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1" r:id="rId1"/>
    <p:sldMasterId id="2147483656" r:id="rId2"/>
    <p:sldMasterId id="2147483655" r:id="rId3"/>
    <p:sldMasterId id="2147483762" r:id="rId4"/>
    <p:sldMasterId id="2147483776" r:id="rId5"/>
    <p:sldMasterId id="2147483788" r:id="rId6"/>
  </p:sldMasterIdLst>
  <p:notesMasterIdLst>
    <p:notesMasterId r:id="rId80"/>
  </p:notesMasterIdLst>
  <p:handoutMasterIdLst>
    <p:handoutMasterId r:id="rId81"/>
  </p:handoutMasterIdLst>
  <p:sldIdLst>
    <p:sldId id="602" r:id="rId7"/>
    <p:sldId id="613" r:id="rId8"/>
    <p:sldId id="264" r:id="rId9"/>
    <p:sldId id="656" r:id="rId10"/>
    <p:sldId id="718" r:id="rId11"/>
    <p:sldId id="686" r:id="rId12"/>
    <p:sldId id="275" r:id="rId13"/>
    <p:sldId id="709" r:id="rId14"/>
    <p:sldId id="634" r:id="rId15"/>
    <p:sldId id="655" r:id="rId16"/>
    <p:sldId id="687" r:id="rId17"/>
    <p:sldId id="723" r:id="rId18"/>
    <p:sldId id="688" r:id="rId19"/>
    <p:sldId id="689" r:id="rId20"/>
    <p:sldId id="711" r:id="rId21"/>
    <p:sldId id="710" r:id="rId22"/>
    <p:sldId id="690" r:id="rId23"/>
    <p:sldId id="720" r:id="rId24"/>
    <p:sldId id="721" r:id="rId25"/>
    <p:sldId id="288" r:id="rId26"/>
    <p:sldId id="633" r:id="rId27"/>
    <p:sldId id="712" r:id="rId28"/>
    <p:sldId id="713" r:id="rId29"/>
    <p:sldId id="637" r:id="rId30"/>
    <p:sldId id="622" r:id="rId31"/>
    <p:sldId id="630" r:id="rId32"/>
    <p:sldId id="300" r:id="rId33"/>
    <p:sldId id="639" r:id="rId34"/>
    <p:sldId id="272" r:id="rId35"/>
    <p:sldId id="273" r:id="rId36"/>
    <p:sldId id="274" r:id="rId37"/>
    <p:sldId id="624" r:id="rId38"/>
    <p:sldId id="636" r:id="rId39"/>
    <p:sldId id="435" r:id="rId40"/>
    <p:sldId id="641" r:id="rId41"/>
    <p:sldId id="717" r:id="rId42"/>
    <p:sldId id="271" r:id="rId43"/>
    <p:sldId id="270" r:id="rId44"/>
    <p:sldId id="715" r:id="rId45"/>
    <p:sldId id="692" r:id="rId46"/>
    <p:sldId id="282" r:id="rId47"/>
    <p:sldId id="708" r:id="rId48"/>
    <p:sldId id="658" r:id="rId49"/>
    <p:sldId id="694" r:id="rId50"/>
    <p:sldId id="695" r:id="rId51"/>
    <p:sldId id="696" r:id="rId52"/>
    <p:sldId id="699" r:id="rId53"/>
    <p:sldId id="698" r:id="rId54"/>
    <p:sldId id="724" r:id="rId55"/>
    <p:sldId id="725" r:id="rId56"/>
    <p:sldId id="691" r:id="rId57"/>
    <p:sldId id="707" r:id="rId58"/>
    <p:sldId id="704" r:id="rId59"/>
    <p:sldId id="643" r:id="rId60"/>
    <p:sldId id="716" r:id="rId61"/>
    <p:sldId id="521" r:id="rId62"/>
    <p:sldId id="580" r:id="rId63"/>
    <p:sldId id="601" r:id="rId64"/>
    <p:sldId id="642" r:id="rId65"/>
    <p:sldId id="614" r:id="rId66"/>
    <p:sldId id="631" r:id="rId67"/>
    <p:sldId id="657" r:id="rId68"/>
    <p:sldId id="659" r:id="rId69"/>
    <p:sldId id="660" r:id="rId70"/>
    <p:sldId id="661" r:id="rId71"/>
    <p:sldId id="662" r:id="rId72"/>
    <p:sldId id="664" r:id="rId73"/>
    <p:sldId id="668" r:id="rId74"/>
    <p:sldId id="615" r:id="rId75"/>
    <p:sldId id="606" r:id="rId76"/>
    <p:sldId id="607" r:id="rId77"/>
    <p:sldId id="608" r:id="rId78"/>
    <p:sldId id="470" r:id="rId79"/>
  </p:sldIdLst>
  <p:sldSz cx="9144000" cy="6858000" type="screen4x3"/>
  <p:notesSz cx="6662738" cy="986631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33CC33"/>
    <a:srgbClr val="9900CC"/>
    <a:srgbClr val="66FFCC"/>
    <a:srgbClr val="B2B2B2"/>
    <a:srgbClr val="FF0000"/>
    <a:srgbClr val="006699"/>
    <a:srgbClr val="CC66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49" autoAdjust="0"/>
    <p:restoredTop sz="94488"/>
  </p:normalViewPr>
  <p:slideViewPr>
    <p:cSldViewPr>
      <p:cViewPr varScale="1">
        <p:scale>
          <a:sx n="140" d="100"/>
          <a:sy n="140" d="100"/>
        </p:scale>
        <p:origin x="192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6688"/>
    </p:cViewPr>
  </p:sorterViewPr>
  <p:notesViewPr>
    <p:cSldViewPr>
      <p:cViewPr varScale="1">
        <p:scale>
          <a:sx n="58" d="100"/>
          <a:sy n="58" d="100"/>
        </p:scale>
        <p:origin x="-1770" y="-78"/>
      </p:cViewPr>
      <p:guideLst>
        <p:guide orient="horz" pos="3107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84" Type="http://schemas.openxmlformats.org/officeDocument/2006/relationships/theme" Target="theme/theme1.xml"/><Relationship Id="rId16" Type="http://schemas.openxmlformats.org/officeDocument/2006/relationships/slide" Target="slides/slide10.xml"/><Relationship Id="rId11" Type="http://schemas.openxmlformats.org/officeDocument/2006/relationships/slide" Target="slides/slide5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74" Type="http://schemas.openxmlformats.org/officeDocument/2006/relationships/slide" Target="slides/slide68.xml"/><Relationship Id="rId79" Type="http://schemas.openxmlformats.org/officeDocument/2006/relationships/slide" Target="slides/slide73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77" Type="http://schemas.openxmlformats.org/officeDocument/2006/relationships/slide" Target="slides/slide7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slide" Target="slides/slide6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slide" Target="slides/slide64.xml"/><Relationship Id="rId75" Type="http://schemas.openxmlformats.org/officeDocument/2006/relationships/slide" Target="slides/slide69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slide" Target="slides/slide72.xml"/><Relationship Id="rId8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Relationship Id="rId34" Type="http://schemas.openxmlformats.org/officeDocument/2006/relationships/slide" Target="slides/slide28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6" Type="http://schemas.openxmlformats.org/officeDocument/2006/relationships/slide" Target="slides/slide70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3.xml"/><Relationship Id="rId24" Type="http://schemas.openxmlformats.org/officeDocument/2006/relationships/slide" Target="slides/slide18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66" Type="http://schemas.openxmlformats.org/officeDocument/2006/relationships/slide" Target="slides/slide60.xml"/><Relationship Id="rId61" Type="http://schemas.openxmlformats.org/officeDocument/2006/relationships/slide" Target="slides/slide55.xml"/><Relationship Id="rId8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5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5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7260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232F369-43D5-6C4A-A58A-5FC22BA3AF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3912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5075" y="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5188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686300"/>
            <a:ext cx="4884738" cy="44402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5075" y="937260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B01C8C6-CF16-E949-9DD9-144B4E4AE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5482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/2.5" TargetMode="External"/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astro.uchicago.edu/cosmus/home.html" TargetMode="Externa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484CFFB-34FC-5D4B-968A-7FB66E1CF1CD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V0.9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8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.4, 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00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:10 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4η 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Αυγουστ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ου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20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1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5</a:t>
            </a:r>
          </a:p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C238E7E-A08A-4E43-BF50-A77B3FCF8C3B}" type="slidenum">
              <a:rPr lang="en-US" sz="1200"/>
              <a:pPr/>
              <a:t>21</a:t>
            </a:fld>
            <a:endParaRPr lang="en-US" sz="1200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6F5385E-7381-1C45-8673-239BE84F3BA2}" type="slidenum">
              <a:rPr lang="en-US" sz="1200"/>
              <a:pPr/>
              <a:t>24</a:t>
            </a:fld>
            <a:endParaRPr lang="en-US" sz="1200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To create such a virtual reality we need </a:t>
            </a:r>
          </a:p>
          <a:p>
            <a:pPr lvl="1"/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to model the particle-matter interactions, geometry and materials in order to propagate elementary particles in the model detector. </a:t>
            </a:r>
          </a:p>
          <a:p>
            <a:pPr lvl="1"/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 to describe the sensitivity of the detector for generating raw data.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D9037A2-288A-B247-B1D8-AEE1E392B03F}" type="slidenum">
              <a:rPr lang="en-US" sz="1200"/>
              <a:pPr/>
              <a:t>25</a:t>
            </a:fld>
            <a:endParaRPr lang="en-US" sz="1200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7D12061-B93C-AE4F-B81D-239475D3107A}" type="slidenum">
              <a:rPr lang="en-US" sz="1200"/>
              <a:pPr/>
              <a:t>26</a:t>
            </a:fld>
            <a:endParaRPr lang="en-US" sz="1200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EB6E0237-6CAA-7541-8E96-BE0AFCFFE310}" type="slidenum">
              <a:rPr lang="en-US" sz="1200"/>
              <a:pPr/>
              <a:t>28</a:t>
            </a:fld>
            <a:endParaRPr lang="en-US" sz="1200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5188" y="741363"/>
            <a:ext cx="4932362" cy="3698875"/>
          </a:xfrm>
          <a:solidFill>
            <a:srgbClr val="FFFFFF"/>
          </a:solidFill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4713"/>
            <a:ext cx="5329238" cy="4440237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27B8641-12CB-BB41-BBCE-53ACA843B200}" type="slidenum">
              <a:rPr lang="en-US" sz="1200"/>
              <a:pPr/>
              <a:t>32</a:t>
            </a:fld>
            <a:endParaRPr lang="en-US" sz="120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8363" y="741363"/>
            <a:ext cx="4929187" cy="3697287"/>
          </a:xfrm>
          <a:ln w="12700"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4686300"/>
            <a:ext cx="4887912" cy="4440238"/>
          </a:xfrm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449" tIns="45725" rIns="91449" bIns="45725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9C2A0CE-6642-AF48-9292-332F9CA8193E}" type="slidenum">
              <a:rPr lang="en-US" sz="1200"/>
              <a:pPr/>
              <a:t>33</a:t>
            </a:fld>
            <a:endParaRPr lang="en-US" sz="1200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F1FFFC7-7F8A-424C-AF96-382140CB5A94}" type="slidenum">
              <a:rPr lang="en-US" sz="1200"/>
              <a:pPr/>
              <a:t>34</a:t>
            </a:fld>
            <a:endParaRPr lang="en-US" sz="1200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B3789E1-5A77-3246-85EB-73D4121E6EE7}" type="slidenum">
              <a:rPr lang="en-US" sz="1200"/>
              <a:pPr/>
              <a:t>35</a:t>
            </a:fld>
            <a:endParaRPr lang="en-US" sz="1200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Big one: </a:t>
            </a:r>
          </a:p>
          <a:p>
            <a:r>
              <a:t>  IBA ( Belgian equipment vendor ) double scattering proton therapy system  ( Mass General Hospital  for treatment plan checking. )</a:t>
            </a:r>
          </a:p>
          <a:p>
            <a:r>
              <a:t>  Close up of the range modulator wheel (same system)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2E32D0F-6990-6F44-8AD8-1D9B0712D6A8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Detectors and their Simulation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Simulation packages, toolkits 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Key capabilities and concepts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Alternatives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Physics processes and their modelling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EM, hadronic, optical, …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GEANT4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an example of a modern simulation toolkit,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highlights of capabilities.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1C8C6-CF16-E949-9DD9-144B4E4AE898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062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1DBB4D6-A7FB-164E-A01A-DFD38FD09B46}" type="slidenum">
              <a:rPr lang="en-US" sz="1200"/>
              <a:pPr/>
              <a:t>43</a:t>
            </a:fld>
            <a:endParaRPr lang="en-US" sz="1200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979" tIns="45990" rIns="91979" bIns="45990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B84C4B7-3C58-6C40-8F44-B48C94909420}" type="slidenum">
              <a:rPr lang="en-US" sz="1200"/>
              <a:pPr/>
              <a:t>44</a:t>
            </a:fld>
            <a:endParaRPr lang="en-US" sz="1200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96D5757-4DE8-B445-BD80-E19BBC0DF447}" type="slidenum">
              <a:rPr lang="en-US" sz="1200"/>
              <a:pPr/>
              <a:t>46</a:t>
            </a:fld>
            <a:endParaRPr lang="en-US" sz="1200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5188" y="739775"/>
            <a:ext cx="4932362" cy="3700463"/>
          </a:xfrm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6A56FFD-2B13-EC4C-BA29-FE5B23EDB892}" type="slidenum">
              <a:rPr lang="en-US" sz="1200"/>
              <a:pPr/>
              <a:t>47</a:t>
            </a:fld>
            <a:endParaRPr lang="en-US" sz="1200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FB9DEB2-89E9-294D-A1C6-B3DF121A9926}" type="slidenum">
              <a:rPr lang="en-US" sz="1200"/>
              <a:pPr/>
              <a:t>48</a:t>
            </a:fld>
            <a:endParaRPr lang="en-US" sz="1200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5188" y="741363"/>
            <a:ext cx="4932362" cy="3700462"/>
          </a:xfrm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F0F2738-9128-6849-968C-38F81DA52D1B}" type="slidenum">
              <a:rPr lang="en-US" sz="1200"/>
              <a:pPr/>
              <a:t>52</a:t>
            </a:fld>
            <a:endParaRPr lang="en-US" sz="1200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7D44457-45E8-DB4A-B1C5-F49405F0AD97}" type="slidenum">
              <a:rPr lang="en-US" sz="1200"/>
              <a:pPr/>
              <a:t>54</a:t>
            </a:fld>
            <a:endParaRPr lang="en-US" sz="1200"/>
          </a:p>
        </p:txBody>
      </p:sp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defRPr/>
            </a:pPr>
            <a:r>
              <a:rPr lang="en-US" sz="1600">
                <a:latin typeface="Lucida Grande" charset="0"/>
                <a:cs typeface="Lucida Grande" charset="0"/>
                <a:sym typeface="Lucida Grande" charset="0"/>
              </a:rPr>
              <a:t>1EeV proton shower made for a talk by Paolo Privitera on 28 November 2006 by Mark</a:t>
            </a:r>
          </a:p>
          <a:p>
            <a:pPr eaLnBrk="1" hangingPunct="1">
              <a:defRPr/>
            </a:pPr>
            <a:r>
              <a:rPr lang="en-US" sz="1600">
                <a:latin typeface="Lucida Grande" charset="0"/>
                <a:cs typeface="Lucida Grande" charset="0"/>
                <a:sym typeface="Lucida Grande" charset="0"/>
              </a:rPr>
              <a:t>1 EeV = 10^18 eV = 10^9 GeV = 10^6 TeV = 1 million * TeV </a:t>
            </a:r>
          </a:p>
          <a:p>
            <a:pPr eaLnBrk="1" hangingPunct="1">
              <a:defRPr/>
            </a:pPr>
            <a:endParaRPr lang="en-US" sz="1600">
              <a:latin typeface="Lucida Grande" charset="0"/>
              <a:cs typeface="Lucida Grande" charset="0"/>
              <a:sym typeface="Lucida Grande" charset="0"/>
            </a:endParaRPr>
          </a:p>
          <a:p>
            <a:pPr eaLnBrk="1" hangingPunct="1">
              <a:defRPr/>
            </a:pPr>
            <a:r>
              <a:rPr lang="en-US" sz="1600">
                <a:latin typeface="Lucida Grande" charset="0"/>
                <a:cs typeface="Lucida Grande" charset="0"/>
                <a:sym typeface="Lucida Grande" charset="0"/>
              </a:rPr>
              <a:t>License: </a:t>
            </a:r>
            <a:r>
              <a:rPr lang="ja-JP" altLang="en-US" sz="1600">
                <a:latin typeface="Arial"/>
                <a:cs typeface="Lucida Grande" charset="0"/>
                <a:sym typeface="Lucida Grande" charset="0"/>
              </a:rPr>
              <a:t>“</a:t>
            </a:r>
            <a:r>
              <a:rPr lang="en-US" sz="1600" u="sng">
                <a:latin typeface="Lucida Grande" charset="0"/>
                <a:cs typeface="Lucida Grande" charset="0"/>
                <a:sym typeface="Lucida Grande" charset="0"/>
                <a:hlinkClick r:id="rId3"/>
              </a:rPr>
              <a:t>Creative Commons License 2.5</a:t>
            </a:r>
            <a:r>
              <a:rPr lang="en-US" sz="1600">
                <a:latin typeface="Lucida Grande" charset="0"/>
                <a:cs typeface="Lucida Grande" charset="0"/>
                <a:sym typeface="Lucida Grande" charset="0"/>
              </a:rPr>
              <a:t>. This means you can make derivative works of it, distribute it in any way you work, for both commercial and non-commercial work - as long as you give credit to us and to Sergio Sciutto for AIRES</a:t>
            </a:r>
            <a:r>
              <a:rPr lang="ja-JP" altLang="en-US" sz="1600">
                <a:latin typeface="Arial"/>
                <a:cs typeface="Lucida Grande" charset="0"/>
                <a:sym typeface="Lucida Grande" charset="0"/>
              </a:rPr>
              <a:t>”</a:t>
            </a:r>
            <a:endParaRPr lang="en-US" sz="1600">
              <a:latin typeface="Lucida Grande" charset="0"/>
              <a:cs typeface="Lucida Grande" charset="0"/>
              <a:sym typeface="Lucida Grande" charset="0"/>
            </a:endParaRPr>
          </a:p>
          <a:p>
            <a:pPr eaLnBrk="1" hangingPunct="1">
              <a:defRPr/>
            </a:pPr>
            <a:endParaRPr lang="en-US" sz="1600">
              <a:latin typeface="Lucida Grande" charset="0"/>
              <a:cs typeface="Lucida Grande" charset="0"/>
              <a:sym typeface="Lucida Grande" charset="0"/>
            </a:endParaRPr>
          </a:p>
          <a:p>
            <a:pPr eaLnBrk="1" hangingPunct="1">
              <a:defRPr/>
            </a:pPr>
            <a:r>
              <a:rPr lang="en-US" sz="1600">
                <a:latin typeface="Lucida Grande" charset="0"/>
                <a:cs typeface="Lucida Grande" charset="0"/>
                <a:sym typeface="Lucida Grande" charset="0"/>
              </a:rPr>
              <a:t>Cosmus project: </a:t>
            </a:r>
            <a:r>
              <a:rPr lang="en-US" sz="1600" u="sng">
                <a:latin typeface="Lucida Grande" charset="0"/>
                <a:cs typeface="Lucida Grande" charset="0"/>
                <a:sym typeface="Lucida Grande" charset="0"/>
              </a:rPr>
              <a:t>http://astro.uchicago.edu/co</a:t>
            </a:r>
            <a:r>
              <a:rPr lang="en-US" sz="1600" u="sng">
                <a:latin typeface="Lucida Grande" charset="0"/>
                <a:cs typeface="Lucida Grande" charset="0"/>
                <a:sym typeface="Lucida Grande" charset="0"/>
                <a:hlinkClick r:id="rId4"/>
              </a:rPr>
              <a:t>smus/home.html</a:t>
            </a:r>
            <a:endParaRPr lang="en-US" sz="1600">
              <a:latin typeface="Lucida Grande" charset="0"/>
              <a:cs typeface="Lucida Grande" charset="0"/>
              <a:sym typeface="Lucida Grande" charset="0"/>
              <a:hlinkClick r:id="" action="ppaction://noaction"/>
            </a:endParaRPr>
          </a:p>
          <a:p>
            <a:pPr eaLnBrk="1" hangingPunct="1">
              <a:defRPr/>
            </a:pPr>
            <a:r>
              <a:rPr lang="en-US" sz="1600">
                <a:latin typeface="Lucida Grande" charset="0"/>
                <a:cs typeface="Lucida Grande" charset="0"/>
                <a:sym typeface="Lucida Grande" charset="0"/>
                <a:hlinkClick r:id="" action="ppaction://noaction"/>
              </a:rPr>
              <a:t>Animation picture is from </a:t>
            </a:r>
            <a:r>
              <a:rPr lang="en-US" sz="1600" u="sng">
                <a:latin typeface="Lucida Grande" charset="0"/>
                <a:cs typeface="Lucida Grande" charset="0"/>
                <a:sym typeface="Lucida Grande" charset="0"/>
                <a:hlinkClick r:id="rId4"/>
              </a:rPr>
              <a:t>h</a:t>
            </a:r>
            <a:r>
              <a:rPr lang="en-US" sz="1600" u="sng">
                <a:latin typeface="Lucida Grande" charset="0"/>
                <a:cs typeface="Lucida Grande" charset="0"/>
                <a:sym typeface="Lucida Grande" charset="0"/>
              </a:rPr>
              <a:t>ttp://astro.uchicago.edu/cosmus/projects/aires/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AA3BD17-C810-C543-9A2A-F62C779E291B}" type="slidenum">
              <a:rPr lang="en-US" sz="1200"/>
              <a:pPr/>
              <a:t>56</a:t>
            </a:fld>
            <a:endParaRPr lang="en-US" sz="1200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3125" y="744538"/>
            <a:ext cx="4921250" cy="3690937"/>
          </a:xfrm>
          <a:ln w="12700" cap="flat">
            <a:solidFill>
              <a:schemeClr val="tx1"/>
            </a:solidFill>
          </a:ln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4686300"/>
            <a:ext cx="4887912" cy="4440238"/>
          </a:xfrm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0230" tIns="44323" rIns="90230" bIns="44323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AE0CB10-4E3E-884F-8F31-3EA5B1EAF313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Taken from talk of John Harvey at Global Grid Forum, 13 March 2004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056D9218-DB28-FF4D-81E2-928AEDD33A6A}" type="slidenum">
              <a:rPr lang="en-US" sz="1200"/>
              <a:pPr/>
              <a:t>57</a:t>
            </a:fld>
            <a:endParaRPr lang="en-US" sz="1200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0900" y="749300"/>
            <a:ext cx="4959350" cy="3719513"/>
          </a:xfrm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2175" y="4705350"/>
            <a:ext cx="4876800" cy="4419600"/>
          </a:xfrm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8B12AB9-A9EA-D44B-BD71-14B99CA6DC8F}" type="slidenum">
              <a:rPr lang="en-US" sz="1200"/>
              <a:pPr/>
              <a:t>58</a:t>
            </a:fld>
            <a:endParaRPr lang="en-US" sz="1200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FED77F1-B226-C247-8A71-3C18DE1F14EE}" type="slidenum">
              <a:rPr lang="en-US" sz="1200"/>
              <a:pPr/>
              <a:t>59</a:t>
            </a:fld>
            <a:endParaRPr lang="en-US" sz="1200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5188" y="741363"/>
            <a:ext cx="4932362" cy="3698875"/>
          </a:xfrm>
          <a:solidFill>
            <a:srgbClr val="FFFFFF"/>
          </a:solidFill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386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0498" tIns="45249" rIns="90498" bIns="45249"/>
          <a:lstStyle/>
          <a:p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Secondary particles spectrum data and simulations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F116621-5CAF-DB4C-A7B9-A8E1D8FEAD8F}" type="slidenum">
              <a:rPr lang="en-US" sz="1200"/>
              <a:pPr/>
              <a:t>60</a:t>
            </a:fld>
            <a:endParaRPr lang="en-US" sz="1200"/>
          </a:p>
        </p:txBody>
      </p:sp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90948EB-61A9-E948-AE3E-1AE26A18C5EF}" type="slidenum">
              <a:rPr lang="en-US" sz="1200"/>
              <a:pPr/>
              <a:t>61</a:t>
            </a:fld>
            <a:endParaRPr lang="en-US" sz="1200"/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28FBEC6-A423-6743-8BE3-9C5A0F803F36}" type="slidenum">
              <a:rPr lang="en-US" sz="1200"/>
              <a:pPr/>
              <a:t>62</a:t>
            </a:fld>
            <a:endParaRPr lang="en-US" sz="1200"/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Raw data are staged to disk and archived on tape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Data for subsequent processing (ESD, AOD) are cached on disk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Production analysis typically involves skims and archiving according to event type for ease of replication and caching (department servers and desktop)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Few cycles re-reconstruction – most data/cpu intensive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Several cycles on production analysis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Very many cycles on end user analysis – least data/cpu intensive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DB1F4BE-9F14-4D4F-93F3-A66EA82E4A18}" type="slidenum">
              <a:rPr lang="en-US" sz="1200"/>
              <a:pPr/>
              <a:t>63</a:t>
            </a:fld>
            <a:endParaRPr lang="en-US" sz="1200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1/3 capacity at CERN,  2/3 capacity outside CERN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Takes account of PASTA reassessment of requirements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DF17D57-C326-EC4C-877A-09297F9DA26F}" type="slidenum">
              <a:rPr lang="en-US" sz="1200"/>
              <a:pPr/>
              <a:t>64</a:t>
            </a:fld>
            <a:endParaRPr lang="en-US" sz="120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Time moves from left to right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Raw event structure generated online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Reconstruction clone event header with link to raw and add link to Rec and new objects generated.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AOD – clone ESD Event and add link to Physics objects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Left box is typically batch production – because links exist do not necessarily navigate them too expensive - Sequential processing through files of data - New calibration do new production reprocessing of reconstruction and analysis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Unidirectional links backward in time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No links between events – autonomous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Private analysis is where can make use of links – copy Event and Phys  objects and generate new private information e.g.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interactive event display shows tracks on selected (very) few events – want to see raw hit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want to run specialised physics algorithms on Higgs candidates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Typically span namy runs just looking at Higgs candidates, very few events per run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Can save results of private analysis for reuse  - making plots later, sharing results with colleagues etc.</a:t>
            </a:r>
          </a:p>
          <a:p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EA02CC7-7446-6547-B771-171EE76F6304}" type="slidenum">
              <a:rPr lang="en-US" sz="1200"/>
              <a:pPr/>
              <a:t>65</a:t>
            </a:fld>
            <a:endParaRPr lang="en-US" sz="1200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 sz="900">
                <a:solidFill>
                  <a:schemeClr val="hlink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Run Catalogue – </a:t>
            </a: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Associates runs to Data files – implicit collections implying sequential processing of data – no pointers</a:t>
            </a:r>
            <a:endParaRPr lang="en-US" sz="900">
              <a:solidFill>
                <a:schemeClr val="hlink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sz="900">
                <a:solidFill>
                  <a:schemeClr val="hlink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Event collection</a:t>
            </a: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 - a collection of references to events, plus other attributes (tags) – implies explicit colections and to pointers – allows to read from different files </a:t>
            </a:r>
          </a:p>
          <a:p>
            <a:pPr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This is the primary interface for reading back events for analysis</a:t>
            </a:r>
          </a:p>
          <a:p>
            <a:pPr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Can query attributes without retrieving the objects themselves which allows selection of specific subsets to be selected from large collections</a:t>
            </a:r>
          </a:p>
          <a:p>
            <a:r>
              <a:rPr lang="en-US" sz="900">
                <a:solidFill>
                  <a:schemeClr val="hlink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File catalog</a:t>
            </a: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 - keeps track of files of the </a:t>
            </a:r>
            <a:r>
              <a:rPr lang="ja-JP" altLang="en-US" sz="900">
                <a:latin typeface="Times New Roman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900">
                <a:latin typeface="Times New Roman" charset="0"/>
                <a:ea typeface="ＭＳ Ｐゴシック" charset="0"/>
                <a:cs typeface="ＭＳ Ｐゴシック" charset="0"/>
              </a:rPr>
              <a:t>Event DB</a:t>
            </a:r>
            <a:r>
              <a:rPr lang="ja-JP" altLang="en-US" sz="900"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90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Does the mapping of logical file names to physical file names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Need to know how the collection was produced (provenance)</a:t>
            </a:r>
          </a:p>
          <a:p>
            <a:pPr lvl="1"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</a:rPr>
              <a:t>which selection algorithm was used</a:t>
            </a:r>
          </a:p>
          <a:p>
            <a:pPr lvl="1"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</a:rPr>
              <a:t>which reconstruction algorithm</a:t>
            </a:r>
          </a:p>
          <a:p>
            <a:pPr lvl="1"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</a:rPr>
              <a:t>which calibration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Need to define a common schema that physicists can query to answer these questions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Otherwise they will produce their own collections wasting resources and adding to the confusion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Apply query to collection w/o touching data – result can be a new collection –continual process of refinement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Replicate and distribute over wide area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BaBar has now accumulated 80M) good production collections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There are so  many options/configurations/releases/settings for each collection that people easily get lost</a:t>
            </a:r>
            <a:endParaRPr lang="en-GB" sz="90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2F88379-AEA4-BD44-8474-7DCE8C41E9F9}" type="slidenum">
              <a:rPr lang="en-US" sz="1200"/>
              <a:pPr/>
              <a:t>66</a:t>
            </a:fld>
            <a:endParaRPr lang="en-US" sz="1200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Detector Conditions synonym for calibration, alignment, operational parameters, environmental parameters etc.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Tag for each data item to identify which version to use at any time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Slice is a cut on tag (which data items you need) and on time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01C8C6-CF16-E949-9DD9-144B4E4AE89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78206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D572F8F-8BF1-ED44-B135-6E1D06158278}" type="slidenum">
              <a:rPr lang="en-US" sz="1200"/>
              <a:pPr/>
              <a:t>67</a:t>
            </a:fld>
            <a:endParaRPr lang="en-US" sz="1200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Centres categorised in Tiers according to the resources (cpu and storage) they have available and their connectivity into grid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Production Manager</a:t>
            </a:r>
            <a:r>
              <a:rPr lang="ja-JP" altLang="en-US">
                <a:latin typeface="Times New Roman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s view of computing model  (Traditional) is shown on left.and is based on two premises :</a:t>
            </a:r>
          </a:p>
          <a:p>
            <a:pPr>
              <a:buFontTx/>
              <a:buChar char="•"/>
            </a:pP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Easier to move job to the data</a:t>
            </a:r>
          </a:p>
          <a:p>
            <a:pPr>
              <a:buFontTx/>
              <a:buChar char="•"/>
            </a:pP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Make data where the job will run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Experiments develop policies for implementation of reconstruction, calibration and analysis activities – where these jobs run and how data are replicated i.e. models for replication of RAW, ESD and AOD from Tier 0 to Tier 1 and 2. 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In the past left hand diagram also represents the user view i.e. user </a:t>
            </a:r>
            <a:r>
              <a:rPr lang="en-US">
                <a:latin typeface="Symbol" charset="0"/>
                <a:ea typeface="ＭＳ Ｐゴシック" charset="0"/>
                <a:cs typeface="ＭＳ Ｐゴシック" charset="0"/>
              </a:rPr>
              <a:t>b 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gets data from RAL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New model shown on right sees groups of centres in clouds implying movement of data and jobs is transparent to the user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Ideas are evolving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Need flexibility – adjust according to experience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841AA0B-6721-C545-977C-785DC3AF76C7}" type="slidenum">
              <a:rPr lang="en-US" sz="1200"/>
              <a:pPr/>
              <a:t>68</a:t>
            </a:fld>
            <a:endParaRPr lang="en-US" sz="1200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sparse data scan – acche data in shallow (pointers only) or deep (write out events) copy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A627207-DF0F-014E-93FD-AC4E38104F7D}" type="slidenum">
              <a:rPr lang="en-US" sz="1200"/>
              <a:pPr/>
              <a:t>69</a:t>
            </a:fld>
            <a:endParaRPr lang="en-US" sz="1200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90B48A2-3DC0-9047-AD13-F33C80497394}" type="slidenum">
              <a:rPr lang="en-US" sz="1200"/>
              <a:pPr/>
              <a:t>70</a:t>
            </a:fld>
            <a:endParaRPr lang="en-US" sz="1200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F499A87-B4F0-0D49-9A19-7024B09986BD}" type="slidenum">
              <a:rPr lang="en-US" sz="1200"/>
              <a:pPr/>
              <a:t>71</a:t>
            </a:fld>
            <a:endParaRPr lang="en-US" sz="120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3020E6A-2D63-6346-AB10-88D7178CC1F1}" type="slidenum">
              <a:rPr lang="en-US" sz="1200"/>
              <a:pPr/>
              <a:t>72</a:t>
            </a:fld>
            <a:endParaRPr lang="en-US" sz="1200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30B9110-D653-5A49-B56D-B61AF4627866}" type="slidenum">
              <a:rPr lang="en-US" sz="1200"/>
              <a:pPr/>
              <a:t>73</a:t>
            </a:fld>
            <a:endParaRPr lang="en-US" sz="1200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«</a:t>
            </a:r>
            <a:r>
              <a:rPr lang="en-US" dirty="0">
                <a:latin typeface="Arial Black" charset="0"/>
                <a:ea typeface="ＭＳ Ｐゴシック" charset="0"/>
                <a:cs typeface="ＭＳ Ｐゴシック" charset="0"/>
              </a:rPr>
              <a:t>The Reconstruction challenge</a:t>
            </a:r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»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1C8C6-CF16-E949-9DD9-144B4E4AE89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530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F3BB922-1471-354B-A0BB-7642905862F9}" type="slidenum">
              <a:rPr lang="en-US" sz="1200"/>
              <a:pPr/>
              <a:t>9</a:t>
            </a:fld>
            <a:endParaRPr lang="en-US" sz="1200" dirty="0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9B5FFB9-1AD9-5E49-A42C-5E1C2A939F50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20 m ~ a 5 story building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646BEE2-32A0-C84A-8C82-775F33EBD880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l-GR">
                <a:latin typeface="Times New Roman" charset="0"/>
                <a:ea typeface="ＭＳ Ｐゴシック" charset="0"/>
                <a:cs typeface="ＭＳ Ｐゴシック" charset="0"/>
              </a:rPr>
              <a:t>Εικονα/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Picture from ATLAS – copied from talk of John Harvey at Global Grid Forum, 13 March 2004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The measurements from an event are like a </a:t>
            </a:r>
            <a:r>
              <a:rPr lang="ja-JP" altLang="en-US" sz="2400">
                <a:latin typeface="Times New Roman" charset="0"/>
                <a:ea typeface="ＭＳ Ｐゴシック" charset="0"/>
                <a:cs typeface="ＭＳ Ｐゴシック" charset="0"/>
              </a:rPr>
              <a:t>‘</a:t>
            </a:r>
            <a:r>
              <a:rPr lang="en-US" altLang="ja-JP" sz="2400">
                <a:latin typeface="Times New Roman" charset="0"/>
                <a:ea typeface="ＭＳ Ｐゴシック" charset="0"/>
                <a:cs typeface="ＭＳ Ｐゴシック" charset="0"/>
              </a:rPr>
              <a:t>puzzle</a:t>
            </a:r>
            <a:r>
              <a:rPr lang="ja-JP" altLang="en-US" sz="2400">
                <a:latin typeface="Times New Roman" charset="0"/>
                <a:ea typeface="ＭＳ Ｐゴシック" charset="0"/>
                <a:cs typeface="ＭＳ Ｐゴシック" charset="0"/>
              </a:rPr>
              <a:t>’</a:t>
            </a:r>
            <a:endParaRPr lang="en-US" altLang="ja-JP" sz="240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sz="2000">
                <a:latin typeface="Times New Roman" charset="0"/>
                <a:ea typeface="ＭＳ Ｐゴシック" charset="0"/>
              </a:rPr>
              <a:t>What tracks created them?</a:t>
            </a:r>
          </a:p>
          <a:p>
            <a:pPr lvl="2">
              <a:lnSpc>
                <a:spcPct val="90000"/>
              </a:lnSpc>
            </a:pPr>
            <a:r>
              <a:rPr lang="en-US" sz="1800">
                <a:latin typeface="Times New Roman" charset="0"/>
                <a:ea typeface="ＭＳ Ｐゴシック" charset="0"/>
              </a:rPr>
              <a:t>Reconstruction will tell!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Each tracking detector can measure a hit</a:t>
            </a:r>
            <a:r>
              <a:rPr lang="ja-JP" altLang="en-US" sz="2400">
                <a:latin typeface="Times New Roman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400">
                <a:latin typeface="Times New Roman" charset="0"/>
                <a:ea typeface="ＭＳ Ｐゴシック" charset="0"/>
                <a:cs typeface="ＭＳ Ｐゴシック" charset="0"/>
              </a:rPr>
              <a:t>s positions </a:t>
            </a:r>
          </a:p>
          <a:p>
            <a:pPr lvl="1">
              <a:lnSpc>
                <a:spcPct val="90000"/>
              </a:lnSpc>
            </a:pPr>
            <a:r>
              <a:rPr lang="en-US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They can come from tens to thousands of tracks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Must identify</a:t>
            </a:r>
            <a:r>
              <a:rPr lang="en-US" sz="2400">
                <a:solidFill>
                  <a:srgbClr val="FF505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US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which of these hit </a:t>
            </a:r>
            <a:r>
              <a:rPr lang="ja-JP" altLang="en-US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‘</a:t>
            </a:r>
            <a:r>
              <a:rPr lang="en-US" altLang="ja-JP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traces</a:t>
            </a:r>
            <a:r>
              <a:rPr lang="ja-JP" altLang="en-US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’</a:t>
            </a:r>
            <a:r>
              <a:rPr lang="en-US" altLang="ja-JP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 belong to the same track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1DBB4D6-A7FB-164E-A01A-DFD38FD09B46}" type="slidenum">
              <a:rPr lang="en-US" sz="1200"/>
              <a:pPr/>
              <a:t>19</a:t>
            </a:fld>
            <a:endParaRPr lang="en-US" sz="1200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979" tIns="45990" rIns="91979" bIns="45990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aint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19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>
              <a:buFont typeface="Monotype Sorts" pitchFamily="-107" charset="2"/>
              <a:buNone/>
              <a:defRPr>
                <a:latin typeface="Arial Black" pitchFamily="-107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1200" y="6229350"/>
            <a:ext cx="1930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fld id="{D62EBE8F-DD27-9445-AFDA-B58C710CE0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115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FFC28-7B81-CA44-96E4-AAFC278E9FA8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892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228600"/>
            <a:ext cx="2057400" cy="5829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28600"/>
            <a:ext cx="6019800" cy="582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70F13-FD7E-444F-8916-4061DC278DC7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094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49B0-DE7D-664B-99BA-D2084C639C51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134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4304B-8868-5448-A636-03BD2E945C65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9826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06B3A-3370-FE46-AC1E-DD877ED44C8C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5213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06400" y="228600"/>
            <a:ext cx="8229600" cy="5829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7660C-208F-3144-8585-20FBE76BD35E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506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le Only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Γ. Αποστολακης"/>
          <p:cNvSpPr txBox="1"/>
          <p:nvPr/>
        </p:nvSpPr>
        <p:spPr>
          <a:xfrm>
            <a:off x="457200" y="6245226"/>
            <a:ext cx="2148840" cy="263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90" tIns="34290" rIns="34290" bIns="3429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260"/>
              <a:t>Γ. Αποστολακης</a:t>
            </a:r>
          </a:p>
        </p:txBody>
      </p:sp>
      <p:sp>
        <p:nvSpPr>
          <p:cNvPr id="542" name="Title Text"/>
          <p:cNvSpPr txBox="1">
            <a:spLocks noGrp="1"/>
          </p:cNvSpPr>
          <p:nvPr>
            <p:ph type="title"/>
          </p:nvPr>
        </p:nvSpPr>
        <p:spPr>
          <a:xfrm>
            <a:off x="457200" y="92076"/>
            <a:ext cx="8229600" cy="1508126"/>
          </a:xfrm>
          <a:prstGeom prst="rect">
            <a:avLst/>
          </a:prstGeom>
        </p:spPr>
        <p:txBody>
          <a:bodyPr/>
          <a:lstStyle>
            <a:lvl1pPr defTabSz="914400">
              <a:defRPr sz="432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5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8800" y="6464935"/>
            <a:ext cx="258001" cy="246226"/>
          </a:xfrm>
          <a:prstGeom prst="rect">
            <a:avLst/>
          </a:prstGeom>
        </p:spPr>
        <p:txBody>
          <a:bodyPr/>
          <a:lstStyle>
            <a:lvl1pPr algn="r" defTabSz="91440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619478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aint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478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CERN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457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76200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1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905000"/>
            <a:ext cx="8077200" cy="4343400"/>
          </a:xfrm>
        </p:spPr>
        <p:txBody>
          <a:bodyPr/>
          <a:lstStyle>
            <a:lvl1pPr marL="0" indent="0">
              <a:buFont typeface="Monotype Sorts" pitchFamily="-107" charset="2"/>
              <a:buNone/>
              <a:defRPr>
                <a:latin typeface="Arial Black" pitchFamily="-107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1930400" cy="514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44800" cy="514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98FD2-2EA1-A043-8CE7-D9D81A2FDD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80085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A2A10-C9B0-FC40-B164-D669175BC6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7508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04F63-E7B5-DA42-AA0C-A615B56005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90492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4473A-152C-314D-8EB0-73CB85148333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2326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85685-10F4-BC48-9170-CE3CC8E58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94892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A2570-EB0E-ED40-886C-B6901DA663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431799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9A0EA-5392-EB46-B61B-342FBA0238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25329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E375C-5AE0-5D46-BADB-A78D760B1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3337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3EB80-719C-2E40-8FC3-65260F6A5F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428661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103F7-1216-4F47-8AA6-853E68E476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76479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F2D15-8CB3-884E-B4D7-6DF6949F29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387612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19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19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1910FF-B38C-DF49-9428-929C2E7A5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575393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19975-63A5-264C-87F2-F0C715EC11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2205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624A0-3328-6849-A61C-0D8E6BBB4F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400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31259-6D45-6C44-AA4B-5C311551D6C2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5537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CD77B-9741-114B-8916-EDB2046F58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1892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2513"/>
            <a:ext cx="4038600" cy="532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038600" cy="532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B5146-671D-1446-B655-76BD398137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6168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9C5CC-202F-A140-B3BD-916CF681E2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9907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3889B-0C0E-2A42-A567-C505CF79D1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7002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6A8BB9-E6E3-6344-8914-D31D8BD008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8648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24FC0-D7AC-AF44-94C3-D3231C3F74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407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CF878-347C-F044-B73F-6E02761788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7343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18457-E531-9B4C-BCF8-64F0E66106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9045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115888"/>
            <a:ext cx="2058987" cy="62658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0850" y="115888"/>
            <a:ext cx="6024563" cy="62658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B723F-8189-B64F-9224-57C805F8DD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8322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115888"/>
            <a:ext cx="8229600" cy="7064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52513"/>
            <a:ext cx="4038600" cy="53292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038600" cy="53292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912CB-37C6-FC48-A123-07D0E3A70A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992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699FB-26E3-7D4C-9067-FCB5D2D79E72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35964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115888"/>
            <a:ext cx="8229600" cy="7064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457200" y="1052513"/>
            <a:ext cx="4038600" cy="5329237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052513"/>
            <a:ext cx="4038600" cy="53292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275E7-7885-F542-A322-3BE0C62996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8052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115888"/>
            <a:ext cx="8229600" cy="7064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52513"/>
            <a:ext cx="4038600" cy="53292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052513"/>
            <a:ext cx="4038600" cy="5329237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DC5CE-D7FE-E44C-84D7-92677FBD2E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8201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 userDrawn="1"/>
        </p:nvGrpSpPr>
        <p:grpSpPr bwMode="auto">
          <a:xfrm>
            <a:off x="384175" y="549275"/>
            <a:ext cx="844550" cy="912813"/>
            <a:chOff x="1344" y="385"/>
            <a:chExt cx="576" cy="575"/>
          </a:xfrm>
        </p:grpSpPr>
        <p:pic>
          <p:nvPicPr>
            <p:cNvPr id="5" name="Picture 6" descr="CLGlogo2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7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2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b="1">
                  <a:latin typeface="Comic Sans MS" charset="0"/>
                  <a:cs typeface="Times New Roman" charset="0"/>
                </a:rPr>
                <a:t>LCG</a:t>
              </a:r>
            </a:p>
          </p:txBody>
        </p:sp>
      </p:grp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8228013" y="5805488"/>
            <a:ext cx="731837" cy="863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" name="Picture 9" descr="CERNlogo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688" y="5895975"/>
            <a:ext cx="6492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55688" y="636588"/>
            <a:ext cx="6738937" cy="8255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14450" y="2439988"/>
            <a:ext cx="64008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87545845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9F7F761E-C93D-6245-A40E-1CFB82EFF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210435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01D69D4A-6C25-B04F-9171-D3822688CA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63108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F7EA8B4D-263C-AC4B-8D8C-379DB961C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597748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E2A72D01-5739-C542-9CEF-1F37F8A4EB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46163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3D5AA707-4D00-544C-8EAC-96F3A3E92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401422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2049E9A4-EAB0-DD40-8160-782B04D1B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632561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2F0446E5-D98E-F948-81A4-2C38A07C4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89633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3ED3B-96ED-D844-994C-CB1E5FDAAA11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2698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696EF700-4FBB-4643-91BD-7AD920D18E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410109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E901E0EC-269E-1544-8C4D-04EECCBA74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332316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7775" y="333375"/>
            <a:ext cx="1825625" cy="57626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7725" y="333375"/>
            <a:ext cx="5327650" cy="57626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38A7B7A6-B2E3-FB48-8EBD-41A523AA2A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727031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8" y="333375"/>
            <a:ext cx="7032625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02B5B65B-9C78-3145-92E4-23F55A63AA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417480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8" y="333375"/>
            <a:ext cx="7032625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47725" y="1785938"/>
            <a:ext cx="7305675" cy="4310062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F582F444-44D7-8B4A-A40B-D78244BAD8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471793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73100" y="476250"/>
            <a:ext cx="7772400" cy="8667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614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91440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34160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1067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17382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12194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367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1837F-D2C5-2345-915A-24A3702849BC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6037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80991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57553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5520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7506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30735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3181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318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9093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>
              <a:solidFill>
                <a:srgbClr val="E5E5FF"/>
              </a:solidFill>
              <a:latin typeface="Verdana" charset="0"/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>
              <a:solidFill>
                <a:schemeClr val="bg2"/>
              </a:solidFill>
              <a:latin typeface="Verdana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>
              <a:solidFill>
                <a:schemeClr val="accent2"/>
              </a:solidFill>
              <a:latin typeface="Verdana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9" descr="I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738" y="5738813"/>
            <a:ext cx="12192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eu_logo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0" y="6491288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b="1"/>
              <a:t>EGEE-II INFSO-RI-031688</a:t>
            </a:r>
            <a:r>
              <a:rPr lang="en-GB" sz="1200" b="1">
                <a:latin typeface="Verdana" charset="0"/>
              </a:rPr>
              <a:t> </a:t>
            </a:r>
          </a:p>
        </p:txBody>
      </p:sp>
      <p:pic>
        <p:nvPicPr>
          <p:cNvPr id="12" name="Picture 12" descr="egee_bigg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4" name="Picture 14" descr="EGEE 30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 sz="1600" b="1">
                <a:solidFill>
                  <a:schemeClr val="accent2"/>
                </a:solidFill>
              </a:rPr>
              <a:t>www.eu-egee.org</a:t>
            </a:r>
          </a:p>
        </p:txBody>
      </p:sp>
      <p:pic>
        <p:nvPicPr>
          <p:cNvPr id="16" name="Picture 16" descr="INFSOM3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568950"/>
            <a:ext cx="12985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17"/>
          <p:cNvSpPr txBox="1">
            <a:spLocks noChangeArrowheads="1"/>
          </p:cNvSpPr>
          <p:nvPr userDrawn="1"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>
                <a:solidFill>
                  <a:schemeClr val="accent2"/>
                </a:solidFill>
                <a:latin typeface="Verdana" charset="0"/>
              </a:rPr>
              <a:t>EGEE and gLite are registered trademarks</a:t>
            </a:r>
            <a:r>
              <a:rPr lang="en-GB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3092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5841166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FA89D-B324-F043-829F-A5B322D518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79115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0FF9D-F01D-D640-B713-DFC77D023D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14906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E73A5-ECDC-2B41-B389-12F6A27631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972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17FB6-7918-104B-94D2-C6A27A464541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82527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7458F-3950-F441-9F73-B509979ACA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36714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98670-03E2-2D42-BFAE-1A13E3A84B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84630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04650-A840-EF44-A037-6EB458C2A8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85247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D2AF1-01C9-984C-A197-06015708AB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60104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67443-228B-4942-8A46-7D259607A8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6896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F2C19-7ADB-9243-BC26-7D51678DE2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70296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BBA0F-486F-8448-9C3C-5A9AD67A8D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970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37316-2A32-4341-A317-F9B8DEB480CE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384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BE4D8-A1E1-B446-89D7-68398E5A73DB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344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76400"/>
            <a:ext cx="817880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Click to edit Master text styles</a:t>
            </a:r>
          </a:p>
          <a:p>
            <a:pPr lvl="1"/>
            <a:r>
              <a:rPr lang="el-GR"/>
              <a:t>Second level</a:t>
            </a:r>
          </a:p>
          <a:p>
            <a:pPr lvl="2"/>
            <a:r>
              <a:rPr lang="el-GR"/>
              <a:t>Third level</a:t>
            </a:r>
          </a:p>
          <a:p>
            <a:pPr lvl="3"/>
            <a:r>
              <a:rPr lang="el-GR"/>
              <a:t>Fourth level</a:t>
            </a:r>
          </a:p>
          <a:p>
            <a:pPr lvl="4"/>
            <a:r>
              <a:rPr lang="el-GR"/>
              <a:t>Fifth level</a:t>
            </a:r>
          </a:p>
        </p:txBody>
      </p:sp>
      <p:sp>
        <p:nvSpPr>
          <p:cNvPr id="380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380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3276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380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fld id="{3287CE63-6F53-4240-A1E1-967DD0FC5DB4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pic>
        <p:nvPicPr>
          <p:cNvPr id="1031" name="Picture 7" descr="paint"/>
          <p:cNvPicPr>
            <a:picLocks noChangeAspect="1" noChangeArrowheads="1"/>
          </p:cNvPicPr>
          <p:nvPr/>
        </p:nvPicPr>
        <p:blipFill>
          <a:blip r:embed="rId18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1445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0" r:id="rId1"/>
    <p:sldLayoutId id="2147484228" r:id="rId2"/>
    <p:sldLayoutId id="2147484229" r:id="rId3"/>
    <p:sldLayoutId id="2147484230" r:id="rId4"/>
    <p:sldLayoutId id="2147484231" r:id="rId5"/>
    <p:sldLayoutId id="2147484232" r:id="rId6"/>
    <p:sldLayoutId id="2147484233" r:id="rId7"/>
    <p:sldLayoutId id="2147484234" r:id="rId8"/>
    <p:sldLayoutId id="2147484235" r:id="rId9"/>
    <p:sldLayoutId id="2147484236" r:id="rId10"/>
    <p:sldLayoutId id="2147484237" r:id="rId11"/>
    <p:sldLayoutId id="2147484238" r:id="rId12"/>
    <p:sldLayoutId id="2147484239" r:id="rId13"/>
    <p:sldLayoutId id="2147484240" r:id="rId14"/>
    <p:sldLayoutId id="2147484241" r:id="rId15"/>
    <p:sldLayoutId id="2147484315" r:id="rId16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z"/>
        <a:defRPr kumimoji="1" sz="3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y"/>
        <a:defRPr kumimoji="1" sz="28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x"/>
        <a:defRPr kumimoji="1" sz="24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blurRad="63500" dist="107763" dir="2700000" algn="ctr" rotWithShape="0">
            <a:srgbClr val="000000">
              <a:alpha val="74998"/>
            </a:srgbClr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29350"/>
            <a:ext cx="1981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solidFill>
                  <a:srgbClr val="5E574E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8202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229350"/>
            <a:ext cx="41148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rgbClr val="5E574E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8202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rgbClr val="5E574E"/>
                </a:solidFill>
                <a:latin typeface="Arial" charset="0"/>
              </a:defRPr>
            </a:lvl1pPr>
          </a:lstStyle>
          <a:p>
            <a:pPr>
              <a:defRPr/>
            </a:pPr>
            <a:fld id="{F77B4A7D-3454-674F-A4FA-98EFDC47D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7413" name="Picture 5" descr="paint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43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543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40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7416" name="Picture 8" descr="CERN7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3048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1" r:id="rId1"/>
    <p:sldLayoutId id="2147484242" r:id="rId2"/>
    <p:sldLayoutId id="2147484243" r:id="rId3"/>
    <p:sldLayoutId id="2147484244" r:id="rId4"/>
    <p:sldLayoutId id="2147484245" r:id="rId5"/>
    <p:sldLayoutId id="2147484246" r:id="rId6"/>
    <p:sldLayoutId id="2147484247" r:id="rId7"/>
    <p:sldLayoutId id="2147484248" r:id="rId8"/>
    <p:sldLayoutId id="2147484249" r:id="rId9"/>
    <p:sldLayoutId id="2147484250" r:id="rId10"/>
    <p:sldLayoutId id="2147484251" r:id="rId11"/>
  </p:sldLayoutIdLst>
  <p:transition/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z"/>
        <a:defRPr kumimoji="1" sz="28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y"/>
        <a:defRPr kumimoji="1" sz="24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Monotype Sorts" charset="0"/>
        <a:buChar char="u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0850" y="115888"/>
            <a:ext cx="82296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52513"/>
            <a:ext cx="8229600" cy="53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8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78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11450" y="6597650"/>
            <a:ext cx="374173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78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9765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A0DB1E83-A8A0-DA47-8C58-1DE3FAAAF5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2" r:id="rId1"/>
    <p:sldLayoutId id="2147484253" r:id="rId2"/>
    <p:sldLayoutId id="2147484254" r:id="rId3"/>
    <p:sldLayoutId id="2147484255" r:id="rId4"/>
    <p:sldLayoutId id="2147484256" r:id="rId5"/>
    <p:sldLayoutId id="2147484257" r:id="rId6"/>
    <p:sldLayoutId id="2147484258" r:id="rId7"/>
    <p:sldLayoutId id="2147484259" r:id="rId8"/>
    <p:sldLayoutId id="2147484260" r:id="rId9"/>
    <p:sldLayoutId id="2147484261" r:id="rId10"/>
    <p:sldLayoutId id="2147484262" r:id="rId11"/>
    <p:sldLayoutId id="2147484263" r:id="rId12"/>
    <p:sldLayoutId id="2147484264" r:id="rId13"/>
    <p:sldLayoutId id="2147484265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charset="0"/>
        <a:buChar char="q"/>
        <a:defRPr sz="24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charset="0"/>
        <a:buChar char="Ø"/>
        <a:defRPr sz="20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sz="16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333375"/>
            <a:ext cx="70326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8188" y="6629400"/>
            <a:ext cx="19034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F765087E-BA5B-2247-9E17-4885C583DC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47725" y="1785938"/>
            <a:ext cx="7305675" cy="431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0" y="6613525"/>
            <a:ext cx="1916113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1000"/>
              <a:t>last update </a:t>
            </a:r>
            <a:fld id="{79AA64AA-B912-1D4E-9FFA-9451A394A8D3}" type="datetime8">
              <a:rPr lang="en-GB" sz="1000" smtClean="0"/>
              <a:pPr>
                <a:spcBef>
                  <a:spcPct val="50000"/>
                </a:spcBef>
                <a:defRPr/>
              </a:pPr>
              <a:t>29/08/2023 15:26</a:t>
            </a:fld>
            <a:endParaRPr lang="en-GB" sz="1000"/>
          </a:p>
        </p:txBody>
      </p:sp>
      <p:grpSp>
        <p:nvGrpSpPr>
          <p:cNvPr id="45062" name="Group 6"/>
          <p:cNvGrpSpPr>
            <a:grpSpLocks/>
          </p:cNvGrpSpPr>
          <p:nvPr userDrawn="1"/>
        </p:nvGrpSpPr>
        <p:grpSpPr bwMode="auto">
          <a:xfrm>
            <a:off x="211138" y="304800"/>
            <a:ext cx="844550" cy="912813"/>
            <a:chOff x="1344" y="385"/>
            <a:chExt cx="576" cy="575"/>
          </a:xfrm>
        </p:grpSpPr>
        <p:pic>
          <p:nvPicPr>
            <p:cNvPr id="45064" name="Picture 7" descr="CLGlogo2"/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4" name="Text Box 8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5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b="1">
                  <a:latin typeface="Comic Sans MS" charset="0"/>
                  <a:cs typeface="Times New Roman" charset="0"/>
                </a:rPr>
                <a:t>LCG</a:t>
              </a:r>
            </a:p>
          </p:txBody>
        </p:sp>
      </p:grpSp>
      <p:pic>
        <p:nvPicPr>
          <p:cNvPr id="45063" name="Picture 9" descr="CERNlogo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738" y="6040438"/>
            <a:ext cx="6508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2" r:id="rId1"/>
    <p:sldLayoutId id="2147484266" r:id="rId2"/>
    <p:sldLayoutId id="2147484267" r:id="rId3"/>
    <p:sldLayoutId id="2147484268" r:id="rId4"/>
    <p:sldLayoutId id="2147484269" r:id="rId5"/>
    <p:sldLayoutId id="2147484270" r:id="rId6"/>
    <p:sldLayoutId id="2147484271" r:id="rId7"/>
    <p:sldLayoutId id="2147484272" r:id="rId8"/>
    <p:sldLayoutId id="2147484273" r:id="rId9"/>
    <p:sldLayoutId id="2147484274" r:id="rId10"/>
    <p:sldLayoutId id="2147484275" r:id="rId11"/>
    <p:sldLayoutId id="2147484276" r:id="rId12"/>
    <p:sldLayoutId id="2147484277" r:id="rId13"/>
  </p:sldLayoutIdLst>
  <p:transition/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  <a:ea typeface="ＭＳ Ｐゴシック" pitchFamily="-110" charset="-128"/>
          <a:cs typeface="ＭＳ Ｐゴシック" pitchFamily="-110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Font typeface="Wingdings" charset="0"/>
        <a:buChar char="§"/>
        <a:defRPr sz="2000">
          <a:solidFill>
            <a:srgbClr val="0000FF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" charset="0"/>
        <a:buChar char="§"/>
        <a:defRPr sz="2800">
          <a:solidFill>
            <a:schemeClr val="tx2"/>
          </a:solidFill>
          <a:latin typeface="+mn-lt"/>
          <a:ea typeface="ＭＳ Ｐゴシック" pitchFamily="-65" charset="-128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0066"/>
        </a:buClr>
        <a:buSzPct val="40000"/>
        <a:buFont typeface="Wingdings" charset="0"/>
        <a:buChar char="¨"/>
        <a:defRPr sz="2400">
          <a:solidFill>
            <a:srgbClr val="FF0000"/>
          </a:solidFill>
          <a:latin typeface="+mn-lt"/>
          <a:ea typeface="ＭＳ Ｐゴシック" pitchFamily="-65" charset="-128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charset="0"/>
        <a:buChar char=""/>
        <a:defRPr sz="2000">
          <a:solidFill>
            <a:schemeClr val="tx1"/>
          </a:solidFill>
          <a:latin typeface="Times New Roman" pitchFamily="16" charset="0"/>
          <a:ea typeface="ＭＳ Ｐゴシック" pitchFamily="-65" charset="-128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2000">
          <a:solidFill>
            <a:schemeClr val="tx1"/>
          </a:solidFill>
          <a:latin typeface="Times New Roman" pitchFamily="16" charset="0"/>
          <a:ea typeface="ＭＳ Ｐゴシック" pitchFamily="-65" charset="-128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 userDrawn="1"/>
        </p:nvSpPr>
        <p:spPr bwMode="auto">
          <a:xfrm flipH="1" flipV="1">
            <a:off x="7924800" y="0"/>
            <a:ext cx="1219200" cy="13716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395" name="Oval 3"/>
          <p:cNvSpPr>
            <a:spLocks noChangeArrowheads="1"/>
          </p:cNvSpPr>
          <p:nvPr userDrawn="1"/>
        </p:nvSpPr>
        <p:spPr bwMode="auto">
          <a:xfrm flipH="1" flipV="1">
            <a:off x="6629400" y="0"/>
            <a:ext cx="2514600" cy="2895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396" name="Rectangle 4"/>
          <p:cNvSpPr>
            <a:spLocks noChangeArrowheads="1"/>
          </p:cNvSpPr>
          <p:nvPr userDrawn="1"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9399" name="Rectangle 7"/>
          <p:cNvSpPr>
            <a:spLocks noChangeArrowheads="1"/>
          </p:cNvSpPr>
          <p:nvPr userDrawn="1"/>
        </p:nvSpPr>
        <p:spPr bwMode="auto">
          <a:xfrm>
            <a:off x="0" y="5010150"/>
            <a:ext cx="1219200" cy="13716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fld id="{09F07524-E616-2F40-82F5-81E4D05F3F14}" type="slidenum">
              <a:rPr lang="en-US" sz="1400" i="1">
                <a:solidFill>
                  <a:schemeClr val="bg1"/>
                </a:solidFill>
              </a:rPr>
              <a:pPr/>
              <a:t>‹#›</a:t>
            </a:fld>
            <a:endParaRPr lang="en-GB" sz="1400" i="1">
              <a:solidFill>
                <a:schemeClr val="bg1"/>
              </a:solidFill>
            </a:endParaRPr>
          </a:p>
        </p:txBody>
      </p:sp>
      <p:sp>
        <p:nvSpPr>
          <p:cNvPr id="59400" name="Oval 8"/>
          <p:cNvSpPr>
            <a:spLocks noChangeArrowheads="1"/>
          </p:cNvSpPr>
          <p:nvPr userDrawn="1"/>
        </p:nvSpPr>
        <p:spPr bwMode="auto">
          <a:xfrm>
            <a:off x="0" y="3429000"/>
            <a:ext cx="2514600" cy="2895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04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27088" y="6524625"/>
            <a:ext cx="831691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59402" name="Rectangle 10"/>
          <p:cNvSpPr>
            <a:spLocks noChangeArrowheads="1"/>
          </p:cNvSpPr>
          <p:nvPr userDrawn="1"/>
        </p:nvSpPr>
        <p:spPr bwMode="auto">
          <a:xfrm>
            <a:off x="5076825" y="5300663"/>
            <a:ext cx="4000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fld id="{DCE49A08-F6B0-B64E-B71B-BC4BF88D5392}" type="slidenum">
              <a:rPr lang="en-US" sz="1400" i="1">
                <a:solidFill>
                  <a:schemeClr val="bg1"/>
                </a:solidFill>
              </a:rPr>
              <a:pPr/>
              <a:t>‹#›</a:t>
            </a:fld>
            <a:endParaRPr lang="en-GB" sz="1400" i="1">
              <a:solidFill>
                <a:schemeClr val="bg1"/>
              </a:solidFill>
            </a:endParaRPr>
          </a:p>
        </p:txBody>
      </p:sp>
      <p:sp>
        <p:nvSpPr>
          <p:cNvPr id="59403" name="Rectangle 11"/>
          <p:cNvSpPr>
            <a:spLocks noChangeArrowheads="1"/>
          </p:cNvSpPr>
          <p:nvPr/>
        </p:nvSpPr>
        <p:spPr bwMode="auto">
          <a:xfrm>
            <a:off x="8532813" y="6524625"/>
            <a:ext cx="4318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tabLst>
                <a:tab pos="4657725" algn="ctr"/>
                <a:tab pos="8143875" algn="r"/>
              </a:tabLst>
            </a:pPr>
            <a:fld id="{890CA691-2364-4844-A9F4-7B4FE24A0DC8}" type="slidenum">
              <a:rPr lang="en-US" sz="1200">
                <a:solidFill>
                  <a:schemeClr val="bg1"/>
                </a:solidFill>
              </a:rPr>
              <a:pPr>
                <a:tabLst>
                  <a:tab pos="4657725" algn="ctr"/>
                  <a:tab pos="8143875" algn="r"/>
                </a:tabLst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pic>
        <p:nvPicPr>
          <p:cNvPr id="59404" name="Picture 12" descr="Logo CERN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616585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3" r:id="rId1"/>
    <p:sldLayoutId id="2147484278" r:id="rId2"/>
    <p:sldLayoutId id="2147484279" r:id="rId3"/>
    <p:sldLayoutId id="2147484280" r:id="rId4"/>
    <p:sldLayoutId id="2147484281" r:id="rId5"/>
    <p:sldLayoutId id="2147484282" r:id="rId6"/>
    <p:sldLayoutId id="2147484283" r:id="rId7"/>
    <p:sldLayoutId id="2147484284" r:id="rId8"/>
    <p:sldLayoutId id="2147484285" r:id="rId9"/>
    <p:sldLayoutId id="2147484286" r:id="rId10"/>
    <p:sldLayoutId id="2147484287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400">
          <a:solidFill>
            <a:srgbClr val="3861AA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000">
          <a:solidFill>
            <a:srgbClr val="3861AA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861AA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861AA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861AA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861AA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861AA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861AA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861AA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3082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D11D3685-DBA3-1449-A784-9D5F647287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>
              <a:latin typeface="Verdana" charset="0"/>
            </a:endParaRPr>
          </a:p>
        </p:txBody>
      </p:sp>
      <p:sp>
        <p:nvSpPr>
          <p:cNvPr id="71688" name="Oval 8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08233" name="Group 9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16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08240" name="Text Box 16"/>
          <p:cNvSpPr txBox="1">
            <a:spLocks noChangeArrowheads="1"/>
          </p:cNvSpPr>
          <p:nvPr/>
        </p:nvSpPr>
        <p:spPr bwMode="auto">
          <a:xfrm>
            <a:off x="0" y="6491288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b="1"/>
              <a:t>EGEE-II INFSO-RI-031688 </a:t>
            </a:r>
            <a:r>
              <a:rPr lang="en-GB" sz="1200">
                <a:latin typeface="Verdana" charset="0"/>
              </a:rPr>
              <a:t> </a:t>
            </a:r>
          </a:p>
        </p:txBody>
      </p:sp>
      <p:pic>
        <p:nvPicPr>
          <p:cNvPr id="71693" name="Picture 17" descr="ege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4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  <p:sldLayoutId id="2147484294" r:id="rId8"/>
    <p:sldLayoutId id="2147484295" r:id="rId9"/>
    <p:sldLayoutId id="2147484296" r:id="rId10"/>
    <p:sldLayoutId id="2147484297" r:id="rId11"/>
  </p:sldLayoutIdLst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charset="0"/>
        <a:buChar char="§"/>
        <a:defRPr sz="1900">
          <a:solidFill>
            <a:srgbClr val="00338F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000" i="1">
          <a:solidFill>
            <a:srgbClr val="00338F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5" Type="http://schemas.openxmlformats.org/officeDocument/2006/relationships/image" Target="../media/image34.png"/><Relationship Id="rId4" Type="http://schemas.openxmlformats.org/officeDocument/2006/relationships/notesSlide" Target="../notesSlides/notesSlide1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discoverthecosmos.eu" TargetMode="External"/><Relationship Id="rId2" Type="http://schemas.openxmlformats.org/officeDocument/2006/relationships/hyperlink" Target="http://indico.cern.ch/getFile.py/access?contribId=79&amp;resId=6&amp;materialId=slides&amp;confId=257353" TargetMode="External"/><Relationship Id="rId1" Type="http://schemas.openxmlformats.org/officeDocument/2006/relationships/slideLayout" Target="../slideLayouts/slideLayout29.xml"/><Relationship Id="rId4" Type="http://schemas.openxmlformats.org/officeDocument/2006/relationships/hyperlink" Target="http://indico.cern.ch/conferenceDisplay.py?confId=257353%232013-07-08" TargetMode="Externa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38.e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6.xml"/></Relationships>
</file>

<file path=ppt/slides/_rels/slide47.xml.rels><?xml version="1.0" encoding="UTF-8" standalone="yes"?>
<Relationships xmlns="http://schemas.openxmlformats.org/package/2006/relationships"><Relationship Id="rId26" Type="http://schemas.openxmlformats.org/officeDocument/2006/relationships/image" Target="../media/image64.emf"/><Relationship Id="rId21" Type="http://schemas.openxmlformats.org/officeDocument/2006/relationships/image" Target="../media/image59.emf"/><Relationship Id="rId42" Type="http://schemas.openxmlformats.org/officeDocument/2006/relationships/image" Target="../media/image80.emf"/><Relationship Id="rId47" Type="http://schemas.openxmlformats.org/officeDocument/2006/relationships/image" Target="../media/image85.png"/><Relationship Id="rId63" Type="http://schemas.openxmlformats.org/officeDocument/2006/relationships/image" Target="../media/image101.png"/><Relationship Id="rId68" Type="http://schemas.openxmlformats.org/officeDocument/2006/relationships/image" Target="../media/image106.emf"/><Relationship Id="rId84" Type="http://schemas.openxmlformats.org/officeDocument/2006/relationships/image" Target="../media/image122.png"/><Relationship Id="rId89" Type="http://schemas.openxmlformats.org/officeDocument/2006/relationships/image" Target="../media/image3.jpeg"/><Relationship Id="rId16" Type="http://schemas.openxmlformats.org/officeDocument/2006/relationships/image" Target="../media/image54.emf"/><Relationship Id="rId11" Type="http://schemas.openxmlformats.org/officeDocument/2006/relationships/image" Target="../media/image49.emf"/><Relationship Id="rId32" Type="http://schemas.openxmlformats.org/officeDocument/2006/relationships/image" Target="../media/image70.emf"/><Relationship Id="rId37" Type="http://schemas.openxmlformats.org/officeDocument/2006/relationships/image" Target="../media/image75.emf"/><Relationship Id="rId53" Type="http://schemas.openxmlformats.org/officeDocument/2006/relationships/image" Target="../media/image91.emf"/><Relationship Id="rId58" Type="http://schemas.openxmlformats.org/officeDocument/2006/relationships/image" Target="../media/image96.png"/><Relationship Id="rId74" Type="http://schemas.openxmlformats.org/officeDocument/2006/relationships/image" Target="../media/image112.png"/><Relationship Id="rId79" Type="http://schemas.openxmlformats.org/officeDocument/2006/relationships/image" Target="../media/image117.png"/><Relationship Id="rId5" Type="http://schemas.openxmlformats.org/officeDocument/2006/relationships/image" Target="../media/image43.emf"/><Relationship Id="rId14" Type="http://schemas.openxmlformats.org/officeDocument/2006/relationships/image" Target="../media/image52.png"/><Relationship Id="rId22" Type="http://schemas.openxmlformats.org/officeDocument/2006/relationships/image" Target="../media/image60.emf"/><Relationship Id="rId27" Type="http://schemas.openxmlformats.org/officeDocument/2006/relationships/image" Target="../media/image65.emf"/><Relationship Id="rId30" Type="http://schemas.openxmlformats.org/officeDocument/2006/relationships/image" Target="../media/image68.emf"/><Relationship Id="rId35" Type="http://schemas.openxmlformats.org/officeDocument/2006/relationships/image" Target="../media/image73.emf"/><Relationship Id="rId43" Type="http://schemas.openxmlformats.org/officeDocument/2006/relationships/image" Target="../media/image81.png"/><Relationship Id="rId48" Type="http://schemas.openxmlformats.org/officeDocument/2006/relationships/image" Target="../media/image86.emf"/><Relationship Id="rId56" Type="http://schemas.openxmlformats.org/officeDocument/2006/relationships/image" Target="../media/image94.png"/><Relationship Id="rId64" Type="http://schemas.openxmlformats.org/officeDocument/2006/relationships/image" Target="../media/image102.emf"/><Relationship Id="rId69" Type="http://schemas.openxmlformats.org/officeDocument/2006/relationships/image" Target="../media/image107.emf"/><Relationship Id="rId77" Type="http://schemas.openxmlformats.org/officeDocument/2006/relationships/image" Target="../media/image115.png"/><Relationship Id="rId8" Type="http://schemas.openxmlformats.org/officeDocument/2006/relationships/image" Target="../media/image46.emf"/><Relationship Id="rId51" Type="http://schemas.openxmlformats.org/officeDocument/2006/relationships/image" Target="../media/image89.png"/><Relationship Id="rId72" Type="http://schemas.openxmlformats.org/officeDocument/2006/relationships/image" Target="../media/image110.png"/><Relationship Id="rId80" Type="http://schemas.openxmlformats.org/officeDocument/2006/relationships/image" Target="../media/image118.emf"/><Relationship Id="rId85" Type="http://schemas.openxmlformats.org/officeDocument/2006/relationships/image" Target="../media/image123.png"/><Relationship Id="rId3" Type="http://schemas.openxmlformats.org/officeDocument/2006/relationships/image" Target="../media/image41.emf"/><Relationship Id="rId12" Type="http://schemas.openxmlformats.org/officeDocument/2006/relationships/image" Target="../media/image50.emf"/><Relationship Id="rId17" Type="http://schemas.openxmlformats.org/officeDocument/2006/relationships/image" Target="../media/image55.emf"/><Relationship Id="rId25" Type="http://schemas.openxmlformats.org/officeDocument/2006/relationships/image" Target="../media/image63.emf"/><Relationship Id="rId33" Type="http://schemas.openxmlformats.org/officeDocument/2006/relationships/image" Target="../media/image71.emf"/><Relationship Id="rId38" Type="http://schemas.openxmlformats.org/officeDocument/2006/relationships/image" Target="../media/image76.emf"/><Relationship Id="rId46" Type="http://schemas.openxmlformats.org/officeDocument/2006/relationships/image" Target="../media/image84.png"/><Relationship Id="rId59" Type="http://schemas.openxmlformats.org/officeDocument/2006/relationships/image" Target="../media/image97.png"/><Relationship Id="rId67" Type="http://schemas.openxmlformats.org/officeDocument/2006/relationships/image" Target="../media/image105.png"/><Relationship Id="rId20" Type="http://schemas.openxmlformats.org/officeDocument/2006/relationships/image" Target="../media/image58.emf"/><Relationship Id="rId41" Type="http://schemas.openxmlformats.org/officeDocument/2006/relationships/image" Target="../media/image79.emf"/><Relationship Id="rId54" Type="http://schemas.openxmlformats.org/officeDocument/2006/relationships/image" Target="../media/image92.emf"/><Relationship Id="rId62" Type="http://schemas.openxmlformats.org/officeDocument/2006/relationships/image" Target="../media/image100.png"/><Relationship Id="rId70" Type="http://schemas.openxmlformats.org/officeDocument/2006/relationships/image" Target="../media/image108.png"/><Relationship Id="rId75" Type="http://schemas.openxmlformats.org/officeDocument/2006/relationships/image" Target="../media/image113.png"/><Relationship Id="rId83" Type="http://schemas.openxmlformats.org/officeDocument/2006/relationships/image" Target="../media/image121.png"/><Relationship Id="rId88" Type="http://schemas.openxmlformats.org/officeDocument/2006/relationships/image" Target="../media/image126.png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44.emf"/><Relationship Id="rId15" Type="http://schemas.openxmlformats.org/officeDocument/2006/relationships/image" Target="../media/image53.emf"/><Relationship Id="rId23" Type="http://schemas.openxmlformats.org/officeDocument/2006/relationships/image" Target="../media/image61.emf"/><Relationship Id="rId28" Type="http://schemas.openxmlformats.org/officeDocument/2006/relationships/image" Target="../media/image66.emf"/><Relationship Id="rId36" Type="http://schemas.openxmlformats.org/officeDocument/2006/relationships/image" Target="../media/image74.emf"/><Relationship Id="rId49" Type="http://schemas.openxmlformats.org/officeDocument/2006/relationships/image" Target="../media/image87.png"/><Relationship Id="rId57" Type="http://schemas.openxmlformats.org/officeDocument/2006/relationships/image" Target="../media/image95.png"/><Relationship Id="rId10" Type="http://schemas.openxmlformats.org/officeDocument/2006/relationships/image" Target="../media/image48.emf"/><Relationship Id="rId31" Type="http://schemas.openxmlformats.org/officeDocument/2006/relationships/image" Target="../media/image69.png"/><Relationship Id="rId44" Type="http://schemas.openxmlformats.org/officeDocument/2006/relationships/image" Target="../media/image82.png"/><Relationship Id="rId52" Type="http://schemas.openxmlformats.org/officeDocument/2006/relationships/image" Target="../media/image90.png"/><Relationship Id="rId60" Type="http://schemas.openxmlformats.org/officeDocument/2006/relationships/image" Target="../media/image98.png"/><Relationship Id="rId65" Type="http://schemas.openxmlformats.org/officeDocument/2006/relationships/image" Target="../media/image103.png"/><Relationship Id="rId73" Type="http://schemas.openxmlformats.org/officeDocument/2006/relationships/image" Target="../media/image111.png"/><Relationship Id="rId78" Type="http://schemas.openxmlformats.org/officeDocument/2006/relationships/image" Target="../media/image116.png"/><Relationship Id="rId81" Type="http://schemas.openxmlformats.org/officeDocument/2006/relationships/image" Target="../media/image119.emf"/><Relationship Id="rId86" Type="http://schemas.openxmlformats.org/officeDocument/2006/relationships/image" Target="../media/image124.png"/><Relationship Id="rId4" Type="http://schemas.openxmlformats.org/officeDocument/2006/relationships/image" Target="../media/image42.emf"/><Relationship Id="rId9" Type="http://schemas.openxmlformats.org/officeDocument/2006/relationships/image" Target="../media/image47.png"/><Relationship Id="rId13" Type="http://schemas.openxmlformats.org/officeDocument/2006/relationships/image" Target="../media/image51.emf"/><Relationship Id="rId18" Type="http://schemas.openxmlformats.org/officeDocument/2006/relationships/image" Target="../media/image56.emf"/><Relationship Id="rId39" Type="http://schemas.openxmlformats.org/officeDocument/2006/relationships/image" Target="../media/image77.png"/><Relationship Id="rId34" Type="http://schemas.openxmlformats.org/officeDocument/2006/relationships/image" Target="../media/image72.emf"/><Relationship Id="rId50" Type="http://schemas.openxmlformats.org/officeDocument/2006/relationships/image" Target="../media/image88.png"/><Relationship Id="rId55" Type="http://schemas.openxmlformats.org/officeDocument/2006/relationships/image" Target="../media/image93.emf"/><Relationship Id="rId76" Type="http://schemas.openxmlformats.org/officeDocument/2006/relationships/image" Target="../media/image114.png"/><Relationship Id="rId7" Type="http://schemas.openxmlformats.org/officeDocument/2006/relationships/image" Target="../media/image45.emf"/><Relationship Id="rId71" Type="http://schemas.openxmlformats.org/officeDocument/2006/relationships/image" Target="../media/image109.png"/><Relationship Id="rId2" Type="http://schemas.openxmlformats.org/officeDocument/2006/relationships/notesSlide" Target="../notesSlides/notesSlide24.xml"/><Relationship Id="rId29" Type="http://schemas.openxmlformats.org/officeDocument/2006/relationships/image" Target="../media/image67.emf"/><Relationship Id="rId24" Type="http://schemas.openxmlformats.org/officeDocument/2006/relationships/image" Target="../media/image62.png"/><Relationship Id="rId40" Type="http://schemas.openxmlformats.org/officeDocument/2006/relationships/image" Target="../media/image78.png"/><Relationship Id="rId45" Type="http://schemas.openxmlformats.org/officeDocument/2006/relationships/image" Target="../media/image83.png"/><Relationship Id="rId66" Type="http://schemas.openxmlformats.org/officeDocument/2006/relationships/image" Target="../media/image104.png"/><Relationship Id="rId87" Type="http://schemas.openxmlformats.org/officeDocument/2006/relationships/image" Target="../media/image125.png"/><Relationship Id="rId61" Type="http://schemas.openxmlformats.org/officeDocument/2006/relationships/image" Target="../media/image99.png"/><Relationship Id="rId82" Type="http://schemas.openxmlformats.org/officeDocument/2006/relationships/image" Target="../media/image120.png"/><Relationship Id="rId19" Type="http://schemas.openxmlformats.org/officeDocument/2006/relationships/image" Target="../media/image57.emf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jpeg"/><Relationship Id="rId3" Type="http://schemas.openxmlformats.org/officeDocument/2006/relationships/image" Target="../media/image127.png"/><Relationship Id="rId7" Type="http://schemas.openxmlformats.org/officeDocument/2006/relationships/image" Target="../media/image13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7.xml"/><Relationship Id="rId6" Type="http://schemas.openxmlformats.org/officeDocument/2006/relationships/image" Target="../media/image130.png"/><Relationship Id="rId5" Type="http://schemas.openxmlformats.org/officeDocument/2006/relationships/image" Target="../media/image129.jpeg"/><Relationship Id="rId4" Type="http://schemas.openxmlformats.org/officeDocument/2006/relationships/image" Target="../media/image128.png"/><Relationship Id="rId9" Type="http://schemas.openxmlformats.org/officeDocument/2006/relationships/image" Target="../media/image133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localhost/Users/japost/Dropbox/Public/Talks/High%20School%20Teachers/%CE%A0%CF%81%CE%BF%CF%83%CE%BF%CE%BC%CE%BF%CE%B9%CF%89%CF%83%CE%B7-%CF%83%CF%84%CE%B7-%CE%A6%CE%A5%CE%95-%CE%BA%CE%B1%CE%B9-%CE%B1%CE%BB%CE%BB%CE%BF%CF%85-minimal.ppt_media/proton_1EeV.mov" TargetMode="External"/><Relationship Id="rId1" Type="http://schemas.microsoft.com/office/2007/relationships/media" Target="file://localhost/Users/japost/Dropbox/Public/Talks/High%20School%20Teachers/%CE%A0%CF%81%CE%BF%CF%83%CE%BF%CE%BC%CE%BF%CE%B9%CF%89%CF%83%CE%B7-%CF%83%CF%84%CE%B7-%CE%A6%CE%A5%CE%95-%CE%BA%CE%B1%CE%B9-%CE%B1%CE%BB%CE%BB%CE%BF%CF%85-minimal.ppt_media/proton_1EeV.mov" TargetMode="External"/><Relationship Id="rId5" Type="http://schemas.openxmlformats.org/officeDocument/2006/relationships/image" Target="../media/image134.png"/><Relationship Id="rId4" Type="http://schemas.openxmlformats.org/officeDocument/2006/relationships/notesSlide" Target="../notesSlides/notesSlide2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2.bin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1.png"/><Relationship Id="rId5" Type="http://schemas.openxmlformats.org/officeDocument/2006/relationships/image" Target="../media/image140.png"/><Relationship Id="rId4" Type="http://schemas.openxmlformats.org/officeDocument/2006/relationships/image" Target="../media/image139.emf"/><Relationship Id="rId9" Type="http://schemas.openxmlformats.org/officeDocument/2006/relationships/image" Target="../media/image14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45.emf"/><Relationship Id="rId4" Type="http://schemas.openxmlformats.org/officeDocument/2006/relationships/image" Target="../media/image144.emf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8.e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47.e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49.emf"/><Relationship Id="rId4" Type="http://schemas.openxmlformats.org/officeDocument/2006/relationships/image" Target="../media/image146.emf"/><Relationship Id="rId9" Type="http://schemas.openxmlformats.org/officeDocument/2006/relationships/oleObject" Target="../embeddings/oleObject6.bin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9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9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9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7.bin"/><Relationship Id="rId7" Type="http://schemas.openxmlformats.org/officeDocument/2006/relationships/image" Target="../media/image151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9.x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image" Target="../media/image150.emf"/><Relationship Id="rId9" Type="http://schemas.openxmlformats.org/officeDocument/2006/relationships/image" Target="../media/image152.emf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9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jpe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e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7721600" cy="1981200"/>
          </a:xfrm>
        </p:spPr>
        <p:txBody>
          <a:bodyPr/>
          <a:lstStyle/>
          <a:p>
            <a:r>
              <a:rPr lang="en-GB" dirty="0" err="1">
                <a:latin typeface="Lucida Grande" charset="0"/>
                <a:ea typeface="ＭＳ Ｐゴシック" charset="0"/>
                <a:cs typeface="ＭＳ Ｐゴシック" charset="0"/>
              </a:rPr>
              <a:t>Οι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 err="1">
                <a:latin typeface="Lucida Grande" charset="0"/>
                <a:ea typeface="ＭＳ Ｐゴシック" charset="0"/>
                <a:cs typeface="ＭＳ Ｐゴシック" charset="0"/>
              </a:rPr>
              <a:t>Υ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π</a:t>
            </a:r>
            <a:r>
              <a:rPr lang="en-GB" dirty="0" err="1">
                <a:latin typeface="Lucida Grande" charset="0"/>
                <a:ea typeface="ＭＳ Ｐゴシック" charset="0"/>
                <a:cs typeface="ＭＳ Ｐゴシック" charset="0"/>
              </a:rPr>
              <a:t>ολογιστές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 err="1">
                <a:latin typeface="Lucida Grande" charset="0"/>
                <a:ea typeface="ＭＳ Ｐゴシック" charset="0"/>
                <a:cs typeface="ＭＳ Ｐゴシック" charset="0"/>
              </a:rPr>
              <a:t>στη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 err="1">
                <a:latin typeface="Lucida Grande" charset="0"/>
                <a:ea typeface="ＭＳ Ｐゴシック" charset="0"/>
                <a:cs typeface="ＭＳ Ｐゴシック" charset="0"/>
              </a:rPr>
              <a:t>Φυσική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 err="1">
                <a:latin typeface="Lucida Grande" charset="0"/>
                <a:ea typeface="ＭＳ Ｐゴシック" charset="0"/>
                <a:cs typeface="ＭＳ Ｐゴシック" charset="0"/>
              </a:rPr>
              <a:t>Υψηλών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 err="1">
                <a:latin typeface="Lucida Grande" charset="0"/>
                <a:ea typeface="ＭＳ Ｐゴシック" charset="0"/>
                <a:cs typeface="ＭＳ Ｐゴシック" charset="0"/>
              </a:rPr>
              <a:t>Ενεργειών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 (ΦΥΕ)</a:t>
            </a:r>
            <a:endParaRPr lang="en-GB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70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38600" y="4495800"/>
            <a:ext cx="4419600" cy="1676400"/>
          </a:xfrm>
        </p:spPr>
        <p:txBody>
          <a:bodyPr/>
          <a:lstStyle/>
          <a:p>
            <a:pPr>
              <a:buFont typeface="Monotype Sorts" charset="0"/>
              <a:buNone/>
            </a:pP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Ιωάννης </a:t>
            </a:r>
            <a:r>
              <a:rPr lang="en-GB" dirty="0" err="1">
                <a:latin typeface="Lucida Grande" charset="0"/>
                <a:ea typeface="ＭＳ Ｐゴシック" charset="0"/>
                <a:cs typeface="ＭＳ Ｐゴシック" charset="0"/>
              </a:rPr>
              <a:t>Α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π</a:t>
            </a:r>
            <a:r>
              <a:rPr lang="en-GB" dirty="0" err="1">
                <a:latin typeface="Lucida Grande" charset="0"/>
                <a:ea typeface="ＭＳ Ｐゴシック" charset="0"/>
                <a:cs typeface="ＭＳ Ｐゴシック" charset="0"/>
              </a:rPr>
              <a:t>οστολάκηs</a:t>
            </a:r>
            <a:endParaRPr lang="en-GB" dirty="0">
              <a:latin typeface="Arial Black" charset="0"/>
              <a:ea typeface="ＭＳ Ｐゴシック" charset="0"/>
              <a:cs typeface="ＭＳ Ｐゴシック" charset="0"/>
            </a:endParaRPr>
          </a:p>
          <a:p>
            <a:pPr>
              <a:buFont typeface="Monotype Sorts" charset="0"/>
              <a:buNone/>
            </a:pPr>
            <a:r>
              <a:rPr lang="en-GB" b="1" dirty="0">
                <a:latin typeface="Arial" charset="0"/>
                <a:ea typeface="ＭＳ Ｐゴシック" charset="0"/>
                <a:cs typeface="Arial" charset="0"/>
              </a:rPr>
              <a:t>CERN</a:t>
            </a:r>
          </a:p>
        </p:txBody>
      </p:sp>
      <p:sp>
        <p:nvSpPr>
          <p:cNvPr id="87043" name="Text Box 4"/>
          <p:cNvSpPr txBox="1">
            <a:spLocks noChangeArrowheads="1"/>
          </p:cNvSpPr>
          <p:nvPr/>
        </p:nvSpPr>
        <p:spPr bwMode="auto">
          <a:xfrm>
            <a:off x="304800" y="6096000"/>
            <a:ext cx="156966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dirty="0"/>
              <a:t>v0.9</a:t>
            </a:r>
            <a:r>
              <a:rPr lang="el-GR" dirty="0"/>
              <a:t>8</a:t>
            </a:r>
            <a:r>
              <a:rPr lang="en-US" dirty="0"/>
              <a:t>.8</a:t>
            </a:r>
            <a:endParaRPr lang="el-GR" dirty="0"/>
          </a:p>
          <a:p>
            <a:pPr algn="l"/>
            <a:r>
              <a:rPr lang="el-GR" dirty="0"/>
              <a:t>2023.0</a:t>
            </a:r>
            <a:r>
              <a:rPr lang="en-US" dirty="0"/>
              <a:t>8</a:t>
            </a:r>
            <a:r>
              <a:rPr lang="el-GR" dirty="0"/>
              <a:t>.</a:t>
            </a:r>
            <a:r>
              <a:rPr lang="en-US" dirty="0"/>
              <a:t>29</a:t>
            </a:r>
          </a:p>
        </p:txBody>
      </p:sp>
      <p:sp>
        <p:nvSpPr>
          <p:cNvPr id="87044" name="TextBox 4"/>
          <p:cNvSpPr txBox="1">
            <a:spLocks noChangeArrowheads="1"/>
          </p:cNvSpPr>
          <p:nvPr/>
        </p:nvSpPr>
        <p:spPr bwMode="auto">
          <a:xfrm>
            <a:off x="4551363" y="6396038"/>
            <a:ext cx="45926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>
                <a:latin typeface="Arial Black" charset="0"/>
              </a:rPr>
              <a:t>John.Apostolakis@cern.ch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solidFill>
                  <a:srgbClr val="5E574E"/>
                </a:solidFill>
                <a:latin typeface="Arial" charset="0"/>
              </a:rPr>
              <a:t>29 Αυγ / 1 Σεπτ 2023</a:t>
            </a:r>
            <a:endParaRPr lang="en-GB" sz="1400" dirty="0">
              <a:solidFill>
                <a:srgbClr val="5E574E"/>
              </a:solidFill>
              <a:latin typeface="Arial" charset="0"/>
            </a:endParaRPr>
          </a:p>
        </p:txBody>
      </p:sp>
      <p:sp>
        <p:nvSpPr>
          <p:cNvPr id="103426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solidFill>
                  <a:srgbClr val="5E574E"/>
                </a:solidFill>
                <a:latin typeface="Arial" charset="0"/>
              </a:rPr>
              <a:t>Ι. Αποστολάκης</a:t>
            </a:r>
            <a:endParaRPr lang="en-GB" sz="1400" dirty="0">
              <a:solidFill>
                <a:srgbClr val="5E574E"/>
              </a:solidFill>
              <a:latin typeface="Arial" charset="0"/>
            </a:endParaRPr>
          </a:p>
        </p:txBody>
      </p:sp>
      <p:sp>
        <p:nvSpPr>
          <p:cNvPr id="10342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F455602-9DAD-C648-AA4C-D4BBFEBEE35F}" type="slidenum">
              <a:rPr lang="en-GB" sz="1400">
                <a:solidFill>
                  <a:srgbClr val="5E574E"/>
                </a:solidFill>
                <a:latin typeface="Arial" charset="0"/>
              </a:rPr>
              <a:pPr/>
              <a:t>10</a:t>
            </a:fld>
            <a:endParaRPr lang="en-GB" sz="1400">
              <a:solidFill>
                <a:srgbClr val="5E574E"/>
              </a:solidFill>
              <a:latin typeface="Arial" charset="0"/>
            </a:endParaRPr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5888"/>
            <a:ext cx="8229600" cy="706437"/>
          </a:xfrm>
        </p:spPr>
        <p:txBody>
          <a:bodyPr/>
          <a:lstStyle/>
          <a:p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Οι ανιχνευτές του ΑΤΛΑΣ</a:t>
            </a:r>
            <a:endParaRPr lang="en-GB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89507" name="Picture 3" descr="atlasCom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2" r="2942" b="1965"/>
          <a:stretch>
            <a:fillRect/>
          </a:stretch>
        </p:blipFill>
        <p:spPr bwMode="auto">
          <a:xfrm>
            <a:off x="228600" y="685800"/>
            <a:ext cx="8915400" cy="607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9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9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9216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9216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D05AB53-8A5E-CD40-B6CC-33A29CFE4D44}" type="slidenum">
              <a:rPr lang="en-US" sz="1400">
                <a:latin typeface="Arial" charset="0"/>
              </a:rPr>
              <a:pPr/>
              <a:t>11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2164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7772400" cy="685800"/>
          </a:xfrm>
        </p:spPr>
        <p:txBody>
          <a:bodyPr/>
          <a:lstStyle/>
          <a:p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Τι </a:t>
            </a:r>
            <a:r>
              <a:rPr lang="el-GR" dirty="0" err="1">
                <a:latin typeface="Arial Black" charset="0"/>
                <a:ea typeface="ＭＳ Ｐゴシック" charset="0"/>
                <a:cs typeface="ＭＳ Ｐゴシック" charset="0"/>
              </a:rPr>
              <a:t>ειναι</a:t>
            </a:r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 η ανακατασκευή?</a:t>
            </a:r>
            <a:endParaRPr lang="en-GB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16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4150" y="1484313"/>
            <a:ext cx="4652963" cy="4641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l-GR" sz="2400" dirty="0">
                <a:latin typeface="Lucida Grande" charset="0"/>
                <a:ea typeface="ＭＳ Ｐゴシック" charset="0"/>
                <a:cs typeface="Lucida Grande" charset="0"/>
              </a:rPr>
              <a:t>Οι μετρήσεις είναι σαν ένας γρίφος</a:t>
            </a:r>
          </a:p>
          <a:p>
            <a:pPr lvl="1">
              <a:lnSpc>
                <a:spcPct val="90000"/>
              </a:lnSpc>
            </a:pPr>
            <a:r>
              <a:rPr lang="el-GR" sz="2000" dirty="0">
                <a:latin typeface="Lucida Grande" charset="0"/>
                <a:ea typeface="ＭＳ Ｐゴシック" charset="0"/>
                <a:cs typeface="Lucida Grande" charset="0"/>
              </a:rPr>
              <a:t>Τι τροχιές τις προκάλεσαν?</a:t>
            </a:r>
          </a:p>
          <a:p>
            <a:pPr>
              <a:lnSpc>
                <a:spcPct val="90000"/>
              </a:lnSpc>
            </a:pPr>
            <a:r>
              <a:rPr lang="el-GR" sz="2400" dirty="0">
                <a:latin typeface="Lucida Grande" charset="0"/>
                <a:ea typeface="ＭＳ Ｐゴシック" charset="0"/>
                <a:cs typeface="Lucida Grande" charset="0"/>
              </a:rPr>
              <a:t>Κάθε μέτρηση θέσης  βοηθάει</a:t>
            </a:r>
            <a:endParaRPr lang="en-US" sz="2400" dirty="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>
              <a:lnSpc>
                <a:spcPct val="90000"/>
              </a:lnSpc>
            </a:pPr>
            <a:r>
              <a:rPr lang="el-GR" sz="2000" dirty="0">
                <a:solidFill>
                  <a:srgbClr val="000000"/>
                </a:solidFill>
                <a:latin typeface="Lucida Grande" charset="0"/>
                <a:ea typeface="ＭＳ Ｐゴシック" charset="0"/>
                <a:cs typeface="Lucida Grande" charset="0"/>
              </a:rPr>
              <a:t>Υπάρχουν  όμως 100-άδες  ως </a:t>
            </a:r>
            <a:r>
              <a:rPr lang="el-GR" sz="2000" dirty="0">
                <a:solidFill>
                  <a:srgbClr val="0023D5"/>
                </a:solidFill>
                <a:latin typeface="Lucida Grande" charset="0"/>
                <a:ea typeface="ＭＳ Ｐゴシック" charset="0"/>
                <a:cs typeface="Lucida Grande" charset="0"/>
              </a:rPr>
              <a:t>χιλιάδες μετρήσεις</a:t>
            </a:r>
            <a:endParaRPr lang="en-US" sz="2000" dirty="0">
              <a:solidFill>
                <a:srgbClr val="0023D5"/>
              </a:solidFill>
              <a:latin typeface="Lucida Grande" charset="0"/>
              <a:ea typeface="ＭＳ Ｐゴシック" charset="0"/>
              <a:cs typeface="Lucida Grande" charset="0"/>
            </a:endParaRPr>
          </a:p>
          <a:p>
            <a:pPr>
              <a:lnSpc>
                <a:spcPct val="90000"/>
              </a:lnSpc>
            </a:pPr>
            <a:r>
              <a:rPr lang="el-GR" sz="2400" dirty="0">
                <a:latin typeface="Lucida Grande" charset="0"/>
                <a:ea typeface="ＭＳ Ｐゴシック" charset="0"/>
                <a:cs typeface="Lucida Grande" charset="0"/>
              </a:rPr>
              <a:t>Η ανακατασκευή πρέπει να </a:t>
            </a:r>
            <a:r>
              <a:rPr lang="el-GR" sz="2400" dirty="0" err="1">
                <a:latin typeface="Lucida Grande" charset="0"/>
                <a:ea typeface="ＭＳ Ｐゴシック" charset="0"/>
                <a:cs typeface="Lucida Grande" charset="0"/>
              </a:rPr>
              <a:t>βρεί</a:t>
            </a:r>
            <a:r>
              <a:rPr lang="el-GR" sz="2400" dirty="0">
                <a:latin typeface="Lucida Grande" charset="0"/>
                <a:ea typeface="ＭＳ Ｐゴシック" charset="0"/>
                <a:cs typeface="Lucida Grande" charset="0"/>
              </a:rPr>
              <a:t> τη </a:t>
            </a:r>
            <a:r>
              <a:rPr lang="el-GR" sz="2400" dirty="0">
                <a:solidFill>
                  <a:srgbClr val="0000FF"/>
                </a:solidFill>
                <a:latin typeface="Lucida Grande" charset="0"/>
                <a:ea typeface="ＭＳ Ｐゴシック" charset="0"/>
                <a:cs typeface="Lucida Grande" charset="0"/>
              </a:rPr>
              <a:t>λύση</a:t>
            </a:r>
            <a:r>
              <a:rPr lang="el-GR" sz="2400" dirty="0">
                <a:latin typeface="Lucida Grande" charset="0"/>
                <a:ea typeface="ＭＳ Ｐゴシック" charset="0"/>
                <a:cs typeface="Lucida Grande" charset="0"/>
              </a:rPr>
              <a:t>!</a:t>
            </a:r>
            <a:endParaRPr lang="el-GR" sz="24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l-GR" sz="2000" dirty="0">
                <a:latin typeface="Lucida Grande" charset="0"/>
                <a:ea typeface="ＭＳ Ｐゴシック" charset="0"/>
                <a:cs typeface="Lucida Grande" charset="0"/>
              </a:rPr>
              <a:t>Ξέροντας καλά το μαγνητικό πεδίο</a:t>
            </a:r>
          </a:p>
          <a:p>
            <a:pPr lvl="2">
              <a:lnSpc>
                <a:spcPct val="90000"/>
              </a:lnSpc>
            </a:pPr>
            <a:r>
              <a:rPr lang="el-GR" sz="1600" dirty="0">
                <a:latin typeface="Lucida Grande" charset="0"/>
                <a:ea typeface="ＭＳ Ｐゴシック" charset="0"/>
                <a:cs typeface="Lucida Grande" charset="0"/>
              </a:rPr>
              <a:t>Βρίσκουμε </a:t>
            </a:r>
            <a:r>
              <a:rPr lang="el-GR" sz="1600" dirty="0" err="1">
                <a:latin typeface="Lucida Grande" charset="0"/>
                <a:ea typeface="ＭＳ Ｐゴシック" charset="0"/>
                <a:cs typeface="Lucida Grande" charset="0"/>
              </a:rPr>
              <a:t>ποιές</a:t>
            </a:r>
            <a:r>
              <a:rPr lang="el-GR" sz="1600" dirty="0">
                <a:latin typeface="Lucida Grande" charset="0"/>
                <a:ea typeface="ＭＳ Ｐゴシック" charset="0"/>
                <a:cs typeface="Lucida Grande" charset="0"/>
              </a:rPr>
              <a:t> μετρήσεις ανήκουν σε </a:t>
            </a:r>
            <a:r>
              <a:rPr lang="el-GR" sz="1600" dirty="0" err="1">
                <a:latin typeface="Lucida Grande" charset="0"/>
                <a:ea typeface="ＭＳ Ｐゴシック" charset="0"/>
                <a:cs typeface="Lucida Grande" charset="0"/>
              </a:rPr>
              <a:t>ποιές</a:t>
            </a:r>
            <a:r>
              <a:rPr lang="el-GR" sz="1600" dirty="0">
                <a:latin typeface="Lucida Grande" charset="0"/>
                <a:ea typeface="ＭＳ Ｐゴシック" charset="0"/>
                <a:cs typeface="Lucida Grande" charset="0"/>
              </a:rPr>
              <a:t> τροχιές</a:t>
            </a:r>
            <a:endParaRPr lang="en-US" sz="1600" dirty="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pic>
        <p:nvPicPr>
          <p:cNvPr id="837636" name="Picture 4" descr="even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03" r="56790"/>
          <a:stretch>
            <a:fillRect/>
          </a:stretch>
        </p:blipFill>
        <p:spPr>
          <a:xfrm>
            <a:off x="4648200" y="1200150"/>
            <a:ext cx="4495800" cy="60721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37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itle 73">
            <a:extLst>
              <a:ext uri="{FF2B5EF4-FFF2-40B4-BE49-F238E27FC236}">
                <a16:creationId xmlns:a16="http://schemas.microsoft.com/office/drawing/2014/main" id="{2085E45C-A6A0-0C0C-D5E1-6B676C698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399" y="228600"/>
            <a:ext cx="8379159" cy="1143000"/>
          </a:xfrm>
        </p:spPr>
        <p:txBody>
          <a:bodyPr/>
          <a:lstStyle/>
          <a:p>
            <a:r>
              <a:rPr lang="el-GR" dirty="0"/>
              <a:t>Απλουστευμένο πείραμα ΦΥΕ</a:t>
            </a:r>
            <a:endParaRPr lang="en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16BAC2-E543-2896-A8EA-A352B7F6C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628B7C-EE95-A199-179B-8D910B7F3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6A67A7-9FBF-F6EE-62F6-054D9A82E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006B3A-3370-FE46-AC1E-DD877ED44C8C}" type="slidenum">
              <a:rPr lang="en-US" smtClean="0"/>
              <a:pPr>
                <a:defRPr/>
              </a:pPr>
              <a:t>12</a:t>
            </a:fld>
            <a:endParaRPr lang="en-US" dirty="0">
              <a:solidFill>
                <a:schemeClr val="bg2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5514512-BD6A-A437-BFF2-F9EAAF6D8AFB}"/>
              </a:ext>
            </a:extLst>
          </p:cNvPr>
          <p:cNvGrpSpPr/>
          <p:nvPr/>
        </p:nvGrpSpPr>
        <p:grpSpPr>
          <a:xfrm>
            <a:off x="2754344" y="1853208"/>
            <a:ext cx="3771280" cy="1734191"/>
            <a:chOff x="2752044" y="1700808"/>
            <a:chExt cx="3771280" cy="173419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792AC89-05C7-A3EC-B9E3-18AF26298C46}"/>
                </a:ext>
              </a:extLst>
            </p:cNvPr>
            <p:cNvGrpSpPr/>
            <p:nvPr/>
          </p:nvGrpSpPr>
          <p:grpSpPr>
            <a:xfrm>
              <a:off x="2752044" y="1700808"/>
              <a:ext cx="811844" cy="1728192"/>
              <a:chOff x="2752044" y="1700808"/>
              <a:chExt cx="811844" cy="1728192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D8D1211-1148-8486-47CA-BE3B3F08DFA6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B017B3F-90A2-3082-CA69-CF8805AE9C9C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B4CD58B-3287-986A-AC19-3BD6D0FA52F4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F29BCC3-1245-AE49-9E6F-7A234CAF4562}"/>
                </a:ext>
              </a:extLst>
            </p:cNvPr>
            <p:cNvGrpSpPr/>
            <p:nvPr/>
          </p:nvGrpSpPr>
          <p:grpSpPr>
            <a:xfrm>
              <a:off x="3743931" y="1700808"/>
              <a:ext cx="811844" cy="1728192"/>
              <a:chOff x="2752044" y="1700808"/>
              <a:chExt cx="811844" cy="1728192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4897266-2A7D-39D5-F7C9-63CDA0E98568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349CDE0-ACE6-7517-9319-6960FACF0B11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0641A71-C60A-C94A-EDE9-D9231DABBA72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53CB9E0-5597-343C-106B-F03C4B3FEC08}"/>
                </a:ext>
              </a:extLst>
            </p:cNvPr>
            <p:cNvGrpSpPr/>
            <p:nvPr/>
          </p:nvGrpSpPr>
          <p:grpSpPr>
            <a:xfrm>
              <a:off x="4735818" y="1700808"/>
              <a:ext cx="811844" cy="1728192"/>
              <a:chOff x="2752044" y="1700808"/>
              <a:chExt cx="811844" cy="1728192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CD08EA2F-3731-4550-152C-5163D12F3920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DD377E8-5964-06C1-856C-C2D67DD15B26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203693C3-5F2C-6925-5F1E-E8AD5FD90951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5AFA96F-D459-3A2E-1D6C-29CCC83F298A}"/>
                </a:ext>
              </a:extLst>
            </p:cNvPr>
            <p:cNvGrpSpPr/>
            <p:nvPr/>
          </p:nvGrpSpPr>
          <p:grpSpPr>
            <a:xfrm>
              <a:off x="5711480" y="1706807"/>
              <a:ext cx="811844" cy="1728192"/>
              <a:chOff x="2752044" y="1700808"/>
              <a:chExt cx="811844" cy="1728192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DC27869-41D8-8F9D-81C8-16528EFDF3E0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B75566DD-C46F-A573-DE92-66A632A1A7E7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F100EFE2-4A52-B043-9FF2-24D335194324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FA568B6-8F8A-A25F-87F7-FB2166FBE6BF}"/>
              </a:ext>
            </a:extLst>
          </p:cNvPr>
          <p:cNvGrpSpPr/>
          <p:nvPr/>
        </p:nvGrpSpPr>
        <p:grpSpPr>
          <a:xfrm>
            <a:off x="2718278" y="3935442"/>
            <a:ext cx="3771280" cy="1734191"/>
            <a:chOff x="2718278" y="3935442"/>
            <a:chExt cx="3771280" cy="173419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E52228E-32A0-5AF6-80BD-D1DEE463171A}"/>
                </a:ext>
              </a:extLst>
            </p:cNvPr>
            <p:cNvGrpSpPr/>
            <p:nvPr/>
          </p:nvGrpSpPr>
          <p:grpSpPr>
            <a:xfrm>
              <a:off x="2718278" y="3935442"/>
              <a:ext cx="811844" cy="1728192"/>
              <a:chOff x="2752044" y="1700808"/>
              <a:chExt cx="811844" cy="1728192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87512CE-68D3-8FEA-71EB-50B4846736DA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A93F4441-D88F-9089-0F52-257ED9CCFFA8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D43C2BA9-9988-354A-3BFD-B6D0D6C07DE4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6779F9C-932A-B7CD-D2D0-F0F766476043}"/>
                </a:ext>
              </a:extLst>
            </p:cNvPr>
            <p:cNvGrpSpPr/>
            <p:nvPr/>
          </p:nvGrpSpPr>
          <p:grpSpPr>
            <a:xfrm>
              <a:off x="3710165" y="3935442"/>
              <a:ext cx="811844" cy="1728192"/>
              <a:chOff x="2752044" y="1700808"/>
              <a:chExt cx="811844" cy="1728192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8DA6E607-FAD9-F53D-003A-B93687C0C3FE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D2A68695-B2B2-D67B-4E13-7AF1353BF68B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E5A4BC49-38B8-2CA4-7A1F-53D134944A45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1FF47DD-5C0A-EC84-B548-7574AEA2D4A2}"/>
                </a:ext>
              </a:extLst>
            </p:cNvPr>
            <p:cNvGrpSpPr/>
            <p:nvPr/>
          </p:nvGrpSpPr>
          <p:grpSpPr>
            <a:xfrm>
              <a:off x="4702052" y="3935442"/>
              <a:ext cx="811844" cy="1728192"/>
              <a:chOff x="2752044" y="1700808"/>
              <a:chExt cx="811844" cy="1728192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DF29571-6129-D60B-FD94-21932FBB81F6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1CC788AE-686E-C5B3-D9DC-0F383D878CFA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E3F3B7E9-D889-E3A9-5EDE-F58147D8E3CC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C38DFB4-1388-4E54-112F-E45EFE969B6C}"/>
                </a:ext>
              </a:extLst>
            </p:cNvPr>
            <p:cNvGrpSpPr/>
            <p:nvPr/>
          </p:nvGrpSpPr>
          <p:grpSpPr>
            <a:xfrm>
              <a:off x="5677714" y="3941441"/>
              <a:ext cx="811844" cy="1728192"/>
              <a:chOff x="2752044" y="1700808"/>
              <a:chExt cx="811844" cy="1728192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F399FE01-3C6E-7246-DB53-F12F3A1C5B5E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50CD8EC-B0CB-ADBB-713A-72CAC2153CB3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DDB9A7DC-3038-A465-C09D-F9C333D06AFC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E58DBF4-D23F-08A4-4749-684C0536002F}"/>
              </a:ext>
            </a:extLst>
          </p:cNvPr>
          <p:cNvGrpSpPr/>
          <p:nvPr/>
        </p:nvGrpSpPr>
        <p:grpSpPr>
          <a:xfrm>
            <a:off x="1666215" y="1853208"/>
            <a:ext cx="415823" cy="3810426"/>
            <a:chOff x="971600" y="1700808"/>
            <a:chExt cx="415823" cy="3810426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CDD9769-63B7-6A85-81C2-BFEC892D64B0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E4A58B2-CDB5-5A41-3021-D40233EF11CD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21244C4-F9F8-9D62-7159-2AAB03BA4AD0}"/>
              </a:ext>
            </a:extLst>
          </p:cNvPr>
          <p:cNvGrpSpPr/>
          <p:nvPr/>
        </p:nvGrpSpPr>
        <p:grpSpPr>
          <a:xfrm>
            <a:off x="1124000" y="1853208"/>
            <a:ext cx="415823" cy="3810426"/>
            <a:chOff x="971600" y="1700808"/>
            <a:chExt cx="415823" cy="3810426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92AC8B3-8238-F321-F7A4-28134C195CD8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17EAC60-FF49-9FB1-0C35-3FF17A266AD3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1ACD990-147B-BB5D-1D17-17F6EFDCEB13}"/>
              </a:ext>
            </a:extLst>
          </p:cNvPr>
          <p:cNvGrpSpPr/>
          <p:nvPr/>
        </p:nvGrpSpPr>
        <p:grpSpPr>
          <a:xfrm>
            <a:off x="589366" y="1853208"/>
            <a:ext cx="415823" cy="3810426"/>
            <a:chOff x="971600" y="1700808"/>
            <a:chExt cx="415823" cy="3810426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8FE3C58-91F9-9DC6-4AA6-29554AA0FEB5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1A3A5D8F-329B-2674-A555-12DA619FA6ED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7A67D99-4A3B-8E43-DD42-9BEEC19E25D8}"/>
              </a:ext>
            </a:extLst>
          </p:cNvPr>
          <p:cNvGrpSpPr/>
          <p:nvPr/>
        </p:nvGrpSpPr>
        <p:grpSpPr>
          <a:xfrm>
            <a:off x="45752" y="1853208"/>
            <a:ext cx="415823" cy="3810426"/>
            <a:chOff x="971600" y="1700808"/>
            <a:chExt cx="415823" cy="3810426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A01680A-2149-1584-C884-887148C47F5B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B45C5224-561A-CB0A-A7EE-FF1596E4F66F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C610418-5E8E-4703-8372-4968238155AE}"/>
              </a:ext>
            </a:extLst>
          </p:cNvPr>
          <p:cNvGrpSpPr/>
          <p:nvPr/>
        </p:nvGrpSpPr>
        <p:grpSpPr>
          <a:xfrm>
            <a:off x="7812088" y="1859207"/>
            <a:ext cx="415823" cy="3810426"/>
            <a:chOff x="971600" y="1700808"/>
            <a:chExt cx="415823" cy="3810426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8BEC45C-C9A6-8E5A-BD6F-949E89F36DE3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7FB9128-0091-CDBD-8D00-2370068D195B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52081A16-29B1-DDB8-16B7-D95794AF5F4A}"/>
              </a:ext>
            </a:extLst>
          </p:cNvPr>
          <p:cNvSpPr/>
          <p:nvPr/>
        </p:nvSpPr>
        <p:spPr bwMode="auto">
          <a:xfrm>
            <a:off x="6689357" y="1852429"/>
            <a:ext cx="144016" cy="381042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F17E3B7-34EF-DC11-DBBB-0C89E5F57BCD}"/>
              </a:ext>
            </a:extLst>
          </p:cNvPr>
          <p:cNvSpPr/>
          <p:nvPr/>
        </p:nvSpPr>
        <p:spPr bwMode="auto">
          <a:xfrm>
            <a:off x="6961164" y="1852429"/>
            <a:ext cx="144016" cy="381042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4B34F159-94D0-AD68-9A2E-4C89BF8B986A}"/>
              </a:ext>
            </a:extLst>
          </p:cNvPr>
          <p:cNvGrpSpPr/>
          <p:nvPr/>
        </p:nvGrpSpPr>
        <p:grpSpPr>
          <a:xfrm>
            <a:off x="7252190" y="1852429"/>
            <a:ext cx="415823" cy="3810426"/>
            <a:chOff x="971600" y="1700808"/>
            <a:chExt cx="415823" cy="3810426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03412635-6CED-1898-79E0-E25ADCC4523D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60FF3CEE-CD43-0633-AAA5-C3F12067B868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C9A60E6-7626-D6D3-ACBF-85DCFC95C8E6}"/>
              </a:ext>
            </a:extLst>
          </p:cNvPr>
          <p:cNvGrpSpPr/>
          <p:nvPr/>
        </p:nvGrpSpPr>
        <p:grpSpPr>
          <a:xfrm>
            <a:off x="2228701" y="1852429"/>
            <a:ext cx="415823" cy="3810426"/>
            <a:chOff x="971600" y="1700808"/>
            <a:chExt cx="415823" cy="3810426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99001509-ACA9-775F-8509-F66C261C43E3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AE40C1CA-338F-3B03-38D1-E7006B77F1D6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B61627F5-FC77-B6ED-54EB-D425F09E6EB4}"/>
              </a:ext>
            </a:extLst>
          </p:cNvPr>
          <p:cNvGrpSpPr/>
          <p:nvPr/>
        </p:nvGrpSpPr>
        <p:grpSpPr>
          <a:xfrm>
            <a:off x="8369736" y="1859207"/>
            <a:ext cx="415823" cy="3810426"/>
            <a:chOff x="971600" y="1700808"/>
            <a:chExt cx="415823" cy="3810426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8BE8FB8-B952-D956-0ACF-66A05053A87A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73176C64-C5F5-FF56-3124-D772DFA57792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607EAD8C-52B7-63E9-E504-DBFB2CB7CF44}"/>
              </a:ext>
            </a:extLst>
          </p:cNvPr>
          <p:cNvCxnSpPr/>
          <p:nvPr/>
        </p:nvCxnSpPr>
        <p:spPr bwMode="auto">
          <a:xfrm flipV="1">
            <a:off x="0" y="2780928"/>
            <a:ext cx="4283968" cy="296416"/>
          </a:xfrm>
          <a:prstGeom prst="line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sp>
        <p:nvSpPr>
          <p:cNvPr id="73" name="Freeform 72">
            <a:extLst>
              <a:ext uri="{FF2B5EF4-FFF2-40B4-BE49-F238E27FC236}">
                <a16:creationId xmlns:a16="http://schemas.microsoft.com/office/drawing/2014/main" id="{A644DF2A-0AC8-0BA5-6793-EB8A14024574}"/>
              </a:ext>
            </a:extLst>
          </p:cNvPr>
          <p:cNvSpPr/>
          <p:nvPr/>
        </p:nvSpPr>
        <p:spPr bwMode="auto">
          <a:xfrm>
            <a:off x="-1" y="2042119"/>
            <a:ext cx="4000330" cy="2580681"/>
          </a:xfrm>
          <a:custGeom>
            <a:avLst/>
            <a:gdLst>
              <a:gd name="connsiteX0" fmla="*/ 0 w 2832100"/>
              <a:gd name="connsiteY0" fmla="*/ 1676400 h 1676400"/>
              <a:gd name="connsiteX1" fmla="*/ 292100 w 2832100"/>
              <a:gd name="connsiteY1" fmla="*/ 1651000 h 1676400"/>
              <a:gd name="connsiteX2" fmla="*/ 393700 w 2832100"/>
              <a:gd name="connsiteY2" fmla="*/ 1625600 h 1676400"/>
              <a:gd name="connsiteX3" fmla="*/ 469900 w 2832100"/>
              <a:gd name="connsiteY3" fmla="*/ 1612900 h 1676400"/>
              <a:gd name="connsiteX4" fmla="*/ 635000 w 2832100"/>
              <a:gd name="connsiteY4" fmla="*/ 1562100 h 1676400"/>
              <a:gd name="connsiteX5" fmla="*/ 685800 w 2832100"/>
              <a:gd name="connsiteY5" fmla="*/ 1549400 h 1676400"/>
              <a:gd name="connsiteX6" fmla="*/ 901700 w 2832100"/>
              <a:gd name="connsiteY6" fmla="*/ 1511300 h 1676400"/>
              <a:gd name="connsiteX7" fmla="*/ 1041400 w 2832100"/>
              <a:gd name="connsiteY7" fmla="*/ 1460500 h 1676400"/>
              <a:gd name="connsiteX8" fmla="*/ 1092200 w 2832100"/>
              <a:gd name="connsiteY8" fmla="*/ 1409700 h 1676400"/>
              <a:gd name="connsiteX9" fmla="*/ 1130300 w 2832100"/>
              <a:gd name="connsiteY9" fmla="*/ 1397000 h 1676400"/>
              <a:gd name="connsiteX10" fmla="*/ 1168400 w 2832100"/>
              <a:gd name="connsiteY10" fmla="*/ 1371600 h 1676400"/>
              <a:gd name="connsiteX11" fmla="*/ 1219200 w 2832100"/>
              <a:gd name="connsiteY11" fmla="*/ 1346200 h 1676400"/>
              <a:gd name="connsiteX12" fmla="*/ 1295400 w 2832100"/>
              <a:gd name="connsiteY12" fmla="*/ 1295400 h 1676400"/>
              <a:gd name="connsiteX13" fmla="*/ 1397000 w 2832100"/>
              <a:gd name="connsiteY13" fmla="*/ 1257300 h 1676400"/>
              <a:gd name="connsiteX14" fmla="*/ 1447800 w 2832100"/>
              <a:gd name="connsiteY14" fmla="*/ 1219200 h 1676400"/>
              <a:gd name="connsiteX15" fmla="*/ 1600200 w 2832100"/>
              <a:gd name="connsiteY15" fmla="*/ 1117600 h 1676400"/>
              <a:gd name="connsiteX16" fmla="*/ 1701800 w 2832100"/>
              <a:gd name="connsiteY16" fmla="*/ 1028700 h 1676400"/>
              <a:gd name="connsiteX17" fmla="*/ 1892300 w 2832100"/>
              <a:gd name="connsiteY17" fmla="*/ 939800 h 1676400"/>
              <a:gd name="connsiteX18" fmla="*/ 1968500 w 2832100"/>
              <a:gd name="connsiteY18" fmla="*/ 901700 h 1676400"/>
              <a:gd name="connsiteX19" fmla="*/ 2019300 w 2832100"/>
              <a:gd name="connsiteY19" fmla="*/ 838200 h 1676400"/>
              <a:gd name="connsiteX20" fmla="*/ 2184400 w 2832100"/>
              <a:gd name="connsiteY20" fmla="*/ 711200 h 1676400"/>
              <a:gd name="connsiteX21" fmla="*/ 2247900 w 2832100"/>
              <a:gd name="connsiteY21" fmla="*/ 660400 h 1676400"/>
              <a:gd name="connsiteX22" fmla="*/ 2298700 w 2832100"/>
              <a:gd name="connsiteY22" fmla="*/ 635000 h 1676400"/>
              <a:gd name="connsiteX23" fmla="*/ 2374900 w 2832100"/>
              <a:gd name="connsiteY23" fmla="*/ 596900 h 1676400"/>
              <a:gd name="connsiteX24" fmla="*/ 2451100 w 2832100"/>
              <a:gd name="connsiteY24" fmla="*/ 533400 h 1676400"/>
              <a:gd name="connsiteX25" fmla="*/ 2540000 w 2832100"/>
              <a:gd name="connsiteY25" fmla="*/ 482600 h 1676400"/>
              <a:gd name="connsiteX26" fmla="*/ 2628900 w 2832100"/>
              <a:gd name="connsiteY26" fmla="*/ 431800 h 1676400"/>
              <a:gd name="connsiteX27" fmla="*/ 2692400 w 2832100"/>
              <a:gd name="connsiteY27" fmla="*/ 342900 h 1676400"/>
              <a:gd name="connsiteX28" fmla="*/ 2730500 w 2832100"/>
              <a:gd name="connsiteY28" fmla="*/ 304800 h 1676400"/>
              <a:gd name="connsiteX29" fmla="*/ 2743200 w 2832100"/>
              <a:gd name="connsiteY29" fmla="*/ 266700 h 1676400"/>
              <a:gd name="connsiteX30" fmla="*/ 2768600 w 2832100"/>
              <a:gd name="connsiteY30" fmla="*/ 127000 h 1676400"/>
              <a:gd name="connsiteX31" fmla="*/ 2794000 w 2832100"/>
              <a:gd name="connsiteY31" fmla="*/ 76200 h 1676400"/>
              <a:gd name="connsiteX32" fmla="*/ 2806700 w 2832100"/>
              <a:gd name="connsiteY32" fmla="*/ 38100 h 1676400"/>
              <a:gd name="connsiteX33" fmla="*/ 2832100 w 2832100"/>
              <a:gd name="connsiteY33" fmla="*/ 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832100" h="1676400">
                <a:moveTo>
                  <a:pt x="0" y="1676400"/>
                </a:moveTo>
                <a:cubicBezTo>
                  <a:pt x="97367" y="1667933"/>
                  <a:pt x="195169" y="1663507"/>
                  <a:pt x="292100" y="1651000"/>
                </a:cubicBezTo>
                <a:cubicBezTo>
                  <a:pt x="326722" y="1646533"/>
                  <a:pt x="359566" y="1632914"/>
                  <a:pt x="393700" y="1625600"/>
                </a:cubicBezTo>
                <a:cubicBezTo>
                  <a:pt x="418879" y="1620205"/>
                  <a:pt x="444500" y="1617133"/>
                  <a:pt x="469900" y="1612900"/>
                </a:cubicBezTo>
                <a:cubicBezTo>
                  <a:pt x="565812" y="1574535"/>
                  <a:pt x="511283" y="1593029"/>
                  <a:pt x="635000" y="1562100"/>
                </a:cubicBezTo>
                <a:cubicBezTo>
                  <a:pt x="651933" y="1557867"/>
                  <a:pt x="668521" y="1551868"/>
                  <a:pt x="685800" y="1549400"/>
                </a:cubicBezTo>
                <a:cubicBezTo>
                  <a:pt x="741550" y="1541436"/>
                  <a:pt x="854794" y="1526935"/>
                  <a:pt x="901700" y="1511300"/>
                </a:cubicBezTo>
                <a:cubicBezTo>
                  <a:pt x="999527" y="1478691"/>
                  <a:pt x="953041" y="1495844"/>
                  <a:pt x="1041400" y="1460500"/>
                </a:cubicBezTo>
                <a:cubicBezTo>
                  <a:pt x="1058333" y="1443567"/>
                  <a:pt x="1072713" y="1423619"/>
                  <a:pt x="1092200" y="1409700"/>
                </a:cubicBezTo>
                <a:cubicBezTo>
                  <a:pt x="1103093" y="1401919"/>
                  <a:pt x="1118326" y="1402987"/>
                  <a:pt x="1130300" y="1397000"/>
                </a:cubicBezTo>
                <a:cubicBezTo>
                  <a:pt x="1143952" y="1390174"/>
                  <a:pt x="1155148" y="1379173"/>
                  <a:pt x="1168400" y="1371600"/>
                </a:cubicBezTo>
                <a:cubicBezTo>
                  <a:pt x="1184838" y="1362207"/>
                  <a:pt x="1202966" y="1355940"/>
                  <a:pt x="1219200" y="1346200"/>
                </a:cubicBezTo>
                <a:cubicBezTo>
                  <a:pt x="1245377" y="1330494"/>
                  <a:pt x="1266440" y="1305053"/>
                  <a:pt x="1295400" y="1295400"/>
                </a:cubicBezTo>
                <a:cubicBezTo>
                  <a:pt x="1323916" y="1285895"/>
                  <a:pt x="1374221" y="1269955"/>
                  <a:pt x="1397000" y="1257300"/>
                </a:cubicBezTo>
                <a:cubicBezTo>
                  <a:pt x="1415503" y="1247021"/>
                  <a:pt x="1430188" y="1230941"/>
                  <a:pt x="1447800" y="1219200"/>
                </a:cubicBezTo>
                <a:cubicBezTo>
                  <a:pt x="1519171" y="1171620"/>
                  <a:pt x="1542985" y="1165279"/>
                  <a:pt x="1600200" y="1117600"/>
                </a:cubicBezTo>
                <a:cubicBezTo>
                  <a:pt x="1634771" y="1088791"/>
                  <a:pt x="1666131" y="1056138"/>
                  <a:pt x="1701800" y="1028700"/>
                </a:cubicBezTo>
                <a:cubicBezTo>
                  <a:pt x="1846140" y="917669"/>
                  <a:pt x="1665278" y="1091148"/>
                  <a:pt x="1892300" y="939800"/>
                </a:cubicBezTo>
                <a:cubicBezTo>
                  <a:pt x="1941539" y="906974"/>
                  <a:pt x="1915920" y="919227"/>
                  <a:pt x="1968500" y="901700"/>
                </a:cubicBezTo>
                <a:cubicBezTo>
                  <a:pt x="1985433" y="880533"/>
                  <a:pt x="1999382" y="856586"/>
                  <a:pt x="2019300" y="838200"/>
                </a:cubicBezTo>
                <a:cubicBezTo>
                  <a:pt x="2058280" y="802219"/>
                  <a:pt x="2135343" y="749355"/>
                  <a:pt x="2184400" y="711200"/>
                </a:cubicBezTo>
                <a:cubicBezTo>
                  <a:pt x="2205797" y="694558"/>
                  <a:pt x="2223655" y="672522"/>
                  <a:pt x="2247900" y="660400"/>
                </a:cubicBezTo>
                <a:cubicBezTo>
                  <a:pt x="2264833" y="651933"/>
                  <a:pt x="2281299" y="642458"/>
                  <a:pt x="2298700" y="635000"/>
                </a:cubicBezTo>
                <a:cubicBezTo>
                  <a:pt x="2351880" y="612209"/>
                  <a:pt x="2324978" y="635728"/>
                  <a:pt x="2374900" y="596900"/>
                </a:cubicBezTo>
                <a:cubicBezTo>
                  <a:pt x="2400999" y="576601"/>
                  <a:pt x="2425001" y="553699"/>
                  <a:pt x="2451100" y="533400"/>
                </a:cubicBezTo>
                <a:cubicBezTo>
                  <a:pt x="2508302" y="488909"/>
                  <a:pt x="2471393" y="525479"/>
                  <a:pt x="2540000" y="482600"/>
                </a:cubicBezTo>
                <a:cubicBezTo>
                  <a:pt x="2627871" y="427681"/>
                  <a:pt x="2554047" y="456751"/>
                  <a:pt x="2628900" y="431800"/>
                </a:cubicBezTo>
                <a:cubicBezTo>
                  <a:pt x="2649002" y="401647"/>
                  <a:pt x="2668771" y="370467"/>
                  <a:pt x="2692400" y="342900"/>
                </a:cubicBezTo>
                <a:cubicBezTo>
                  <a:pt x="2704089" y="329263"/>
                  <a:pt x="2717800" y="317500"/>
                  <a:pt x="2730500" y="304800"/>
                </a:cubicBezTo>
                <a:cubicBezTo>
                  <a:pt x="2734733" y="292100"/>
                  <a:pt x="2740296" y="279768"/>
                  <a:pt x="2743200" y="266700"/>
                </a:cubicBezTo>
                <a:cubicBezTo>
                  <a:pt x="2747465" y="247509"/>
                  <a:pt x="2760896" y="150112"/>
                  <a:pt x="2768600" y="127000"/>
                </a:cubicBezTo>
                <a:cubicBezTo>
                  <a:pt x="2774587" y="109039"/>
                  <a:pt x="2786542" y="93601"/>
                  <a:pt x="2794000" y="76200"/>
                </a:cubicBezTo>
                <a:cubicBezTo>
                  <a:pt x="2799273" y="63895"/>
                  <a:pt x="2800713" y="50074"/>
                  <a:pt x="2806700" y="38100"/>
                </a:cubicBezTo>
                <a:cubicBezTo>
                  <a:pt x="2813526" y="24448"/>
                  <a:pt x="2832100" y="0"/>
                  <a:pt x="2832100" y="0"/>
                </a:cubicBezTo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ABBA01F6-2AB7-F821-9DEF-2C7D8998AA69}"/>
              </a:ext>
            </a:extLst>
          </p:cNvPr>
          <p:cNvSpPr/>
          <p:nvPr/>
        </p:nvSpPr>
        <p:spPr bwMode="auto">
          <a:xfrm>
            <a:off x="-12700" y="4378660"/>
            <a:ext cx="9156700" cy="592287"/>
          </a:xfrm>
          <a:custGeom>
            <a:avLst/>
            <a:gdLst>
              <a:gd name="connsiteX0" fmla="*/ 0 w 9194800"/>
              <a:gd name="connsiteY0" fmla="*/ 584202 h 614849"/>
              <a:gd name="connsiteX1" fmla="*/ 1079500 w 9194800"/>
              <a:gd name="connsiteY1" fmla="*/ 584202 h 614849"/>
              <a:gd name="connsiteX2" fmla="*/ 1282700 w 9194800"/>
              <a:gd name="connsiteY2" fmla="*/ 558802 h 614849"/>
              <a:gd name="connsiteX3" fmla="*/ 1828800 w 9194800"/>
              <a:gd name="connsiteY3" fmla="*/ 520702 h 614849"/>
              <a:gd name="connsiteX4" fmla="*/ 2794000 w 9194800"/>
              <a:gd name="connsiteY4" fmla="*/ 406402 h 614849"/>
              <a:gd name="connsiteX5" fmla="*/ 3721100 w 9194800"/>
              <a:gd name="connsiteY5" fmla="*/ 419102 h 614849"/>
              <a:gd name="connsiteX6" fmla="*/ 4330700 w 9194800"/>
              <a:gd name="connsiteY6" fmla="*/ 419102 h 614849"/>
              <a:gd name="connsiteX7" fmla="*/ 5435600 w 9194800"/>
              <a:gd name="connsiteY7" fmla="*/ 431802 h 614849"/>
              <a:gd name="connsiteX8" fmla="*/ 5613400 w 9194800"/>
              <a:gd name="connsiteY8" fmla="*/ 444502 h 614849"/>
              <a:gd name="connsiteX9" fmla="*/ 5803900 w 9194800"/>
              <a:gd name="connsiteY9" fmla="*/ 431802 h 614849"/>
              <a:gd name="connsiteX10" fmla="*/ 5842000 w 9194800"/>
              <a:gd name="connsiteY10" fmla="*/ 419102 h 614849"/>
              <a:gd name="connsiteX11" fmla="*/ 6096000 w 9194800"/>
              <a:gd name="connsiteY11" fmla="*/ 406402 h 614849"/>
              <a:gd name="connsiteX12" fmla="*/ 6781800 w 9194800"/>
              <a:gd name="connsiteY12" fmla="*/ 393702 h 614849"/>
              <a:gd name="connsiteX13" fmla="*/ 6883400 w 9194800"/>
              <a:gd name="connsiteY13" fmla="*/ 381002 h 614849"/>
              <a:gd name="connsiteX14" fmla="*/ 6946900 w 9194800"/>
              <a:gd name="connsiteY14" fmla="*/ 368302 h 614849"/>
              <a:gd name="connsiteX15" fmla="*/ 7023100 w 9194800"/>
              <a:gd name="connsiteY15" fmla="*/ 355602 h 614849"/>
              <a:gd name="connsiteX16" fmla="*/ 7353300 w 9194800"/>
              <a:gd name="connsiteY16" fmla="*/ 304802 h 614849"/>
              <a:gd name="connsiteX17" fmla="*/ 7480300 w 9194800"/>
              <a:gd name="connsiteY17" fmla="*/ 279402 h 614849"/>
              <a:gd name="connsiteX18" fmla="*/ 7594600 w 9194800"/>
              <a:gd name="connsiteY18" fmla="*/ 241302 h 614849"/>
              <a:gd name="connsiteX19" fmla="*/ 7823200 w 9194800"/>
              <a:gd name="connsiteY19" fmla="*/ 190502 h 614849"/>
              <a:gd name="connsiteX20" fmla="*/ 7886700 w 9194800"/>
              <a:gd name="connsiteY20" fmla="*/ 177802 h 614849"/>
              <a:gd name="connsiteX21" fmla="*/ 8293100 w 9194800"/>
              <a:gd name="connsiteY21" fmla="*/ 152402 h 614849"/>
              <a:gd name="connsiteX22" fmla="*/ 8432800 w 9194800"/>
              <a:gd name="connsiteY22" fmla="*/ 139702 h 614849"/>
              <a:gd name="connsiteX23" fmla="*/ 8699500 w 9194800"/>
              <a:gd name="connsiteY23" fmla="*/ 101602 h 614849"/>
              <a:gd name="connsiteX24" fmla="*/ 8826500 w 9194800"/>
              <a:gd name="connsiteY24" fmla="*/ 76202 h 614849"/>
              <a:gd name="connsiteX25" fmla="*/ 8915400 w 9194800"/>
              <a:gd name="connsiteY25" fmla="*/ 63502 h 614849"/>
              <a:gd name="connsiteX26" fmla="*/ 8991600 w 9194800"/>
              <a:gd name="connsiteY26" fmla="*/ 50802 h 614849"/>
              <a:gd name="connsiteX27" fmla="*/ 9055100 w 9194800"/>
              <a:gd name="connsiteY27" fmla="*/ 25402 h 614849"/>
              <a:gd name="connsiteX28" fmla="*/ 9194800 w 9194800"/>
              <a:gd name="connsiteY28" fmla="*/ 2 h 614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9194800" h="614849">
                <a:moveTo>
                  <a:pt x="0" y="584202"/>
                </a:moveTo>
                <a:cubicBezTo>
                  <a:pt x="412093" y="635714"/>
                  <a:pt x="191491" y="612847"/>
                  <a:pt x="1079500" y="584202"/>
                </a:cubicBezTo>
                <a:cubicBezTo>
                  <a:pt x="1147725" y="582001"/>
                  <a:pt x="1214683" y="564566"/>
                  <a:pt x="1282700" y="558802"/>
                </a:cubicBezTo>
                <a:cubicBezTo>
                  <a:pt x="1464524" y="543393"/>
                  <a:pt x="1646767" y="533402"/>
                  <a:pt x="1828800" y="520702"/>
                </a:cubicBezTo>
                <a:cubicBezTo>
                  <a:pt x="2168585" y="466336"/>
                  <a:pt x="2428096" y="418205"/>
                  <a:pt x="2794000" y="406402"/>
                </a:cubicBezTo>
                <a:cubicBezTo>
                  <a:pt x="3102902" y="396437"/>
                  <a:pt x="3412067" y="414869"/>
                  <a:pt x="3721100" y="419102"/>
                </a:cubicBezTo>
                <a:cubicBezTo>
                  <a:pt x="4208310" y="447761"/>
                  <a:pt x="3609533" y="419102"/>
                  <a:pt x="4330700" y="419102"/>
                </a:cubicBezTo>
                <a:cubicBezTo>
                  <a:pt x="4699024" y="419102"/>
                  <a:pt x="5067300" y="427569"/>
                  <a:pt x="5435600" y="431802"/>
                </a:cubicBezTo>
                <a:cubicBezTo>
                  <a:pt x="5494867" y="436035"/>
                  <a:pt x="5553982" y="444502"/>
                  <a:pt x="5613400" y="444502"/>
                </a:cubicBezTo>
                <a:cubicBezTo>
                  <a:pt x="5677041" y="444502"/>
                  <a:pt x="5740648" y="438830"/>
                  <a:pt x="5803900" y="431802"/>
                </a:cubicBezTo>
                <a:cubicBezTo>
                  <a:pt x="5817205" y="430324"/>
                  <a:pt x="5828663" y="420262"/>
                  <a:pt x="5842000" y="419102"/>
                </a:cubicBezTo>
                <a:cubicBezTo>
                  <a:pt x="5926454" y="411758"/>
                  <a:pt x="6011259" y="408692"/>
                  <a:pt x="6096000" y="406402"/>
                </a:cubicBezTo>
                <a:lnTo>
                  <a:pt x="6781800" y="393702"/>
                </a:lnTo>
                <a:cubicBezTo>
                  <a:pt x="6815667" y="389469"/>
                  <a:pt x="6849667" y="386192"/>
                  <a:pt x="6883400" y="381002"/>
                </a:cubicBezTo>
                <a:cubicBezTo>
                  <a:pt x="6904735" y="377720"/>
                  <a:pt x="6925662" y="372163"/>
                  <a:pt x="6946900" y="368302"/>
                </a:cubicBezTo>
                <a:cubicBezTo>
                  <a:pt x="6972235" y="363696"/>
                  <a:pt x="6997635" y="359422"/>
                  <a:pt x="7023100" y="355602"/>
                </a:cubicBezTo>
                <a:cubicBezTo>
                  <a:pt x="7186190" y="331138"/>
                  <a:pt x="7198357" y="332973"/>
                  <a:pt x="7353300" y="304802"/>
                </a:cubicBezTo>
                <a:cubicBezTo>
                  <a:pt x="7395775" y="297079"/>
                  <a:pt x="7438550" y="290389"/>
                  <a:pt x="7480300" y="279402"/>
                </a:cubicBezTo>
                <a:cubicBezTo>
                  <a:pt x="7519139" y="269181"/>
                  <a:pt x="7555984" y="252335"/>
                  <a:pt x="7594600" y="241302"/>
                </a:cubicBezTo>
                <a:cubicBezTo>
                  <a:pt x="7748921" y="197210"/>
                  <a:pt x="7706689" y="211686"/>
                  <a:pt x="7823200" y="190502"/>
                </a:cubicBezTo>
                <a:cubicBezTo>
                  <a:pt x="7844438" y="186641"/>
                  <a:pt x="7865331" y="180855"/>
                  <a:pt x="7886700" y="177802"/>
                </a:cubicBezTo>
                <a:cubicBezTo>
                  <a:pt x="8030408" y="157272"/>
                  <a:pt x="8134193" y="159311"/>
                  <a:pt x="8293100" y="152402"/>
                </a:cubicBezTo>
                <a:cubicBezTo>
                  <a:pt x="8339667" y="148169"/>
                  <a:pt x="8386511" y="146315"/>
                  <a:pt x="8432800" y="139702"/>
                </a:cubicBezTo>
                <a:cubicBezTo>
                  <a:pt x="8795786" y="87847"/>
                  <a:pt x="8310872" y="136932"/>
                  <a:pt x="8699500" y="101602"/>
                </a:cubicBezTo>
                <a:cubicBezTo>
                  <a:pt x="8741833" y="93135"/>
                  <a:pt x="8783985" y="83705"/>
                  <a:pt x="8826500" y="76202"/>
                </a:cubicBezTo>
                <a:cubicBezTo>
                  <a:pt x="8855979" y="71000"/>
                  <a:pt x="8885814" y="68054"/>
                  <a:pt x="8915400" y="63502"/>
                </a:cubicBezTo>
                <a:cubicBezTo>
                  <a:pt x="8940851" y="59586"/>
                  <a:pt x="8966200" y="55035"/>
                  <a:pt x="8991600" y="50802"/>
                </a:cubicBezTo>
                <a:cubicBezTo>
                  <a:pt x="9012767" y="42335"/>
                  <a:pt x="9033073" y="31276"/>
                  <a:pt x="9055100" y="25402"/>
                </a:cubicBezTo>
                <a:cubicBezTo>
                  <a:pt x="9153463" y="-828"/>
                  <a:pt x="9142143" y="2"/>
                  <a:pt x="9194800" y="2"/>
                </a:cubicBezTo>
              </a:path>
            </a:pathLst>
          </a:custGeom>
          <a:noFill/>
          <a:ln w="22225" cap="flat" cmpd="sng" algn="ctr">
            <a:solidFill>
              <a:srgbClr val="99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B9858A7-3A61-418B-A8A8-F48519F3D62F}"/>
              </a:ext>
            </a:extLst>
          </p:cNvPr>
          <p:cNvSpPr txBox="1"/>
          <p:nvPr/>
        </p:nvSpPr>
        <p:spPr>
          <a:xfrm>
            <a:off x="8826440" y="3935442"/>
            <a:ext cx="281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μ</a:t>
            </a:r>
            <a:endParaRPr lang="en-CH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7D37B37-5E5F-BFA0-D1E4-E4F07DD53436}"/>
              </a:ext>
            </a:extLst>
          </p:cNvPr>
          <p:cNvSpPr txBox="1"/>
          <p:nvPr/>
        </p:nvSpPr>
        <p:spPr>
          <a:xfrm>
            <a:off x="3798327" y="141160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baseline="30000" dirty="0"/>
              <a:t>-</a:t>
            </a:r>
            <a:endParaRPr lang="en-CH" baseline="30000" dirty="0"/>
          </a:p>
        </p:txBody>
      </p:sp>
    </p:spTree>
    <p:extLst>
      <p:ext uri="{BB962C8B-B14F-4D97-AF65-F5344CB8AC3E}">
        <p14:creationId xmlns:p14="http://schemas.microsoft.com/office/powerpoint/2010/main" val="32072583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>
                <a:latin typeface="Lucida Grande" charset="0"/>
                <a:ea typeface="ＭＳ Ｐゴシック" charset="0"/>
                <a:cs typeface="Lucida Grande" charset="0"/>
              </a:rPr>
              <a:t>Ανακατασκευη στην πραξη</a:t>
            </a:r>
            <a:br>
              <a:rPr lang="el-GR" sz="2800">
                <a:latin typeface="Lucida Grande" charset="0"/>
                <a:ea typeface="ＭＳ Ｐゴシック" charset="0"/>
                <a:cs typeface="Lucida Grande" charset="0"/>
              </a:rPr>
            </a:br>
            <a:endParaRPr lang="en-US" sz="280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4210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4211" name="Text Placeholder 16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52596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l-GR" sz="1800" dirty="0">
                <a:latin typeface="Lucida Grande" charset="0"/>
                <a:ea typeface="ＭＳ Ｐゴシック" charset="0"/>
                <a:cs typeface="Lucida Grande" charset="0"/>
              </a:rPr>
              <a:t> Αρχίζει με τις θέσεις διάβασης των σωματιδίων  </a:t>
            </a:r>
            <a:endParaRPr lang="en-US" sz="1800" dirty="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421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9421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9421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1BEB62A-305C-C74D-A56F-20CC6910F749}" type="slidenum">
              <a:rPr lang="en-US" sz="1400">
                <a:latin typeface="Arial" charset="0"/>
              </a:rPr>
              <a:pPr/>
              <a:t>13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4215" name="Rectangle 17"/>
          <p:cNvSpPr>
            <a:spLocks noChangeArrowheads="1"/>
          </p:cNvSpPr>
          <p:nvPr/>
        </p:nvSpPr>
        <p:spPr bwMode="auto">
          <a:xfrm>
            <a:off x="40386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216" name="Rectangle 18"/>
          <p:cNvSpPr>
            <a:spLocks noChangeArrowheads="1"/>
          </p:cNvSpPr>
          <p:nvPr/>
        </p:nvSpPr>
        <p:spPr bwMode="auto">
          <a:xfrm>
            <a:off x="48768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217" name="Rectangle 19"/>
          <p:cNvSpPr>
            <a:spLocks noChangeArrowheads="1"/>
          </p:cNvSpPr>
          <p:nvPr/>
        </p:nvSpPr>
        <p:spPr bwMode="auto">
          <a:xfrm>
            <a:off x="5715000" y="6858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4-Point Star 26"/>
          <p:cNvSpPr/>
          <p:nvPr/>
        </p:nvSpPr>
        <p:spPr bwMode="auto">
          <a:xfrm>
            <a:off x="3886200" y="99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" name="4-Point Star 27"/>
          <p:cNvSpPr/>
          <p:nvPr/>
        </p:nvSpPr>
        <p:spPr bwMode="auto">
          <a:xfrm>
            <a:off x="4800600" y="1371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" name="4-Point Star 28"/>
          <p:cNvSpPr/>
          <p:nvPr/>
        </p:nvSpPr>
        <p:spPr bwMode="auto">
          <a:xfrm>
            <a:off x="5562600" y="2514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" name="4-Point Star 29"/>
          <p:cNvSpPr/>
          <p:nvPr/>
        </p:nvSpPr>
        <p:spPr bwMode="auto">
          <a:xfrm>
            <a:off x="3886200" y="2590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" name="4-Point Star 30"/>
          <p:cNvSpPr/>
          <p:nvPr/>
        </p:nvSpPr>
        <p:spPr bwMode="auto">
          <a:xfrm>
            <a:off x="3886200" y="5257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" name="4-Point Star 31"/>
          <p:cNvSpPr/>
          <p:nvPr/>
        </p:nvSpPr>
        <p:spPr bwMode="auto">
          <a:xfrm>
            <a:off x="4724400" y="3048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4" name="4-Point Star 33"/>
          <p:cNvSpPr/>
          <p:nvPr/>
        </p:nvSpPr>
        <p:spPr bwMode="auto">
          <a:xfrm>
            <a:off x="4724400" y="480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5" name="4-Point Star 34"/>
          <p:cNvSpPr/>
          <p:nvPr/>
        </p:nvSpPr>
        <p:spPr bwMode="auto">
          <a:xfrm>
            <a:off x="5562600" y="3429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94227" name="Group 39"/>
          <p:cNvGrpSpPr>
            <a:grpSpLocks/>
          </p:cNvGrpSpPr>
          <p:nvPr/>
        </p:nvGrpSpPr>
        <p:grpSpPr bwMode="auto">
          <a:xfrm>
            <a:off x="6705600" y="2057400"/>
            <a:ext cx="1563688" cy="1200150"/>
            <a:chOff x="6705600" y="2057400"/>
            <a:chExt cx="1564401" cy="1200328"/>
          </a:xfrm>
        </p:grpSpPr>
        <p:sp>
          <p:nvSpPr>
            <p:cNvPr id="94228" name="TextBox 36"/>
            <p:cNvSpPr txBox="1">
              <a:spLocks noChangeArrowheads="1"/>
            </p:cNvSpPr>
            <p:nvPr/>
          </p:nvSpPr>
          <p:spPr bwMode="auto">
            <a:xfrm>
              <a:off x="6705600" y="2057400"/>
              <a:ext cx="1564401" cy="1200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/>
                <a:t>Μαγνητικο</a:t>
              </a:r>
            </a:p>
            <a:p>
              <a:r>
                <a:rPr lang="el-GR"/>
                <a:t>Πεδιο</a:t>
              </a:r>
            </a:p>
            <a:p>
              <a:r>
                <a:rPr lang="el-GR"/>
                <a:t>Β</a:t>
              </a:r>
              <a:endParaRPr lang="en-US"/>
            </a:p>
          </p:txBody>
        </p:sp>
        <p:sp>
          <p:nvSpPr>
            <p:cNvPr id="94229" name="Oval 37"/>
            <p:cNvSpPr>
              <a:spLocks noChangeArrowheads="1"/>
            </p:cNvSpPr>
            <p:nvPr/>
          </p:nvSpPr>
          <p:spPr bwMode="auto">
            <a:xfrm>
              <a:off x="7696200" y="28194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Multiply 38"/>
            <p:cNvSpPr/>
            <p:nvPr/>
          </p:nvSpPr>
          <p:spPr bwMode="auto">
            <a:xfrm>
              <a:off x="7772886" y="2819513"/>
              <a:ext cx="304939" cy="381057"/>
            </a:xfrm>
            <a:prstGeom prst="mathMultiply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</a:endParaRPr>
            </a:p>
          </p:txBody>
        </p:sp>
      </p:grpSp>
      <p:sp>
        <p:nvSpPr>
          <p:cNvPr id="26" name="4-Point Star 25"/>
          <p:cNvSpPr/>
          <p:nvPr/>
        </p:nvSpPr>
        <p:spPr bwMode="auto">
          <a:xfrm>
            <a:off x="5715000" y="3657600"/>
            <a:ext cx="304800" cy="304800"/>
          </a:xfrm>
          <a:prstGeom prst="star4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6372200" y="908720"/>
            <a:ext cx="360040" cy="5334000"/>
            <a:chOff x="6372200" y="908720"/>
            <a:chExt cx="360040" cy="5334000"/>
          </a:xfrm>
        </p:grpSpPr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6516216" y="908720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4-Point Star 24"/>
            <p:cNvSpPr/>
            <p:nvPr/>
          </p:nvSpPr>
          <p:spPr bwMode="auto">
            <a:xfrm flipH="1">
              <a:off x="6372200" y="3789040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4-Point Star 32"/>
            <p:cNvSpPr/>
            <p:nvPr/>
          </p:nvSpPr>
          <p:spPr bwMode="auto">
            <a:xfrm flipH="1">
              <a:off x="6444208" y="4293096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4-Point Star 35"/>
            <p:cNvSpPr/>
            <p:nvPr/>
          </p:nvSpPr>
          <p:spPr bwMode="auto">
            <a:xfrm>
              <a:off x="6372200" y="3212976"/>
              <a:ext cx="304800" cy="304800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>
                <a:latin typeface="Lucida Grande" charset="0"/>
                <a:ea typeface="ＭＳ Ｐゴシック" charset="0"/>
                <a:cs typeface="Lucida Grande" charset="0"/>
              </a:rPr>
              <a:t>Ανακατασκευη στην πραξη</a:t>
            </a:r>
            <a:br>
              <a:rPr lang="el-GR" sz="2800">
                <a:latin typeface="Lucida Grande" charset="0"/>
                <a:ea typeface="ＭＳ Ｐゴシック" charset="0"/>
                <a:cs typeface="Lucida Grande" charset="0"/>
              </a:rPr>
            </a:br>
            <a:endParaRPr lang="en-US" sz="280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4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5235" name="Text Placeholder 16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52596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l-GR" sz="1800">
                <a:solidFill>
                  <a:srgbClr val="CCCCD4"/>
                </a:solidFill>
                <a:latin typeface="Lucida Grande" charset="0"/>
                <a:ea typeface="ＭＳ Ｐゴシック" charset="0"/>
                <a:cs typeface="Lucida Grande" charset="0"/>
              </a:rPr>
              <a:t> </a:t>
            </a:r>
            <a:r>
              <a:rPr lang="el-GR" sz="180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Αρχιζει με τις θεσεις διαβασης των σωματιδιων</a:t>
            </a:r>
          </a:p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 Δωκιμαζονται διαφοροι συνδιασμοι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latin typeface="Lucida Grande" charset="0"/>
                <a:ea typeface="ＭＳ Ｐゴシック" charset="0"/>
                <a:cs typeface="Lucida Grande" charset="0"/>
              </a:rPr>
              <a:t> και υπολογιζεται η διαφορα μετρησης-προβλεψης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latin typeface="Lucida Grande" charset="0"/>
                <a:ea typeface="ＭＳ Ｐゴシック" charset="0"/>
                <a:cs typeface="Lucida Grande" charset="0"/>
              </a:rPr>
              <a:t>Και ετσι πιθανοτητα του καθε συνδιασμου</a:t>
            </a:r>
          </a:p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   </a:t>
            </a:r>
            <a:endParaRPr lang="en-US" sz="180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9523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9523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109F7AF-FE6D-724F-A771-81E1A953EF49}" type="slidenum">
              <a:rPr lang="en-US" sz="1400">
                <a:latin typeface="Arial" charset="0"/>
              </a:rPr>
              <a:pPr/>
              <a:t>14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5239" name="Rectangle 17"/>
          <p:cNvSpPr>
            <a:spLocks noChangeArrowheads="1"/>
          </p:cNvSpPr>
          <p:nvPr/>
        </p:nvSpPr>
        <p:spPr bwMode="auto">
          <a:xfrm>
            <a:off x="40386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0" name="Rectangle 18"/>
          <p:cNvSpPr>
            <a:spLocks noChangeArrowheads="1"/>
          </p:cNvSpPr>
          <p:nvPr/>
        </p:nvSpPr>
        <p:spPr bwMode="auto">
          <a:xfrm>
            <a:off x="48768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1" name="Rectangle 19"/>
          <p:cNvSpPr>
            <a:spLocks noChangeArrowheads="1"/>
          </p:cNvSpPr>
          <p:nvPr/>
        </p:nvSpPr>
        <p:spPr bwMode="auto">
          <a:xfrm>
            <a:off x="5715000" y="6858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4-Point Star 26"/>
          <p:cNvSpPr/>
          <p:nvPr/>
        </p:nvSpPr>
        <p:spPr bwMode="auto">
          <a:xfrm>
            <a:off x="3886200" y="99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" name="4-Point Star 27"/>
          <p:cNvSpPr/>
          <p:nvPr/>
        </p:nvSpPr>
        <p:spPr bwMode="auto">
          <a:xfrm>
            <a:off x="4800600" y="1371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" name="4-Point Star 28"/>
          <p:cNvSpPr/>
          <p:nvPr/>
        </p:nvSpPr>
        <p:spPr bwMode="auto">
          <a:xfrm>
            <a:off x="5562600" y="2514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" name="4-Point Star 29"/>
          <p:cNvSpPr/>
          <p:nvPr/>
        </p:nvSpPr>
        <p:spPr bwMode="auto">
          <a:xfrm>
            <a:off x="3886200" y="2590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" name="4-Point Star 30"/>
          <p:cNvSpPr/>
          <p:nvPr/>
        </p:nvSpPr>
        <p:spPr bwMode="auto">
          <a:xfrm>
            <a:off x="3886200" y="5257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" name="4-Point Star 31"/>
          <p:cNvSpPr/>
          <p:nvPr/>
        </p:nvSpPr>
        <p:spPr bwMode="auto">
          <a:xfrm>
            <a:off x="4724400" y="3048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4" name="4-Point Star 33"/>
          <p:cNvSpPr/>
          <p:nvPr/>
        </p:nvSpPr>
        <p:spPr bwMode="auto">
          <a:xfrm>
            <a:off x="4724400" y="480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5" name="4-Point Star 34"/>
          <p:cNvSpPr/>
          <p:nvPr/>
        </p:nvSpPr>
        <p:spPr bwMode="auto">
          <a:xfrm>
            <a:off x="5562600" y="3429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6" name="4-Point Star 35"/>
          <p:cNvSpPr/>
          <p:nvPr/>
        </p:nvSpPr>
        <p:spPr bwMode="auto">
          <a:xfrm>
            <a:off x="5562600" y="35052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1" name="Freeform 20"/>
          <p:cNvSpPr/>
          <p:nvPr/>
        </p:nvSpPr>
        <p:spPr bwMode="auto">
          <a:xfrm>
            <a:off x="4127500" y="2709863"/>
            <a:ext cx="1568450" cy="511175"/>
          </a:xfrm>
          <a:custGeom>
            <a:avLst/>
            <a:gdLst>
              <a:gd name="connsiteX0" fmla="*/ 10703 w 1568800"/>
              <a:gd name="connsiteY0" fmla="*/ 91658 h 510667"/>
              <a:gd name="connsiteX1" fmla="*/ 521340 w 1568800"/>
              <a:gd name="connsiteY1" fmla="*/ 379727 h 510667"/>
              <a:gd name="connsiteX2" fmla="*/ 730832 w 1568800"/>
              <a:gd name="connsiteY2" fmla="*/ 484479 h 510667"/>
              <a:gd name="connsiteX3" fmla="*/ 783205 w 1568800"/>
              <a:gd name="connsiteY3" fmla="*/ 510667 h 510667"/>
              <a:gd name="connsiteX4" fmla="*/ 1568800 w 1568800"/>
              <a:gd name="connsiteY4" fmla="*/ 0 h 510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8800" h="510667">
                <a:moveTo>
                  <a:pt x="10703" y="91658"/>
                </a:moveTo>
                <a:cubicBezTo>
                  <a:pt x="279652" y="270968"/>
                  <a:pt x="0" y="90076"/>
                  <a:pt x="521340" y="379727"/>
                </a:cubicBezTo>
                <a:cubicBezTo>
                  <a:pt x="714453" y="487018"/>
                  <a:pt x="563690" y="408501"/>
                  <a:pt x="730832" y="484479"/>
                </a:cubicBezTo>
                <a:cubicBezTo>
                  <a:pt x="748601" y="492556"/>
                  <a:pt x="783205" y="510667"/>
                  <a:pt x="783205" y="510667"/>
                </a:cubicBezTo>
                <a:lnTo>
                  <a:pt x="1568800" y="0"/>
                </a:lnTo>
              </a:path>
            </a:pathLst>
          </a:cu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cxnSp>
        <p:nvCxnSpPr>
          <p:cNvPr id="95252" name="Straight Connector 23"/>
          <p:cNvCxnSpPr>
            <a:cxnSpLocks noChangeShapeType="1"/>
          </p:cNvCxnSpPr>
          <p:nvPr/>
        </p:nvCxnSpPr>
        <p:spPr bwMode="auto">
          <a:xfrm>
            <a:off x="4114800" y="1219200"/>
            <a:ext cx="914400" cy="914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sp>
        <p:nvSpPr>
          <p:cNvPr id="95253" name="Freeform 24"/>
          <p:cNvSpPr>
            <a:spLocks noChangeArrowheads="1"/>
          </p:cNvSpPr>
          <p:nvPr/>
        </p:nvSpPr>
        <p:spPr bwMode="auto">
          <a:xfrm>
            <a:off x="4032250" y="1177925"/>
            <a:ext cx="1676400" cy="2514600"/>
          </a:xfrm>
          <a:custGeom>
            <a:avLst/>
            <a:gdLst>
              <a:gd name="T0" fmla="*/ 0 w 1675936"/>
              <a:gd name="T1" fmla="*/ 0 h 2514054"/>
              <a:gd name="T2" fmla="*/ 917797 w 1675936"/>
              <a:gd name="T3" fmla="*/ 367033 h 2514054"/>
              <a:gd name="T4" fmla="*/ 1678257 w 1675936"/>
              <a:gd name="T5" fmla="*/ 2516784 h 2514054"/>
              <a:gd name="T6" fmla="*/ 0 60000 65536"/>
              <a:gd name="T7" fmla="*/ 0 60000 65536"/>
              <a:gd name="T8" fmla="*/ 0 60000 65536"/>
              <a:gd name="T9" fmla="*/ 0 w 1675936"/>
              <a:gd name="T10" fmla="*/ 0 h 2514054"/>
              <a:gd name="T11" fmla="*/ 1675936 w 1675936"/>
              <a:gd name="T12" fmla="*/ 2514054 h 25140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75936" h="2514054">
                <a:moveTo>
                  <a:pt x="0" y="0"/>
                </a:moveTo>
                <a:lnTo>
                  <a:pt x="916527" y="366633"/>
                </a:lnTo>
                <a:lnTo>
                  <a:pt x="1675936" y="251405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54" name="Freeform 40"/>
          <p:cNvSpPr>
            <a:spLocks noChangeArrowheads="1"/>
          </p:cNvSpPr>
          <p:nvPr/>
        </p:nvSpPr>
        <p:spPr bwMode="auto">
          <a:xfrm>
            <a:off x="4006850" y="1531938"/>
            <a:ext cx="1714500" cy="1282700"/>
          </a:xfrm>
          <a:custGeom>
            <a:avLst/>
            <a:gdLst>
              <a:gd name="T0" fmla="*/ 0 w 1715216"/>
              <a:gd name="T1" fmla="*/ 1280642 h 1283215"/>
              <a:gd name="T2" fmla="*/ 940748 w 1715216"/>
              <a:gd name="T3" fmla="*/ 0 h 1283215"/>
              <a:gd name="T4" fmla="*/ 1711639 w 1715216"/>
              <a:gd name="T5" fmla="*/ 1110761 h 1283215"/>
              <a:gd name="T6" fmla="*/ 0 60000 65536"/>
              <a:gd name="T7" fmla="*/ 0 60000 65536"/>
              <a:gd name="T8" fmla="*/ 0 60000 65536"/>
              <a:gd name="T9" fmla="*/ 0 w 1715216"/>
              <a:gd name="T10" fmla="*/ 0 h 1283215"/>
              <a:gd name="T11" fmla="*/ 1715216 w 1715216"/>
              <a:gd name="T12" fmla="*/ 1283215 h 12832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15216" h="1283215">
                <a:moveTo>
                  <a:pt x="0" y="1283215"/>
                </a:moveTo>
                <a:lnTo>
                  <a:pt x="942714" y="0"/>
                </a:lnTo>
                <a:lnTo>
                  <a:pt x="1715216" y="1112993"/>
                </a:lnTo>
              </a:path>
            </a:pathLst>
          </a:custGeom>
          <a:noFill/>
          <a:ln w="9525">
            <a:solidFill>
              <a:srgbClr val="008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5255" name="Group 41"/>
          <p:cNvGrpSpPr>
            <a:grpSpLocks/>
          </p:cNvGrpSpPr>
          <p:nvPr/>
        </p:nvGrpSpPr>
        <p:grpSpPr bwMode="auto">
          <a:xfrm>
            <a:off x="6705600" y="381000"/>
            <a:ext cx="1563688" cy="1447800"/>
            <a:chOff x="6705600" y="762000"/>
            <a:chExt cx="1564401" cy="2438400"/>
          </a:xfrm>
        </p:grpSpPr>
        <p:sp>
          <p:nvSpPr>
            <p:cNvPr id="95257" name="TextBox 42"/>
            <p:cNvSpPr txBox="1">
              <a:spLocks noChangeArrowheads="1"/>
            </p:cNvSpPr>
            <p:nvPr/>
          </p:nvSpPr>
          <p:spPr bwMode="auto">
            <a:xfrm>
              <a:off x="6705600" y="762000"/>
              <a:ext cx="1564401" cy="1200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/>
                <a:t>Μαγνητικο</a:t>
              </a:r>
            </a:p>
            <a:p>
              <a:r>
                <a:rPr lang="el-GR"/>
                <a:t>Πεδιο</a:t>
              </a:r>
            </a:p>
            <a:p>
              <a:r>
                <a:rPr lang="el-GR"/>
                <a:t>Β</a:t>
              </a:r>
              <a:endParaRPr lang="en-US"/>
            </a:p>
          </p:txBody>
        </p:sp>
        <p:sp>
          <p:nvSpPr>
            <p:cNvPr id="95258" name="Oval 43"/>
            <p:cNvSpPr>
              <a:spLocks noChangeArrowheads="1"/>
            </p:cNvSpPr>
            <p:nvPr/>
          </p:nvSpPr>
          <p:spPr bwMode="auto">
            <a:xfrm>
              <a:off x="7696200" y="28194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Multiply 44"/>
            <p:cNvSpPr/>
            <p:nvPr/>
          </p:nvSpPr>
          <p:spPr bwMode="auto">
            <a:xfrm>
              <a:off x="7772886" y="2820737"/>
              <a:ext cx="304939" cy="379663"/>
            </a:xfrm>
            <a:prstGeom prst="mathMultiply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</a:endParaRPr>
            </a:p>
          </p:txBody>
        </p:sp>
      </p:grpSp>
      <p:sp>
        <p:nvSpPr>
          <p:cNvPr id="41" name="TextBox 45"/>
          <p:cNvSpPr txBox="1">
            <a:spLocks noChangeArrowheads="1"/>
          </p:cNvSpPr>
          <p:nvPr/>
        </p:nvSpPr>
        <p:spPr bwMode="auto">
          <a:xfrm>
            <a:off x="6400800" y="2514600"/>
            <a:ext cx="2347664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dirty="0"/>
              <a:t>Αλγοριθμ-ος/-οι</a:t>
            </a:r>
          </a:p>
          <a:p>
            <a:r>
              <a:rPr lang="el-GR" dirty="0"/>
              <a:t>Φιλτρο Καλμαν</a:t>
            </a:r>
          </a:p>
          <a:p>
            <a:r>
              <a:rPr lang="el-GR" dirty="0"/>
              <a:t>(</a:t>
            </a:r>
            <a:r>
              <a:rPr lang="en-US" dirty="0" err="1"/>
              <a:t>Kalman</a:t>
            </a:r>
            <a:r>
              <a:rPr lang="en-US" dirty="0"/>
              <a:t> filter</a:t>
            </a:r>
            <a:r>
              <a:rPr lang="el-GR" dirty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>
                <a:latin typeface="Lucida Grande" charset="0"/>
                <a:ea typeface="ＭＳ Ｐゴシック" charset="0"/>
                <a:cs typeface="Lucida Grande" charset="0"/>
              </a:rPr>
              <a:t>Ανακατασκευη στην πραξη</a:t>
            </a:r>
            <a:br>
              <a:rPr lang="el-GR" sz="2800">
                <a:latin typeface="Lucida Grande" charset="0"/>
                <a:ea typeface="ＭＳ Ｐゴシック" charset="0"/>
                <a:cs typeface="Lucida Grande" charset="0"/>
              </a:rPr>
            </a:br>
            <a:endParaRPr lang="en-US" sz="280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4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endParaRPr lang="en-US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5235" name="Text Placeholder 16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52596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l-GR" sz="1800">
                <a:solidFill>
                  <a:srgbClr val="CCCCD4"/>
                </a:solidFill>
                <a:latin typeface="Lucida Grande" charset="0"/>
                <a:ea typeface="ＭＳ Ｐゴシック" charset="0"/>
                <a:cs typeface="Lucida Grande" charset="0"/>
              </a:rPr>
              <a:t> </a:t>
            </a:r>
            <a:r>
              <a:rPr lang="el-GR" sz="180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Αρχιζει με τις θεσεις διαβασης των σωματιδιων</a:t>
            </a:r>
          </a:p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 Δωκιμαζονται διαφοροι συνδιασμοι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latin typeface="Lucida Grande" charset="0"/>
                <a:ea typeface="ＭＳ Ｐゴシック" charset="0"/>
                <a:cs typeface="Lucida Grande" charset="0"/>
              </a:rPr>
              <a:t> και υπολογιζεται η διαφορα μετρησης-προβλεψης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latin typeface="Lucida Grande" charset="0"/>
                <a:ea typeface="ＭＳ Ｐゴシック" charset="0"/>
                <a:cs typeface="Lucida Grande" charset="0"/>
              </a:rPr>
              <a:t>Και ετσι πιθανοτητα του καθε συνδιασμου</a:t>
            </a:r>
          </a:p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   </a:t>
            </a:r>
            <a:endParaRPr lang="en-US" sz="180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9523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9523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109F7AF-FE6D-724F-A771-81E1A953EF49}" type="slidenum">
              <a:rPr lang="en-US" sz="1400">
                <a:latin typeface="Arial" charset="0"/>
              </a:rPr>
              <a:pPr/>
              <a:t>15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5239" name="Rectangle 17"/>
          <p:cNvSpPr>
            <a:spLocks noChangeArrowheads="1"/>
          </p:cNvSpPr>
          <p:nvPr/>
        </p:nvSpPr>
        <p:spPr bwMode="auto">
          <a:xfrm>
            <a:off x="40386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0" name="Rectangle 18"/>
          <p:cNvSpPr>
            <a:spLocks noChangeArrowheads="1"/>
          </p:cNvSpPr>
          <p:nvPr/>
        </p:nvSpPr>
        <p:spPr bwMode="auto">
          <a:xfrm>
            <a:off x="48768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1" name="Rectangle 19"/>
          <p:cNvSpPr>
            <a:spLocks noChangeArrowheads="1"/>
          </p:cNvSpPr>
          <p:nvPr/>
        </p:nvSpPr>
        <p:spPr bwMode="auto">
          <a:xfrm>
            <a:off x="5715000" y="6858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4-Point Star 26"/>
          <p:cNvSpPr/>
          <p:nvPr/>
        </p:nvSpPr>
        <p:spPr bwMode="auto">
          <a:xfrm>
            <a:off x="3886200" y="99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" name="4-Point Star 27"/>
          <p:cNvSpPr/>
          <p:nvPr/>
        </p:nvSpPr>
        <p:spPr bwMode="auto">
          <a:xfrm>
            <a:off x="4800600" y="1371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" name="4-Point Star 28"/>
          <p:cNvSpPr/>
          <p:nvPr/>
        </p:nvSpPr>
        <p:spPr bwMode="auto">
          <a:xfrm>
            <a:off x="5562600" y="2514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" name="4-Point Star 29"/>
          <p:cNvSpPr/>
          <p:nvPr/>
        </p:nvSpPr>
        <p:spPr bwMode="auto">
          <a:xfrm>
            <a:off x="3886200" y="2590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" name="4-Point Star 30"/>
          <p:cNvSpPr/>
          <p:nvPr/>
        </p:nvSpPr>
        <p:spPr bwMode="auto">
          <a:xfrm>
            <a:off x="3886200" y="5257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" name="4-Point Star 31"/>
          <p:cNvSpPr/>
          <p:nvPr/>
        </p:nvSpPr>
        <p:spPr bwMode="auto">
          <a:xfrm>
            <a:off x="4724400" y="3048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4" name="4-Point Star 33"/>
          <p:cNvSpPr/>
          <p:nvPr/>
        </p:nvSpPr>
        <p:spPr bwMode="auto">
          <a:xfrm>
            <a:off x="4724400" y="480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5" name="4-Point Star 34"/>
          <p:cNvSpPr/>
          <p:nvPr/>
        </p:nvSpPr>
        <p:spPr bwMode="auto">
          <a:xfrm>
            <a:off x="5562600" y="3429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6" name="4-Point Star 35"/>
          <p:cNvSpPr/>
          <p:nvPr/>
        </p:nvSpPr>
        <p:spPr bwMode="auto">
          <a:xfrm>
            <a:off x="5562600" y="35052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1" name="Freeform 20"/>
          <p:cNvSpPr/>
          <p:nvPr/>
        </p:nvSpPr>
        <p:spPr bwMode="auto">
          <a:xfrm>
            <a:off x="4127500" y="2709863"/>
            <a:ext cx="1568450" cy="511175"/>
          </a:xfrm>
          <a:custGeom>
            <a:avLst/>
            <a:gdLst>
              <a:gd name="connsiteX0" fmla="*/ 10703 w 1568800"/>
              <a:gd name="connsiteY0" fmla="*/ 91658 h 510667"/>
              <a:gd name="connsiteX1" fmla="*/ 521340 w 1568800"/>
              <a:gd name="connsiteY1" fmla="*/ 379727 h 510667"/>
              <a:gd name="connsiteX2" fmla="*/ 730832 w 1568800"/>
              <a:gd name="connsiteY2" fmla="*/ 484479 h 510667"/>
              <a:gd name="connsiteX3" fmla="*/ 783205 w 1568800"/>
              <a:gd name="connsiteY3" fmla="*/ 510667 h 510667"/>
              <a:gd name="connsiteX4" fmla="*/ 1568800 w 1568800"/>
              <a:gd name="connsiteY4" fmla="*/ 0 h 510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8800" h="510667">
                <a:moveTo>
                  <a:pt x="10703" y="91658"/>
                </a:moveTo>
                <a:cubicBezTo>
                  <a:pt x="279652" y="270968"/>
                  <a:pt x="0" y="90076"/>
                  <a:pt x="521340" y="379727"/>
                </a:cubicBezTo>
                <a:cubicBezTo>
                  <a:pt x="714453" y="487018"/>
                  <a:pt x="563690" y="408501"/>
                  <a:pt x="730832" y="484479"/>
                </a:cubicBezTo>
                <a:cubicBezTo>
                  <a:pt x="748601" y="492556"/>
                  <a:pt x="783205" y="510667"/>
                  <a:pt x="783205" y="510667"/>
                </a:cubicBezTo>
                <a:lnTo>
                  <a:pt x="1568800" y="0"/>
                </a:lnTo>
              </a:path>
            </a:pathLst>
          </a:cu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cxnSp>
        <p:nvCxnSpPr>
          <p:cNvPr id="95252" name="Straight Connector 23"/>
          <p:cNvCxnSpPr>
            <a:cxnSpLocks noChangeShapeType="1"/>
          </p:cNvCxnSpPr>
          <p:nvPr/>
        </p:nvCxnSpPr>
        <p:spPr bwMode="auto">
          <a:xfrm>
            <a:off x="4114800" y="1219200"/>
            <a:ext cx="914400" cy="914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sp>
        <p:nvSpPr>
          <p:cNvPr id="95253" name="Freeform 24"/>
          <p:cNvSpPr>
            <a:spLocks noChangeArrowheads="1"/>
          </p:cNvSpPr>
          <p:nvPr/>
        </p:nvSpPr>
        <p:spPr bwMode="auto">
          <a:xfrm>
            <a:off x="4032250" y="1177925"/>
            <a:ext cx="1676400" cy="2514600"/>
          </a:xfrm>
          <a:custGeom>
            <a:avLst/>
            <a:gdLst>
              <a:gd name="T0" fmla="*/ 0 w 1675936"/>
              <a:gd name="T1" fmla="*/ 0 h 2514054"/>
              <a:gd name="T2" fmla="*/ 917797 w 1675936"/>
              <a:gd name="T3" fmla="*/ 367033 h 2514054"/>
              <a:gd name="T4" fmla="*/ 1678257 w 1675936"/>
              <a:gd name="T5" fmla="*/ 2516784 h 2514054"/>
              <a:gd name="T6" fmla="*/ 0 60000 65536"/>
              <a:gd name="T7" fmla="*/ 0 60000 65536"/>
              <a:gd name="T8" fmla="*/ 0 60000 65536"/>
              <a:gd name="T9" fmla="*/ 0 w 1675936"/>
              <a:gd name="T10" fmla="*/ 0 h 2514054"/>
              <a:gd name="T11" fmla="*/ 1675936 w 1675936"/>
              <a:gd name="T12" fmla="*/ 2514054 h 25140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75936" h="2514054">
                <a:moveTo>
                  <a:pt x="0" y="0"/>
                </a:moveTo>
                <a:lnTo>
                  <a:pt x="916527" y="366633"/>
                </a:lnTo>
                <a:lnTo>
                  <a:pt x="1675936" y="251405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54" name="Freeform 40"/>
          <p:cNvSpPr>
            <a:spLocks noChangeArrowheads="1"/>
          </p:cNvSpPr>
          <p:nvPr/>
        </p:nvSpPr>
        <p:spPr bwMode="auto">
          <a:xfrm>
            <a:off x="4006850" y="1531938"/>
            <a:ext cx="1714500" cy="1282700"/>
          </a:xfrm>
          <a:custGeom>
            <a:avLst/>
            <a:gdLst>
              <a:gd name="T0" fmla="*/ 0 w 1715216"/>
              <a:gd name="T1" fmla="*/ 1280642 h 1283215"/>
              <a:gd name="T2" fmla="*/ 940748 w 1715216"/>
              <a:gd name="T3" fmla="*/ 0 h 1283215"/>
              <a:gd name="T4" fmla="*/ 1711639 w 1715216"/>
              <a:gd name="T5" fmla="*/ 1110761 h 1283215"/>
              <a:gd name="T6" fmla="*/ 0 60000 65536"/>
              <a:gd name="T7" fmla="*/ 0 60000 65536"/>
              <a:gd name="T8" fmla="*/ 0 60000 65536"/>
              <a:gd name="T9" fmla="*/ 0 w 1715216"/>
              <a:gd name="T10" fmla="*/ 0 h 1283215"/>
              <a:gd name="T11" fmla="*/ 1715216 w 1715216"/>
              <a:gd name="T12" fmla="*/ 1283215 h 12832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15216" h="1283215">
                <a:moveTo>
                  <a:pt x="0" y="1283215"/>
                </a:moveTo>
                <a:lnTo>
                  <a:pt x="942714" y="0"/>
                </a:lnTo>
                <a:lnTo>
                  <a:pt x="1715216" y="1112993"/>
                </a:lnTo>
              </a:path>
            </a:pathLst>
          </a:custGeom>
          <a:noFill/>
          <a:ln w="9525">
            <a:solidFill>
              <a:srgbClr val="008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5255" name="Group 41"/>
          <p:cNvGrpSpPr>
            <a:grpSpLocks/>
          </p:cNvGrpSpPr>
          <p:nvPr/>
        </p:nvGrpSpPr>
        <p:grpSpPr bwMode="auto">
          <a:xfrm>
            <a:off x="6705600" y="381000"/>
            <a:ext cx="1563688" cy="1447800"/>
            <a:chOff x="6705600" y="762000"/>
            <a:chExt cx="1564401" cy="2438400"/>
          </a:xfrm>
        </p:grpSpPr>
        <p:sp>
          <p:nvSpPr>
            <p:cNvPr id="95257" name="TextBox 42"/>
            <p:cNvSpPr txBox="1">
              <a:spLocks noChangeArrowheads="1"/>
            </p:cNvSpPr>
            <p:nvPr/>
          </p:nvSpPr>
          <p:spPr bwMode="auto">
            <a:xfrm>
              <a:off x="6705600" y="762000"/>
              <a:ext cx="1564401" cy="1200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/>
                <a:t>Μαγνητικο</a:t>
              </a:r>
            </a:p>
            <a:p>
              <a:r>
                <a:rPr lang="el-GR"/>
                <a:t>Πεδιο</a:t>
              </a:r>
            </a:p>
            <a:p>
              <a:r>
                <a:rPr lang="el-GR"/>
                <a:t>Β</a:t>
              </a:r>
              <a:endParaRPr lang="en-US"/>
            </a:p>
          </p:txBody>
        </p:sp>
        <p:sp>
          <p:nvSpPr>
            <p:cNvPr id="95258" name="Oval 43"/>
            <p:cNvSpPr>
              <a:spLocks noChangeArrowheads="1"/>
            </p:cNvSpPr>
            <p:nvPr/>
          </p:nvSpPr>
          <p:spPr bwMode="auto">
            <a:xfrm>
              <a:off x="7696200" y="28194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Multiply 44"/>
            <p:cNvSpPr/>
            <p:nvPr/>
          </p:nvSpPr>
          <p:spPr bwMode="auto">
            <a:xfrm>
              <a:off x="7772886" y="2820737"/>
              <a:ext cx="304939" cy="379663"/>
            </a:xfrm>
            <a:prstGeom prst="mathMultiply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372200" y="908720"/>
            <a:ext cx="360040" cy="5334000"/>
            <a:chOff x="6372200" y="908720"/>
            <a:chExt cx="360040" cy="5334000"/>
          </a:xfrm>
        </p:grpSpPr>
        <p:sp>
          <p:nvSpPr>
            <p:cNvPr id="37" name="Rectangle 19"/>
            <p:cNvSpPr>
              <a:spLocks noChangeArrowheads="1"/>
            </p:cNvSpPr>
            <p:nvPr/>
          </p:nvSpPr>
          <p:spPr bwMode="auto">
            <a:xfrm>
              <a:off x="6516216" y="908720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4-Point Star 37"/>
            <p:cNvSpPr/>
            <p:nvPr/>
          </p:nvSpPr>
          <p:spPr bwMode="auto">
            <a:xfrm flipH="1">
              <a:off x="6372200" y="3789040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4-Point Star 38"/>
            <p:cNvSpPr/>
            <p:nvPr/>
          </p:nvSpPr>
          <p:spPr bwMode="auto">
            <a:xfrm flipH="1">
              <a:off x="6444208" y="4293096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4-Point Star 39"/>
            <p:cNvSpPr/>
            <p:nvPr/>
          </p:nvSpPr>
          <p:spPr bwMode="auto">
            <a:xfrm>
              <a:off x="6372200" y="3212976"/>
              <a:ext cx="304800" cy="304800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336818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 dirty="0">
                <a:latin typeface="Lucida Grande" charset="0"/>
                <a:ea typeface="ＭＳ Ｐゴシック" charset="0"/>
                <a:cs typeface="Lucida Grande" charset="0"/>
              </a:rPr>
              <a:t>Ανακατασκευή στην πράξη</a:t>
            </a:r>
            <a:br>
              <a:rPr lang="el-GR" sz="2800" dirty="0">
                <a:latin typeface="Lucida Grande" charset="0"/>
                <a:ea typeface="ＭＳ Ｐゴシック" charset="0"/>
                <a:cs typeface="Lucida Grande" charset="0"/>
              </a:rPr>
            </a:br>
            <a:endParaRPr lang="en-US" sz="2800" dirty="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4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5235" name="Text Placeholder 16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52596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l-GR" sz="1800">
                <a:solidFill>
                  <a:srgbClr val="CCCCD4"/>
                </a:solidFill>
                <a:latin typeface="Lucida Grande" charset="0"/>
                <a:ea typeface="ＭＳ Ｐゴシック" charset="0"/>
                <a:cs typeface="Lucida Grande" charset="0"/>
              </a:rPr>
              <a:t> </a:t>
            </a:r>
            <a:r>
              <a:rPr lang="el-GR" sz="180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Αρχιζει με τις θεσεις διαβασης των σωματιδιων</a:t>
            </a:r>
          </a:p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 Δωκιμαζονται διαφοροι συνδιασμοι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latin typeface="Lucida Grande" charset="0"/>
                <a:ea typeface="ＭＳ Ｐゴシック" charset="0"/>
                <a:cs typeface="Lucida Grande" charset="0"/>
              </a:rPr>
              <a:t> και υπολογιζεται η διαφορα μετρησης-προβλεψης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latin typeface="Lucida Grande" charset="0"/>
                <a:ea typeface="ＭＳ Ｐゴシック" charset="0"/>
                <a:cs typeface="Lucida Grande" charset="0"/>
              </a:rPr>
              <a:t>Και ετσι πιθανοτητα του καθε συνδιασμου</a:t>
            </a:r>
          </a:p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   </a:t>
            </a:r>
            <a:endParaRPr lang="en-US" sz="180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9523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9523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109F7AF-FE6D-724F-A771-81E1A953EF49}" type="slidenum">
              <a:rPr lang="en-US" sz="1400">
                <a:latin typeface="Arial" charset="0"/>
              </a:rPr>
              <a:pPr/>
              <a:t>16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5239" name="Rectangle 17"/>
          <p:cNvSpPr>
            <a:spLocks noChangeArrowheads="1"/>
          </p:cNvSpPr>
          <p:nvPr/>
        </p:nvSpPr>
        <p:spPr bwMode="auto">
          <a:xfrm>
            <a:off x="40386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0" name="Rectangle 18"/>
          <p:cNvSpPr>
            <a:spLocks noChangeArrowheads="1"/>
          </p:cNvSpPr>
          <p:nvPr/>
        </p:nvSpPr>
        <p:spPr bwMode="auto">
          <a:xfrm>
            <a:off x="48768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1" name="Rectangle 19"/>
          <p:cNvSpPr>
            <a:spLocks noChangeArrowheads="1"/>
          </p:cNvSpPr>
          <p:nvPr/>
        </p:nvSpPr>
        <p:spPr bwMode="auto">
          <a:xfrm>
            <a:off x="5715000" y="6858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4-Point Star 26"/>
          <p:cNvSpPr/>
          <p:nvPr/>
        </p:nvSpPr>
        <p:spPr bwMode="auto">
          <a:xfrm>
            <a:off x="3886200" y="99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" name="4-Point Star 27"/>
          <p:cNvSpPr/>
          <p:nvPr/>
        </p:nvSpPr>
        <p:spPr bwMode="auto">
          <a:xfrm>
            <a:off x="4800600" y="1371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" name="4-Point Star 28"/>
          <p:cNvSpPr/>
          <p:nvPr/>
        </p:nvSpPr>
        <p:spPr bwMode="auto">
          <a:xfrm>
            <a:off x="5562600" y="2514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" name="4-Point Star 29"/>
          <p:cNvSpPr/>
          <p:nvPr/>
        </p:nvSpPr>
        <p:spPr bwMode="auto">
          <a:xfrm>
            <a:off x="3886200" y="2590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" name="4-Point Star 30"/>
          <p:cNvSpPr/>
          <p:nvPr/>
        </p:nvSpPr>
        <p:spPr bwMode="auto">
          <a:xfrm>
            <a:off x="3886200" y="5257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" name="4-Point Star 31"/>
          <p:cNvSpPr/>
          <p:nvPr/>
        </p:nvSpPr>
        <p:spPr bwMode="auto">
          <a:xfrm>
            <a:off x="4724400" y="3048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4" name="4-Point Star 33"/>
          <p:cNvSpPr/>
          <p:nvPr/>
        </p:nvSpPr>
        <p:spPr bwMode="auto">
          <a:xfrm>
            <a:off x="4724400" y="480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5" name="4-Point Star 34"/>
          <p:cNvSpPr/>
          <p:nvPr/>
        </p:nvSpPr>
        <p:spPr bwMode="auto">
          <a:xfrm>
            <a:off x="5562600" y="3429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6" name="4-Point Star 35"/>
          <p:cNvSpPr/>
          <p:nvPr/>
        </p:nvSpPr>
        <p:spPr bwMode="auto">
          <a:xfrm>
            <a:off x="5562600" y="35052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1" name="Freeform 20"/>
          <p:cNvSpPr/>
          <p:nvPr/>
        </p:nvSpPr>
        <p:spPr bwMode="auto">
          <a:xfrm>
            <a:off x="4127500" y="2709863"/>
            <a:ext cx="1568450" cy="511175"/>
          </a:xfrm>
          <a:custGeom>
            <a:avLst/>
            <a:gdLst>
              <a:gd name="connsiteX0" fmla="*/ 10703 w 1568800"/>
              <a:gd name="connsiteY0" fmla="*/ 91658 h 510667"/>
              <a:gd name="connsiteX1" fmla="*/ 521340 w 1568800"/>
              <a:gd name="connsiteY1" fmla="*/ 379727 h 510667"/>
              <a:gd name="connsiteX2" fmla="*/ 730832 w 1568800"/>
              <a:gd name="connsiteY2" fmla="*/ 484479 h 510667"/>
              <a:gd name="connsiteX3" fmla="*/ 783205 w 1568800"/>
              <a:gd name="connsiteY3" fmla="*/ 510667 h 510667"/>
              <a:gd name="connsiteX4" fmla="*/ 1568800 w 1568800"/>
              <a:gd name="connsiteY4" fmla="*/ 0 h 510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8800" h="510667">
                <a:moveTo>
                  <a:pt x="10703" y="91658"/>
                </a:moveTo>
                <a:cubicBezTo>
                  <a:pt x="279652" y="270968"/>
                  <a:pt x="0" y="90076"/>
                  <a:pt x="521340" y="379727"/>
                </a:cubicBezTo>
                <a:cubicBezTo>
                  <a:pt x="714453" y="487018"/>
                  <a:pt x="563690" y="408501"/>
                  <a:pt x="730832" y="484479"/>
                </a:cubicBezTo>
                <a:cubicBezTo>
                  <a:pt x="748601" y="492556"/>
                  <a:pt x="783205" y="510667"/>
                  <a:pt x="783205" y="510667"/>
                </a:cubicBezTo>
                <a:lnTo>
                  <a:pt x="1568800" y="0"/>
                </a:lnTo>
              </a:path>
            </a:pathLst>
          </a:cu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cxnSp>
        <p:nvCxnSpPr>
          <p:cNvPr id="95252" name="Straight Connector 23"/>
          <p:cNvCxnSpPr>
            <a:cxnSpLocks noChangeShapeType="1"/>
          </p:cNvCxnSpPr>
          <p:nvPr/>
        </p:nvCxnSpPr>
        <p:spPr bwMode="auto">
          <a:xfrm>
            <a:off x="4114800" y="1219200"/>
            <a:ext cx="914400" cy="914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sp>
        <p:nvSpPr>
          <p:cNvPr id="95253" name="Freeform 24"/>
          <p:cNvSpPr>
            <a:spLocks noChangeArrowheads="1"/>
          </p:cNvSpPr>
          <p:nvPr/>
        </p:nvSpPr>
        <p:spPr bwMode="auto">
          <a:xfrm>
            <a:off x="4032250" y="1177925"/>
            <a:ext cx="1676400" cy="2514600"/>
          </a:xfrm>
          <a:custGeom>
            <a:avLst/>
            <a:gdLst>
              <a:gd name="T0" fmla="*/ 0 w 1675936"/>
              <a:gd name="T1" fmla="*/ 0 h 2514054"/>
              <a:gd name="T2" fmla="*/ 917797 w 1675936"/>
              <a:gd name="T3" fmla="*/ 367033 h 2514054"/>
              <a:gd name="T4" fmla="*/ 1678257 w 1675936"/>
              <a:gd name="T5" fmla="*/ 2516784 h 2514054"/>
              <a:gd name="T6" fmla="*/ 0 60000 65536"/>
              <a:gd name="T7" fmla="*/ 0 60000 65536"/>
              <a:gd name="T8" fmla="*/ 0 60000 65536"/>
              <a:gd name="T9" fmla="*/ 0 w 1675936"/>
              <a:gd name="T10" fmla="*/ 0 h 2514054"/>
              <a:gd name="T11" fmla="*/ 1675936 w 1675936"/>
              <a:gd name="T12" fmla="*/ 2514054 h 25140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75936" h="2514054">
                <a:moveTo>
                  <a:pt x="0" y="0"/>
                </a:moveTo>
                <a:lnTo>
                  <a:pt x="916527" y="366633"/>
                </a:lnTo>
                <a:lnTo>
                  <a:pt x="1675936" y="251405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54" name="Freeform 40"/>
          <p:cNvSpPr>
            <a:spLocks noChangeArrowheads="1"/>
          </p:cNvSpPr>
          <p:nvPr/>
        </p:nvSpPr>
        <p:spPr bwMode="auto">
          <a:xfrm>
            <a:off x="4006850" y="1531938"/>
            <a:ext cx="1714500" cy="1282700"/>
          </a:xfrm>
          <a:custGeom>
            <a:avLst/>
            <a:gdLst>
              <a:gd name="T0" fmla="*/ 0 w 1715216"/>
              <a:gd name="T1" fmla="*/ 1280642 h 1283215"/>
              <a:gd name="T2" fmla="*/ 940748 w 1715216"/>
              <a:gd name="T3" fmla="*/ 0 h 1283215"/>
              <a:gd name="T4" fmla="*/ 1711639 w 1715216"/>
              <a:gd name="T5" fmla="*/ 1110761 h 1283215"/>
              <a:gd name="T6" fmla="*/ 0 60000 65536"/>
              <a:gd name="T7" fmla="*/ 0 60000 65536"/>
              <a:gd name="T8" fmla="*/ 0 60000 65536"/>
              <a:gd name="T9" fmla="*/ 0 w 1715216"/>
              <a:gd name="T10" fmla="*/ 0 h 1283215"/>
              <a:gd name="T11" fmla="*/ 1715216 w 1715216"/>
              <a:gd name="T12" fmla="*/ 1283215 h 12832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15216" h="1283215">
                <a:moveTo>
                  <a:pt x="0" y="1283215"/>
                </a:moveTo>
                <a:lnTo>
                  <a:pt x="942714" y="0"/>
                </a:lnTo>
                <a:lnTo>
                  <a:pt x="1715216" y="1112993"/>
                </a:lnTo>
              </a:path>
            </a:pathLst>
          </a:custGeom>
          <a:noFill/>
          <a:ln w="9525">
            <a:solidFill>
              <a:srgbClr val="008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5255" name="Group 41"/>
          <p:cNvGrpSpPr>
            <a:grpSpLocks/>
          </p:cNvGrpSpPr>
          <p:nvPr/>
        </p:nvGrpSpPr>
        <p:grpSpPr bwMode="auto">
          <a:xfrm>
            <a:off x="6705600" y="381000"/>
            <a:ext cx="1563688" cy="1447800"/>
            <a:chOff x="6705600" y="762000"/>
            <a:chExt cx="1564401" cy="2438400"/>
          </a:xfrm>
        </p:grpSpPr>
        <p:sp>
          <p:nvSpPr>
            <p:cNvPr id="95257" name="TextBox 42"/>
            <p:cNvSpPr txBox="1">
              <a:spLocks noChangeArrowheads="1"/>
            </p:cNvSpPr>
            <p:nvPr/>
          </p:nvSpPr>
          <p:spPr bwMode="auto">
            <a:xfrm>
              <a:off x="6705600" y="762000"/>
              <a:ext cx="1564401" cy="1200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/>
                <a:t>Μαγνητικο</a:t>
              </a:r>
            </a:p>
            <a:p>
              <a:r>
                <a:rPr lang="el-GR"/>
                <a:t>Πεδιο</a:t>
              </a:r>
            </a:p>
            <a:p>
              <a:r>
                <a:rPr lang="el-GR"/>
                <a:t>Β</a:t>
              </a:r>
              <a:endParaRPr lang="en-US"/>
            </a:p>
          </p:txBody>
        </p:sp>
        <p:sp>
          <p:nvSpPr>
            <p:cNvPr id="95258" name="Oval 43"/>
            <p:cNvSpPr>
              <a:spLocks noChangeArrowheads="1"/>
            </p:cNvSpPr>
            <p:nvPr/>
          </p:nvSpPr>
          <p:spPr bwMode="auto">
            <a:xfrm>
              <a:off x="7696200" y="28194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Multiply 44"/>
            <p:cNvSpPr/>
            <p:nvPr/>
          </p:nvSpPr>
          <p:spPr bwMode="auto">
            <a:xfrm>
              <a:off x="7772886" y="2820737"/>
              <a:ext cx="304939" cy="379663"/>
            </a:xfrm>
            <a:prstGeom prst="mathMultiply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372200" y="908720"/>
            <a:ext cx="360040" cy="5334000"/>
            <a:chOff x="6372200" y="908720"/>
            <a:chExt cx="360040" cy="5334000"/>
          </a:xfrm>
        </p:grpSpPr>
        <p:sp>
          <p:nvSpPr>
            <p:cNvPr id="37" name="Rectangle 19"/>
            <p:cNvSpPr>
              <a:spLocks noChangeArrowheads="1"/>
            </p:cNvSpPr>
            <p:nvPr/>
          </p:nvSpPr>
          <p:spPr bwMode="auto">
            <a:xfrm>
              <a:off x="6516216" y="908720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4-Point Star 37"/>
            <p:cNvSpPr/>
            <p:nvPr/>
          </p:nvSpPr>
          <p:spPr bwMode="auto">
            <a:xfrm flipH="1">
              <a:off x="6372200" y="3789040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4-Point Star 38"/>
            <p:cNvSpPr/>
            <p:nvPr/>
          </p:nvSpPr>
          <p:spPr bwMode="auto">
            <a:xfrm flipH="1">
              <a:off x="6444208" y="4293096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4-Point Star 39"/>
            <p:cNvSpPr/>
            <p:nvPr/>
          </p:nvSpPr>
          <p:spPr bwMode="auto">
            <a:xfrm>
              <a:off x="6372200" y="3212976"/>
              <a:ext cx="304800" cy="304800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01231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4"/>
          <p:cNvSpPr>
            <a:spLocks noGrp="1"/>
          </p:cNvSpPr>
          <p:nvPr>
            <p:ph type="title"/>
          </p:nvPr>
        </p:nvSpPr>
        <p:spPr>
          <a:xfrm>
            <a:off x="179512" y="260648"/>
            <a:ext cx="4330824" cy="923702"/>
          </a:xfrm>
        </p:spPr>
        <p:txBody>
          <a:bodyPr/>
          <a:lstStyle/>
          <a:p>
            <a:r>
              <a:rPr lang="el-GR" sz="2800" dirty="0">
                <a:solidFill>
                  <a:srgbClr val="000066"/>
                </a:solidFill>
                <a:latin typeface="Lucida Grande" charset="0"/>
                <a:ea typeface="ＭＳ Ｐゴシック" charset="0"/>
                <a:cs typeface="Lucida Grande" charset="0"/>
              </a:rPr>
              <a:t>Ανακατασκευή</a:t>
            </a:r>
            <a:r>
              <a:rPr lang="en-US" sz="2800" dirty="0">
                <a:solidFill>
                  <a:srgbClr val="000066"/>
                </a:solidFill>
                <a:latin typeface="Lucida Grande" charset="0"/>
                <a:ea typeface="ＭＳ Ｐゴシック" charset="0"/>
                <a:cs typeface="Lucida Grande" charset="0"/>
              </a:rPr>
              <a:t>: </a:t>
            </a:r>
            <a:r>
              <a:rPr lang="el-GR" sz="2800" dirty="0">
                <a:solidFill>
                  <a:srgbClr val="000066"/>
                </a:solidFill>
                <a:latin typeface="Lucida Grande" charset="0"/>
                <a:ea typeface="ＭＳ Ｐゴシック" charset="0"/>
                <a:cs typeface="Lucida Grande" charset="0"/>
              </a:rPr>
              <a:t>πρώτο αποτελεσμα 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6259" name="Text Placeholder 1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l-GR" sz="1800">
                <a:solidFill>
                  <a:srgbClr val="CCCCD4"/>
                </a:solidFill>
                <a:latin typeface="Lucida Grande" charset="0"/>
                <a:ea typeface="ＭＳ Ｐゴシック" charset="0"/>
                <a:cs typeface="Lucida Grande" charset="0"/>
              </a:rPr>
              <a:t>Αρχιζει με τις θεσεις διαβασης των σωματιδιων</a:t>
            </a:r>
          </a:p>
          <a:p>
            <a:pPr>
              <a:buFont typeface="Arial" charset="0"/>
              <a:buChar char="•"/>
            </a:pPr>
            <a:r>
              <a:rPr lang="el-GR" sz="180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 Δωκιμαζονται διαφοροι συνδιασμοι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 και υπολογιζεται η διαφορα μετρησης-προβλεψης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Και ετσι πιθανοτητα του καθε συνδιασμου</a:t>
            </a:r>
          </a:p>
          <a:p>
            <a:pPr lvl="1">
              <a:buFont typeface="Arial" charset="0"/>
              <a:buChar char="•"/>
            </a:pPr>
            <a:endParaRPr lang="el-GR" sz="1600">
              <a:latin typeface="Lucida Grande" charset="0"/>
              <a:ea typeface="ＭＳ Ｐゴシック" charset="0"/>
              <a:cs typeface="Lucida Grande" charset="0"/>
            </a:endParaRPr>
          </a:p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Τελικα εχουν βρεθει ολες οι τροχιες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latin typeface="Lucida Grande" charset="0"/>
                <a:ea typeface="ＭＳ Ｐゴシック" charset="0"/>
                <a:cs typeface="Lucida Grande" charset="0"/>
              </a:rPr>
              <a:t> ή «στα γρηγορα» αυτες με μεγαλη ορμη-  οι κυριες τροχιες </a:t>
            </a:r>
          </a:p>
          <a:p>
            <a:endParaRPr lang="el-GR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626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9626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9626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DCDC6BE-FC82-D643-919A-7F0BE611FB30}" type="slidenum">
              <a:rPr lang="en-US" sz="1400">
                <a:latin typeface="Arial" charset="0"/>
              </a:rPr>
              <a:pPr/>
              <a:t>17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grpSp>
        <p:nvGrpSpPr>
          <p:cNvPr id="96269" name="Group 13"/>
          <p:cNvGrpSpPr>
            <a:grpSpLocks/>
          </p:cNvGrpSpPr>
          <p:nvPr/>
        </p:nvGrpSpPr>
        <p:grpSpPr bwMode="auto">
          <a:xfrm>
            <a:off x="6705600" y="838200"/>
            <a:ext cx="1563688" cy="1200150"/>
            <a:chOff x="6705600" y="2057400"/>
            <a:chExt cx="1564401" cy="1200328"/>
          </a:xfrm>
        </p:grpSpPr>
        <p:sp>
          <p:nvSpPr>
            <p:cNvPr id="96273" name="TextBox 20"/>
            <p:cNvSpPr txBox="1">
              <a:spLocks noChangeArrowheads="1"/>
            </p:cNvSpPr>
            <p:nvPr/>
          </p:nvSpPr>
          <p:spPr bwMode="auto">
            <a:xfrm>
              <a:off x="6705600" y="2057400"/>
              <a:ext cx="1564401" cy="1200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/>
                <a:t>Μαγνητικο</a:t>
              </a:r>
            </a:p>
            <a:p>
              <a:r>
                <a:rPr lang="el-GR"/>
                <a:t>Πεδιο</a:t>
              </a:r>
            </a:p>
            <a:p>
              <a:r>
                <a:rPr lang="el-GR"/>
                <a:t>Β</a:t>
              </a:r>
              <a:endParaRPr lang="en-US"/>
            </a:p>
          </p:txBody>
        </p:sp>
        <p:sp>
          <p:nvSpPr>
            <p:cNvPr id="96274" name="Oval 22"/>
            <p:cNvSpPr>
              <a:spLocks noChangeArrowheads="1"/>
            </p:cNvSpPr>
            <p:nvPr/>
          </p:nvSpPr>
          <p:spPr bwMode="auto">
            <a:xfrm>
              <a:off x="7696200" y="28194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Multiply 25"/>
            <p:cNvSpPr/>
            <p:nvPr/>
          </p:nvSpPr>
          <p:spPr bwMode="auto">
            <a:xfrm>
              <a:off x="7772886" y="2819513"/>
              <a:ext cx="304939" cy="381057"/>
            </a:xfrm>
            <a:prstGeom prst="mathMultiply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</a:endParaRPr>
            </a:p>
          </p:txBody>
        </p:sp>
      </p:grpSp>
      <p:sp>
        <p:nvSpPr>
          <p:cNvPr id="96270" name="TextBox 26"/>
          <p:cNvSpPr txBox="1">
            <a:spLocks noChangeArrowheads="1"/>
          </p:cNvSpPr>
          <p:nvPr/>
        </p:nvSpPr>
        <p:spPr bwMode="auto">
          <a:xfrm>
            <a:off x="5943600" y="5257800"/>
            <a:ext cx="18716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P= 7.5 GeV/c</a:t>
            </a:r>
          </a:p>
        </p:txBody>
      </p:sp>
      <p:sp>
        <p:nvSpPr>
          <p:cNvPr id="96271" name="TextBox 27"/>
          <p:cNvSpPr txBox="1">
            <a:spLocks noChangeArrowheads="1"/>
          </p:cNvSpPr>
          <p:nvPr/>
        </p:nvSpPr>
        <p:spPr bwMode="auto">
          <a:xfrm>
            <a:off x="6096000" y="2057400"/>
            <a:ext cx="1782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P= 11 GeV/c</a:t>
            </a:r>
          </a:p>
        </p:txBody>
      </p:sp>
      <p:sp>
        <p:nvSpPr>
          <p:cNvPr id="96272" name="TextBox 28"/>
          <p:cNvSpPr txBox="1">
            <a:spLocks noChangeArrowheads="1"/>
          </p:cNvSpPr>
          <p:nvPr/>
        </p:nvSpPr>
        <p:spPr bwMode="auto">
          <a:xfrm>
            <a:off x="6858000" y="4419600"/>
            <a:ext cx="1793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P= 22 GeV/c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581400" y="762000"/>
            <a:ext cx="3332163" cy="5336704"/>
            <a:chOff x="3581400" y="762000"/>
            <a:chExt cx="3332163" cy="5336704"/>
          </a:xfrm>
        </p:grpSpPr>
        <p:sp>
          <p:nvSpPr>
            <p:cNvPr id="96263" name="Rectangle 17"/>
            <p:cNvSpPr>
              <a:spLocks noChangeArrowheads="1"/>
            </p:cNvSpPr>
            <p:nvPr/>
          </p:nvSpPr>
          <p:spPr bwMode="auto">
            <a:xfrm>
              <a:off x="4038600" y="762000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264" name="Rectangle 18"/>
            <p:cNvSpPr>
              <a:spLocks noChangeArrowheads="1"/>
            </p:cNvSpPr>
            <p:nvPr/>
          </p:nvSpPr>
          <p:spPr bwMode="auto">
            <a:xfrm>
              <a:off x="4644008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265" name="Rectangle 19"/>
            <p:cNvSpPr>
              <a:spLocks noChangeArrowheads="1"/>
            </p:cNvSpPr>
            <p:nvPr/>
          </p:nvSpPr>
          <p:spPr bwMode="auto">
            <a:xfrm>
              <a:off x="5292080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3581400" y="990600"/>
              <a:ext cx="2506663" cy="4176713"/>
            </a:xfrm>
            <a:custGeom>
              <a:avLst/>
              <a:gdLst>
                <a:gd name="connsiteX0" fmla="*/ 0 w 2507358"/>
                <a:gd name="connsiteY0" fmla="*/ 0 h 4176997"/>
                <a:gd name="connsiteX1" fmla="*/ 1073646 w 2507358"/>
                <a:gd name="connsiteY1" fmla="*/ 366633 h 4176997"/>
                <a:gd name="connsiteX2" fmla="*/ 1898521 w 2507358"/>
                <a:gd name="connsiteY2" fmla="*/ 1165369 h 4176997"/>
                <a:gd name="connsiteX3" fmla="*/ 2369878 w 2507358"/>
                <a:gd name="connsiteY3" fmla="*/ 2330738 h 4176997"/>
                <a:gd name="connsiteX4" fmla="*/ 2487718 w 2507358"/>
                <a:gd name="connsiteY4" fmla="*/ 3221132 h 4176997"/>
                <a:gd name="connsiteX5" fmla="*/ 2487718 w 2507358"/>
                <a:gd name="connsiteY5" fmla="*/ 3456825 h 4176997"/>
                <a:gd name="connsiteX6" fmla="*/ 2461531 w 2507358"/>
                <a:gd name="connsiteY6" fmla="*/ 3771082 h 4176997"/>
                <a:gd name="connsiteX7" fmla="*/ 2461531 w 2507358"/>
                <a:gd name="connsiteY7" fmla="*/ 3771082 h 4176997"/>
                <a:gd name="connsiteX8" fmla="*/ 2461531 w 2507358"/>
                <a:gd name="connsiteY8" fmla="*/ 3771082 h 4176997"/>
                <a:gd name="connsiteX9" fmla="*/ 2461531 w 2507358"/>
                <a:gd name="connsiteY9" fmla="*/ 3771082 h 4176997"/>
                <a:gd name="connsiteX10" fmla="*/ 2435345 w 2507358"/>
                <a:gd name="connsiteY10" fmla="*/ 4176997 h 4176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07358" h="4176997">
                  <a:moveTo>
                    <a:pt x="0" y="0"/>
                  </a:moveTo>
                  <a:cubicBezTo>
                    <a:pt x="378613" y="86202"/>
                    <a:pt x="757226" y="172405"/>
                    <a:pt x="1073646" y="366633"/>
                  </a:cubicBezTo>
                  <a:cubicBezTo>
                    <a:pt x="1390066" y="560861"/>
                    <a:pt x="1682482" y="838018"/>
                    <a:pt x="1898521" y="1165369"/>
                  </a:cubicBezTo>
                  <a:cubicBezTo>
                    <a:pt x="2114560" y="1492720"/>
                    <a:pt x="2271679" y="1988111"/>
                    <a:pt x="2369878" y="2330738"/>
                  </a:cubicBezTo>
                  <a:cubicBezTo>
                    <a:pt x="2468077" y="2673365"/>
                    <a:pt x="2468078" y="3033451"/>
                    <a:pt x="2487718" y="3221132"/>
                  </a:cubicBezTo>
                  <a:cubicBezTo>
                    <a:pt x="2507358" y="3408813"/>
                    <a:pt x="2492083" y="3365167"/>
                    <a:pt x="2487718" y="3456825"/>
                  </a:cubicBezTo>
                  <a:cubicBezTo>
                    <a:pt x="2483353" y="3548483"/>
                    <a:pt x="2461531" y="3771082"/>
                    <a:pt x="2461531" y="3771082"/>
                  </a:cubicBezTo>
                  <a:lnTo>
                    <a:pt x="2461531" y="3771082"/>
                  </a:lnTo>
                  <a:lnTo>
                    <a:pt x="2461531" y="3771082"/>
                  </a:lnTo>
                  <a:lnTo>
                    <a:pt x="2461531" y="3771082"/>
                  </a:lnTo>
                  <a:lnTo>
                    <a:pt x="2435345" y="4176997"/>
                  </a:lnTo>
                </a:path>
              </a:pathLst>
            </a:custGeom>
            <a:noFill/>
            <a:ln w="12700" cap="flat" cmpd="sng" algn="ctr">
              <a:solidFill>
                <a:schemeClr val="tx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6267" name="Freeform 23"/>
            <p:cNvSpPr>
              <a:spLocks noChangeArrowheads="1"/>
            </p:cNvSpPr>
            <p:nvPr/>
          </p:nvSpPr>
          <p:spPr bwMode="auto">
            <a:xfrm>
              <a:off x="3810000" y="2667000"/>
              <a:ext cx="3103563" cy="1806575"/>
            </a:xfrm>
            <a:custGeom>
              <a:avLst/>
              <a:gdLst>
                <a:gd name="T0" fmla="*/ 0 w 3103101"/>
                <a:gd name="T1" fmla="*/ 0 h 1806977"/>
                <a:gd name="T2" fmla="*/ 1284094 w 3103101"/>
                <a:gd name="T3" fmla="*/ 549339 h 1806977"/>
                <a:gd name="T4" fmla="*/ 3105411 w 3103101"/>
                <a:gd name="T5" fmla="*/ 1804967 h 1806977"/>
                <a:gd name="T6" fmla="*/ 0 60000 65536"/>
                <a:gd name="T7" fmla="*/ 0 60000 65536"/>
                <a:gd name="T8" fmla="*/ 0 60000 65536"/>
                <a:gd name="T9" fmla="*/ 0 w 3103101"/>
                <a:gd name="T10" fmla="*/ 0 h 1806977"/>
                <a:gd name="T11" fmla="*/ 3103101 w 3103101"/>
                <a:gd name="T12" fmla="*/ 1806977 h 18069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03101" h="1806977">
                  <a:moveTo>
                    <a:pt x="0" y="0"/>
                  </a:moveTo>
                  <a:cubicBezTo>
                    <a:pt x="382978" y="124393"/>
                    <a:pt x="765956" y="248786"/>
                    <a:pt x="1283139" y="549949"/>
                  </a:cubicBezTo>
                  <a:cubicBezTo>
                    <a:pt x="1800322" y="851112"/>
                    <a:pt x="2451711" y="1329044"/>
                    <a:pt x="3103101" y="1806977"/>
                  </a:cubicBezTo>
                </a:path>
              </a:pathLst>
            </a:custGeom>
            <a:noFill/>
            <a:ln w="12700">
              <a:solidFill>
                <a:srgbClr val="000033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268" name="Freeform 24"/>
            <p:cNvSpPr>
              <a:spLocks noChangeArrowheads="1"/>
            </p:cNvSpPr>
            <p:nvPr/>
          </p:nvSpPr>
          <p:spPr bwMode="auto">
            <a:xfrm>
              <a:off x="3733800" y="2209800"/>
              <a:ext cx="2357438" cy="3300413"/>
            </a:xfrm>
            <a:custGeom>
              <a:avLst/>
              <a:gdLst>
                <a:gd name="T0" fmla="*/ 0 w 2356785"/>
                <a:gd name="T1" fmla="*/ 3303278 h 3299697"/>
                <a:gd name="T2" fmla="*/ 1048911 w 2356785"/>
                <a:gd name="T3" fmla="*/ 2844491 h 3299697"/>
                <a:gd name="T4" fmla="*/ 1953599 w 2356785"/>
                <a:gd name="T5" fmla="*/ 1428800 h 3299697"/>
                <a:gd name="T6" fmla="*/ 2360052 w 2356785"/>
                <a:gd name="T7" fmla="*/ 0 h 32996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56785"/>
                <a:gd name="T13" fmla="*/ 0 h 3299697"/>
                <a:gd name="T14" fmla="*/ 2356785 w 2356785"/>
                <a:gd name="T15" fmla="*/ 3299697 h 32996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56785" h="3299697">
                  <a:moveTo>
                    <a:pt x="0" y="3299697"/>
                  </a:moveTo>
                  <a:cubicBezTo>
                    <a:pt x="361155" y="3226588"/>
                    <a:pt x="722311" y="3153480"/>
                    <a:pt x="1047460" y="2841406"/>
                  </a:cubicBezTo>
                  <a:cubicBezTo>
                    <a:pt x="1372609" y="2529332"/>
                    <a:pt x="1732673" y="1900818"/>
                    <a:pt x="1950894" y="1427250"/>
                  </a:cubicBezTo>
                  <a:cubicBezTo>
                    <a:pt x="2169115" y="953682"/>
                    <a:pt x="2262950" y="476841"/>
                    <a:pt x="2356785" y="0"/>
                  </a:cubicBezTo>
                </a:path>
              </a:pathLst>
            </a:custGeom>
            <a:noFill/>
            <a:ln w="12700">
              <a:solidFill>
                <a:srgbClr val="000033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5868144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 bwMode="auto">
          <a:xfrm>
            <a:off x="7236296" y="1916832"/>
            <a:ext cx="1440160" cy="4464496"/>
          </a:xfrm>
          <a:prstGeom prst="rect">
            <a:avLst/>
          </a:prstGeom>
          <a:solidFill>
            <a:srgbClr val="CCFFCC"/>
          </a:solidFill>
          <a:ln w="12700" cap="flat" cmpd="sng" algn="ctr">
            <a:solidFill>
              <a:schemeClr val="accent5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3366FF"/>
              </a:solidFill>
              <a:effectLst/>
              <a:latin typeface="Times New Roman" pitchFamily="-107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7504" y="620688"/>
            <a:ext cx="8856984" cy="576064"/>
          </a:xfrm>
        </p:spPr>
        <p:txBody>
          <a:bodyPr/>
          <a:lstStyle/>
          <a:p>
            <a:r>
              <a:rPr lang="el-GR" sz="3200" dirty="0"/>
              <a:t>Από μερική προς ‘ολική’ ανακατασκευή</a:t>
            </a:r>
            <a:endParaRPr lang="en-US" sz="32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76400"/>
            <a:ext cx="4330824" cy="4381500"/>
          </a:xfrm>
        </p:spPr>
        <p:txBody>
          <a:bodyPr/>
          <a:lstStyle/>
          <a:p>
            <a:r>
              <a:rPr lang="el-GR" sz="2400" dirty="0"/>
              <a:t>Μετά από αυτά τα πρώτα ίχνη</a:t>
            </a:r>
          </a:p>
          <a:p>
            <a:r>
              <a:rPr lang="el-GR" sz="2400" dirty="0"/>
              <a:t>Προσθέτουμε ανιχνευτές</a:t>
            </a:r>
          </a:p>
          <a:p>
            <a:pPr lvl="1"/>
            <a:r>
              <a:rPr lang="el-GR" sz="2000" dirty="0"/>
              <a:t>Ευαίσθητους, σε περισότερα σωματίδια, άλλες αλληλεπιδράσεις </a:t>
            </a:r>
          </a:p>
          <a:p>
            <a:r>
              <a:rPr lang="el-GR" sz="2400" dirty="0"/>
              <a:t>Βγάζουμε πληροφορίες για τα άλλα σωματίδια (γ, π, Κ, </a:t>
            </a:r>
            <a:r>
              <a:rPr lang="en-US" sz="2400" dirty="0"/>
              <a:t>p, n, … )</a:t>
            </a:r>
            <a:endParaRPr lang="el-GR" sz="2400" dirty="0"/>
          </a:p>
          <a:p>
            <a:r>
              <a:rPr lang="el-GR" sz="2400" dirty="0"/>
              <a:t>Συγκρότουμε «ολόκληρη</a:t>
            </a:r>
            <a:r>
              <a:rPr lang="nb-NO" sz="2400" dirty="0"/>
              <a:t>»</a:t>
            </a:r>
            <a:r>
              <a:rPr lang="el-GR" sz="2400" dirty="0"/>
              <a:t> την εικόνα της κρούσης</a:t>
            </a:r>
            <a:r>
              <a:rPr lang="el-GR" sz="2800" dirty="0"/>
              <a:t>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837316-2A32-4341-A317-F9B8DEB480CE}" type="slidenum">
              <a:rPr lang="en-US" smtClean="0"/>
              <a:pPr>
                <a:defRPr/>
              </a:pPr>
              <a:t>18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12" name="TextBox 26"/>
          <p:cNvSpPr txBox="1">
            <a:spLocks noChangeArrowheads="1"/>
          </p:cNvSpPr>
          <p:nvPr/>
        </p:nvSpPr>
        <p:spPr bwMode="auto">
          <a:xfrm>
            <a:off x="4932040" y="1700808"/>
            <a:ext cx="117211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/>
              <a:t>P= 7.5 </a:t>
            </a:r>
            <a:r>
              <a:rPr lang="en-US" sz="1400" dirty="0" err="1"/>
              <a:t>GeV</a:t>
            </a:r>
            <a:r>
              <a:rPr lang="en-US" sz="1400" dirty="0"/>
              <a:t>/c</a:t>
            </a:r>
          </a:p>
        </p:txBody>
      </p:sp>
      <p:sp>
        <p:nvSpPr>
          <p:cNvPr id="13" name="TextBox 27"/>
          <p:cNvSpPr txBox="1">
            <a:spLocks noChangeArrowheads="1"/>
          </p:cNvSpPr>
          <p:nvPr/>
        </p:nvSpPr>
        <p:spPr bwMode="auto">
          <a:xfrm>
            <a:off x="5004049" y="5589240"/>
            <a:ext cx="115212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/>
              <a:t>P= 11 </a:t>
            </a:r>
            <a:r>
              <a:rPr lang="en-US" sz="1400" dirty="0" err="1"/>
              <a:t>GeV</a:t>
            </a:r>
            <a:r>
              <a:rPr lang="en-US" sz="1400" dirty="0"/>
              <a:t>/c</a:t>
            </a:r>
          </a:p>
        </p:txBody>
      </p:sp>
      <p:sp>
        <p:nvSpPr>
          <p:cNvPr id="14" name="TextBox 28"/>
          <p:cNvSpPr txBox="1">
            <a:spLocks noChangeArrowheads="1"/>
          </p:cNvSpPr>
          <p:nvPr/>
        </p:nvSpPr>
        <p:spPr bwMode="auto">
          <a:xfrm>
            <a:off x="4932040" y="3140968"/>
            <a:ext cx="11236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/>
              <a:t>P= 22 </a:t>
            </a:r>
            <a:r>
              <a:rPr lang="en-US" sz="1400" dirty="0" err="1"/>
              <a:t>GeV</a:t>
            </a:r>
            <a:r>
              <a:rPr lang="en-US" sz="1400" dirty="0"/>
              <a:t>/c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7308304" y="4509120"/>
            <a:ext cx="1296144" cy="2880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rPr>
              <a:t>            230</a:t>
            </a:r>
            <a:r>
              <a:rPr kumimoji="0" lang="en-US" sz="16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rPr>
              <a:t> 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7308304" y="4869160"/>
            <a:ext cx="129614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/>
              <a:t>           3345 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940152" y="1700808"/>
            <a:ext cx="1566664" cy="4685928"/>
            <a:chOff x="3581400" y="762000"/>
            <a:chExt cx="3332163" cy="5336704"/>
          </a:xfrm>
        </p:grpSpPr>
        <p:sp>
          <p:nvSpPr>
            <p:cNvPr id="20" name="Rectangle 17"/>
            <p:cNvSpPr>
              <a:spLocks noChangeArrowheads="1"/>
            </p:cNvSpPr>
            <p:nvPr/>
          </p:nvSpPr>
          <p:spPr bwMode="auto">
            <a:xfrm>
              <a:off x="4038600" y="762000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4644008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19"/>
            <p:cNvSpPr>
              <a:spLocks noChangeArrowheads="1"/>
            </p:cNvSpPr>
            <p:nvPr/>
          </p:nvSpPr>
          <p:spPr bwMode="auto">
            <a:xfrm>
              <a:off x="5292080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3581400" y="990600"/>
              <a:ext cx="2506663" cy="4176713"/>
            </a:xfrm>
            <a:custGeom>
              <a:avLst/>
              <a:gdLst>
                <a:gd name="connsiteX0" fmla="*/ 0 w 2507358"/>
                <a:gd name="connsiteY0" fmla="*/ 0 h 4176997"/>
                <a:gd name="connsiteX1" fmla="*/ 1073646 w 2507358"/>
                <a:gd name="connsiteY1" fmla="*/ 366633 h 4176997"/>
                <a:gd name="connsiteX2" fmla="*/ 1898521 w 2507358"/>
                <a:gd name="connsiteY2" fmla="*/ 1165369 h 4176997"/>
                <a:gd name="connsiteX3" fmla="*/ 2369878 w 2507358"/>
                <a:gd name="connsiteY3" fmla="*/ 2330738 h 4176997"/>
                <a:gd name="connsiteX4" fmla="*/ 2487718 w 2507358"/>
                <a:gd name="connsiteY4" fmla="*/ 3221132 h 4176997"/>
                <a:gd name="connsiteX5" fmla="*/ 2487718 w 2507358"/>
                <a:gd name="connsiteY5" fmla="*/ 3456825 h 4176997"/>
                <a:gd name="connsiteX6" fmla="*/ 2461531 w 2507358"/>
                <a:gd name="connsiteY6" fmla="*/ 3771082 h 4176997"/>
                <a:gd name="connsiteX7" fmla="*/ 2461531 w 2507358"/>
                <a:gd name="connsiteY7" fmla="*/ 3771082 h 4176997"/>
                <a:gd name="connsiteX8" fmla="*/ 2461531 w 2507358"/>
                <a:gd name="connsiteY8" fmla="*/ 3771082 h 4176997"/>
                <a:gd name="connsiteX9" fmla="*/ 2461531 w 2507358"/>
                <a:gd name="connsiteY9" fmla="*/ 3771082 h 4176997"/>
                <a:gd name="connsiteX10" fmla="*/ 2435345 w 2507358"/>
                <a:gd name="connsiteY10" fmla="*/ 4176997 h 4176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07358" h="4176997">
                  <a:moveTo>
                    <a:pt x="0" y="0"/>
                  </a:moveTo>
                  <a:cubicBezTo>
                    <a:pt x="378613" y="86202"/>
                    <a:pt x="757226" y="172405"/>
                    <a:pt x="1073646" y="366633"/>
                  </a:cubicBezTo>
                  <a:cubicBezTo>
                    <a:pt x="1390066" y="560861"/>
                    <a:pt x="1682482" y="838018"/>
                    <a:pt x="1898521" y="1165369"/>
                  </a:cubicBezTo>
                  <a:cubicBezTo>
                    <a:pt x="2114560" y="1492720"/>
                    <a:pt x="2271679" y="1988111"/>
                    <a:pt x="2369878" y="2330738"/>
                  </a:cubicBezTo>
                  <a:cubicBezTo>
                    <a:pt x="2468077" y="2673365"/>
                    <a:pt x="2468078" y="3033451"/>
                    <a:pt x="2487718" y="3221132"/>
                  </a:cubicBezTo>
                  <a:cubicBezTo>
                    <a:pt x="2507358" y="3408813"/>
                    <a:pt x="2492083" y="3365167"/>
                    <a:pt x="2487718" y="3456825"/>
                  </a:cubicBezTo>
                  <a:cubicBezTo>
                    <a:pt x="2483353" y="3548483"/>
                    <a:pt x="2461531" y="3771082"/>
                    <a:pt x="2461531" y="3771082"/>
                  </a:cubicBezTo>
                  <a:lnTo>
                    <a:pt x="2461531" y="3771082"/>
                  </a:lnTo>
                  <a:lnTo>
                    <a:pt x="2461531" y="3771082"/>
                  </a:lnTo>
                  <a:lnTo>
                    <a:pt x="2461531" y="3771082"/>
                  </a:lnTo>
                  <a:lnTo>
                    <a:pt x="2435345" y="4176997"/>
                  </a:lnTo>
                </a:path>
              </a:pathLst>
            </a:custGeom>
            <a:noFill/>
            <a:ln w="12700" cap="flat" cmpd="sng" algn="ctr">
              <a:solidFill>
                <a:schemeClr val="tx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23"/>
            <p:cNvSpPr>
              <a:spLocks noChangeArrowheads="1"/>
            </p:cNvSpPr>
            <p:nvPr/>
          </p:nvSpPr>
          <p:spPr bwMode="auto">
            <a:xfrm>
              <a:off x="3810000" y="2667000"/>
              <a:ext cx="3103563" cy="1806575"/>
            </a:xfrm>
            <a:custGeom>
              <a:avLst/>
              <a:gdLst>
                <a:gd name="T0" fmla="*/ 0 w 3103101"/>
                <a:gd name="T1" fmla="*/ 0 h 1806977"/>
                <a:gd name="T2" fmla="*/ 1284094 w 3103101"/>
                <a:gd name="T3" fmla="*/ 549339 h 1806977"/>
                <a:gd name="T4" fmla="*/ 3105411 w 3103101"/>
                <a:gd name="T5" fmla="*/ 1804967 h 1806977"/>
                <a:gd name="T6" fmla="*/ 0 60000 65536"/>
                <a:gd name="T7" fmla="*/ 0 60000 65536"/>
                <a:gd name="T8" fmla="*/ 0 60000 65536"/>
                <a:gd name="T9" fmla="*/ 0 w 3103101"/>
                <a:gd name="T10" fmla="*/ 0 h 1806977"/>
                <a:gd name="T11" fmla="*/ 3103101 w 3103101"/>
                <a:gd name="T12" fmla="*/ 1806977 h 18069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03101" h="1806977">
                  <a:moveTo>
                    <a:pt x="0" y="0"/>
                  </a:moveTo>
                  <a:cubicBezTo>
                    <a:pt x="382978" y="124393"/>
                    <a:pt x="765956" y="248786"/>
                    <a:pt x="1283139" y="549949"/>
                  </a:cubicBezTo>
                  <a:cubicBezTo>
                    <a:pt x="1800322" y="851112"/>
                    <a:pt x="2451711" y="1329044"/>
                    <a:pt x="3103101" y="1806977"/>
                  </a:cubicBezTo>
                </a:path>
              </a:pathLst>
            </a:custGeom>
            <a:noFill/>
            <a:ln w="12700">
              <a:solidFill>
                <a:srgbClr val="000033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 noChangeArrowheads="1"/>
            </p:cNvSpPr>
            <p:nvPr/>
          </p:nvSpPr>
          <p:spPr bwMode="auto">
            <a:xfrm>
              <a:off x="3733800" y="2209800"/>
              <a:ext cx="2357438" cy="3300413"/>
            </a:xfrm>
            <a:custGeom>
              <a:avLst/>
              <a:gdLst>
                <a:gd name="T0" fmla="*/ 0 w 2356785"/>
                <a:gd name="T1" fmla="*/ 3303278 h 3299697"/>
                <a:gd name="T2" fmla="*/ 1048911 w 2356785"/>
                <a:gd name="T3" fmla="*/ 2844491 h 3299697"/>
                <a:gd name="T4" fmla="*/ 1953599 w 2356785"/>
                <a:gd name="T5" fmla="*/ 1428800 h 3299697"/>
                <a:gd name="T6" fmla="*/ 2360052 w 2356785"/>
                <a:gd name="T7" fmla="*/ 0 h 32996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56785"/>
                <a:gd name="T13" fmla="*/ 0 h 3299697"/>
                <a:gd name="T14" fmla="*/ 2356785 w 2356785"/>
                <a:gd name="T15" fmla="*/ 3299697 h 32996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56785" h="3299697">
                  <a:moveTo>
                    <a:pt x="0" y="3299697"/>
                  </a:moveTo>
                  <a:cubicBezTo>
                    <a:pt x="361155" y="3226588"/>
                    <a:pt x="722311" y="3153480"/>
                    <a:pt x="1047460" y="2841406"/>
                  </a:cubicBezTo>
                  <a:cubicBezTo>
                    <a:pt x="1372609" y="2529332"/>
                    <a:pt x="1732673" y="1900818"/>
                    <a:pt x="1950894" y="1427250"/>
                  </a:cubicBezTo>
                  <a:cubicBezTo>
                    <a:pt x="2169115" y="953682"/>
                    <a:pt x="2262950" y="476841"/>
                    <a:pt x="2356785" y="0"/>
                  </a:cubicBezTo>
                </a:path>
              </a:pathLst>
            </a:custGeom>
            <a:noFill/>
            <a:ln w="12700">
              <a:solidFill>
                <a:srgbClr val="000033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18"/>
            <p:cNvSpPr>
              <a:spLocks noChangeArrowheads="1"/>
            </p:cNvSpPr>
            <p:nvPr/>
          </p:nvSpPr>
          <p:spPr bwMode="auto">
            <a:xfrm>
              <a:off x="5868144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" name="Explosion 2 29"/>
          <p:cNvSpPr/>
          <p:nvPr/>
        </p:nvSpPr>
        <p:spPr bwMode="auto">
          <a:xfrm>
            <a:off x="7452320" y="4941168"/>
            <a:ext cx="194320" cy="144016"/>
          </a:xfrm>
          <a:prstGeom prst="irregularSeal2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7308304" y="5229200"/>
            <a:ext cx="1296144" cy="2880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rPr>
              <a:t>            503 u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7308304" y="2132856"/>
            <a:ext cx="129614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/>
              <a:t>           1744 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7308304" y="3356992"/>
            <a:ext cx="129614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/>
              <a:t>           1544 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34" name="Right Arrow 33"/>
          <p:cNvSpPr/>
          <p:nvPr/>
        </p:nvSpPr>
        <p:spPr bwMode="auto">
          <a:xfrm flipV="1">
            <a:off x="5724128" y="2276872"/>
            <a:ext cx="1512168" cy="144016"/>
          </a:xfrm>
          <a:prstGeom prst="rightArrow">
            <a:avLst/>
          </a:prstGeom>
          <a:solidFill>
            <a:schemeClr val="bg1"/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 bwMode="auto">
          <a:xfrm flipV="1">
            <a:off x="4932040" y="2348880"/>
            <a:ext cx="1440160" cy="504056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flipV="1">
            <a:off x="5436096" y="3573016"/>
            <a:ext cx="2304256" cy="648072"/>
          </a:xfrm>
          <a:prstGeom prst="straightConnector1">
            <a:avLst/>
          </a:prstGeom>
          <a:solidFill>
            <a:schemeClr val="bg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Explosion 2 39"/>
          <p:cNvSpPr/>
          <p:nvPr/>
        </p:nvSpPr>
        <p:spPr bwMode="auto">
          <a:xfrm>
            <a:off x="7740352" y="3429000"/>
            <a:ext cx="194320" cy="144016"/>
          </a:xfrm>
          <a:prstGeom prst="irregularSeal2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7308304" y="2492896"/>
            <a:ext cx="1296144" cy="2880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rPr>
              <a:t>            340</a:t>
            </a:r>
            <a:r>
              <a:rPr kumimoji="0" lang="en-US" sz="16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rPr>
              <a:t> 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76056" y="3933056"/>
            <a:ext cx="325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γ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5292080" y="206084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2821490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269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269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E4D3EFA-6949-B249-BFD7-7D244AE4B03E}" type="slidenum">
              <a:rPr lang="en-GB" sz="1200">
                <a:latin typeface="Arial" charset="0"/>
              </a:rPr>
              <a:pPr/>
              <a:t>19</a:t>
            </a:fld>
            <a:endParaRPr lang="en-GB" sz="1200">
              <a:latin typeface="Arial" charset="0"/>
            </a:endParaRPr>
          </a:p>
        </p:txBody>
      </p:sp>
      <p:sp>
        <p:nvSpPr>
          <p:cNvPr id="1269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dirty="0"/>
              <a:t>Χρηση της ανακατασκευης</a:t>
            </a:r>
            <a:endParaRPr kumimoji="1" lang="en-GB" dirty="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26985" name="AutoShape 7"/>
          <p:cNvCxnSpPr>
            <a:cxnSpLocks noChangeShapeType="1"/>
            <a:stCxn id="126981" idx="4"/>
            <a:endCxn id="126984" idx="0"/>
          </p:cNvCxnSpPr>
          <p:nvPr/>
        </p:nvCxnSpPr>
        <p:spPr bwMode="auto">
          <a:xfrm>
            <a:off x="1167284" y="2322984"/>
            <a:ext cx="0" cy="4572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26986" name="Text Box 8"/>
          <p:cNvSpPr txBox="1">
            <a:spLocks noChangeArrowheads="1"/>
          </p:cNvSpPr>
          <p:nvPr/>
        </p:nvSpPr>
        <p:spPr bwMode="auto">
          <a:xfrm>
            <a:off x="4572000" y="2924175"/>
            <a:ext cx="4470400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Προτύπα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αναγνώρισης:</a:t>
            </a:r>
          </a:p>
          <a:p>
            <a:pPr marL="285750" indent="-285750" algn="l">
              <a:buFontTx/>
              <a:buChar char="-"/>
            </a:pP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Συμπλέγματα (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clusters)</a:t>
            </a:r>
          </a:p>
          <a:p>
            <a:pPr marL="285750" indent="-285750" algn="l">
              <a:buFontTx/>
              <a:buChar char="-"/>
            </a:pP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Υποψήφιες τροχιες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126989" name="AutoShape 11"/>
          <p:cNvCxnSpPr>
            <a:cxnSpLocks noChangeShapeType="1"/>
            <a:stCxn id="126984" idx="4"/>
            <a:endCxn id="126988" idx="0"/>
          </p:cNvCxnSpPr>
          <p:nvPr/>
        </p:nvCxnSpPr>
        <p:spPr bwMode="auto">
          <a:xfrm>
            <a:off x="1167284" y="3618384"/>
            <a:ext cx="0" cy="5334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26990" name="Text Box 12"/>
          <p:cNvSpPr txBox="1">
            <a:spLocks noChangeArrowheads="1"/>
          </p:cNvSpPr>
          <p:nvPr/>
        </p:nvSpPr>
        <p:spPr bwMode="auto">
          <a:xfrm>
            <a:off x="4644008" y="4005263"/>
            <a:ext cx="4195192" cy="107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Πληροφορίες «για τη Φυσική»:</a:t>
            </a:r>
          </a:p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Εγκάρσια ορμή,</a:t>
            </a:r>
          </a:p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Συσχέτιση σωματιδίων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πιδακες (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jets</a:t>
            </a: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)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, </a:t>
            </a:r>
          </a:p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(καλύτερη) αναγνώριση σωματιδίων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23528" y="1484784"/>
            <a:ext cx="1687512" cy="4800600"/>
            <a:chOff x="1754188" y="1481138"/>
            <a:chExt cx="1687512" cy="4800600"/>
          </a:xfrm>
        </p:grpSpPr>
        <p:sp>
          <p:nvSpPr>
            <p:cNvPr id="126981" name="Oval 3"/>
            <p:cNvSpPr>
              <a:spLocks noChangeArrowheads="1"/>
            </p:cNvSpPr>
            <p:nvPr/>
          </p:nvSpPr>
          <p:spPr bwMode="auto">
            <a:xfrm>
              <a:off x="1754188" y="1481138"/>
              <a:ext cx="1687512" cy="838200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r>
                <a:rPr lang="en-US" altLang="ja-JP" sz="1800">
                  <a:solidFill>
                    <a:srgbClr val="000099"/>
                  </a:solidFill>
                  <a:latin typeface="Arial" charset="0"/>
                </a:rPr>
                <a:t>RAW</a:t>
              </a:r>
            </a:p>
          </p:txBody>
        </p:sp>
        <p:sp>
          <p:nvSpPr>
            <p:cNvPr id="126984" name="Oval 6"/>
            <p:cNvSpPr>
              <a:spLocks noChangeArrowheads="1"/>
            </p:cNvSpPr>
            <p:nvPr/>
          </p:nvSpPr>
          <p:spPr bwMode="auto">
            <a:xfrm>
              <a:off x="1754188" y="2776538"/>
              <a:ext cx="1687512" cy="838200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r>
                <a:rPr lang="en-US" altLang="ja-JP" sz="1800">
                  <a:solidFill>
                    <a:srgbClr val="000099"/>
                  </a:solidFill>
                  <a:latin typeface="Arial" charset="0"/>
                </a:rPr>
                <a:t>ESD</a:t>
              </a:r>
            </a:p>
          </p:txBody>
        </p:sp>
        <p:sp>
          <p:nvSpPr>
            <p:cNvPr id="126988" name="Oval 10"/>
            <p:cNvSpPr>
              <a:spLocks noChangeArrowheads="1"/>
            </p:cNvSpPr>
            <p:nvPr/>
          </p:nvSpPr>
          <p:spPr bwMode="auto">
            <a:xfrm>
              <a:off x="1754188" y="4148138"/>
              <a:ext cx="1687512" cy="838200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r>
                <a:rPr lang="en-US" altLang="ja-JP" sz="1800">
                  <a:solidFill>
                    <a:srgbClr val="000099"/>
                  </a:solidFill>
                  <a:latin typeface="Arial" charset="0"/>
                </a:rPr>
                <a:t>AOD</a:t>
              </a:r>
            </a:p>
          </p:txBody>
        </p:sp>
        <p:sp>
          <p:nvSpPr>
            <p:cNvPr id="126992" name="Oval 14"/>
            <p:cNvSpPr>
              <a:spLocks noChangeArrowheads="1"/>
            </p:cNvSpPr>
            <p:nvPr/>
          </p:nvSpPr>
          <p:spPr bwMode="auto">
            <a:xfrm>
              <a:off x="1754188" y="5443538"/>
              <a:ext cx="1687512" cy="838200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r>
                <a:rPr lang="en-US" altLang="ja-JP" sz="1800" dirty="0">
                  <a:solidFill>
                    <a:srgbClr val="000099"/>
                  </a:solidFill>
                  <a:latin typeface="Arial" charset="0"/>
                </a:rPr>
                <a:t>TAG</a:t>
              </a:r>
            </a:p>
          </p:txBody>
        </p:sp>
      </p:grpSp>
      <p:cxnSp>
        <p:nvCxnSpPr>
          <p:cNvPr id="126993" name="AutoShape 15"/>
          <p:cNvCxnSpPr>
            <a:cxnSpLocks noChangeShapeType="1"/>
            <a:stCxn id="126988" idx="4"/>
            <a:endCxn id="126992" idx="0"/>
          </p:cNvCxnSpPr>
          <p:nvPr/>
        </p:nvCxnSpPr>
        <p:spPr bwMode="auto">
          <a:xfrm>
            <a:off x="1167284" y="4989984"/>
            <a:ext cx="0" cy="4572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26995" name="Text Box 17"/>
          <p:cNvSpPr txBox="1">
            <a:spLocks noChangeArrowheads="1"/>
          </p:cNvSpPr>
          <p:nvPr/>
        </p:nvSpPr>
        <p:spPr bwMode="auto">
          <a:xfrm>
            <a:off x="4644008" y="5445125"/>
            <a:ext cx="360781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Πληροφορίες σχετικές με τη γρήγορη επιλογή των κρουσεων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339752" y="1628800"/>
            <a:ext cx="2057400" cy="4401126"/>
            <a:chOff x="3810000" y="1628775"/>
            <a:chExt cx="2057400" cy="4401126"/>
          </a:xfrm>
        </p:grpSpPr>
        <p:sp>
          <p:nvSpPr>
            <p:cNvPr id="126996" name="Rectangle 18"/>
            <p:cNvSpPr>
              <a:spLocks noChangeArrowheads="1"/>
            </p:cNvSpPr>
            <p:nvPr/>
          </p:nvSpPr>
          <p:spPr bwMode="auto">
            <a:xfrm>
              <a:off x="3840163" y="1628775"/>
              <a:ext cx="1928812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1" hangingPunct="1"/>
              <a:r>
                <a:rPr lang="el-GR" altLang="ja-JP" sz="1600" dirty="0">
                  <a:solidFill>
                    <a:srgbClr val="3333FF"/>
                  </a:solidFill>
                  <a:latin typeface="Arial" charset="0"/>
                </a:rPr>
                <a:t>Οτι κατεγραψαν οι ανιχνευτες (</a:t>
              </a:r>
              <a:r>
                <a:rPr lang="en-US" altLang="ja-JP" sz="1600" dirty="0">
                  <a:solidFill>
                    <a:srgbClr val="3333FF"/>
                  </a:solidFill>
                  <a:latin typeface="Arial" charset="0"/>
                </a:rPr>
                <a:t>DAQ</a:t>
              </a:r>
              <a:r>
                <a:rPr lang="el-GR" altLang="ja-JP" sz="1600" dirty="0">
                  <a:solidFill>
                    <a:srgbClr val="3333FF"/>
                  </a:solidFill>
                  <a:latin typeface="Arial" charset="0"/>
                </a:rPr>
                <a:t>)</a:t>
              </a:r>
              <a:endParaRPr lang="en-US" altLang="ja-JP" sz="1600" dirty="0">
                <a:solidFill>
                  <a:srgbClr val="3333FF"/>
                </a:solidFill>
                <a:latin typeface="Arial" charset="0"/>
              </a:endParaRPr>
            </a:p>
          </p:txBody>
        </p:sp>
        <p:sp>
          <p:nvSpPr>
            <p:cNvPr id="126997" name="Rectangle 19"/>
            <p:cNvSpPr>
              <a:spLocks noChangeArrowheads="1"/>
            </p:cNvSpPr>
            <p:nvPr/>
          </p:nvSpPr>
          <p:spPr bwMode="auto">
            <a:xfrm>
              <a:off x="3840163" y="2852738"/>
              <a:ext cx="2027237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1" hangingPunct="1"/>
              <a:r>
                <a:rPr lang="el-GR" altLang="ja-JP" sz="1600" dirty="0">
                  <a:solidFill>
                    <a:srgbClr val="3333FF"/>
                  </a:solidFill>
                  <a:latin typeface="Arial" charset="0"/>
                </a:rPr>
                <a:t>Ανασυγκροτηθησα πληροφορια</a:t>
              </a:r>
              <a:endParaRPr lang="en-US" altLang="ja-JP" sz="1600" dirty="0">
                <a:solidFill>
                  <a:srgbClr val="3333FF"/>
                </a:solidFill>
                <a:latin typeface="Arial" charset="0"/>
              </a:endParaRPr>
            </a:p>
            <a:p>
              <a:pPr algn="l" eaLnBrk="1" hangingPunct="1"/>
              <a:endParaRPr lang="en-US" altLang="ja-JP" sz="1600" dirty="0">
                <a:solidFill>
                  <a:srgbClr val="3333FF"/>
                </a:solidFill>
                <a:latin typeface="Arial" charset="0"/>
              </a:endParaRPr>
            </a:p>
          </p:txBody>
        </p:sp>
        <p:sp>
          <p:nvSpPr>
            <p:cNvPr id="126998" name="Rectangle 20"/>
            <p:cNvSpPr>
              <a:spLocks noChangeArrowheads="1"/>
            </p:cNvSpPr>
            <p:nvPr/>
          </p:nvSpPr>
          <p:spPr bwMode="auto">
            <a:xfrm>
              <a:off x="3810000" y="4267200"/>
              <a:ext cx="1798638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1" hangingPunct="1"/>
              <a:r>
                <a:rPr lang="el-GR" altLang="ja-JP" sz="1600" dirty="0">
                  <a:solidFill>
                    <a:srgbClr val="3333FF"/>
                  </a:solidFill>
                  <a:latin typeface="Arial" charset="0"/>
                </a:rPr>
                <a:t>Συμπερασματα για την αναλυση</a:t>
              </a:r>
              <a:endParaRPr lang="en-US" altLang="ja-JP" sz="1600" dirty="0">
                <a:solidFill>
                  <a:srgbClr val="3333FF"/>
                </a:solidFill>
                <a:latin typeface="Arial" charset="0"/>
              </a:endParaRPr>
            </a:p>
          </p:txBody>
        </p:sp>
        <p:sp>
          <p:nvSpPr>
            <p:cNvPr id="126999" name="Rectangle 21"/>
            <p:cNvSpPr>
              <a:spLocks noChangeArrowheads="1"/>
            </p:cNvSpPr>
            <p:nvPr/>
          </p:nvSpPr>
          <p:spPr bwMode="auto">
            <a:xfrm>
              <a:off x="3840163" y="5445125"/>
              <a:ext cx="1528762" cy="584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1" hangingPunct="1"/>
              <a:r>
                <a:rPr lang="el-GR" altLang="ja-JP" sz="1600" dirty="0">
                  <a:solidFill>
                    <a:srgbClr val="3333FF"/>
                  </a:solidFill>
                  <a:latin typeface="Arial" charset="0"/>
                </a:rPr>
                <a:t>Πληροφορίες ταξινόμησης</a:t>
              </a:r>
            </a:p>
          </p:txBody>
        </p:sp>
      </p:grp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4644008" y="1700808"/>
            <a:ext cx="360040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Ο αρχικος ογκος πληροφοριων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545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8909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890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C3AD1F6-5420-F44F-B1A8-DF8138056DCB}" type="slidenum">
              <a:rPr lang="en-US" sz="1400">
                <a:latin typeface="Arial" charset="0"/>
              </a:rPr>
              <a:pPr/>
              <a:t>2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909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>
                <a:latin typeface="Lucida Grande" charset="0"/>
                <a:ea typeface="ＭＳ Ｐゴシック" charset="0"/>
                <a:cs typeface="ＭＳ Ｐゴシック" charset="0"/>
              </a:rPr>
              <a:t>Πλανο</a:t>
            </a:r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Lucida Grande" charset="0"/>
                <a:ea typeface="ＭＳ Ｐゴシック" charset="0"/>
                <a:cs typeface="ＭＳ Ｐゴシック" charset="0"/>
              </a:rPr>
              <a:t>της</a:t>
            </a:r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Lucida Grande" charset="0"/>
                <a:ea typeface="ＭＳ Ｐゴシック" charset="0"/>
                <a:cs typeface="ＭＳ Ｐゴシック" charset="0"/>
              </a:rPr>
              <a:t>ομιλιας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909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Η χρηση των Υ</a:t>
            </a:r>
            <a:r>
              <a:rPr lang="el-GR" dirty="0">
                <a:latin typeface="Tahoma" charset="0"/>
                <a:ea typeface="ＭＳ Ｐゴシック" charset="0"/>
                <a:cs typeface="ＭＳ Ｐゴシック" charset="0"/>
              </a:rPr>
              <a:t>π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ολογιστών</a:t>
            </a:r>
            <a:endParaRPr lang="el-GR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r>
              <a:rPr lang="el-GR" dirty="0">
                <a:latin typeface="Lucida Grande" charset="0"/>
                <a:ea typeface="ＭＳ Ｐゴシック" charset="0"/>
              </a:rPr>
              <a:t>Ανακατασκευή</a:t>
            </a:r>
            <a:r>
              <a:rPr lang="el-GR" dirty="0">
                <a:latin typeface="Tahoma" charset="0"/>
                <a:ea typeface="ＭＳ Ｐゴシック" charset="0"/>
              </a:rPr>
              <a:t> (reconstruction)</a:t>
            </a:r>
          </a:p>
          <a:p>
            <a:pPr lvl="1"/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Αμέσως (</a:t>
            </a:r>
            <a:r>
              <a:rPr lang="en-US" dirty="0">
                <a:latin typeface="Lucida Grande" charset="0"/>
                <a:ea typeface="ＭＳ Ｐゴシック" charset="0"/>
                <a:cs typeface="Lucida Grande" charset="0"/>
              </a:rPr>
              <a:t>online</a:t>
            </a:r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) ή αργοτερα (</a:t>
            </a:r>
            <a:r>
              <a:rPr lang="en-US" dirty="0">
                <a:latin typeface="Lucida Grande" charset="0"/>
                <a:ea typeface="ＭＳ Ｐゴシック" charset="0"/>
                <a:cs typeface="Lucida Grande" charset="0"/>
              </a:rPr>
              <a:t>off-line</a:t>
            </a:r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)</a:t>
            </a:r>
          </a:p>
          <a:p>
            <a:r>
              <a:rPr lang="el-GR" dirty="0">
                <a:latin typeface="Lucida Grande" charset="0"/>
                <a:ea typeface="ＭＳ Ｐゴシック" charset="0"/>
              </a:rPr>
              <a:t>Προσομοίωση</a:t>
            </a:r>
            <a:r>
              <a:rPr lang="el-GR" dirty="0">
                <a:latin typeface="Tahoma" charset="0"/>
                <a:ea typeface="ＭＳ Ｐゴシック" charset="0"/>
              </a:rPr>
              <a:t> (simulation)</a:t>
            </a:r>
          </a:p>
          <a:p>
            <a:r>
              <a:rPr lang="el-GR" dirty="0">
                <a:latin typeface="Lucida Grande" charset="0"/>
                <a:ea typeface="ＭＳ Ｐゴシック" charset="0"/>
              </a:rPr>
              <a:t>Ανάλυση</a:t>
            </a:r>
            <a:r>
              <a:rPr lang="el-GR" dirty="0">
                <a:latin typeface="Tahoma" charset="0"/>
                <a:ea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</a:rPr>
              <a:t>δεδομένων</a:t>
            </a:r>
            <a:r>
              <a:rPr lang="el-GR" dirty="0">
                <a:latin typeface="Tahoma" charset="0"/>
                <a:ea typeface="ＭＳ Ｐゴシック" charset="0"/>
              </a:rPr>
              <a:t> (data analysis)</a:t>
            </a:r>
          </a:p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Το πλέγμα (GRID)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 –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και μεγέθη</a:t>
            </a:r>
            <a:endParaRPr lang="el-GR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l-GR" dirty="0">
                <a:latin typeface="Lucida Grande" charset="0"/>
                <a:ea typeface="ＭＳ Ｐゴシック" charset="0"/>
              </a:rPr>
              <a:t>Υπολογ. ανάγκες</a:t>
            </a:r>
            <a:r>
              <a:rPr lang="el-GR" dirty="0">
                <a:latin typeface="Tahoma" charset="0"/>
                <a:ea typeface="ＭＳ Ｐゴシック" charset="0"/>
              </a:rPr>
              <a:t>, </a:t>
            </a:r>
            <a:r>
              <a:rPr lang="el-GR" dirty="0">
                <a:latin typeface="Lucida Grande" charset="0"/>
                <a:ea typeface="ＭＳ Ｐゴシック" charset="0"/>
              </a:rPr>
              <a:t>ά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λλες</a:t>
            </a:r>
            <a:r>
              <a:rPr lang="el-GR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εφαρμογες</a:t>
            </a: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01964"/>
            <a:ext cx="8041440" cy="1193436"/>
          </a:xfrm>
        </p:spPr>
        <p:txBody>
          <a:bodyPr>
            <a:normAutofit fontScale="90000"/>
          </a:bodyPr>
          <a:lstStyle/>
          <a:p>
            <a:r>
              <a:rPr lang="el-GR" dirty="0"/>
              <a:t>Στάδια Επεξεργασίας</a:t>
            </a:r>
            <a:r>
              <a:rPr lang="en-US" dirty="0"/>
              <a:t>- (</a:t>
            </a:r>
            <a:r>
              <a:rPr lang="el-GR" dirty="0" err="1"/>
              <a:t>Προσομοιωση</a:t>
            </a:r>
            <a:r>
              <a:rPr lang="en-US" dirty="0"/>
              <a:t>) Simulation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20</a:t>
            </a:fld>
            <a:endParaRPr lang="en-US"/>
          </a:p>
        </p:txBody>
      </p:sp>
      <p:pic>
        <p:nvPicPr>
          <p:cNvPr id="5" name="Picture 20" descr="qze2znuk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5334000"/>
            <a:ext cx="1023938" cy="554038"/>
          </a:xfrm>
          <a:prstGeom prst="rect">
            <a:avLst/>
          </a:prstGeom>
        </p:spPr>
      </p:pic>
      <p:pic>
        <p:nvPicPr>
          <p:cNvPr id="6" name="Picture 136" descr="people_sca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124200" y="5410200"/>
            <a:ext cx="412750" cy="284163"/>
          </a:xfrm>
          <a:prstGeom prst="rect">
            <a:avLst/>
          </a:prstGeom>
          <a:solidFill>
            <a:srgbClr val="CCFFFF"/>
          </a:solidFill>
        </p:spPr>
      </p:pic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7500938" y="5118100"/>
            <a:ext cx="1116012" cy="1196975"/>
            <a:chOff x="3832" y="3376"/>
            <a:chExt cx="915" cy="899"/>
          </a:xfrm>
        </p:grpSpPr>
        <p:pic>
          <p:nvPicPr>
            <p:cNvPr id="8" name="Picture 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0" y="3856"/>
              <a:ext cx="237" cy="163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3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3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68" y="35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0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40" y="364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88" y="376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00" y="395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64" y="39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40" y="373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48" y="352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32" y="380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60" y="4064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88" y="3757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00" y="3621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8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4" y="39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7658100" y="4611688"/>
            <a:ext cx="393700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6072188" y="5437188"/>
            <a:ext cx="8270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individual</a:t>
            </a:r>
          </a:p>
          <a:p>
            <a:pPr algn="ctr"/>
            <a:r>
              <a:rPr lang="en-GB" sz="1200"/>
              <a:t>physics</a:t>
            </a:r>
          </a:p>
          <a:p>
            <a:pPr algn="ctr"/>
            <a:r>
              <a:rPr lang="en-GB" sz="1200"/>
              <a:t>analysis</a:t>
            </a:r>
          </a:p>
          <a:p>
            <a:pPr algn="ctr"/>
            <a:endParaRPr lang="en-GB" sz="1200"/>
          </a:p>
        </p:txBody>
      </p:sp>
      <p:sp>
        <p:nvSpPr>
          <p:cNvPr id="27" name="AutoShape 23"/>
          <p:cNvSpPr>
            <a:spLocks noChangeArrowheads="1"/>
          </p:cNvSpPr>
          <p:nvPr/>
        </p:nvSpPr>
        <p:spPr bwMode="auto">
          <a:xfrm>
            <a:off x="5207000" y="2895600"/>
            <a:ext cx="1214438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batch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physics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analysis</a:t>
            </a:r>
          </a:p>
        </p:txBody>
      </p:sp>
      <p:sp>
        <p:nvSpPr>
          <p:cNvPr id="28" name="Oval 24"/>
          <p:cNvSpPr>
            <a:spLocks noChangeArrowheads="1"/>
          </p:cNvSpPr>
          <p:nvPr/>
        </p:nvSpPr>
        <p:spPr bwMode="auto">
          <a:xfrm>
            <a:off x="506413" y="1433513"/>
            <a:ext cx="371475" cy="598487"/>
          </a:xfrm>
          <a:prstGeom prst="ellipse">
            <a:avLst/>
          </a:prstGeom>
          <a:solidFill>
            <a:srgbClr val="66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631825" y="1427163"/>
            <a:ext cx="642938" cy="823912"/>
          </a:xfrm>
          <a:custGeom>
            <a:avLst/>
            <a:gdLst>
              <a:gd name="T0" fmla="*/ 94869824 w 476"/>
              <a:gd name="T1" fmla="*/ 0 h 519"/>
              <a:gd name="T2" fmla="*/ 866598031 w 476"/>
              <a:gd name="T3" fmla="*/ 352821661 h 519"/>
              <a:gd name="T4" fmla="*/ 771728207 w 476"/>
              <a:gd name="T5" fmla="*/ 1305440145 h 519"/>
              <a:gd name="T6" fmla="*/ 0 w 476"/>
              <a:gd name="T7" fmla="*/ 950097536 h 519"/>
              <a:gd name="T8" fmla="*/ 109465597 w 476"/>
              <a:gd name="T9" fmla="*/ 0 h 5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6"/>
              <a:gd name="T16" fmla="*/ 0 h 519"/>
              <a:gd name="T17" fmla="*/ 476 w 476"/>
              <a:gd name="T18" fmla="*/ 519 h 5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6" h="519">
                <a:moveTo>
                  <a:pt x="52" y="0"/>
                </a:moveTo>
                <a:lnTo>
                  <a:pt x="475" y="140"/>
                </a:lnTo>
                <a:lnTo>
                  <a:pt x="423" y="518"/>
                </a:lnTo>
                <a:lnTo>
                  <a:pt x="0" y="377"/>
                </a:lnTo>
                <a:lnTo>
                  <a:pt x="60" y="0"/>
                </a:lnTo>
              </a:path>
            </a:pathLst>
          </a:custGeom>
          <a:solidFill>
            <a:srgbClr val="66CC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6"/>
          <p:cNvSpPr>
            <a:spLocks noChangeArrowheads="1"/>
          </p:cNvSpPr>
          <p:nvPr/>
        </p:nvSpPr>
        <p:spPr bwMode="auto">
          <a:xfrm>
            <a:off x="1038225" y="1633538"/>
            <a:ext cx="369888" cy="598487"/>
          </a:xfrm>
          <a:prstGeom prst="ellipse">
            <a:avLst/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733425" y="1427163"/>
            <a:ext cx="490538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615950" y="2012950"/>
            <a:ext cx="568325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542925" y="1531938"/>
            <a:ext cx="530225" cy="223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>
            <a:off x="501650" y="1731963"/>
            <a:ext cx="531813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1"/>
          <p:cNvSpPr>
            <a:spLocks noChangeShapeType="1"/>
          </p:cNvSpPr>
          <p:nvPr/>
        </p:nvSpPr>
        <p:spPr bwMode="auto">
          <a:xfrm>
            <a:off x="550863" y="1944688"/>
            <a:ext cx="531812" cy="198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2"/>
          <p:cNvSpPr>
            <a:spLocks noChangeArrowheads="1"/>
          </p:cNvSpPr>
          <p:nvPr/>
        </p:nvSpPr>
        <p:spPr bwMode="auto">
          <a:xfrm>
            <a:off x="1087438" y="1685925"/>
            <a:ext cx="271462" cy="493713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1158875" y="1768475"/>
            <a:ext cx="130175" cy="328613"/>
          </a:xfrm>
          <a:prstGeom prst="ellipse">
            <a:avLst/>
          </a:prstGeom>
          <a:solidFill>
            <a:srgbClr val="CC00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>
            <a:off x="1193800" y="1820863"/>
            <a:ext cx="60325" cy="222250"/>
          </a:xfrm>
          <a:prstGeom prst="ellipse">
            <a:avLst/>
          </a:prstGeom>
          <a:solidFill>
            <a:srgbClr val="9900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 flipV="1">
            <a:off x="1090613" y="1720850"/>
            <a:ext cx="284162" cy="411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36"/>
          <p:cNvSpPr>
            <a:spLocks noChangeShapeType="1"/>
          </p:cNvSpPr>
          <p:nvPr/>
        </p:nvSpPr>
        <p:spPr bwMode="auto">
          <a:xfrm flipV="1">
            <a:off x="1042988" y="1931988"/>
            <a:ext cx="3714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37"/>
          <p:cNvSpPr>
            <a:spLocks noChangeShapeType="1"/>
          </p:cNvSpPr>
          <p:nvPr/>
        </p:nvSpPr>
        <p:spPr bwMode="auto">
          <a:xfrm>
            <a:off x="1217613" y="1624013"/>
            <a:ext cx="11112" cy="611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38"/>
          <p:cNvSpPr>
            <a:spLocks noChangeShapeType="1"/>
          </p:cNvSpPr>
          <p:nvPr/>
        </p:nvSpPr>
        <p:spPr bwMode="auto">
          <a:xfrm>
            <a:off x="1087438" y="1731963"/>
            <a:ext cx="280987" cy="411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39"/>
          <p:cNvSpPr>
            <a:spLocks noChangeArrowheads="1"/>
          </p:cNvSpPr>
          <p:nvPr/>
        </p:nvSpPr>
        <p:spPr bwMode="auto">
          <a:xfrm>
            <a:off x="1203325" y="1909763"/>
            <a:ext cx="39688" cy="46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325438" y="2120900"/>
            <a:ext cx="7413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detector</a:t>
            </a:r>
          </a:p>
        </p:txBody>
      </p:sp>
      <p:sp>
        <p:nvSpPr>
          <p:cNvPr id="45" name="Arc 41"/>
          <p:cNvSpPr>
            <a:spLocks/>
          </p:cNvSpPr>
          <p:nvPr/>
        </p:nvSpPr>
        <p:spPr bwMode="auto">
          <a:xfrm>
            <a:off x="985838" y="2362200"/>
            <a:ext cx="492125" cy="447675"/>
          </a:xfrm>
          <a:custGeom>
            <a:avLst/>
            <a:gdLst>
              <a:gd name="T0" fmla="*/ 0 w 21600"/>
              <a:gd name="T1" fmla="*/ 192300765 h 21600"/>
              <a:gd name="T2" fmla="*/ 255168954 w 21600"/>
              <a:gd name="T3" fmla="*/ 0 h 21600"/>
              <a:gd name="T4" fmla="*/ 255666251 w 21600"/>
              <a:gd name="T5" fmla="*/ 19230076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2"/>
          <p:cNvGrpSpPr>
            <a:grpSpLocks/>
          </p:cNvGrpSpPr>
          <p:nvPr/>
        </p:nvGrpSpPr>
        <p:grpSpPr bwMode="auto">
          <a:xfrm>
            <a:off x="3581400" y="2971800"/>
            <a:ext cx="893763" cy="901700"/>
            <a:chOff x="2633" y="1558"/>
            <a:chExt cx="660" cy="568"/>
          </a:xfrm>
        </p:grpSpPr>
        <p:sp>
          <p:nvSpPr>
            <p:cNvPr id="47" name="Oval 43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44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45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47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48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49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2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3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55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6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7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8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60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1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2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3"/>
          <p:cNvGrpSpPr>
            <a:grpSpLocks/>
          </p:cNvGrpSpPr>
          <p:nvPr/>
        </p:nvGrpSpPr>
        <p:grpSpPr bwMode="auto">
          <a:xfrm>
            <a:off x="1477963" y="2971800"/>
            <a:ext cx="769937" cy="1366838"/>
            <a:chOff x="1069" y="1659"/>
            <a:chExt cx="570" cy="861"/>
          </a:xfrm>
        </p:grpSpPr>
        <p:sp>
          <p:nvSpPr>
            <p:cNvPr id="68" name="AutoShape 64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AutoShape 65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AutoShape 66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7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AutoShape 68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AutoShape 69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AutoShape 70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1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AutoShape 72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AutoShape 73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AutoShape 74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5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Arc 76"/>
          <p:cNvSpPr>
            <a:spLocks/>
          </p:cNvSpPr>
          <p:nvPr/>
        </p:nvSpPr>
        <p:spPr bwMode="auto">
          <a:xfrm>
            <a:off x="985838" y="2743200"/>
            <a:ext cx="501650" cy="857250"/>
          </a:xfrm>
          <a:custGeom>
            <a:avLst/>
            <a:gdLst>
              <a:gd name="T0" fmla="*/ 271193894 w 21600"/>
              <a:gd name="T1" fmla="*/ 1350252451 h 21600"/>
              <a:gd name="T2" fmla="*/ 0 w 21600"/>
              <a:gd name="T3" fmla="*/ 0 h 21600"/>
              <a:gd name="T4" fmla="*/ 271193894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Arc 77"/>
          <p:cNvSpPr>
            <a:spLocks/>
          </p:cNvSpPr>
          <p:nvPr/>
        </p:nvSpPr>
        <p:spPr bwMode="auto">
          <a:xfrm>
            <a:off x="2865438" y="2252663"/>
            <a:ext cx="1066800" cy="868362"/>
          </a:xfrm>
          <a:custGeom>
            <a:avLst/>
            <a:gdLst>
              <a:gd name="T0" fmla="*/ 0 w 21164"/>
              <a:gd name="T1" fmla="*/ 64645 h 21600"/>
              <a:gd name="T2" fmla="*/ 2147483647 w 21164"/>
              <a:gd name="T3" fmla="*/ 1114827980 h 21600"/>
              <a:gd name="T4" fmla="*/ 3331003 w 21164"/>
              <a:gd name="T5" fmla="*/ 1403443488 h 21600"/>
              <a:gd name="T6" fmla="*/ 0 60000 65536"/>
              <a:gd name="T7" fmla="*/ 0 60000 65536"/>
              <a:gd name="T8" fmla="*/ 0 60000 65536"/>
              <a:gd name="T9" fmla="*/ 0 w 21164"/>
              <a:gd name="T10" fmla="*/ 0 h 21600"/>
              <a:gd name="T11" fmla="*/ 21164 w 2116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64" h="21600" fill="none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</a:path>
              <a:path w="21164" h="21600" stroke="0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  <a:lnTo>
                  <a:pt x="26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432300" y="1981200"/>
            <a:ext cx="12811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Event Summary </a:t>
            </a:r>
          </a:p>
          <a:p>
            <a:pPr algn="ctr"/>
            <a:r>
              <a:rPr lang="en-GB" sz="1200"/>
              <a:t>Data (ESD)</a:t>
            </a:r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844550" y="3505200"/>
            <a:ext cx="485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raw</a:t>
            </a:r>
          </a:p>
          <a:p>
            <a:r>
              <a:rPr lang="en-GB" sz="1200"/>
              <a:t>data</a:t>
            </a:r>
          </a:p>
        </p:txBody>
      </p:sp>
      <p:sp>
        <p:nvSpPr>
          <p:cNvPr id="84" name="Arc 80"/>
          <p:cNvSpPr>
            <a:spLocks/>
          </p:cNvSpPr>
          <p:nvPr/>
        </p:nvSpPr>
        <p:spPr bwMode="auto">
          <a:xfrm>
            <a:off x="914400" y="4724400"/>
            <a:ext cx="652463" cy="752475"/>
          </a:xfrm>
          <a:custGeom>
            <a:avLst/>
            <a:gdLst>
              <a:gd name="T0" fmla="*/ 595190040 w 21600"/>
              <a:gd name="T1" fmla="*/ 913205924 h 21600"/>
              <a:gd name="T2" fmla="*/ 0 w 21600"/>
              <a:gd name="T3" fmla="*/ 0 h 21600"/>
              <a:gd name="T4" fmla="*/ 59519004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Arc 81"/>
          <p:cNvSpPr>
            <a:spLocks/>
          </p:cNvSpPr>
          <p:nvPr/>
        </p:nvSpPr>
        <p:spPr bwMode="auto">
          <a:xfrm>
            <a:off x="914400" y="3902075"/>
            <a:ext cx="625475" cy="790575"/>
          </a:xfrm>
          <a:custGeom>
            <a:avLst/>
            <a:gdLst>
              <a:gd name="T0" fmla="*/ 0 w 21600"/>
              <a:gd name="T1" fmla="*/ 1059062835 h 21600"/>
              <a:gd name="T2" fmla="*/ 523776095 w 21600"/>
              <a:gd name="T3" fmla="*/ 0 h 21600"/>
              <a:gd name="T4" fmla="*/ 524845223 w 21600"/>
              <a:gd name="T5" fmla="*/ 105906283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Arc 82"/>
          <p:cNvSpPr>
            <a:spLocks/>
          </p:cNvSpPr>
          <p:nvPr/>
        </p:nvSpPr>
        <p:spPr bwMode="auto">
          <a:xfrm>
            <a:off x="2819400" y="3717925"/>
            <a:ext cx="534988" cy="600075"/>
          </a:xfrm>
          <a:custGeom>
            <a:avLst/>
            <a:gdLst>
              <a:gd name="T0" fmla="*/ 328218903 w 21600"/>
              <a:gd name="T1" fmla="*/ 463136607 h 21600"/>
              <a:gd name="T2" fmla="*/ 0 w 21600"/>
              <a:gd name="T3" fmla="*/ 0 h 21600"/>
              <a:gd name="T4" fmla="*/ 32821890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Arc 83"/>
          <p:cNvSpPr>
            <a:spLocks/>
          </p:cNvSpPr>
          <p:nvPr/>
        </p:nvSpPr>
        <p:spPr bwMode="auto">
          <a:xfrm>
            <a:off x="2819400" y="3262313"/>
            <a:ext cx="827088" cy="457200"/>
          </a:xfrm>
          <a:custGeom>
            <a:avLst/>
            <a:gdLst>
              <a:gd name="T0" fmla="*/ 0 w 21600"/>
              <a:gd name="T1" fmla="*/ 204838300 h 21600"/>
              <a:gd name="T2" fmla="*/ 1212357078 w 21600"/>
              <a:gd name="T3" fmla="*/ 0 h 21600"/>
              <a:gd name="T4" fmla="*/ 1214324705 w 21600"/>
              <a:gd name="T5" fmla="*/ 2048383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AutoShape 84"/>
          <p:cNvSpPr>
            <a:spLocks noChangeArrowheads="1"/>
          </p:cNvSpPr>
          <p:nvPr/>
        </p:nvSpPr>
        <p:spPr bwMode="auto">
          <a:xfrm>
            <a:off x="2884488" y="4267200"/>
            <a:ext cx="1371600" cy="865188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reconstruction</a:t>
            </a:r>
          </a:p>
        </p:txBody>
      </p:sp>
      <p:sp>
        <p:nvSpPr>
          <p:cNvPr id="89" name="Arc 85"/>
          <p:cNvSpPr>
            <a:spLocks/>
          </p:cNvSpPr>
          <p:nvPr/>
        </p:nvSpPr>
        <p:spPr bwMode="auto">
          <a:xfrm>
            <a:off x="1758950" y="4191000"/>
            <a:ext cx="1146175" cy="533400"/>
          </a:xfrm>
          <a:custGeom>
            <a:avLst/>
            <a:gdLst>
              <a:gd name="T0" fmla="*/ 2147483647 w 21600"/>
              <a:gd name="T1" fmla="*/ 325275642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Arc 86"/>
          <p:cNvSpPr>
            <a:spLocks/>
          </p:cNvSpPr>
          <p:nvPr/>
        </p:nvSpPr>
        <p:spPr bwMode="auto">
          <a:xfrm>
            <a:off x="6332538" y="3810000"/>
            <a:ext cx="392112" cy="725488"/>
          </a:xfrm>
          <a:custGeom>
            <a:avLst/>
            <a:gdLst>
              <a:gd name="T0" fmla="*/ 0 w 21675"/>
              <a:gd name="T1" fmla="*/ 0 h 21600"/>
              <a:gd name="T2" fmla="*/ 128087026 w 21675"/>
              <a:gd name="T3" fmla="*/ 818433123 h 21600"/>
              <a:gd name="T4" fmla="*/ 443127 w 21675"/>
              <a:gd name="T5" fmla="*/ 818433123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  <a:lnTo>
                  <a:pt x="75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AutoShape 87"/>
          <p:cNvSpPr>
            <a:spLocks noChangeArrowheads="1"/>
          </p:cNvSpPr>
          <p:nvPr/>
        </p:nvSpPr>
        <p:spPr bwMode="auto">
          <a:xfrm>
            <a:off x="938213" y="5168900"/>
            <a:ext cx="1214437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simulation</a:t>
            </a:r>
          </a:p>
        </p:txBody>
      </p:sp>
      <p:pic>
        <p:nvPicPr>
          <p:cNvPr id="92" name="Picture 8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4883150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Arc 89"/>
          <p:cNvSpPr>
            <a:spLocks/>
          </p:cNvSpPr>
          <p:nvPr/>
        </p:nvSpPr>
        <p:spPr bwMode="auto">
          <a:xfrm>
            <a:off x="4891088" y="4697413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4" name="Picture 90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16538" y="5330825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Arc 91"/>
          <p:cNvSpPr>
            <a:spLocks/>
          </p:cNvSpPr>
          <p:nvPr/>
        </p:nvSpPr>
        <p:spPr bwMode="auto">
          <a:xfrm>
            <a:off x="5849938" y="514508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6" name="Picture 9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1963" y="4892675"/>
            <a:ext cx="709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Arc 93"/>
          <p:cNvSpPr>
            <a:spLocks/>
          </p:cNvSpPr>
          <p:nvPr/>
        </p:nvSpPr>
        <p:spPr bwMode="auto">
          <a:xfrm>
            <a:off x="7342188" y="470693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Arc 94"/>
          <p:cNvSpPr>
            <a:spLocks/>
          </p:cNvSpPr>
          <p:nvPr/>
        </p:nvSpPr>
        <p:spPr bwMode="auto">
          <a:xfrm>
            <a:off x="6543675" y="4495800"/>
            <a:ext cx="192088" cy="600075"/>
          </a:xfrm>
          <a:custGeom>
            <a:avLst/>
            <a:gdLst>
              <a:gd name="T0" fmla="*/ 15023265 w 21600"/>
              <a:gd name="T1" fmla="*/ 0 h 24757"/>
              <a:gd name="T2" fmla="*/ 0 w 21600"/>
              <a:gd name="T3" fmla="*/ 352549868 h 24757"/>
              <a:gd name="T4" fmla="*/ 0 w 21600"/>
              <a:gd name="T5" fmla="*/ 44956833 h 24757"/>
              <a:gd name="T6" fmla="*/ 0 60000 65536"/>
              <a:gd name="T7" fmla="*/ 0 60000 65536"/>
              <a:gd name="T8" fmla="*/ 0 60000 65536"/>
              <a:gd name="T9" fmla="*/ 0 w 21600"/>
              <a:gd name="T10" fmla="*/ 0 h 24757"/>
              <a:gd name="T11" fmla="*/ 21600 w 21600"/>
              <a:gd name="T12" fmla="*/ 24757 h 247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757" fill="none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</a:path>
              <a:path w="21600" h="24757" stroke="0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  <a:lnTo>
                  <a:pt x="0" y="3157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Arc 95"/>
          <p:cNvSpPr>
            <a:spLocks/>
          </p:cNvSpPr>
          <p:nvPr/>
        </p:nvSpPr>
        <p:spPr bwMode="auto">
          <a:xfrm>
            <a:off x="6443663" y="3733800"/>
            <a:ext cx="1470025" cy="914400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1638706400 h 21600"/>
              <a:gd name="T4" fmla="*/ 6287519 w 21620"/>
              <a:gd name="T5" fmla="*/ 1638706400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Arc 96"/>
          <p:cNvSpPr>
            <a:spLocks/>
          </p:cNvSpPr>
          <p:nvPr/>
        </p:nvSpPr>
        <p:spPr bwMode="auto">
          <a:xfrm>
            <a:off x="5559425" y="3844925"/>
            <a:ext cx="504825" cy="879475"/>
          </a:xfrm>
          <a:custGeom>
            <a:avLst/>
            <a:gdLst>
              <a:gd name="T0" fmla="*/ 243303190 w 21600"/>
              <a:gd name="T1" fmla="*/ 0 h 31723"/>
              <a:gd name="T2" fmla="*/ 0 w 21600"/>
              <a:gd name="T3" fmla="*/ 675961552 h 31723"/>
              <a:gd name="T4" fmla="*/ 0 w 21600"/>
              <a:gd name="T5" fmla="*/ 215703588 h 31723"/>
              <a:gd name="T6" fmla="*/ 0 60000 65536"/>
              <a:gd name="T7" fmla="*/ 0 60000 65536"/>
              <a:gd name="T8" fmla="*/ 0 60000 65536"/>
              <a:gd name="T9" fmla="*/ 0 w 21600"/>
              <a:gd name="T10" fmla="*/ 0 h 31723"/>
              <a:gd name="T11" fmla="*/ 21600 w 21600"/>
              <a:gd name="T12" fmla="*/ 31723 h 317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723" fill="none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</a:path>
              <a:path w="21600" h="31723" stroke="0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  <a:lnTo>
                  <a:pt x="0" y="10123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1" name="Group 97"/>
          <p:cNvGrpSpPr>
            <a:grpSpLocks/>
          </p:cNvGrpSpPr>
          <p:nvPr/>
        </p:nvGrpSpPr>
        <p:grpSpPr bwMode="auto">
          <a:xfrm>
            <a:off x="1055688" y="1295400"/>
            <a:ext cx="1200150" cy="666750"/>
            <a:chOff x="720" y="337"/>
            <a:chExt cx="887" cy="420"/>
          </a:xfrm>
        </p:grpSpPr>
        <p:sp>
          <p:nvSpPr>
            <p:cNvPr id="102" name="Arc 98"/>
            <p:cNvSpPr>
              <a:spLocks/>
            </p:cNvSpPr>
            <p:nvPr/>
          </p:nvSpPr>
          <p:spPr bwMode="auto">
            <a:xfrm>
              <a:off x="720" y="337"/>
              <a:ext cx="612" cy="1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</a:path>
                <a:path w="21600" h="21600" stroke="0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Arc 99"/>
            <p:cNvSpPr>
              <a:spLocks/>
            </p:cNvSpPr>
            <p:nvPr/>
          </p:nvSpPr>
          <p:spPr bwMode="auto">
            <a:xfrm>
              <a:off x="1300" y="337"/>
              <a:ext cx="307" cy="420"/>
            </a:xfrm>
            <a:custGeom>
              <a:avLst/>
              <a:gdLst>
                <a:gd name="T0" fmla="*/ 0 w 21671"/>
                <a:gd name="T1" fmla="*/ 0 h 21600"/>
                <a:gd name="T2" fmla="*/ 0 w 21671"/>
                <a:gd name="T3" fmla="*/ 0 h 21600"/>
                <a:gd name="T4" fmla="*/ 0 w 21671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71"/>
                <a:gd name="T10" fmla="*/ 0 h 21600"/>
                <a:gd name="T11" fmla="*/ 21671 w 216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71" h="21600" fill="none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</a:path>
                <a:path w="21671" h="21600" stroke="0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  <a:lnTo>
                    <a:pt x="71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AutoShape 100"/>
          <p:cNvSpPr>
            <a:spLocks noChangeArrowheads="1"/>
          </p:cNvSpPr>
          <p:nvPr/>
        </p:nvSpPr>
        <p:spPr bwMode="auto">
          <a:xfrm>
            <a:off x="1533525" y="1974304"/>
            <a:ext cx="1646237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trigger,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event selection</a:t>
            </a:r>
          </a:p>
        </p:txBody>
      </p:sp>
      <p:sp>
        <p:nvSpPr>
          <p:cNvPr id="105" name="Line 101"/>
          <p:cNvSpPr>
            <a:spLocks noChangeShapeType="1"/>
          </p:cNvSpPr>
          <p:nvPr/>
        </p:nvSpPr>
        <p:spPr bwMode="auto">
          <a:xfrm>
            <a:off x="1223963" y="1936750"/>
            <a:ext cx="309562" cy="95250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102"/>
          <p:cNvSpPr>
            <a:spLocks noChangeShapeType="1"/>
          </p:cNvSpPr>
          <p:nvPr/>
        </p:nvSpPr>
        <p:spPr bwMode="auto">
          <a:xfrm flipH="1" flipV="1">
            <a:off x="261938" y="1593850"/>
            <a:ext cx="244475" cy="80963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3"/>
          <p:cNvSpPr>
            <a:spLocks/>
          </p:cNvSpPr>
          <p:nvPr/>
        </p:nvSpPr>
        <p:spPr bwMode="auto">
          <a:xfrm>
            <a:off x="939800" y="2027238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4"/>
          <p:cNvSpPr>
            <a:spLocks/>
          </p:cNvSpPr>
          <p:nvPr/>
        </p:nvSpPr>
        <p:spPr bwMode="auto">
          <a:xfrm>
            <a:off x="603250" y="1908175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Arc 105"/>
          <p:cNvSpPr>
            <a:spLocks/>
          </p:cNvSpPr>
          <p:nvPr/>
        </p:nvSpPr>
        <p:spPr bwMode="auto">
          <a:xfrm>
            <a:off x="638175" y="1531938"/>
            <a:ext cx="196850" cy="247650"/>
          </a:xfrm>
          <a:custGeom>
            <a:avLst/>
            <a:gdLst>
              <a:gd name="T0" fmla="*/ 16435663 w 21600"/>
              <a:gd name="T1" fmla="*/ 32554235 h 21600"/>
              <a:gd name="T2" fmla="*/ 0 w 21600"/>
              <a:gd name="T3" fmla="*/ 0 h 21600"/>
              <a:gd name="T4" fmla="*/ 1643566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Arc 106"/>
          <p:cNvSpPr>
            <a:spLocks/>
          </p:cNvSpPr>
          <p:nvPr/>
        </p:nvSpPr>
        <p:spPr bwMode="auto">
          <a:xfrm>
            <a:off x="638175" y="1306513"/>
            <a:ext cx="138113" cy="238125"/>
          </a:xfrm>
          <a:custGeom>
            <a:avLst/>
            <a:gdLst>
              <a:gd name="T0" fmla="*/ 0 w 21600"/>
              <a:gd name="T1" fmla="*/ 28943273 h 21599"/>
              <a:gd name="T2" fmla="*/ 5638092 w 21600"/>
              <a:gd name="T3" fmla="*/ 0 h 21599"/>
              <a:gd name="T4" fmla="*/ 5693453 w 21600"/>
              <a:gd name="T5" fmla="*/ 28943273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</a:path>
              <a:path w="21600" h="21599" stroke="0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107"/>
          <p:cNvSpPr>
            <a:spLocks noChangeShapeType="1"/>
          </p:cNvSpPr>
          <p:nvPr/>
        </p:nvSpPr>
        <p:spPr bwMode="auto">
          <a:xfrm flipV="1">
            <a:off x="777875" y="1317625"/>
            <a:ext cx="987425" cy="14288"/>
          </a:xfrm>
          <a:prstGeom prst="line">
            <a:avLst/>
          </a:prstGeom>
          <a:noFill/>
          <a:ln w="57150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2" name="Group 108"/>
          <p:cNvGrpSpPr>
            <a:grpSpLocks/>
          </p:cNvGrpSpPr>
          <p:nvPr/>
        </p:nvGrpSpPr>
        <p:grpSpPr bwMode="auto">
          <a:xfrm>
            <a:off x="6684963" y="1447800"/>
            <a:ext cx="768350" cy="1366838"/>
            <a:chOff x="1069" y="1659"/>
            <a:chExt cx="570" cy="861"/>
          </a:xfrm>
        </p:grpSpPr>
        <p:sp>
          <p:nvSpPr>
            <p:cNvPr id="113" name="AutoShape 109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AutoShape 110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AutoShape 111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2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AutoShape 113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AutoShape 114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AutoShape 115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116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AutoShape 117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AutoShape 118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AutoShape 119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20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5" name="Arc 121"/>
          <p:cNvSpPr>
            <a:spLocks/>
          </p:cNvSpPr>
          <p:nvPr/>
        </p:nvSpPr>
        <p:spPr bwMode="auto">
          <a:xfrm>
            <a:off x="4221163" y="2347913"/>
            <a:ext cx="2452687" cy="700087"/>
          </a:xfrm>
          <a:custGeom>
            <a:avLst/>
            <a:gdLst>
              <a:gd name="T0" fmla="*/ 0 w 21518"/>
              <a:gd name="T1" fmla="*/ 671431985 h 21600"/>
              <a:gd name="T2" fmla="*/ 2147483647 w 21518"/>
              <a:gd name="T3" fmla="*/ 0 h 21600"/>
              <a:gd name="T4" fmla="*/ 2147483647 w 21518"/>
              <a:gd name="T5" fmla="*/ 735442171 h 21600"/>
              <a:gd name="T6" fmla="*/ 0 60000 65536"/>
              <a:gd name="T7" fmla="*/ 0 60000 65536"/>
              <a:gd name="T8" fmla="*/ 0 60000 65536"/>
              <a:gd name="T9" fmla="*/ 0 w 21518"/>
              <a:gd name="T10" fmla="*/ 0 h 21600"/>
              <a:gd name="T11" fmla="*/ 21518 w 215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8" h="21600" fill="none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</a:path>
              <a:path w="21518" h="21600" stroke="0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  <a:lnTo>
                  <a:pt x="21518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122"/>
          <p:cNvSpPr>
            <a:spLocks noChangeArrowheads="1"/>
          </p:cNvSpPr>
          <p:nvPr/>
        </p:nvSpPr>
        <p:spPr bwMode="auto">
          <a:xfrm>
            <a:off x="7527925" y="1981200"/>
            <a:ext cx="896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processed</a:t>
            </a:r>
          </a:p>
          <a:p>
            <a:r>
              <a:rPr lang="en-GB" sz="1200"/>
              <a:t>data</a:t>
            </a:r>
          </a:p>
        </p:txBody>
      </p:sp>
      <p:sp>
        <p:nvSpPr>
          <p:cNvPr id="127" name="Arc 123"/>
          <p:cNvSpPr>
            <a:spLocks/>
          </p:cNvSpPr>
          <p:nvPr/>
        </p:nvSpPr>
        <p:spPr bwMode="auto">
          <a:xfrm flipV="1">
            <a:off x="4503738" y="3276600"/>
            <a:ext cx="631825" cy="381000"/>
          </a:xfrm>
          <a:custGeom>
            <a:avLst/>
            <a:gdLst>
              <a:gd name="T0" fmla="*/ 541826969 w 21600"/>
              <a:gd name="T1" fmla="*/ 118540689 h 21600"/>
              <a:gd name="T2" fmla="*/ 0 w 21600"/>
              <a:gd name="T3" fmla="*/ 0 h 21600"/>
              <a:gd name="T4" fmla="*/ 541826969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AutoShape 124"/>
          <p:cNvSpPr>
            <a:spLocks noChangeArrowheads="1"/>
          </p:cNvSpPr>
          <p:nvPr/>
        </p:nvSpPr>
        <p:spPr bwMode="auto">
          <a:xfrm>
            <a:off x="5195888" y="4621213"/>
            <a:ext cx="396875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AutoShape 125"/>
          <p:cNvSpPr>
            <a:spLocks noChangeArrowheads="1"/>
          </p:cNvSpPr>
          <p:nvPr/>
        </p:nvSpPr>
        <p:spPr bwMode="auto">
          <a:xfrm>
            <a:off x="6137275" y="5011738"/>
            <a:ext cx="395288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0" name="Group 126"/>
          <p:cNvGrpSpPr>
            <a:grpSpLocks/>
          </p:cNvGrpSpPr>
          <p:nvPr/>
        </p:nvGrpSpPr>
        <p:grpSpPr bwMode="auto">
          <a:xfrm>
            <a:off x="8364538" y="4973638"/>
            <a:ext cx="577850" cy="882650"/>
            <a:chOff x="256" y="1424"/>
            <a:chExt cx="520" cy="728"/>
          </a:xfrm>
        </p:grpSpPr>
        <p:sp>
          <p:nvSpPr>
            <p:cNvPr id="131" name="AutoShape 127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AutoShape 128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29"/>
          <p:cNvGrpSpPr>
            <a:grpSpLocks/>
          </p:cNvGrpSpPr>
          <p:nvPr/>
        </p:nvGrpSpPr>
        <p:grpSpPr bwMode="auto">
          <a:xfrm>
            <a:off x="6613525" y="2971800"/>
            <a:ext cx="800100" cy="703263"/>
            <a:chOff x="4176" y="2211"/>
            <a:chExt cx="563" cy="472"/>
          </a:xfrm>
        </p:grpSpPr>
        <p:pic>
          <p:nvPicPr>
            <p:cNvPr id="134" name="Picture 13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2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5" name="Picture 13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2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6" name="Picture 13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32" y="2211"/>
              <a:ext cx="307" cy="277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7" name="Group 133"/>
          <p:cNvGrpSpPr>
            <a:grpSpLocks/>
          </p:cNvGrpSpPr>
          <p:nvPr/>
        </p:nvGrpSpPr>
        <p:grpSpPr bwMode="auto">
          <a:xfrm>
            <a:off x="7599363" y="3124200"/>
            <a:ext cx="396875" cy="549275"/>
            <a:chOff x="256" y="1424"/>
            <a:chExt cx="520" cy="728"/>
          </a:xfrm>
        </p:grpSpPr>
        <p:sp>
          <p:nvSpPr>
            <p:cNvPr id="138" name="AutoShape 134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AutoShape 135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0" name="Group 137"/>
          <p:cNvGrpSpPr>
            <a:grpSpLocks/>
          </p:cNvGrpSpPr>
          <p:nvPr/>
        </p:nvGrpSpPr>
        <p:grpSpPr bwMode="auto">
          <a:xfrm>
            <a:off x="3722688" y="5348288"/>
            <a:ext cx="265112" cy="260350"/>
            <a:chOff x="256" y="1424"/>
            <a:chExt cx="520" cy="728"/>
          </a:xfrm>
        </p:grpSpPr>
        <p:sp>
          <p:nvSpPr>
            <p:cNvPr id="141" name="AutoShape 138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AutoShape 139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 useBgFill="1">
        <p:nvSpPr>
          <p:cNvPr id="143" name="Rectangle 141"/>
          <p:cNvSpPr>
            <a:spLocks noChangeArrowheads="1"/>
          </p:cNvSpPr>
          <p:nvPr/>
        </p:nvSpPr>
        <p:spPr bwMode="auto">
          <a:xfrm>
            <a:off x="5840413" y="4038600"/>
            <a:ext cx="2105025" cy="4619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Analysis Object Data (AOD)</a:t>
            </a:r>
          </a:p>
          <a:p>
            <a:pPr algn="ctr"/>
            <a:r>
              <a:rPr lang="en-GB" sz="1200"/>
              <a:t>(extracted by physics topic)</a:t>
            </a:r>
          </a:p>
        </p:txBody>
      </p:sp>
      <p:sp>
        <p:nvSpPr>
          <p:cNvPr id="144" name="Arc 142"/>
          <p:cNvSpPr>
            <a:spLocks/>
          </p:cNvSpPr>
          <p:nvPr/>
        </p:nvSpPr>
        <p:spPr bwMode="auto">
          <a:xfrm flipV="1">
            <a:off x="6121400" y="2514600"/>
            <a:ext cx="492125" cy="381000"/>
          </a:xfrm>
          <a:custGeom>
            <a:avLst/>
            <a:gdLst>
              <a:gd name="T0" fmla="*/ 255666251 w 21600"/>
              <a:gd name="T1" fmla="*/ 118540689 h 21600"/>
              <a:gd name="T2" fmla="*/ 0 w 21600"/>
              <a:gd name="T3" fmla="*/ 0 h 21600"/>
              <a:gd name="T4" fmla="*/ 255666251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92309" y="4883150"/>
            <a:ext cx="2819400" cy="1558002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569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Προσομοιωση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κ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α</a:t>
            </a:r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ι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Ανιχνευτες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r>
              <a:rPr lang="en-US">
                <a:latin typeface="Lucida Grande" charset="0"/>
                <a:ea typeface="ＭＳ Ｐゴシック" charset="0"/>
                <a:cs typeface="ＭＳ Ｐゴシック" charset="0"/>
              </a:rPr>
              <a:t>Τι ειναι η προσομοιωση</a:t>
            </a:r>
          </a:p>
          <a:p>
            <a:pPr>
              <a:buFont typeface="Monotype Sorts" charset="0"/>
              <a:buNone/>
            </a:pPr>
            <a:r>
              <a:rPr lang="en-US">
                <a:latin typeface="Lucida Grande" charset="0"/>
                <a:ea typeface="ＭＳ Ｐゴシック" charset="0"/>
                <a:cs typeface="ＭＳ Ｐゴシック" charset="0"/>
              </a:rPr>
              <a:t>Γιατι υπαρχει</a:t>
            </a:r>
          </a:p>
          <a:p>
            <a:pPr>
              <a:buFont typeface="Monotype Sorts" charset="0"/>
              <a:buNone/>
            </a:pPr>
            <a:r>
              <a:rPr lang="en-US">
                <a:latin typeface="Lucida Grande" charset="0"/>
                <a:ea typeface="ＭＳ Ｐゴシック" charset="0"/>
                <a:cs typeface="ＭＳ Ｐゴシック" charset="0"/>
              </a:rPr>
              <a:t>Πως γινεται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22</a:t>
            </a:fld>
            <a:endParaRPr lang="en-US">
              <a:solidFill>
                <a:schemeClr val="bg2"/>
              </a:solidFill>
            </a:endParaRPr>
          </a:p>
        </p:txBody>
      </p:sp>
      <p:pic>
        <p:nvPicPr>
          <p:cNvPr id="7" name="Picture 6" descr="Προσομοιωση-στη-ΦΥΕ-και-αλλου-2slid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0"/>
            <a:ext cx="88490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8312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23</a:t>
            </a:fld>
            <a:endParaRPr lang="en-US">
              <a:solidFill>
                <a:schemeClr val="bg2"/>
              </a:solidFill>
            </a:endParaRPr>
          </a:p>
        </p:txBody>
      </p:sp>
      <p:pic>
        <p:nvPicPr>
          <p:cNvPr id="7" name="Picture 6" descr="Προσομοιωση-στη-ΦΥΕ-και-αλλου-2slid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0"/>
            <a:ext cx="88490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2110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0547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054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9442ED4-9528-6748-813C-4AF9ADAB33D4}" type="slidenum">
              <a:rPr lang="en-US" sz="1400">
                <a:latin typeface="Arial" charset="0"/>
              </a:rPr>
              <a:pPr/>
              <a:t>24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Τι</a:t>
            </a:r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ειναι</a:t>
            </a:r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προσομοιση</a:t>
            </a:r>
            <a:r>
              <a:rPr lang="en-US" sz="3600" dirty="0">
                <a:latin typeface="Arial Black" charset="0"/>
                <a:ea typeface="ＭＳ Ｐゴシック" charset="0"/>
                <a:cs typeface="ＭＳ Ｐゴシック" charset="0"/>
              </a:rPr>
              <a:t>;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5562600" cy="4381500"/>
          </a:xfrm>
        </p:spPr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Φτιαχνουμε</a:t>
            </a:r>
            <a:r>
              <a:rPr lang="el-GR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u="sng" dirty="0">
                <a:solidFill>
                  <a:srgbClr val="33CC33"/>
                </a:solidFill>
                <a:latin typeface="Lucida Grande" charset="0"/>
                <a:ea typeface="ＭＳ Ｐゴシック" charset="0"/>
                <a:cs typeface="ＭＳ Ｐゴシック" charset="0"/>
              </a:rPr>
              <a:t>μοντελα</a:t>
            </a:r>
            <a:r>
              <a:rPr lang="el-GR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</a:p>
          <a:p>
            <a:pPr lvl="1"/>
            <a:r>
              <a:rPr lang="el-GR" dirty="0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Του</a:t>
            </a:r>
            <a:r>
              <a:rPr lang="el-GR" dirty="0">
                <a:solidFill>
                  <a:schemeClr val="tx2"/>
                </a:solidFill>
                <a:latin typeface="Tahoma" charset="0"/>
                <a:ea typeface="ＭＳ Ｐゴシック" charset="0"/>
              </a:rPr>
              <a:t> </a:t>
            </a:r>
            <a:r>
              <a:rPr lang="el-GR" dirty="0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ανιχνευτη</a:t>
            </a:r>
            <a:endParaRPr lang="el-GR" dirty="0">
              <a:latin typeface="Tahoma" charset="0"/>
              <a:ea typeface="ＭＳ Ｐゴシック" charset="0"/>
            </a:endParaRPr>
          </a:p>
          <a:p>
            <a:pPr lvl="2"/>
            <a:r>
              <a:rPr lang="el-GR" dirty="0">
                <a:latin typeface="Lucida Grande" charset="0"/>
                <a:ea typeface="ＭＳ Ｐゴシック" charset="0"/>
              </a:rPr>
              <a:t>Γεωμετρια</a:t>
            </a:r>
            <a:endParaRPr lang="el-GR" dirty="0">
              <a:latin typeface="Tahoma" charset="0"/>
              <a:ea typeface="ＭＳ Ｐゴシック" charset="0"/>
            </a:endParaRPr>
          </a:p>
          <a:p>
            <a:pPr lvl="2"/>
            <a:r>
              <a:rPr lang="el-GR" dirty="0">
                <a:latin typeface="Lucida Grande" charset="0"/>
                <a:ea typeface="ＭＳ Ｐゴシック" charset="0"/>
              </a:rPr>
              <a:t>Υλικα</a:t>
            </a:r>
            <a:endParaRPr lang="el-GR" dirty="0">
              <a:latin typeface="Tahoma" charset="0"/>
              <a:ea typeface="ＭＳ Ｐゴシック" charset="0"/>
            </a:endParaRPr>
          </a:p>
          <a:p>
            <a:pPr lvl="1"/>
            <a:r>
              <a:rPr lang="el-GR" dirty="0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Των</a:t>
            </a:r>
            <a:r>
              <a:rPr lang="el-GR" dirty="0">
                <a:solidFill>
                  <a:schemeClr val="tx2"/>
                </a:solidFill>
                <a:latin typeface="Tahoma" charset="0"/>
                <a:ea typeface="ＭＳ Ｐゴシック" charset="0"/>
              </a:rPr>
              <a:t> </a:t>
            </a:r>
            <a:r>
              <a:rPr lang="el-GR" dirty="0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αλληλε</a:t>
            </a:r>
            <a:r>
              <a:rPr lang="el-GR" dirty="0">
                <a:solidFill>
                  <a:schemeClr val="tx2"/>
                </a:solidFill>
                <a:latin typeface="Tahoma" charset="0"/>
                <a:ea typeface="ＭＳ Ｐゴシック" charset="0"/>
              </a:rPr>
              <a:t>π</a:t>
            </a:r>
            <a:r>
              <a:rPr lang="el-GR" dirty="0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ιδρασεων</a:t>
            </a:r>
            <a:endParaRPr lang="el-GR" dirty="0">
              <a:latin typeface="Lucida Grande" charset="0"/>
              <a:ea typeface="ＭＳ Ｐゴシック" charset="0"/>
            </a:endParaRPr>
          </a:p>
          <a:p>
            <a:pPr lvl="2"/>
            <a:r>
              <a:rPr lang="el-GR" dirty="0">
                <a:latin typeface="Lucida Grande" charset="0"/>
                <a:ea typeface="ＭＳ Ｐゴシック" charset="0"/>
              </a:rPr>
              <a:t>Καθε γνωστου τυπου</a:t>
            </a:r>
          </a:p>
          <a:p>
            <a:pPr lvl="3"/>
            <a:r>
              <a:rPr lang="el-GR" dirty="0">
                <a:latin typeface="Lucida Grande" charset="0"/>
                <a:ea typeface="ＭＳ Ｐゴシック" charset="0"/>
              </a:rPr>
              <a:t>Ηλεκτρομαγνητικου</a:t>
            </a:r>
          </a:p>
          <a:p>
            <a:pPr lvl="3"/>
            <a:r>
              <a:rPr lang="el-GR" dirty="0">
                <a:latin typeface="Lucida Grande" charset="0"/>
                <a:ea typeface="ＭＳ Ｐゴシック" charset="0"/>
              </a:rPr>
              <a:t>Υσχηρου πυρηνικου</a:t>
            </a:r>
          </a:p>
          <a:p>
            <a:pPr lvl="2"/>
            <a:endParaRPr lang="en-US" dirty="0">
              <a:latin typeface="Tahoma" charset="0"/>
              <a:ea typeface="ＭＳ Ｐゴシック" charset="0"/>
            </a:endParaRPr>
          </a:p>
        </p:txBody>
      </p:sp>
      <p:sp>
        <p:nvSpPr>
          <p:cNvPr id="105478" name="Rectangle 6"/>
          <p:cNvSpPr>
            <a:spLocks noChangeArrowheads="1"/>
          </p:cNvSpPr>
          <p:nvPr/>
        </p:nvSpPr>
        <p:spPr bwMode="auto">
          <a:xfrm>
            <a:off x="6934200" y="27432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79" name="Rectangle 7"/>
          <p:cNvSpPr>
            <a:spLocks noChangeArrowheads="1"/>
          </p:cNvSpPr>
          <p:nvPr/>
        </p:nvSpPr>
        <p:spPr bwMode="auto">
          <a:xfrm>
            <a:off x="7543800" y="27432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0" name="Rectangle 8"/>
          <p:cNvSpPr>
            <a:spLocks noChangeArrowheads="1"/>
          </p:cNvSpPr>
          <p:nvPr/>
        </p:nvSpPr>
        <p:spPr bwMode="auto">
          <a:xfrm>
            <a:off x="7848600" y="17526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1" name="Rectangle 9"/>
          <p:cNvSpPr>
            <a:spLocks noChangeArrowheads="1"/>
          </p:cNvSpPr>
          <p:nvPr/>
        </p:nvSpPr>
        <p:spPr bwMode="auto">
          <a:xfrm>
            <a:off x="8153400" y="27432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2" name="Rectangle 10"/>
          <p:cNvSpPr>
            <a:spLocks noChangeArrowheads="1"/>
          </p:cNvSpPr>
          <p:nvPr/>
        </p:nvSpPr>
        <p:spPr bwMode="auto">
          <a:xfrm>
            <a:off x="7239000" y="17526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3" name="Text Box 12"/>
          <p:cNvSpPr txBox="1">
            <a:spLocks noChangeArrowheads="1"/>
          </p:cNvSpPr>
          <p:nvPr/>
        </p:nvSpPr>
        <p:spPr bwMode="auto">
          <a:xfrm>
            <a:off x="8153400" y="1752600"/>
            <a:ext cx="11318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/>
              <a:t>Silicon</a:t>
            </a:r>
          </a:p>
          <a:p>
            <a:pPr algn="l"/>
            <a:r>
              <a:rPr lang="en-US"/>
              <a:t>Tracker</a:t>
            </a:r>
          </a:p>
        </p:txBody>
      </p:sp>
      <p:sp>
        <p:nvSpPr>
          <p:cNvPr id="105484" name="Text Box 13"/>
          <p:cNvSpPr txBox="1">
            <a:spLocks noChangeArrowheads="1"/>
          </p:cNvSpPr>
          <p:nvPr/>
        </p:nvSpPr>
        <p:spPr bwMode="auto">
          <a:xfrm>
            <a:off x="304800" y="5486400"/>
            <a:ext cx="3810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3200"/>
              <a:t>σ</a:t>
            </a:r>
            <a:r>
              <a:rPr lang="en-US" sz="3200" baseline="-25000"/>
              <a:t>συνολο</a:t>
            </a:r>
            <a:r>
              <a:rPr lang="en-US" sz="3200"/>
              <a:t> = Σ σ</a:t>
            </a:r>
            <a:r>
              <a:rPr lang="en-US" sz="3200" baseline="-25000"/>
              <a:t>φαινομενου</a:t>
            </a:r>
            <a:endParaRPr lang="en-US" sz="3200"/>
          </a:p>
        </p:txBody>
      </p:sp>
      <p:sp>
        <p:nvSpPr>
          <p:cNvPr id="105485" name="Rectangle 15"/>
          <p:cNvSpPr>
            <a:spLocks noChangeArrowheads="1"/>
          </p:cNvSpPr>
          <p:nvPr/>
        </p:nvSpPr>
        <p:spPr bwMode="auto">
          <a:xfrm>
            <a:off x="6248400" y="4267200"/>
            <a:ext cx="1371600" cy="2590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6" name="Oval 16"/>
          <p:cNvSpPr>
            <a:spLocks noChangeArrowheads="1"/>
          </p:cNvSpPr>
          <p:nvPr/>
        </p:nvSpPr>
        <p:spPr bwMode="auto">
          <a:xfrm>
            <a:off x="6705600" y="2667000"/>
            <a:ext cx="609600" cy="13716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87" name="Line 17"/>
          <p:cNvSpPr>
            <a:spLocks noChangeShapeType="1"/>
          </p:cNvSpPr>
          <p:nvPr/>
        </p:nvSpPr>
        <p:spPr bwMode="auto">
          <a:xfrm flipH="1">
            <a:off x="6019800" y="3352800"/>
            <a:ext cx="609600" cy="1219200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88" name="Line 18"/>
          <p:cNvSpPr>
            <a:spLocks noChangeShapeType="1"/>
          </p:cNvSpPr>
          <p:nvPr/>
        </p:nvSpPr>
        <p:spPr bwMode="auto">
          <a:xfrm>
            <a:off x="7315200" y="3429000"/>
            <a:ext cx="457200" cy="990600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89" name="Line 19"/>
          <p:cNvSpPr>
            <a:spLocks noChangeShapeType="1"/>
          </p:cNvSpPr>
          <p:nvPr/>
        </p:nvSpPr>
        <p:spPr bwMode="auto">
          <a:xfrm>
            <a:off x="4876800" y="5257800"/>
            <a:ext cx="1371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0" name="Line 20"/>
          <p:cNvSpPr>
            <a:spLocks noChangeShapeType="1"/>
          </p:cNvSpPr>
          <p:nvPr/>
        </p:nvSpPr>
        <p:spPr bwMode="auto">
          <a:xfrm>
            <a:off x="6324600" y="52578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1" name="Line 21"/>
          <p:cNvSpPr>
            <a:spLocks noChangeShapeType="1"/>
          </p:cNvSpPr>
          <p:nvPr/>
        </p:nvSpPr>
        <p:spPr bwMode="auto">
          <a:xfrm>
            <a:off x="6248400" y="5257800"/>
            <a:ext cx="3048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2" name="Line 22"/>
          <p:cNvSpPr>
            <a:spLocks noChangeShapeType="1"/>
          </p:cNvSpPr>
          <p:nvPr/>
        </p:nvSpPr>
        <p:spPr bwMode="auto">
          <a:xfrm>
            <a:off x="6553200" y="5257800"/>
            <a:ext cx="457200" cy="4572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3" name="Line 23"/>
          <p:cNvSpPr>
            <a:spLocks noChangeShapeType="1"/>
          </p:cNvSpPr>
          <p:nvPr/>
        </p:nvSpPr>
        <p:spPr bwMode="auto">
          <a:xfrm flipV="1">
            <a:off x="6553200" y="4876800"/>
            <a:ext cx="457200" cy="3810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4" name="Line 24"/>
          <p:cNvSpPr>
            <a:spLocks noChangeShapeType="1"/>
          </p:cNvSpPr>
          <p:nvPr/>
        </p:nvSpPr>
        <p:spPr bwMode="auto">
          <a:xfrm flipV="1">
            <a:off x="7010400" y="5638800"/>
            <a:ext cx="152400" cy="762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5" name="Line 25"/>
          <p:cNvSpPr>
            <a:spLocks noChangeShapeType="1"/>
          </p:cNvSpPr>
          <p:nvPr/>
        </p:nvSpPr>
        <p:spPr bwMode="auto">
          <a:xfrm flipV="1">
            <a:off x="6400800" y="5105400"/>
            <a:ext cx="152400" cy="15240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6" name="Line 26"/>
          <p:cNvSpPr>
            <a:spLocks noChangeShapeType="1"/>
          </p:cNvSpPr>
          <p:nvPr/>
        </p:nvSpPr>
        <p:spPr bwMode="auto">
          <a:xfrm>
            <a:off x="7010400" y="5715000"/>
            <a:ext cx="7620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7" name="Line 27"/>
          <p:cNvSpPr>
            <a:spLocks noChangeShapeType="1"/>
          </p:cNvSpPr>
          <p:nvPr/>
        </p:nvSpPr>
        <p:spPr bwMode="auto">
          <a:xfrm flipH="1">
            <a:off x="6934200" y="6019800"/>
            <a:ext cx="152400" cy="1524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8" name="Line 28"/>
          <p:cNvSpPr>
            <a:spLocks noChangeShapeType="1"/>
          </p:cNvSpPr>
          <p:nvPr/>
        </p:nvSpPr>
        <p:spPr bwMode="auto">
          <a:xfrm>
            <a:off x="7086600" y="6019800"/>
            <a:ext cx="152400" cy="1524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9" name="Line 29"/>
          <p:cNvSpPr>
            <a:spLocks noChangeShapeType="1"/>
          </p:cNvSpPr>
          <p:nvPr/>
        </p:nvSpPr>
        <p:spPr bwMode="auto">
          <a:xfrm flipV="1">
            <a:off x="7010400" y="46482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0" name="Line 30"/>
          <p:cNvSpPr>
            <a:spLocks noChangeShapeType="1"/>
          </p:cNvSpPr>
          <p:nvPr/>
        </p:nvSpPr>
        <p:spPr bwMode="auto">
          <a:xfrm flipV="1">
            <a:off x="7010400" y="4572000"/>
            <a:ext cx="609600" cy="304800"/>
          </a:xfrm>
          <a:prstGeom prst="line">
            <a:avLst/>
          </a:prstGeom>
          <a:noFill/>
          <a:ln w="12700">
            <a:solidFill>
              <a:schemeClr val="bg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1" name="Line 31"/>
          <p:cNvSpPr>
            <a:spLocks noChangeShapeType="1"/>
          </p:cNvSpPr>
          <p:nvPr/>
        </p:nvSpPr>
        <p:spPr bwMode="auto">
          <a:xfrm flipH="1" flipV="1">
            <a:off x="6934200" y="4572000"/>
            <a:ext cx="76200" cy="762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2" name="Line 33"/>
          <p:cNvSpPr>
            <a:spLocks noChangeShapeType="1"/>
          </p:cNvSpPr>
          <p:nvPr/>
        </p:nvSpPr>
        <p:spPr bwMode="auto">
          <a:xfrm flipH="1">
            <a:off x="7010400" y="4495800"/>
            <a:ext cx="152400" cy="1524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3" name="Line 34"/>
          <p:cNvSpPr>
            <a:spLocks noChangeShapeType="1"/>
          </p:cNvSpPr>
          <p:nvPr/>
        </p:nvSpPr>
        <p:spPr bwMode="auto">
          <a:xfrm flipV="1">
            <a:off x="7620000" y="4419600"/>
            <a:ext cx="304800" cy="1524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4" name="Text Box 35"/>
          <p:cNvSpPr txBox="1">
            <a:spLocks noChangeArrowheads="1"/>
          </p:cNvSpPr>
          <p:nvPr/>
        </p:nvSpPr>
        <p:spPr bwMode="auto">
          <a:xfrm>
            <a:off x="4495800" y="5410200"/>
            <a:ext cx="1546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/>
              <a:t>2.5 MeV e</a:t>
            </a:r>
            <a:r>
              <a:rPr lang="en-US" baseline="30000"/>
              <a:t>-</a:t>
            </a:r>
            <a:endParaRPr lang="en-US"/>
          </a:p>
        </p:txBody>
      </p:sp>
      <p:sp>
        <p:nvSpPr>
          <p:cNvPr id="105505" name="Text Box 36"/>
          <p:cNvSpPr txBox="1">
            <a:spLocks noChangeArrowheads="1"/>
          </p:cNvSpPr>
          <p:nvPr/>
        </p:nvSpPr>
        <p:spPr bwMode="auto">
          <a:xfrm>
            <a:off x="4632325" y="5767388"/>
            <a:ext cx="1571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/>
              <a:t>ηλεκτρονιο</a:t>
            </a:r>
          </a:p>
        </p:txBody>
      </p:sp>
      <p:sp>
        <p:nvSpPr>
          <p:cNvPr id="105506" name="Line 37"/>
          <p:cNvSpPr>
            <a:spLocks noChangeShapeType="1"/>
          </p:cNvSpPr>
          <p:nvPr/>
        </p:nvSpPr>
        <p:spPr bwMode="auto">
          <a:xfrm>
            <a:off x="6324600" y="6705600"/>
            <a:ext cx="114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7" name="Text Box 40"/>
          <p:cNvSpPr txBox="1">
            <a:spLocks noChangeArrowheads="1"/>
          </p:cNvSpPr>
          <p:nvPr/>
        </p:nvSpPr>
        <p:spPr bwMode="auto">
          <a:xfrm>
            <a:off x="6477000" y="6324600"/>
            <a:ext cx="7064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/>
              <a:t>300 μ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07522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0752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A4D4868-D9BD-3248-B3CC-0E8F7A714946}" type="slidenum">
              <a:rPr lang="en-US" sz="1400">
                <a:latin typeface="Arial" charset="0"/>
              </a:rPr>
              <a:pPr/>
              <a:t>25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1075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54" r="5882" b="21385"/>
          <a:stretch>
            <a:fillRect/>
          </a:stretch>
        </p:blipFill>
        <p:spPr bwMode="auto">
          <a:xfrm>
            <a:off x="0" y="-152400"/>
            <a:ext cx="8763000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5" name="TextBox 1"/>
          <p:cNvSpPr txBox="1">
            <a:spLocks noChangeArrowheads="1"/>
          </p:cNvSpPr>
          <p:nvPr/>
        </p:nvSpPr>
        <p:spPr bwMode="auto">
          <a:xfrm>
            <a:off x="344488" y="115888"/>
            <a:ext cx="1955800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2800"/>
              <a:t>Παραδειγμα</a:t>
            </a:r>
          </a:p>
          <a:p>
            <a:r>
              <a:rPr lang="el-GR" sz="2800"/>
              <a:t>ακριβους</a:t>
            </a:r>
          </a:p>
          <a:p>
            <a:r>
              <a:rPr lang="el-GR" sz="2800"/>
              <a:t>γεωμετριας</a:t>
            </a:r>
            <a:endParaRPr lang="en-US"/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13666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1366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6B46F80-C650-CB43-A6AD-91610E29768C}" type="slidenum">
              <a:rPr lang="en-US" sz="1400">
                <a:latin typeface="Arial" charset="0"/>
              </a:rPr>
              <a:pPr/>
              <a:t>26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11366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25" t="20454" r="10785" b="13637"/>
          <a:stretch>
            <a:fillRect/>
          </a:stretch>
        </p:blipFill>
        <p:spPr bwMode="auto">
          <a:xfrm>
            <a:off x="914400" y="0"/>
            <a:ext cx="60690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 construction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27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042" y="1942771"/>
            <a:ext cx="7433317" cy="440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2401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0957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095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34E000A-4C80-0149-8D9A-5254D254E79E}" type="slidenum">
              <a:rPr lang="en-US" sz="1400">
                <a:latin typeface="Arial" charset="0"/>
              </a:rPr>
              <a:pPr/>
              <a:t>28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9572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404813"/>
            <a:ext cx="8356600" cy="790575"/>
          </a:xfrm>
        </p:spPr>
        <p:txBody>
          <a:bodyPr/>
          <a:lstStyle/>
          <a:p>
            <a:r>
              <a:rPr lang="el-GR">
                <a:latin typeface="Lucida Grande" charset="0"/>
                <a:ea typeface="ＭＳ Ｐゴシック" charset="0"/>
                <a:cs typeface="ＭＳ Ｐゴシック" charset="0"/>
              </a:rPr>
              <a:t>Βασικές</a:t>
            </a:r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Lucida Grande" charset="0"/>
                <a:ea typeface="ＭＳ Ｐゴシック" charset="0"/>
                <a:cs typeface="ＭＳ Ｐゴシック" charset="0"/>
              </a:rPr>
              <a:t>Αλληλεπιδρασεις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23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6629400" cy="38100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Οι </a:t>
            </a:r>
            <a:r>
              <a:rPr lang="el-GR" sz="2200" dirty="0" err="1">
                <a:latin typeface="Lucida Grande" charset="0"/>
                <a:ea typeface="ＭＳ Ｐゴシック" charset="0"/>
                <a:cs typeface="ＭＳ Ｐゴシック" charset="0"/>
              </a:rPr>
              <a:t>διαφορες</a:t>
            </a: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 αλληλε</a:t>
            </a:r>
            <a:r>
              <a:rPr lang="el-GR" sz="2200" dirty="0">
                <a:latin typeface="Tahoma" charset="0"/>
                <a:ea typeface="ＭＳ Ｐゴシック" charset="0"/>
                <a:cs typeface="ＭＳ Ｐゴシック" charset="0"/>
              </a:rPr>
              <a:t>π</a:t>
            </a: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ίδρασης</a:t>
            </a:r>
            <a:r>
              <a:rPr lang="en-US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του</a:t>
            </a:r>
            <a:r>
              <a:rPr lang="el-GR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σωματιδίου</a:t>
            </a:r>
            <a:r>
              <a:rPr lang="en-US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με</a:t>
            </a:r>
            <a:r>
              <a:rPr lang="el-GR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το</a:t>
            </a:r>
            <a:r>
              <a:rPr lang="el-GR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υλικό</a:t>
            </a:r>
            <a:r>
              <a:rPr lang="el-GR" sz="2200" dirty="0">
                <a:latin typeface="Tahoma" charset="0"/>
                <a:ea typeface="ＭＳ Ｐゴシック" charset="0"/>
                <a:cs typeface="ＭＳ Ｐゴシック" charset="0"/>
              </a:rPr>
              <a:t> (</a:t>
            </a:r>
            <a:r>
              <a:rPr lang="el-GR" sz="2200" dirty="0" err="1">
                <a:latin typeface="Lucida Grande" charset="0"/>
                <a:ea typeface="ＭＳ Ｐゴシック" charset="0"/>
                <a:cs typeface="ＭＳ Ｐゴシック" charset="0"/>
              </a:rPr>
              <a:t>τμημα</a:t>
            </a: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 του ανιχνευτή η </a:t>
            </a:r>
            <a:r>
              <a:rPr lang="el-GR" sz="2200" dirty="0" err="1">
                <a:latin typeface="Lucida Grande" charset="0"/>
                <a:ea typeface="ＭＳ Ｐゴシック" charset="0"/>
                <a:cs typeface="ＭＳ Ｐゴシック" charset="0"/>
              </a:rPr>
              <a:t>αλλο</a:t>
            </a:r>
            <a:r>
              <a:rPr lang="en-US" sz="2200" dirty="0">
                <a:latin typeface="Tahoma" charset="0"/>
                <a:ea typeface="ＭＳ Ｐゴシック" charset="0"/>
                <a:cs typeface="ＭＳ Ｐゴシック" charset="0"/>
              </a:rPr>
              <a:t>)</a:t>
            </a:r>
          </a:p>
          <a:p>
            <a:pPr lvl="1">
              <a:lnSpc>
                <a:spcPct val="90000"/>
              </a:lnSpc>
            </a:pPr>
            <a:r>
              <a:rPr lang="el-GR" sz="2200" dirty="0">
                <a:latin typeface="Tahoma" charset="0"/>
                <a:ea typeface="ＭＳ Ｐゴシック" charset="0"/>
              </a:rPr>
              <a:t>π</a:t>
            </a:r>
            <a:r>
              <a:rPr lang="el-GR" sz="2200" dirty="0">
                <a:latin typeface="Lucida Grande" charset="0"/>
                <a:ea typeface="ＭＳ Ｐゴシック" charset="0"/>
              </a:rPr>
              <a:t>αραγωγή</a:t>
            </a:r>
            <a:r>
              <a:rPr lang="en-US" sz="2200" dirty="0">
                <a:latin typeface="Tahoma" charset="0"/>
                <a:ea typeface="ＭＳ Ｐゴシック" charset="0"/>
              </a:rPr>
              <a:t> </a:t>
            </a:r>
            <a:r>
              <a:rPr lang="en-US" sz="2200" dirty="0" err="1">
                <a:latin typeface="Lucida Grande" charset="0"/>
                <a:ea typeface="ＭＳ Ｐゴシック" charset="0"/>
              </a:rPr>
              <a:t>δευτερευοντος</a:t>
            </a:r>
            <a:r>
              <a:rPr lang="en-US" sz="2200" dirty="0">
                <a:latin typeface="Lucida Grande" charset="0"/>
                <a:ea typeface="ＭＳ Ｐゴシック" charset="0"/>
              </a:rPr>
              <a:t> </a:t>
            </a:r>
            <a:r>
              <a:rPr lang="en-US" sz="2200" dirty="0" err="1">
                <a:latin typeface="Lucida Grande" charset="0"/>
                <a:ea typeface="ＭＳ Ｐゴシック" charset="0"/>
              </a:rPr>
              <a:t>σωμ</a:t>
            </a:r>
            <a:r>
              <a:rPr lang="en-US" sz="2200" dirty="0">
                <a:latin typeface="Lucida Grande" charset="0"/>
                <a:ea typeface="ＭＳ Ｐゴシック" charset="0"/>
              </a:rPr>
              <a:t>α</a:t>
            </a:r>
            <a:r>
              <a:rPr lang="en-US" sz="2200" dirty="0" err="1">
                <a:latin typeface="Lucida Grande" charset="0"/>
                <a:ea typeface="ＭＳ Ｐゴシック" charset="0"/>
              </a:rPr>
              <a:t>τιδιου</a:t>
            </a:r>
            <a:endParaRPr lang="en-US" sz="2200" dirty="0">
              <a:latin typeface="Tahoma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endParaRPr lang="en-US" sz="2200" dirty="0">
              <a:latin typeface="Tahoma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r>
              <a:rPr lang="el-GR" sz="2100" dirty="0">
                <a:solidFill>
                  <a:srgbClr val="FF0000"/>
                </a:solidFill>
                <a:latin typeface="Lucida Grande" charset="0"/>
                <a:ea typeface="ＭＳ Ｐゴシック" charset="0"/>
              </a:rPr>
              <a:t>Ιονισμός</a:t>
            </a:r>
          </a:p>
          <a:p>
            <a:pPr lvl="2">
              <a:lnSpc>
                <a:spcPct val="90000"/>
              </a:lnSpc>
            </a:pPr>
            <a:endParaRPr lang="el-GR" sz="2100" dirty="0">
              <a:solidFill>
                <a:srgbClr val="FF0000"/>
              </a:solidFill>
              <a:latin typeface="Lucida Grande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endParaRPr lang="el-GR" sz="2100" dirty="0">
              <a:solidFill>
                <a:srgbClr val="FF0000"/>
              </a:solidFill>
              <a:latin typeface="Lucida Grande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r>
              <a:rPr lang="el-GR" sz="2100" dirty="0">
                <a:solidFill>
                  <a:srgbClr val="FF0000"/>
                </a:solidFill>
                <a:latin typeface="Lucida Grande" charset="0"/>
                <a:ea typeface="ＭＳ Ｐゴシック" charset="0"/>
              </a:rPr>
              <a:t>Ακτινοβολία πέδησης</a:t>
            </a:r>
          </a:p>
          <a:p>
            <a:pPr lvl="2">
              <a:lnSpc>
                <a:spcPct val="90000"/>
              </a:lnSpc>
            </a:pPr>
            <a:r>
              <a:rPr lang="el-GR" sz="2100" dirty="0">
                <a:solidFill>
                  <a:srgbClr val="FF0000"/>
                </a:solidFill>
                <a:latin typeface="Lucida Grande" charset="0"/>
                <a:ea typeface="ＭＳ Ｐゴシック" charset="0"/>
              </a:rPr>
              <a:t>(</a:t>
            </a:r>
            <a:r>
              <a:rPr lang="en-US" sz="2100" dirty="0" err="1">
                <a:solidFill>
                  <a:srgbClr val="FF0000"/>
                </a:solidFill>
                <a:latin typeface="Lucida Grande" charset="0"/>
                <a:ea typeface="ＭＳ Ｐゴシック" charset="0"/>
              </a:rPr>
              <a:t>Bremstrahlung</a:t>
            </a:r>
            <a:r>
              <a:rPr lang="el-GR" sz="2100" dirty="0">
                <a:solidFill>
                  <a:srgbClr val="FF0000"/>
                </a:solidFill>
                <a:latin typeface="Lucida Grande" charset="0"/>
                <a:ea typeface="ＭＳ Ｐゴシック" charset="0"/>
              </a:rPr>
              <a:t>)</a:t>
            </a:r>
            <a:endParaRPr lang="en-US" sz="1900" dirty="0">
              <a:solidFill>
                <a:srgbClr val="FF0000"/>
              </a:solidFill>
              <a:latin typeface="Tahoma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endParaRPr lang="en-US" sz="2200" dirty="0">
              <a:solidFill>
                <a:srgbClr val="FF0000"/>
              </a:solidFill>
              <a:latin typeface="Tahoma" charset="0"/>
              <a:ea typeface="ＭＳ Ｐゴシック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257800" y="2514600"/>
            <a:ext cx="5181600" cy="1752600"/>
            <a:chOff x="1200" y="1344"/>
            <a:chExt cx="3264" cy="1104"/>
          </a:xfrm>
        </p:grpSpPr>
        <p:grpSp>
          <p:nvGrpSpPr>
            <p:cNvPr id="109586" name="Group 6"/>
            <p:cNvGrpSpPr>
              <a:grpSpLocks/>
            </p:cNvGrpSpPr>
            <p:nvPr/>
          </p:nvGrpSpPr>
          <p:grpSpPr bwMode="auto">
            <a:xfrm>
              <a:off x="2448" y="1872"/>
              <a:ext cx="576" cy="576"/>
              <a:chOff x="2448" y="1872"/>
              <a:chExt cx="576" cy="576"/>
            </a:xfrm>
          </p:grpSpPr>
          <p:grpSp>
            <p:nvGrpSpPr>
              <p:cNvPr id="109595" name="Group 7"/>
              <p:cNvGrpSpPr>
                <a:grpSpLocks/>
              </p:cNvGrpSpPr>
              <p:nvPr/>
            </p:nvGrpSpPr>
            <p:grpSpPr bwMode="auto">
              <a:xfrm>
                <a:off x="2448" y="1872"/>
                <a:ext cx="576" cy="576"/>
                <a:chOff x="2400" y="2016"/>
                <a:chExt cx="576" cy="576"/>
              </a:xfrm>
            </p:grpSpPr>
            <p:sp>
              <p:nvSpPr>
                <p:cNvPr id="109597" name="Oval 8"/>
                <p:cNvSpPr>
                  <a:spLocks noChangeArrowheads="1"/>
                </p:cNvSpPr>
                <p:nvPr/>
              </p:nvSpPr>
              <p:spPr bwMode="auto">
                <a:xfrm>
                  <a:off x="2400" y="2016"/>
                  <a:ext cx="576" cy="57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598" name="Oval 9"/>
                <p:cNvSpPr>
                  <a:spLocks noChangeArrowheads="1"/>
                </p:cNvSpPr>
                <p:nvPr/>
              </p:nvSpPr>
              <p:spPr bwMode="auto">
                <a:xfrm>
                  <a:off x="2592" y="2208"/>
                  <a:ext cx="192" cy="192"/>
                </a:xfrm>
                <a:prstGeom prst="ellipse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b="1">
                    <a:solidFill>
                      <a:srgbClr val="FF0066"/>
                    </a:solidFill>
                  </a:endParaRPr>
                </a:p>
              </p:txBody>
            </p:sp>
          </p:grpSp>
          <p:sp>
            <p:nvSpPr>
              <p:cNvPr id="109596" name="Text Box 10"/>
              <p:cNvSpPr txBox="1">
                <a:spLocks noChangeArrowheads="1"/>
              </p:cNvSpPr>
              <p:nvPr/>
            </p:nvSpPr>
            <p:spPr bwMode="auto">
              <a:xfrm>
                <a:off x="2640" y="2016"/>
                <a:ext cx="20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sz="2000">
                    <a:solidFill>
                      <a:schemeClr val="bg1"/>
                    </a:solidFill>
                    <a:latin typeface="Tahoma" charset="0"/>
                  </a:rPr>
                  <a:t>p</a:t>
                </a:r>
                <a:endParaRPr lang="en-US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9587" name="Oval 11"/>
            <p:cNvSpPr>
              <a:spLocks noChangeArrowheads="1"/>
            </p:cNvSpPr>
            <p:nvPr/>
          </p:nvSpPr>
          <p:spPr bwMode="auto">
            <a:xfrm>
              <a:off x="2832" y="1872"/>
              <a:ext cx="48" cy="48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88" name="Line 12"/>
            <p:cNvSpPr>
              <a:spLocks noChangeShapeType="1"/>
            </p:cNvSpPr>
            <p:nvPr/>
          </p:nvSpPr>
          <p:spPr bwMode="auto">
            <a:xfrm flipV="1">
              <a:off x="1344" y="1920"/>
              <a:ext cx="148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89" name="Oval 13"/>
            <p:cNvSpPr>
              <a:spLocks noChangeArrowheads="1"/>
            </p:cNvSpPr>
            <p:nvPr/>
          </p:nvSpPr>
          <p:spPr bwMode="auto">
            <a:xfrm>
              <a:off x="1200" y="216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90" name="Line 14"/>
            <p:cNvSpPr>
              <a:spLocks noChangeShapeType="1"/>
            </p:cNvSpPr>
            <p:nvPr/>
          </p:nvSpPr>
          <p:spPr bwMode="auto">
            <a:xfrm>
              <a:off x="2880" y="1920"/>
              <a:ext cx="158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91" name="Text Box 15"/>
            <p:cNvSpPr txBox="1">
              <a:spLocks noChangeArrowheads="1"/>
            </p:cNvSpPr>
            <p:nvPr/>
          </p:nvSpPr>
          <p:spPr bwMode="auto">
            <a:xfrm>
              <a:off x="2784" y="1680"/>
              <a:ext cx="2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solidFill>
                    <a:srgbClr val="0000CC"/>
                  </a:solidFill>
                  <a:latin typeface="Arial" charset="0"/>
                </a:rPr>
                <a:t>e</a:t>
              </a:r>
              <a:r>
                <a:rPr lang="en-US" sz="1800" b="1" baseline="30000">
                  <a:solidFill>
                    <a:srgbClr val="0000CC"/>
                  </a:solidFill>
                  <a:latin typeface="Arial" charset="0"/>
                </a:rPr>
                <a:t>-</a:t>
              </a:r>
              <a:endParaRPr lang="en-US" b="1"/>
            </a:p>
          </p:txBody>
        </p:sp>
        <p:sp>
          <p:nvSpPr>
            <p:cNvPr id="623632" name="AutoShape 16"/>
            <p:cNvSpPr>
              <a:spLocks noChangeArrowheads="1"/>
            </p:cNvSpPr>
            <p:nvPr/>
          </p:nvSpPr>
          <p:spPr bwMode="auto">
            <a:xfrm rot="16200000">
              <a:off x="3576" y="1464"/>
              <a:ext cx="528" cy="288"/>
            </a:xfrm>
            <a:prstGeom prst="parallelogram">
              <a:avLst>
                <a:gd name="adj" fmla="val 8531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189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9593" name="AutoShape 17"/>
            <p:cNvSpPr>
              <a:spLocks noChangeArrowheads="1"/>
            </p:cNvSpPr>
            <p:nvPr/>
          </p:nvSpPr>
          <p:spPr bwMode="auto">
            <a:xfrm>
              <a:off x="3936" y="1392"/>
              <a:ext cx="240" cy="288"/>
            </a:xfrm>
            <a:prstGeom prst="lightningBol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94" name="Line 18"/>
            <p:cNvSpPr>
              <a:spLocks noChangeShapeType="1"/>
            </p:cNvSpPr>
            <p:nvPr/>
          </p:nvSpPr>
          <p:spPr bwMode="auto">
            <a:xfrm flipV="1">
              <a:off x="2880" y="1584"/>
              <a:ext cx="960" cy="288"/>
            </a:xfrm>
            <a:prstGeom prst="line">
              <a:avLst/>
            </a:prstGeom>
            <a:noFill/>
            <a:ln w="9525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9575" name="Text Box 25"/>
          <p:cNvSpPr txBox="1">
            <a:spLocks noChangeArrowheads="1"/>
          </p:cNvSpPr>
          <p:nvPr/>
        </p:nvSpPr>
        <p:spPr bwMode="auto">
          <a:xfrm>
            <a:off x="3733800" y="5105400"/>
            <a:ext cx="323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>
                <a:solidFill>
                  <a:schemeClr val="bg1"/>
                </a:solidFill>
                <a:latin typeface="Tahoma" charset="0"/>
              </a:rPr>
              <a:t>p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09576" name="Oval 26"/>
          <p:cNvSpPr>
            <a:spLocks noChangeArrowheads="1"/>
          </p:cNvSpPr>
          <p:nvPr/>
        </p:nvSpPr>
        <p:spPr bwMode="auto">
          <a:xfrm>
            <a:off x="4343400" y="5410200"/>
            <a:ext cx="76200" cy="76200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7" name="Line 27"/>
          <p:cNvSpPr>
            <a:spLocks noChangeShapeType="1"/>
          </p:cNvSpPr>
          <p:nvPr/>
        </p:nvSpPr>
        <p:spPr bwMode="auto">
          <a:xfrm flipV="1">
            <a:off x="1981200" y="5410200"/>
            <a:ext cx="2362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578" name="Oval 28"/>
          <p:cNvSpPr>
            <a:spLocks noChangeArrowheads="1"/>
          </p:cNvSpPr>
          <p:nvPr/>
        </p:nvSpPr>
        <p:spPr bwMode="auto">
          <a:xfrm>
            <a:off x="1828800" y="5867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9" name="Text Box 30"/>
          <p:cNvSpPr txBox="1">
            <a:spLocks noChangeArrowheads="1"/>
          </p:cNvSpPr>
          <p:nvPr/>
        </p:nvSpPr>
        <p:spPr bwMode="auto">
          <a:xfrm>
            <a:off x="4267200" y="5562600"/>
            <a:ext cx="361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rgbClr val="0000CC"/>
                </a:solidFill>
                <a:latin typeface="Arial" charset="0"/>
              </a:rPr>
              <a:t>e</a:t>
            </a:r>
            <a:r>
              <a:rPr lang="en-US" sz="1800" b="1" baseline="30000">
                <a:solidFill>
                  <a:srgbClr val="0000CC"/>
                </a:solidFill>
                <a:latin typeface="Arial" charset="0"/>
              </a:rPr>
              <a:t>-</a:t>
            </a:r>
            <a:endParaRPr lang="en-US" b="1"/>
          </a:p>
        </p:txBody>
      </p:sp>
      <p:sp>
        <p:nvSpPr>
          <p:cNvPr id="109580" name="Oval 39"/>
          <p:cNvSpPr>
            <a:spLocks noChangeArrowheads="1"/>
          </p:cNvSpPr>
          <p:nvPr/>
        </p:nvSpPr>
        <p:spPr bwMode="auto">
          <a:xfrm>
            <a:off x="4114800" y="4953000"/>
            <a:ext cx="304800" cy="304800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b="1">
              <a:solidFill>
                <a:srgbClr val="FF0066"/>
              </a:solidFill>
            </a:endParaRPr>
          </a:p>
        </p:txBody>
      </p:sp>
      <p:sp>
        <p:nvSpPr>
          <p:cNvPr id="109581" name="Text Box 40"/>
          <p:cNvSpPr txBox="1">
            <a:spLocks noChangeArrowheads="1"/>
          </p:cNvSpPr>
          <p:nvPr/>
        </p:nvSpPr>
        <p:spPr bwMode="auto">
          <a:xfrm>
            <a:off x="5105400" y="5334000"/>
            <a:ext cx="323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>
                <a:solidFill>
                  <a:schemeClr val="bg1"/>
                </a:solidFill>
                <a:latin typeface="Tahoma" charset="0"/>
              </a:rPr>
              <a:t>p</a:t>
            </a:r>
            <a:endParaRPr lang="en-US" b="1">
              <a:solidFill>
                <a:schemeClr val="bg1"/>
              </a:solidFill>
            </a:endParaRPr>
          </a:p>
        </p:txBody>
      </p:sp>
      <p:grpSp>
        <p:nvGrpSpPr>
          <p:cNvPr id="109582" name="Group 46"/>
          <p:cNvGrpSpPr>
            <a:grpSpLocks/>
          </p:cNvGrpSpPr>
          <p:nvPr/>
        </p:nvGrpSpPr>
        <p:grpSpPr bwMode="auto">
          <a:xfrm>
            <a:off x="4343400" y="5029200"/>
            <a:ext cx="2362200" cy="590550"/>
            <a:chOff x="3840" y="2640"/>
            <a:chExt cx="1488" cy="372"/>
          </a:xfrm>
        </p:grpSpPr>
        <p:sp>
          <p:nvSpPr>
            <p:cNvPr id="109584" name="Freeform 43"/>
            <p:cNvSpPr>
              <a:spLocks/>
            </p:cNvSpPr>
            <p:nvPr/>
          </p:nvSpPr>
          <p:spPr bwMode="auto">
            <a:xfrm>
              <a:off x="3840" y="2880"/>
              <a:ext cx="1488" cy="132"/>
            </a:xfrm>
            <a:custGeom>
              <a:avLst/>
              <a:gdLst>
                <a:gd name="T0" fmla="*/ 0 w 1488"/>
                <a:gd name="T1" fmla="*/ 105 h 132"/>
                <a:gd name="T2" fmla="*/ 176 w 1488"/>
                <a:gd name="T3" fmla="*/ 10 h 132"/>
                <a:gd name="T4" fmla="*/ 401 w 1488"/>
                <a:gd name="T5" fmla="*/ 115 h 132"/>
                <a:gd name="T6" fmla="*/ 511 w 1488"/>
                <a:gd name="T7" fmla="*/ 87 h 132"/>
                <a:gd name="T8" fmla="*/ 654 w 1488"/>
                <a:gd name="T9" fmla="*/ 5 h 132"/>
                <a:gd name="T10" fmla="*/ 864 w 1488"/>
                <a:gd name="T11" fmla="*/ 120 h 132"/>
                <a:gd name="T12" fmla="*/ 1084 w 1488"/>
                <a:gd name="T13" fmla="*/ 21 h 132"/>
                <a:gd name="T14" fmla="*/ 1304 w 1488"/>
                <a:gd name="T15" fmla="*/ 126 h 132"/>
                <a:gd name="T16" fmla="*/ 1488 w 1488"/>
                <a:gd name="T17" fmla="*/ 57 h 1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88"/>
                <a:gd name="T28" fmla="*/ 0 h 132"/>
                <a:gd name="T29" fmla="*/ 1488 w 1488"/>
                <a:gd name="T30" fmla="*/ 132 h 1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88" h="132">
                  <a:moveTo>
                    <a:pt x="0" y="105"/>
                  </a:moveTo>
                  <a:cubicBezTo>
                    <a:pt x="29" y="89"/>
                    <a:pt x="109" y="8"/>
                    <a:pt x="176" y="10"/>
                  </a:cubicBezTo>
                  <a:cubicBezTo>
                    <a:pt x="243" y="12"/>
                    <a:pt x="345" y="102"/>
                    <a:pt x="401" y="115"/>
                  </a:cubicBezTo>
                  <a:cubicBezTo>
                    <a:pt x="457" y="128"/>
                    <a:pt x="469" y="105"/>
                    <a:pt x="511" y="87"/>
                  </a:cubicBezTo>
                  <a:cubicBezTo>
                    <a:pt x="553" y="69"/>
                    <a:pt x="595" y="0"/>
                    <a:pt x="654" y="5"/>
                  </a:cubicBezTo>
                  <a:cubicBezTo>
                    <a:pt x="713" y="10"/>
                    <a:pt x="792" y="117"/>
                    <a:pt x="864" y="120"/>
                  </a:cubicBezTo>
                  <a:cubicBezTo>
                    <a:pt x="936" y="123"/>
                    <a:pt x="1011" y="20"/>
                    <a:pt x="1084" y="21"/>
                  </a:cubicBezTo>
                  <a:cubicBezTo>
                    <a:pt x="1157" y="22"/>
                    <a:pt x="1237" y="120"/>
                    <a:pt x="1304" y="126"/>
                  </a:cubicBezTo>
                  <a:cubicBezTo>
                    <a:pt x="1371" y="132"/>
                    <a:pt x="1450" y="71"/>
                    <a:pt x="1488" y="57"/>
                  </a:cubicBezTo>
                </a:path>
              </a:pathLst>
            </a:cu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85" name="Text Box 44"/>
            <p:cNvSpPr txBox="1">
              <a:spLocks noChangeArrowheads="1"/>
            </p:cNvSpPr>
            <p:nvPr/>
          </p:nvSpPr>
          <p:spPr bwMode="auto">
            <a:xfrm>
              <a:off x="4368" y="2640"/>
              <a:ext cx="19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solidFill>
                    <a:srgbClr val="FFCC00"/>
                  </a:solidFill>
                  <a:latin typeface="Symbol" charset="0"/>
                </a:rPr>
                <a:t>g</a:t>
              </a:r>
              <a:endParaRPr lang="en-US" b="1"/>
            </a:p>
          </p:txBody>
        </p:sp>
      </p:grpSp>
      <p:sp>
        <p:nvSpPr>
          <p:cNvPr id="109583" name="Line 27"/>
          <p:cNvSpPr>
            <a:spLocks noChangeShapeType="1"/>
          </p:cNvSpPr>
          <p:nvPr/>
        </p:nvSpPr>
        <p:spPr bwMode="auto">
          <a:xfrm>
            <a:off x="4419600" y="5486400"/>
            <a:ext cx="990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3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23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3619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Γ. Αποστολακης"/>
          <p:cNvSpPr txBox="1"/>
          <p:nvPr/>
        </p:nvSpPr>
        <p:spPr>
          <a:xfrm>
            <a:off x="457200" y="6245226"/>
            <a:ext cx="2148840" cy="263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90" tIns="34290" rIns="34290" bIns="3429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260"/>
              <a:t>Γ. Αποστολακης</a:t>
            </a:r>
          </a:p>
        </p:txBody>
      </p:sp>
      <p:sp>
        <p:nvSpPr>
          <p:cNvPr id="792" name="Ενεργος διατομη (Cross-section)"/>
          <p:cNvSpPr txBox="1">
            <a:spLocks noGrp="1"/>
          </p:cNvSpPr>
          <p:nvPr>
            <p:ph type="title"/>
          </p:nvPr>
        </p:nvSpPr>
        <p:spPr>
          <a:xfrm>
            <a:off x="457200" y="92076"/>
            <a:ext cx="8229600" cy="825368"/>
          </a:xfrm>
          <a:prstGeom prst="rect">
            <a:avLst/>
          </a:prstGeom>
        </p:spPr>
        <p:txBody>
          <a:bodyPr/>
          <a:lstStyle/>
          <a:p>
            <a:r>
              <a:t>Ενεργος διατομη (Cross-section)</a:t>
            </a:r>
          </a:p>
        </p:txBody>
      </p:sp>
      <p:sp>
        <p:nvSpPr>
          <p:cNvPr id="79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29</a:t>
            </a:fld>
            <a:endParaRPr/>
          </a:p>
        </p:txBody>
      </p:sp>
      <p:pic>
        <p:nvPicPr>
          <p:cNvPr id="794" name="Screenshot 2021-06-23 at 09.24.54.png" descr="Screenshot 2021-06-23 at 09.24.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4748" y="1415981"/>
            <a:ext cx="5070282" cy="4876390"/>
          </a:xfrm>
          <a:prstGeom prst="rect">
            <a:avLst/>
          </a:prstGeom>
          <a:ln w="12700">
            <a:miter lim="400000"/>
          </a:ln>
        </p:spPr>
      </p:pic>
      <p:pic>
        <p:nvPicPr>
          <p:cNvPr id="795" name="1280px-CrossSectionFig1.svg.png" descr="1280px-CrossSectionFig1.sv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6837" y="1111007"/>
            <a:ext cx="5446104" cy="4003737"/>
          </a:xfrm>
          <a:prstGeom prst="rect">
            <a:avLst/>
          </a:prstGeom>
          <a:ln w="12700">
            <a:miter lim="400000"/>
          </a:ln>
        </p:spPr>
      </p:pic>
      <p:sp>
        <p:nvSpPr>
          <p:cNvPr id="796" name="From https://en.wikipedia.org/wiki/Cross_section_(physics)"/>
          <p:cNvSpPr txBox="1"/>
          <p:nvPr/>
        </p:nvSpPr>
        <p:spPr>
          <a:xfrm>
            <a:off x="2021738" y="6244449"/>
            <a:ext cx="6733383" cy="424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20" tIns="45720" rIns="45720" bIns="45720" anchor="ctr">
            <a:spAutoFit/>
          </a:bodyPr>
          <a:lstStyle/>
          <a:p>
            <a:r>
              <a:rPr sz="2160"/>
              <a:t>From https://en.wikipedia.org/wiki/Cross_section_(physics)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01964"/>
            <a:ext cx="8041440" cy="1442674"/>
          </a:xfrm>
        </p:spPr>
        <p:txBody>
          <a:bodyPr/>
          <a:lstStyle/>
          <a:p>
            <a:r>
              <a:rPr lang="en-US" dirty="0"/>
              <a:t>Processing Stages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20" descr="qze2znuk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5334000"/>
            <a:ext cx="1023938" cy="554038"/>
          </a:xfrm>
          <a:prstGeom prst="rect">
            <a:avLst/>
          </a:prstGeom>
        </p:spPr>
      </p:pic>
      <p:pic>
        <p:nvPicPr>
          <p:cNvPr id="6" name="Picture 136" descr="people_sca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124200" y="5410200"/>
            <a:ext cx="412750" cy="284163"/>
          </a:xfrm>
          <a:prstGeom prst="rect">
            <a:avLst/>
          </a:prstGeom>
          <a:solidFill>
            <a:srgbClr val="CCFFFF"/>
          </a:solidFill>
        </p:spPr>
      </p:pic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7500938" y="5118100"/>
            <a:ext cx="1116012" cy="1196975"/>
            <a:chOff x="3832" y="3376"/>
            <a:chExt cx="915" cy="899"/>
          </a:xfrm>
        </p:grpSpPr>
        <p:pic>
          <p:nvPicPr>
            <p:cNvPr id="8" name="Picture 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0" y="3856"/>
              <a:ext cx="237" cy="163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3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3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68" y="35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0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40" y="364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88" y="376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00" y="395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64" y="39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40" y="373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48" y="352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32" y="380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60" y="4064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88" y="3757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00" y="3621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8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4" y="39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7658100" y="4611688"/>
            <a:ext cx="393700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6072188" y="5437188"/>
            <a:ext cx="8270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individual</a:t>
            </a:r>
          </a:p>
          <a:p>
            <a:pPr algn="ctr"/>
            <a:r>
              <a:rPr lang="en-GB" sz="1200"/>
              <a:t>physics</a:t>
            </a:r>
          </a:p>
          <a:p>
            <a:pPr algn="ctr"/>
            <a:r>
              <a:rPr lang="en-GB" sz="1200"/>
              <a:t>analysis</a:t>
            </a:r>
          </a:p>
          <a:p>
            <a:pPr algn="ctr"/>
            <a:endParaRPr lang="en-GB" sz="1200"/>
          </a:p>
        </p:txBody>
      </p:sp>
      <p:sp>
        <p:nvSpPr>
          <p:cNvPr id="27" name="AutoShape 23"/>
          <p:cNvSpPr>
            <a:spLocks noChangeArrowheads="1"/>
          </p:cNvSpPr>
          <p:nvPr/>
        </p:nvSpPr>
        <p:spPr bwMode="auto">
          <a:xfrm>
            <a:off x="5207000" y="2895600"/>
            <a:ext cx="1214438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batch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physics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analysis</a:t>
            </a:r>
          </a:p>
        </p:txBody>
      </p:sp>
      <p:sp>
        <p:nvSpPr>
          <p:cNvPr id="28" name="Oval 24"/>
          <p:cNvSpPr>
            <a:spLocks noChangeArrowheads="1"/>
          </p:cNvSpPr>
          <p:nvPr/>
        </p:nvSpPr>
        <p:spPr bwMode="auto">
          <a:xfrm>
            <a:off x="506413" y="1433513"/>
            <a:ext cx="371475" cy="598487"/>
          </a:xfrm>
          <a:prstGeom prst="ellipse">
            <a:avLst/>
          </a:prstGeom>
          <a:solidFill>
            <a:srgbClr val="66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631825" y="1427163"/>
            <a:ext cx="642938" cy="823912"/>
          </a:xfrm>
          <a:custGeom>
            <a:avLst/>
            <a:gdLst>
              <a:gd name="T0" fmla="*/ 94869824 w 476"/>
              <a:gd name="T1" fmla="*/ 0 h 519"/>
              <a:gd name="T2" fmla="*/ 866598031 w 476"/>
              <a:gd name="T3" fmla="*/ 352821661 h 519"/>
              <a:gd name="T4" fmla="*/ 771728207 w 476"/>
              <a:gd name="T5" fmla="*/ 1305440145 h 519"/>
              <a:gd name="T6" fmla="*/ 0 w 476"/>
              <a:gd name="T7" fmla="*/ 950097536 h 519"/>
              <a:gd name="T8" fmla="*/ 109465597 w 476"/>
              <a:gd name="T9" fmla="*/ 0 h 5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6"/>
              <a:gd name="T16" fmla="*/ 0 h 519"/>
              <a:gd name="T17" fmla="*/ 476 w 476"/>
              <a:gd name="T18" fmla="*/ 519 h 5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6" h="519">
                <a:moveTo>
                  <a:pt x="52" y="0"/>
                </a:moveTo>
                <a:lnTo>
                  <a:pt x="475" y="140"/>
                </a:lnTo>
                <a:lnTo>
                  <a:pt x="423" y="518"/>
                </a:lnTo>
                <a:lnTo>
                  <a:pt x="0" y="377"/>
                </a:lnTo>
                <a:lnTo>
                  <a:pt x="60" y="0"/>
                </a:lnTo>
              </a:path>
            </a:pathLst>
          </a:custGeom>
          <a:solidFill>
            <a:srgbClr val="66CC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6"/>
          <p:cNvSpPr>
            <a:spLocks noChangeArrowheads="1"/>
          </p:cNvSpPr>
          <p:nvPr/>
        </p:nvSpPr>
        <p:spPr bwMode="auto">
          <a:xfrm>
            <a:off x="1038225" y="1633538"/>
            <a:ext cx="369888" cy="598487"/>
          </a:xfrm>
          <a:prstGeom prst="ellipse">
            <a:avLst/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733425" y="1427163"/>
            <a:ext cx="490538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615950" y="2012950"/>
            <a:ext cx="568325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542925" y="1531938"/>
            <a:ext cx="530225" cy="223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>
            <a:off x="501650" y="1731963"/>
            <a:ext cx="531813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1"/>
          <p:cNvSpPr>
            <a:spLocks noChangeShapeType="1"/>
          </p:cNvSpPr>
          <p:nvPr/>
        </p:nvSpPr>
        <p:spPr bwMode="auto">
          <a:xfrm>
            <a:off x="550863" y="1944688"/>
            <a:ext cx="531812" cy="198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2"/>
          <p:cNvSpPr>
            <a:spLocks noChangeArrowheads="1"/>
          </p:cNvSpPr>
          <p:nvPr/>
        </p:nvSpPr>
        <p:spPr bwMode="auto">
          <a:xfrm>
            <a:off x="1087438" y="1685925"/>
            <a:ext cx="271462" cy="493713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1158875" y="1768475"/>
            <a:ext cx="130175" cy="328613"/>
          </a:xfrm>
          <a:prstGeom prst="ellipse">
            <a:avLst/>
          </a:prstGeom>
          <a:solidFill>
            <a:srgbClr val="CC00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>
            <a:off x="1193800" y="1820863"/>
            <a:ext cx="60325" cy="222250"/>
          </a:xfrm>
          <a:prstGeom prst="ellipse">
            <a:avLst/>
          </a:prstGeom>
          <a:solidFill>
            <a:srgbClr val="9900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 flipV="1">
            <a:off x="1090613" y="1720850"/>
            <a:ext cx="284162" cy="411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36"/>
          <p:cNvSpPr>
            <a:spLocks noChangeShapeType="1"/>
          </p:cNvSpPr>
          <p:nvPr/>
        </p:nvSpPr>
        <p:spPr bwMode="auto">
          <a:xfrm flipV="1">
            <a:off x="1042988" y="1931988"/>
            <a:ext cx="3714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37"/>
          <p:cNvSpPr>
            <a:spLocks noChangeShapeType="1"/>
          </p:cNvSpPr>
          <p:nvPr/>
        </p:nvSpPr>
        <p:spPr bwMode="auto">
          <a:xfrm>
            <a:off x="1217613" y="1624013"/>
            <a:ext cx="11112" cy="611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38"/>
          <p:cNvSpPr>
            <a:spLocks noChangeShapeType="1"/>
          </p:cNvSpPr>
          <p:nvPr/>
        </p:nvSpPr>
        <p:spPr bwMode="auto">
          <a:xfrm>
            <a:off x="1087438" y="1731963"/>
            <a:ext cx="280987" cy="411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39"/>
          <p:cNvSpPr>
            <a:spLocks noChangeArrowheads="1"/>
          </p:cNvSpPr>
          <p:nvPr/>
        </p:nvSpPr>
        <p:spPr bwMode="auto">
          <a:xfrm>
            <a:off x="1203325" y="1909763"/>
            <a:ext cx="39688" cy="46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325438" y="2120900"/>
            <a:ext cx="7413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detector</a:t>
            </a:r>
          </a:p>
        </p:txBody>
      </p:sp>
      <p:sp>
        <p:nvSpPr>
          <p:cNvPr id="45" name="Arc 41"/>
          <p:cNvSpPr>
            <a:spLocks/>
          </p:cNvSpPr>
          <p:nvPr/>
        </p:nvSpPr>
        <p:spPr bwMode="auto">
          <a:xfrm>
            <a:off x="985838" y="2362200"/>
            <a:ext cx="492125" cy="447675"/>
          </a:xfrm>
          <a:custGeom>
            <a:avLst/>
            <a:gdLst>
              <a:gd name="T0" fmla="*/ 0 w 21600"/>
              <a:gd name="T1" fmla="*/ 192300765 h 21600"/>
              <a:gd name="T2" fmla="*/ 255168954 w 21600"/>
              <a:gd name="T3" fmla="*/ 0 h 21600"/>
              <a:gd name="T4" fmla="*/ 255666251 w 21600"/>
              <a:gd name="T5" fmla="*/ 19230076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2"/>
          <p:cNvGrpSpPr>
            <a:grpSpLocks/>
          </p:cNvGrpSpPr>
          <p:nvPr/>
        </p:nvGrpSpPr>
        <p:grpSpPr bwMode="auto">
          <a:xfrm>
            <a:off x="3581400" y="2971800"/>
            <a:ext cx="893763" cy="901700"/>
            <a:chOff x="2633" y="1558"/>
            <a:chExt cx="660" cy="568"/>
          </a:xfrm>
        </p:grpSpPr>
        <p:sp>
          <p:nvSpPr>
            <p:cNvPr id="47" name="Oval 43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44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45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47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48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49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2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3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55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6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7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8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60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1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2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3"/>
          <p:cNvGrpSpPr>
            <a:grpSpLocks/>
          </p:cNvGrpSpPr>
          <p:nvPr/>
        </p:nvGrpSpPr>
        <p:grpSpPr bwMode="auto">
          <a:xfrm>
            <a:off x="1477963" y="2971800"/>
            <a:ext cx="769937" cy="1366838"/>
            <a:chOff x="1069" y="1659"/>
            <a:chExt cx="570" cy="861"/>
          </a:xfrm>
        </p:grpSpPr>
        <p:sp>
          <p:nvSpPr>
            <p:cNvPr id="68" name="AutoShape 64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AutoShape 65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AutoShape 66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7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AutoShape 68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AutoShape 69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AutoShape 70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1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AutoShape 72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AutoShape 73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AutoShape 74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5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Arc 76"/>
          <p:cNvSpPr>
            <a:spLocks/>
          </p:cNvSpPr>
          <p:nvPr/>
        </p:nvSpPr>
        <p:spPr bwMode="auto">
          <a:xfrm>
            <a:off x="985838" y="2743200"/>
            <a:ext cx="501650" cy="857250"/>
          </a:xfrm>
          <a:custGeom>
            <a:avLst/>
            <a:gdLst>
              <a:gd name="T0" fmla="*/ 271193894 w 21600"/>
              <a:gd name="T1" fmla="*/ 1350252451 h 21600"/>
              <a:gd name="T2" fmla="*/ 0 w 21600"/>
              <a:gd name="T3" fmla="*/ 0 h 21600"/>
              <a:gd name="T4" fmla="*/ 271193894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Arc 77"/>
          <p:cNvSpPr>
            <a:spLocks/>
          </p:cNvSpPr>
          <p:nvPr/>
        </p:nvSpPr>
        <p:spPr bwMode="auto">
          <a:xfrm>
            <a:off x="2865438" y="2252663"/>
            <a:ext cx="1066800" cy="868362"/>
          </a:xfrm>
          <a:custGeom>
            <a:avLst/>
            <a:gdLst>
              <a:gd name="T0" fmla="*/ 0 w 21164"/>
              <a:gd name="T1" fmla="*/ 64645 h 21600"/>
              <a:gd name="T2" fmla="*/ 2147483647 w 21164"/>
              <a:gd name="T3" fmla="*/ 1114827980 h 21600"/>
              <a:gd name="T4" fmla="*/ 3331003 w 21164"/>
              <a:gd name="T5" fmla="*/ 1403443488 h 21600"/>
              <a:gd name="T6" fmla="*/ 0 60000 65536"/>
              <a:gd name="T7" fmla="*/ 0 60000 65536"/>
              <a:gd name="T8" fmla="*/ 0 60000 65536"/>
              <a:gd name="T9" fmla="*/ 0 w 21164"/>
              <a:gd name="T10" fmla="*/ 0 h 21600"/>
              <a:gd name="T11" fmla="*/ 21164 w 2116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64" h="21600" fill="none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</a:path>
              <a:path w="21164" h="21600" stroke="0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  <a:lnTo>
                  <a:pt x="26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432300" y="1981200"/>
            <a:ext cx="12811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Event Summary </a:t>
            </a:r>
          </a:p>
          <a:p>
            <a:pPr algn="ctr"/>
            <a:r>
              <a:rPr lang="en-GB" sz="1200"/>
              <a:t>Data (ESD)</a:t>
            </a:r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844550" y="3505200"/>
            <a:ext cx="485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raw</a:t>
            </a:r>
          </a:p>
          <a:p>
            <a:r>
              <a:rPr lang="en-GB" sz="1200"/>
              <a:t>data</a:t>
            </a:r>
          </a:p>
        </p:txBody>
      </p:sp>
      <p:sp>
        <p:nvSpPr>
          <p:cNvPr id="84" name="Arc 80"/>
          <p:cNvSpPr>
            <a:spLocks/>
          </p:cNvSpPr>
          <p:nvPr/>
        </p:nvSpPr>
        <p:spPr bwMode="auto">
          <a:xfrm>
            <a:off x="914400" y="4724400"/>
            <a:ext cx="652463" cy="752475"/>
          </a:xfrm>
          <a:custGeom>
            <a:avLst/>
            <a:gdLst>
              <a:gd name="T0" fmla="*/ 595190040 w 21600"/>
              <a:gd name="T1" fmla="*/ 913205924 h 21600"/>
              <a:gd name="T2" fmla="*/ 0 w 21600"/>
              <a:gd name="T3" fmla="*/ 0 h 21600"/>
              <a:gd name="T4" fmla="*/ 59519004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Arc 81"/>
          <p:cNvSpPr>
            <a:spLocks/>
          </p:cNvSpPr>
          <p:nvPr/>
        </p:nvSpPr>
        <p:spPr bwMode="auto">
          <a:xfrm>
            <a:off x="914400" y="3902075"/>
            <a:ext cx="625475" cy="790575"/>
          </a:xfrm>
          <a:custGeom>
            <a:avLst/>
            <a:gdLst>
              <a:gd name="T0" fmla="*/ 0 w 21600"/>
              <a:gd name="T1" fmla="*/ 1059062835 h 21600"/>
              <a:gd name="T2" fmla="*/ 523776095 w 21600"/>
              <a:gd name="T3" fmla="*/ 0 h 21600"/>
              <a:gd name="T4" fmla="*/ 524845223 w 21600"/>
              <a:gd name="T5" fmla="*/ 105906283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Arc 82"/>
          <p:cNvSpPr>
            <a:spLocks/>
          </p:cNvSpPr>
          <p:nvPr/>
        </p:nvSpPr>
        <p:spPr bwMode="auto">
          <a:xfrm>
            <a:off x="2819400" y="3717925"/>
            <a:ext cx="534988" cy="600075"/>
          </a:xfrm>
          <a:custGeom>
            <a:avLst/>
            <a:gdLst>
              <a:gd name="T0" fmla="*/ 328218903 w 21600"/>
              <a:gd name="T1" fmla="*/ 463136607 h 21600"/>
              <a:gd name="T2" fmla="*/ 0 w 21600"/>
              <a:gd name="T3" fmla="*/ 0 h 21600"/>
              <a:gd name="T4" fmla="*/ 32821890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Arc 83"/>
          <p:cNvSpPr>
            <a:spLocks/>
          </p:cNvSpPr>
          <p:nvPr/>
        </p:nvSpPr>
        <p:spPr bwMode="auto">
          <a:xfrm>
            <a:off x="2819400" y="3262313"/>
            <a:ext cx="827088" cy="457200"/>
          </a:xfrm>
          <a:custGeom>
            <a:avLst/>
            <a:gdLst>
              <a:gd name="T0" fmla="*/ 0 w 21600"/>
              <a:gd name="T1" fmla="*/ 204838300 h 21600"/>
              <a:gd name="T2" fmla="*/ 1212357078 w 21600"/>
              <a:gd name="T3" fmla="*/ 0 h 21600"/>
              <a:gd name="T4" fmla="*/ 1214324705 w 21600"/>
              <a:gd name="T5" fmla="*/ 2048383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AutoShape 84"/>
          <p:cNvSpPr>
            <a:spLocks noChangeArrowheads="1"/>
          </p:cNvSpPr>
          <p:nvPr/>
        </p:nvSpPr>
        <p:spPr bwMode="auto">
          <a:xfrm>
            <a:off x="2884488" y="4267200"/>
            <a:ext cx="1371600" cy="865188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reconstruction</a:t>
            </a:r>
          </a:p>
        </p:txBody>
      </p:sp>
      <p:sp>
        <p:nvSpPr>
          <p:cNvPr id="89" name="Arc 85"/>
          <p:cNvSpPr>
            <a:spLocks/>
          </p:cNvSpPr>
          <p:nvPr/>
        </p:nvSpPr>
        <p:spPr bwMode="auto">
          <a:xfrm>
            <a:off x="1758950" y="4191000"/>
            <a:ext cx="1146175" cy="533400"/>
          </a:xfrm>
          <a:custGeom>
            <a:avLst/>
            <a:gdLst>
              <a:gd name="T0" fmla="*/ 2147483647 w 21600"/>
              <a:gd name="T1" fmla="*/ 325275642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Arc 86"/>
          <p:cNvSpPr>
            <a:spLocks/>
          </p:cNvSpPr>
          <p:nvPr/>
        </p:nvSpPr>
        <p:spPr bwMode="auto">
          <a:xfrm>
            <a:off x="6332538" y="3810000"/>
            <a:ext cx="392112" cy="725488"/>
          </a:xfrm>
          <a:custGeom>
            <a:avLst/>
            <a:gdLst>
              <a:gd name="T0" fmla="*/ 0 w 21675"/>
              <a:gd name="T1" fmla="*/ 0 h 21600"/>
              <a:gd name="T2" fmla="*/ 128087026 w 21675"/>
              <a:gd name="T3" fmla="*/ 818433123 h 21600"/>
              <a:gd name="T4" fmla="*/ 443127 w 21675"/>
              <a:gd name="T5" fmla="*/ 818433123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  <a:lnTo>
                  <a:pt x="75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AutoShape 87"/>
          <p:cNvSpPr>
            <a:spLocks noChangeArrowheads="1"/>
          </p:cNvSpPr>
          <p:nvPr/>
        </p:nvSpPr>
        <p:spPr bwMode="auto">
          <a:xfrm>
            <a:off x="938213" y="5168900"/>
            <a:ext cx="1214437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simulation</a:t>
            </a:r>
          </a:p>
        </p:txBody>
      </p:sp>
      <p:pic>
        <p:nvPicPr>
          <p:cNvPr id="92" name="Picture 8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4883150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Arc 89"/>
          <p:cNvSpPr>
            <a:spLocks/>
          </p:cNvSpPr>
          <p:nvPr/>
        </p:nvSpPr>
        <p:spPr bwMode="auto">
          <a:xfrm>
            <a:off x="4891088" y="4697413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4" name="Picture 90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16538" y="5330825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Arc 91"/>
          <p:cNvSpPr>
            <a:spLocks/>
          </p:cNvSpPr>
          <p:nvPr/>
        </p:nvSpPr>
        <p:spPr bwMode="auto">
          <a:xfrm>
            <a:off x="5849938" y="514508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6" name="Picture 9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1963" y="4892675"/>
            <a:ext cx="709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Arc 93"/>
          <p:cNvSpPr>
            <a:spLocks/>
          </p:cNvSpPr>
          <p:nvPr/>
        </p:nvSpPr>
        <p:spPr bwMode="auto">
          <a:xfrm>
            <a:off x="7342188" y="470693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Arc 94"/>
          <p:cNvSpPr>
            <a:spLocks/>
          </p:cNvSpPr>
          <p:nvPr/>
        </p:nvSpPr>
        <p:spPr bwMode="auto">
          <a:xfrm>
            <a:off x="6543675" y="4495800"/>
            <a:ext cx="192088" cy="600075"/>
          </a:xfrm>
          <a:custGeom>
            <a:avLst/>
            <a:gdLst>
              <a:gd name="T0" fmla="*/ 15023265 w 21600"/>
              <a:gd name="T1" fmla="*/ 0 h 24757"/>
              <a:gd name="T2" fmla="*/ 0 w 21600"/>
              <a:gd name="T3" fmla="*/ 352549868 h 24757"/>
              <a:gd name="T4" fmla="*/ 0 w 21600"/>
              <a:gd name="T5" fmla="*/ 44956833 h 24757"/>
              <a:gd name="T6" fmla="*/ 0 60000 65536"/>
              <a:gd name="T7" fmla="*/ 0 60000 65536"/>
              <a:gd name="T8" fmla="*/ 0 60000 65536"/>
              <a:gd name="T9" fmla="*/ 0 w 21600"/>
              <a:gd name="T10" fmla="*/ 0 h 24757"/>
              <a:gd name="T11" fmla="*/ 21600 w 21600"/>
              <a:gd name="T12" fmla="*/ 24757 h 247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757" fill="none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</a:path>
              <a:path w="21600" h="24757" stroke="0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  <a:lnTo>
                  <a:pt x="0" y="3157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Arc 95"/>
          <p:cNvSpPr>
            <a:spLocks/>
          </p:cNvSpPr>
          <p:nvPr/>
        </p:nvSpPr>
        <p:spPr bwMode="auto">
          <a:xfrm>
            <a:off x="6443663" y="3733800"/>
            <a:ext cx="1470025" cy="914400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1638706400 h 21600"/>
              <a:gd name="T4" fmla="*/ 6287519 w 21620"/>
              <a:gd name="T5" fmla="*/ 1638706400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Arc 96"/>
          <p:cNvSpPr>
            <a:spLocks/>
          </p:cNvSpPr>
          <p:nvPr/>
        </p:nvSpPr>
        <p:spPr bwMode="auto">
          <a:xfrm>
            <a:off x="5559425" y="3844925"/>
            <a:ext cx="504825" cy="879475"/>
          </a:xfrm>
          <a:custGeom>
            <a:avLst/>
            <a:gdLst>
              <a:gd name="T0" fmla="*/ 243303190 w 21600"/>
              <a:gd name="T1" fmla="*/ 0 h 31723"/>
              <a:gd name="T2" fmla="*/ 0 w 21600"/>
              <a:gd name="T3" fmla="*/ 675961552 h 31723"/>
              <a:gd name="T4" fmla="*/ 0 w 21600"/>
              <a:gd name="T5" fmla="*/ 215703588 h 31723"/>
              <a:gd name="T6" fmla="*/ 0 60000 65536"/>
              <a:gd name="T7" fmla="*/ 0 60000 65536"/>
              <a:gd name="T8" fmla="*/ 0 60000 65536"/>
              <a:gd name="T9" fmla="*/ 0 w 21600"/>
              <a:gd name="T10" fmla="*/ 0 h 31723"/>
              <a:gd name="T11" fmla="*/ 21600 w 21600"/>
              <a:gd name="T12" fmla="*/ 31723 h 317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723" fill="none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</a:path>
              <a:path w="21600" h="31723" stroke="0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  <a:lnTo>
                  <a:pt x="0" y="10123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1" name="Group 97"/>
          <p:cNvGrpSpPr>
            <a:grpSpLocks/>
          </p:cNvGrpSpPr>
          <p:nvPr/>
        </p:nvGrpSpPr>
        <p:grpSpPr bwMode="auto">
          <a:xfrm>
            <a:off x="1055688" y="1295400"/>
            <a:ext cx="1200150" cy="666750"/>
            <a:chOff x="720" y="337"/>
            <a:chExt cx="887" cy="420"/>
          </a:xfrm>
        </p:grpSpPr>
        <p:sp>
          <p:nvSpPr>
            <p:cNvPr id="102" name="Arc 98"/>
            <p:cNvSpPr>
              <a:spLocks/>
            </p:cNvSpPr>
            <p:nvPr/>
          </p:nvSpPr>
          <p:spPr bwMode="auto">
            <a:xfrm>
              <a:off x="720" y="337"/>
              <a:ext cx="612" cy="1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</a:path>
                <a:path w="21600" h="21600" stroke="0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Arc 99"/>
            <p:cNvSpPr>
              <a:spLocks/>
            </p:cNvSpPr>
            <p:nvPr/>
          </p:nvSpPr>
          <p:spPr bwMode="auto">
            <a:xfrm>
              <a:off x="1300" y="337"/>
              <a:ext cx="307" cy="420"/>
            </a:xfrm>
            <a:custGeom>
              <a:avLst/>
              <a:gdLst>
                <a:gd name="T0" fmla="*/ 0 w 21671"/>
                <a:gd name="T1" fmla="*/ 0 h 21600"/>
                <a:gd name="T2" fmla="*/ 0 w 21671"/>
                <a:gd name="T3" fmla="*/ 0 h 21600"/>
                <a:gd name="T4" fmla="*/ 0 w 21671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71"/>
                <a:gd name="T10" fmla="*/ 0 h 21600"/>
                <a:gd name="T11" fmla="*/ 21671 w 216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71" h="21600" fill="none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</a:path>
                <a:path w="21671" h="21600" stroke="0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  <a:lnTo>
                    <a:pt x="71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AutoShape 100"/>
          <p:cNvSpPr>
            <a:spLocks noChangeArrowheads="1"/>
          </p:cNvSpPr>
          <p:nvPr/>
        </p:nvSpPr>
        <p:spPr bwMode="auto">
          <a:xfrm>
            <a:off x="1533525" y="1974304"/>
            <a:ext cx="1646237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trigger,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event selection</a:t>
            </a:r>
          </a:p>
        </p:txBody>
      </p:sp>
      <p:sp>
        <p:nvSpPr>
          <p:cNvPr id="105" name="Line 101"/>
          <p:cNvSpPr>
            <a:spLocks noChangeShapeType="1"/>
          </p:cNvSpPr>
          <p:nvPr/>
        </p:nvSpPr>
        <p:spPr bwMode="auto">
          <a:xfrm>
            <a:off x="1223963" y="1936750"/>
            <a:ext cx="309562" cy="95250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102"/>
          <p:cNvSpPr>
            <a:spLocks noChangeShapeType="1"/>
          </p:cNvSpPr>
          <p:nvPr/>
        </p:nvSpPr>
        <p:spPr bwMode="auto">
          <a:xfrm flipH="1" flipV="1">
            <a:off x="261938" y="1593850"/>
            <a:ext cx="244475" cy="80963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3"/>
          <p:cNvSpPr>
            <a:spLocks/>
          </p:cNvSpPr>
          <p:nvPr/>
        </p:nvSpPr>
        <p:spPr bwMode="auto">
          <a:xfrm>
            <a:off x="939800" y="2027238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4"/>
          <p:cNvSpPr>
            <a:spLocks/>
          </p:cNvSpPr>
          <p:nvPr/>
        </p:nvSpPr>
        <p:spPr bwMode="auto">
          <a:xfrm>
            <a:off x="603250" y="1908175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Arc 105"/>
          <p:cNvSpPr>
            <a:spLocks/>
          </p:cNvSpPr>
          <p:nvPr/>
        </p:nvSpPr>
        <p:spPr bwMode="auto">
          <a:xfrm>
            <a:off x="638175" y="1531938"/>
            <a:ext cx="196850" cy="247650"/>
          </a:xfrm>
          <a:custGeom>
            <a:avLst/>
            <a:gdLst>
              <a:gd name="T0" fmla="*/ 16435663 w 21600"/>
              <a:gd name="T1" fmla="*/ 32554235 h 21600"/>
              <a:gd name="T2" fmla="*/ 0 w 21600"/>
              <a:gd name="T3" fmla="*/ 0 h 21600"/>
              <a:gd name="T4" fmla="*/ 1643566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Arc 106"/>
          <p:cNvSpPr>
            <a:spLocks/>
          </p:cNvSpPr>
          <p:nvPr/>
        </p:nvSpPr>
        <p:spPr bwMode="auto">
          <a:xfrm>
            <a:off x="638175" y="1306513"/>
            <a:ext cx="138113" cy="238125"/>
          </a:xfrm>
          <a:custGeom>
            <a:avLst/>
            <a:gdLst>
              <a:gd name="T0" fmla="*/ 0 w 21600"/>
              <a:gd name="T1" fmla="*/ 28943273 h 21599"/>
              <a:gd name="T2" fmla="*/ 5638092 w 21600"/>
              <a:gd name="T3" fmla="*/ 0 h 21599"/>
              <a:gd name="T4" fmla="*/ 5693453 w 21600"/>
              <a:gd name="T5" fmla="*/ 28943273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</a:path>
              <a:path w="21600" h="21599" stroke="0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107"/>
          <p:cNvSpPr>
            <a:spLocks noChangeShapeType="1"/>
          </p:cNvSpPr>
          <p:nvPr/>
        </p:nvSpPr>
        <p:spPr bwMode="auto">
          <a:xfrm flipV="1">
            <a:off x="777875" y="1317625"/>
            <a:ext cx="987425" cy="14288"/>
          </a:xfrm>
          <a:prstGeom prst="line">
            <a:avLst/>
          </a:prstGeom>
          <a:noFill/>
          <a:ln w="57150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2" name="Group 108"/>
          <p:cNvGrpSpPr>
            <a:grpSpLocks/>
          </p:cNvGrpSpPr>
          <p:nvPr/>
        </p:nvGrpSpPr>
        <p:grpSpPr bwMode="auto">
          <a:xfrm>
            <a:off x="6684963" y="1447800"/>
            <a:ext cx="768350" cy="1366838"/>
            <a:chOff x="1069" y="1659"/>
            <a:chExt cx="570" cy="861"/>
          </a:xfrm>
        </p:grpSpPr>
        <p:sp>
          <p:nvSpPr>
            <p:cNvPr id="113" name="AutoShape 109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AutoShape 110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AutoShape 111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2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AutoShape 113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AutoShape 114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AutoShape 115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116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AutoShape 117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AutoShape 118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AutoShape 119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20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5" name="Arc 121"/>
          <p:cNvSpPr>
            <a:spLocks/>
          </p:cNvSpPr>
          <p:nvPr/>
        </p:nvSpPr>
        <p:spPr bwMode="auto">
          <a:xfrm>
            <a:off x="4221163" y="2347913"/>
            <a:ext cx="2452687" cy="700087"/>
          </a:xfrm>
          <a:custGeom>
            <a:avLst/>
            <a:gdLst>
              <a:gd name="T0" fmla="*/ 0 w 21518"/>
              <a:gd name="T1" fmla="*/ 671431985 h 21600"/>
              <a:gd name="T2" fmla="*/ 2147483647 w 21518"/>
              <a:gd name="T3" fmla="*/ 0 h 21600"/>
              <a:gd name="T4" fmla="*/ 2147483647 w 21518"/>
              <a:gd name="T5" fmla="*/ 735442171 h 21600"/>
              <a:gd name="T6" fmla="*/ 0 60000 65536"/>
              <a:gd name="T7" fmla="*/ 0 60000 65536"/>
              <a:gd name="T8" fmla="*/ 0 60000 65536"/>
              <a:gd name="T9" fmla="*/ 0 w 21518"/>
              <a:gd name="T10" fmla="*/ 0 h 21600"/>
              <a:gd name="T11" fmla="*/ 21518 w 215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8" h="21600" fill="none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</a:path>
              <a:path w="21518" h="21600" stroke="0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  <a:lnTo>
                  <a:pt x="21518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122"/>
          <p:cNvSpPr>
            <a:spLocks noChangeArrowheads="1"/>
          </p:cNvSpPr>
          <p:nvPr/>
        </p:nvSpPr>
        <p:spPr bwMode="auto">
          <a:xfrm>
            <a:off x="7527925" y="1981200"/>
            <a:ext cx="896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processed</a:t>
            </a:r>
          </a:p>
          <a:p>
            <a:r>
              <a:rPr lang="en-GB" sz="1200"/>
              <a:t>data</a:t>
            </a:r>
          </a:p>
        </p:txBody>
      </p:sp>
      <p:sp>
        <p:nvSpPr>
          <p:cNvPr id="127" name="Arc 123"/>
          <p:cNvSpPr>
            <a:spLocks/>
          </p:cNvSpPr>
          <p:nvPr/>
        </p:nvSpPr>
        <p:spPr bwMode="auto">
          <a:xfrm flipV="1">
            <a:off x="4503738" y="3276600"/>
            <a:ext cx="631825" cy="381000"/>
          </a:xfrm>
          <a:custGeom>
            <a:avLst/>
            <a:gdLst>
              <a:gd name="T0" fmla="*/ 541826969 w 21600"/>
              <a:gd name="T1" fmla="*/ 118540689 h 21600"/>
              <a:gd name="T2" fmla="*/ 0 w 21600"/>
              <a:gd name="T3" fmla="*/ 0 h 21600"/>
              <a:gd name="T4" fmla="*/ 541826969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AutoShape 124"/>
          <p:cNvSpPr>
            <a:spLocks noChangeArrowheads="1"/>
          </p:cNvSpPr>
          <p:nvPr/>
        </p:nvSpPr>
        <p:spPr bwMode="auto">
          <a:xfrm>
            <a:off x="5195888" y="4621213"/>
            <a:ext cx="396875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AutoShape 125"/>
          <p:cNvSpPr>
            <a:spLocks noChangeArrowheads="1"/>
          </p:cNvSpPr>
          <p:nvPr/>
        </p:nvSpPr>
        <p:spPr bwMode="auto">
          <a:xfrm>
            <a:off x="6137275" y="5011738"/>
            <a:ext cx="395288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0" name="Group 126"/>
          <p:cNvGrpSpPr>
            <a:grpSpLocks/>
          </p:cNvGrpSpPr>
          <p:nvPr/>
        </p:nvGrpSpPr>
        <p:grpSpPr bwMode="auto">
          <a:xfrm>
            <a:off x="8364538" y="4973638"/>
            <a:ext cx="577850" cy="882650"/>
            <a:chOff x="256" y="1424"/>
            <a:chExt cx="520" cy="728"/>
          </a:xfrm>
        </p:grpSpPr>
        <p:sp>
          <p:nvSpPr>
            <p:cNvPr id="131" name="AutoShape 127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AutoShape 128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29"/>
          <p:cNvGrpSpPr>
            <a:grpSpLocks/>
          </p:cNvGrpSpPr>
          <p:nvPr/>
        </p:nvGrpSpPr>
        <p:grpSpPr bwMode="auto">
          <a:xfrm>
            <a:off x="6613525" y="2971800"/>
            <a:ext cx="800100" cy="703263"/>
            <a:chOff x="4176" y="2211"/>
            <a:chExt cx="563" cy="472"/>
          </a:xfrm>
        </p:grpSpPr>
        <p:pic>
          <p:nvPicPr>
            <p:cNvPr id="134" name="Picture 13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2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5" name="Picture 13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2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6" name="Picture 13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32" y="2211"/>
              <a:ext cx="307" cy="277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7" name="Group 133"/>
          <p:cNvGrpSpPr>
            <a:grpSpLocks/>
          </p:cNvGrpSpPr>
          <p:nvPr/>
        </p:nvGrpSpPr>
        <p:grpSpPr bwMode="auto">
          <a:xfrm>
            <a:off x="7599363" y="3124200"/>
            <a:ext cx="396875" cy="549275"/>
            <a:chOff x="256" y="1424"/>
            <a:chExt cx="520" cy="728"/>
          </a:xfrm>
        </p:grpSpPr>
        <p:sp>
          <p:nvSpPr>
            <p:cNvPr id="138" name="AutoShape 134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AutoShape 135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0" name="Group 137"/>
          <p:cNvGrpSpPr>
            <a:grpSpLocks/>
          </p:cNvGrpSpPr>
          <p:nvPr/>
        </p:nvGrpSpPr>
        <p:grpSpPr bwMode="auto">
          <a:xfrm>
            <a:off x="3722688" y="5348288"/>
            <a:ext cx="265112" cy="260350"/>
            <a:chOff x="256" y="1424"/>
            <a:chExt cx="520" cy="728"/>
          </a:xfrm>
        </p:grpSpPr>
        <p:sp>
          <p:nvSpPr>
            <p:cNvPr id="141" name="AutoShape 138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AutoShape 139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 useBgFill="1">
        <p:nvSpPr>
          <p:cNvPr id="143" name="Rectangle 141"/>
          <p:cNvSpPr>
            <a:spLocks noChangeArrowheads="1"/>
          </p:cNvSpPr>
          <p:nvPr/>
        </p:nvSpPr>
        <p:spPr bwMode="auto">
          <a:xfrm>
            <a:off x="5840413" y="4038600"/>
            <a:ext cx="2105025" cy="4619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Analysis Object Data (AOD)</a:t>
            </a:r>
          </a:p>
          <a:p>
            <a:pPr algn="ctr"/>
            <a:r>
              <a:rPr lang="en-GB" sz="1200"/>
              <a:t>(extracted by physics topic)</a:t>
            </a:r>
          </a:p>
        </p:txBody>
      </p:sp>
      <p:sp>
        <p:nvSpPr>
          <p:cNvPr id="144" name="Arc 142"/>
          <p:cNvSpPr>
            <a:spLocks/>
          </p:cNvSpPr>
          <p:nvPr/>
        </p:nvSpPr>
        <p:spPr bwMode="auto">
          <a:xfrm flipV="1">
            <a:off x="6121400" y="2514600"/>
            <a:ext cx="492125" cy="381000"/>
          </a:xfrm>
          <a:custGeom>
            <a:avLst/>
            <a:gdLst>
              <a:gd name="T0" fmla="*/ 255666251 w 21600"/>
              <a:gd name="T1" fmla="*/ 118540689 h 21600"/>
              <a:gd name="T2" fmla="*/ 0 w 21600"/>
              <a:gd name="T3" fmla="*/ 0 h 21600"/>
              <a:gd name="T4" fmla="*/ 255666251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5238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Γ. Αποστολακης"/>
          <p:cNvSpPr txBox="1"/>
          <p:nvPr/>
        </p:nvSpPr>
        <p:spPr>
          <a:xfrm>
            <a:off x="457200" y="6245226"/>
            <a:ext cx="2148840" cy="263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90" tIns="34290" rIns="34290" bIns="3429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260"/>
              <a:t>Γ. Αποστολακης</a:t>
            </a:r>
          </a:p>
        </p:txBody>
      </p:sp>
      <p:sp>
        <p:nvSpPr>
          <p:cNvPr id="799" name="Ενεργος διατομη (Cross-section)"/>
          <p:cNvSpPr txBox="1">
            <a:spLocks noGrp="1"/>
          </p:cNvSpPr>
          <p:nvPr>
            <p:ph type="title"/>
          </p:nvPr>
        </p:nvSpPr>
        <p:spPr>
          <a:xfrm>
            <a:off x="457200" y="92076"/>
            <a:ext cx="8229600" cy="825368"/>
          </a:xfrm>
          <a:prstGeom prst="rect">
            <a:avLst/>
          </a:prstGeom>
        </p:spPr>
        <p:txBody>
          <a:bodyPr/>
          <a:lstStyle/>
          <a:p>
            <a:r>
              <a:t>Ενεργος διατομη (Cross-section)</a:t>
            </a:r>
          </a:p>
        </p:txBody>
      </p:sp>
      <p:sp>
        <p:nvSpPr>
          <p:cNvPr id="80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30</a:t>
            </a:fld>
            <a:endParaRPr/>
          </a:p>
        </p:txBody>
      </p:sp>
      <p:sp>
        <p:nvSpPr>
          <p:cNvPr id="801" name="Cross section of photons in Pb (Lead)…"/>
          <p:cNvSpPr txBox="1"/>
          <p:nvPr/>
        </p:nvSpPr>
        <p:spPr>
          <a:xfrm>
            <a:off x="4962618" y="4579448"/>
            <a:ext cx="3878917" cy="1754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20" tIns="45720" rIns="45720" bIns="45720" anchor="ctr">
            <a:spAutoFit/>
          </a:bodyPr>
          <a:lstStyle/>
          <a:p>
            <a:r>
              <a:rPr sz="2160"/>
              <a:t>Cross section of photons in Pb (Lead)</a:t>
            </a:r>
          </a:p>
          <a:p>
            <a:endParaRPr sz="2160"/>
          </a:p>
          <a:p>
            <a:r>
              <a:rPr sz="2160"/>
              <a:t>https://xdb.lbl.gov/Section3/Image_Sec3/Sec3135.gif</a:t>
            </a:r>
          </a:p>
        </p:txBody>
      </p:sp>
      <p:pic>
        <p:nvPicPr>
          <p:cNvPr id="802" name="Cross-Sections-Pb-3150-LBL.gif" descr="Cross-Sections-Pb-3150-LB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7575" y="901734"/>
            <a:ext cx="4219574" cy="4152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803" name="Cross-sections-Carbon-Sec3135.gif" descr="Cross-sections-Carbon-Sec313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625" y="987093"/>
            <a:ext cx="4265410" cy="4152169"/>
          </a:xfrm>
          <a:prstGeom prst="rect">
            <a:avLst/>
          </a:prstGeom>
          <a:ln w="12700">
            <a:miter lim="400000"/>
          </a:ln>
        </p:spPr>
      </p:pic>
      <p:sp>
        <p:nvSpPr>
          <p:cNvPr id="804" name="Text"/>
          <p:cNvSpPr txBox="1"/>
          <p:nvPr/>
        </p:nvSpPr>
        <p:spPr>
          <a:xfrm>
            <a:off x="4525802" y="3216635"/>
            <a:ext cx="92398" cy="424732"/>
          </a:xfrm>
          <a:prstGeom prst="rect">
            <a:avLst/>
          </a:prstGeom>
          <a:ln w="12700">
            <a:miter lim="400000"/>
          </a:ln>
        </p:spPr>
        <p:txBody>
          <a:bodyPr wrap="none" lIns="45720" tIns="45720" rIns="45720" bIns="45720" anchor="ctr">
            <a:spAutoFit/>
          </a:bodyPr>
          <a:lstStyle/>
          <a:p>
            <a:endParaRPr sz="2160"/>
          </a:p>
        </p:txBody>
      </p:sp>
      <p:sp>
        <p:nvSpPr>
          <p:cNvPr id="805" name="Compton"/>
          <p:cNvSpPr txBox="1"/>
          <p:nvPr/>
        </p:nvSpPr>
        <p:spPr>
          <a:xfrm>
            <a:off x="1160764" y="5022575"/>
            <a:ext cx="1119858" cy="424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20" tIns="45720" rIns="45720" bIns="45720" anchor="ctr">
            <a:spAutoFit/>
          </a:bodyPr>
          <a:lstStyle/>
          <a:p>
            <a:r>
              <a:rPr sz="2160"/>
              <a:t>Compton</a:t>
            </a:r>
          </a:p>
        </p:txBody>
      </p:sp>
      <p:sp>
        <p:nvSpPr>
          <p:cNvPr id="806" name="photo-electric"/>
          <p:cNvSpPr txBox="1"/>
          <p:nvPr/>
        </p:nvSpPr>
        <p:spPr>
          <a:xfrm>
            <a:off x="1504839" y="1442698"/>
            <a:ext cx="1631217" cy="424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20" tIns="45720" rIns="45720" bIns="45720" anchor="ctr">
            <a:spAutoFit/>
          </a:bodyPr>
          <a:lstStyle/>
          <a:p>
            <a:r>
              <a:rPr sz="2160"/>
              <a:t>photo-electric</a:t>
            </a:r>
          </a:p>
        </p:txBody>
      </p:sp>
      <p:sp>
        <p:nvSpPr>
          <p:cNvPr id="807" name="Rayleigh"/>
          <p:cNvSpPr txBox="1"/>
          <p:nvPr/>
        </p:nvSpPr>
        <p:spPr>
          <a:xfrm>
            <a:off x="423108" y="4793975"/>
            <a:ext cx="1091004" cy="424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20" tIns="45720" rIns="45720" bIns="45720" anchor="ctr">
            <a:spAutoFit/>
          </a:bodyPr>
          <a:lstStyle/>
          <a:p>
            <a:r>
              <a:rPr sz="2160"/>
              <a:t>Rayleigh</a:t>
            </a:r>
          </a:p>
        </p:txBody>
      </p:sp>
      <p:sp>
        <p:nvSpPr>
          <p:cNvPr id="808" name="gamma conversion"/>
          <p:cNvSpPr txBox="1"/>
          <p:nvPr/>
        </p:nvSpPr>
        <p:spPr>
          <a:xfrm>
            <a:off x="2799955" y="5118586"/>
            <a:ext cx="2189062" cy="424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20" tIns="45720" rIns="45720" bIns="45720" anchor="ctr">
            <a:spAutoFit/>
          </a:bodyPr>
          <a:lstStyle/>
          <a:p>
            <a:r>
              <a:rPr sz="2160"/>
              <a:t>gamma conversion</a:t>
            </a:r>
          </a:p>
        </p:txBody>
      </p:sp>
      <p:sp>
        <p:nvSpPr>
          <p:cNvPr id="809" name="Line"/>
          <p:cNvSpPr/>
          <p:nvPr/>
        </p:nvSpPr>
        <p:spPr>
          <a:xfrm flipV="1">
            <a:off x="1679808" y="4256517"/>
            <a:ext cx="1" cy="825369"/>
          </a:xfrm>
          <a:prstGeom prst="line">
            <a:avLst/>
          </a:prstGeom>
          <a:ln w="25400">
            <a:solidFill>
              <a:srgbClr val="189B1A"/>
            </a:solidFill>
            <a:miter lim="400000"/>
            <a:tailEnd type="triangle"/>
          </a:ln>
        </p:spPr>
        <p:txBody>
          <a:bodyPr lIns="45720" tIns="45720" rIns="45720" bIns="45720" anchor="ctr"/>
          <a:lstStyle/>
          <a:p>
            <a:pPr algn="ctr">
              <a:defRPr sz="22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sz="1980"/>
          </a:p>
        </p:txBody>
      </p:sp>
      <p:sp>
        <p:nvSpPr>
          <p:cNvPr id="810" name="Line"/>
          <p:cNvSpPr/>
          <p:nvPr/>
        </p:nvSpPr>
        <p:spPr>
          <a:xfrm flipV="1">
            <a:off x="1115094" y="3443765"/>
            <a:ext cx="480534" cy="1438966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triangle"/>
          </a:ln>
        </p:spPr>
        <p:txBody>
          <a:bodyPr lIns="45720" tIns="45720" rIns="45720" bIns="45720" anchor="ctr"/>
          <a:lstStyle/>
          <a:p>
            <a:pPr algn="ctr">
              <a:defRPr sz="22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sz="1980"/>
          </a:p>
        </p:txBody>
      </p:sp>
      <p:sp>
        <p:nvSpPr>
          <p:cNvPr id="811" name="Line"/>
          <p:cNvSpPr/>
          <p:nvPr/>
        </p:nvSpPr>
        <p:spPr>
          <a:xfrm flipH="1" flipV="1">
            <a:off x="3562593" y="4018788"/>
            <a:ext cx="322412" cy="1182363"/>
          </a:xfrm>
          <a:prstGeom prst="line">
            <a:avLst/>
          </a:prstGeom>
          <a:ln w="25400">
            <a:solidFill>
              <a:schemeClr val="accent5"/>
            </a:solidFill>
            <a:miter lim="400000"/>
            <a:tailEnd type="triangle"/>
          </a:ln>
        </p:spPr>
        <p:txBody>
          <a:bodyPr lIns="45720" tIns="45720" rIns="45720" bIns="45720" anchor="ctr"/>
          <a:lstStyle/>
          <a:p>
            <a:pPr algn="ctr">
              <a:defRPr sz="22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sz="1980"/>
          </a:p>
        </p:txBody>
      </p:sp>
      <p:sp>
        <p:nvSpPr>
          <p:cNvPr id="812" name="Line"/>
          <p:cNvSpPr/>
          <p:nvPr/>
        </p:nvSpPr>
        <p:spPr>
          <a:xfrm flipH="1">
            <a:off x="1758004" y="1771296"/>
            <a:ext cx="344656" cy="565559"/>
          </a:xfrm>
          <a:prstGeom prst="line">
            <a:avLst/>
          </a:prstGeom>
          <a:ln w="25400">
            <a:solidFill>
              <a:srgbClr val="189B1A"/>
            </a:solidFill>
            <a:miter lim="400000"/>
            <a:tailEnd type="triangle"/>
          </a:ln>
        </p:spPr>
        <p:txBody>
          <a:bodyPr lIns="45720" tIns="45720" rIns="45720" bIns="45720" anchor="ctr"/>
          <a:lstStyle/>
          <a:p>
            <a:pPr algn="ctr">
              <a:defRPr sz="22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sz="1980"/>
          </a:p>
        </p:txBody>
      </p:sp>
      <p:sp>
        <p:nvSpPr>
          <p:cNvPr id="813" name="https://pdg.lbl.gov/"/>
          <p:cNvSpPr txBox="1"/>
          <p:nvPr/>
        </p:nvSpPr>
        <p:spPr>
          <a:xfrm>
            <a:off x="1435639" y="5604432"/>
            <a:ext cx="2148841" cy="3970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20" tIns="45720" rIns="45720" bIns="45720" anchor="ctr">
            <a:spAutoFit/>
          </a:bodyPr>
          <a:lstStyle>
            <a:lvl1pPr>
              <a:defRPr sz="2200"/>
            </a:lvl1pPr>
          </a:lstStyle>
          <a:p>
            <a:r>
              <a:rPr sz="1980"/>
              <a:t>https://pdg.lbl.gov/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Γ. Αποστολακης"/>
          <p:cNvSpPr txBox="1"/>
          <p:nvPr/>
        </p:nvSpPr>
        <p:spPr>
          <a:xfrm>
            <a:off x="457200" y="6245226"/>
            <a:ext cx="2148840" cy="263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90" tIns="34290" rIns="34290" bIns="3429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260"/>
              <a:t>Γ. Αποστολακης</a:t>
            </a:r>
          </a:p>
        </p:txBody>
      </p:sp>
      <p:sp>
        <p:nvSpPr>
          <p:cNvPr id="816" name="Σκεδάσεις ηλεκτρονίων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Σκεδάσεις ηλεκτρονίων</a:t>
            </a:r>
          </a:p>
        </p:txBody>
      </p:sp>
      <p:sp>
        <p:nvSpPr>
          <p:cNvPr id="8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31</a:t>
            </a:fld>
            <a:endParaRPr/>
          </a:p>
        </p:txBody>
      </p:sp>
      <p:pic>
        <p:nvPicPr>
          <p:cNvPr id="818" name="Screenshot 2021-06-23 at 10.17.17.png" descr="Screenshot 2021-06-23 at 10.17.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316" y="1549845"/>
            <a:ext cx="8572501" cy="4251961"/>
          </a:xfrm>
          <a:prstGeom prst="rect">
            <a:avLst/>
          </a:prstGeom>
          <a:ln w="12700">
            <a:miter lim="400000"/>
          </a:ln>
        </p:spPr>
      </p:pic>
      <p:sp>
        <p:nvSpPr>
          <p:cNvPr id="819" name="From “Passage of particle through matter” - https://pdg.lbl.gov/"/>
          <p:cNvSpPr txBox="1"/>
          <p:nvPr/>
        </p:nvSpPr>
        <p:spPr>
          <a:xfrm>
            <a:off x="3817548" y="5616674"/>
            <a:ext cx="4270392" cy="7017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20" tIns="45720" rIns="45720" bIns="45720" anchor="ctr">
            <a:spAutoFit/>
          </a:bodyPr>
          <a:lstStyle>
            <a:lvl1pPr>
              <a:defRPr sz="2200"/>
            </a:lvl1pPr>
          </a:lstStyle>
          <a:p>
            <a:r>
              <a:rPr sz="1980"/>
              <a:t>From “Passage of particle through matter” - https://pdg.lbl.gov/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1161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1161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98B7FF0-3EA0-2841-A00F-F25EC9B31135}" type="slidenum">
              <a:rPr lang="en-US" sz="1400">
                <a:latin typeface="Arial" charset="0"/>
              </a:rPr>
              <a:pPr/>
              <a:t>32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1162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 anchor="ctr"/>
          <a:lstStyle/>
          <a:p>
            <a:r>
              <a:rPr lang="en-GB">
                <a:latin typeface="Lucida Grande" charset="0"/>
                <a:ea typeface="ＭＳ Ｐゴシック" charset="0"/>
                <a:cs typeface="ＭＳ Ｐゴシック" charset="0"/>
              </a:rPr>
              <a:t>Ενα απλο παραδειγμα</a:t>
            </a:r>
            <a:endParaRPr lang="en-GB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11621" name="Picture 3" descr="pict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8" t="31842" r="5263" b="24367"/>
          <a:stretch>
            <a:fillRect/>
          </a:stretch>
        </p:blipFill>
        <p:spPr bwMode="auto">
          <a:xfrm>
            <a:off x="0" y="2590800"/>
            <a:ext cx="53340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2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05400" y="1676400"/>
            <a:ext cx="3886200" cy="4381500"/>
          </a:xfrm>
          <a:noFill/>
        </p:spPr>
        <p:txBody>
          <a:bodyPr lIns="92075" tIns="46038" rIns="92075" bIns="46038"/>
          <a:lstStyle/>
          <a:p>
            <a:pPr>
              <a:lnSpc>
                <a:spcPct val="90000"/>
              </a:lnSpc>
            </a:pPr>
            <a:r>
              <a:rPr lang="el-GR" sz="2400">
                <a:latin typeface="Lucida Grande" charset="0"/>
                <a:ea typeface="ＭＳ Ｐゴシック" charset="0"/>
                <a:cs typeface="ＭＳ Ｐゴシック" charset="0"/>
              </a:rPr>
              <a:t>Στο μολυβδο παραγονται πολλα δευτερευοντα σωματιδια</a:t>
            </a:r>
            <a:r>
              <a:rPr lang="el-GR" sz="200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l-GR" sz="1800">
                <a:latin typeface="Lucida Grande" charset="0"/>
                <a:ea typeface="ＭＳ Ｐゴシック" charset="0"/>
              </a:rPr>
              <a:t>Τα περισοτερα μενουν κοντα, </a:t>
            </a:r>
          </a:p>
          <a:p>
            <a:pPr lvl="1">
              <a:lnSpc>
                <a:spcPct val="90000"/>
              </a:lnSpc>
            </a:pPr>
            <a:r>
              <a:rPr lang="en-US" sz="1800">
                <a:latin typeface="Lucida Grande" charset="0"/>
                <a:ea typeface="ＭＳ Ｐゴシック" charset="0"/>
              </a:rPr>
              <a:t>M</a:t>
            </a:r>
            <a:r>
              <a:rPr lang="el-GR" sz="1800">
                <a:latin typeface="Lucida Grande" charset="0"/>
                <a:ea typeface="ＭＳ Ｐゴシック" charset="0"/>
              </a:rPr>
              <a:t>ερικα ξεφευγουν</a:t>
            </a:r>
            <a:r>
              <a:rPr lang="en-US" sz="1800">
                <a:latin typeface="Lucida Grande" charset="0"/>
                <a:ea typeface="ＭＳ Ｐゴシック" charset="0"/>
              </a:rPr>
              <a:t>.</a:t>
            </a:r>
            <a:endParaRPr lang="el-GR" sz="1800">
              <a:latin typeface="Lucida Grande" charset="0"/>
              <a:ea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l-GR" sz="2400">
                <a:latin typeface="Lucida Grande" charset="0"/>
                <a:ea typeface="ＭＳ Ｐゴシック" charset="0"/>
                <a:cs typeface="ＭＳ Ｐゴシック" charset="0"/>
              </a:rPr>
              <a:t>Το διοξειδιο του ανθρακα, σαν αεριο, εχει μικρη πυκνοτητα</a:t>
            </a:r>
          </a:p>
          <a:p>
            <a:pPr lvl="1">
              <a:lnSpc>
                <a:spcPct val="90000"/>
              </a:lnSpc>
            </a:pPr>
            <a:r>
              <a:rPr lang="el-GR" sz="2000">
                <a:latin typeface="Lucida Grande" charset="0"/>
                <a:ea typeface="ＭＳ Ｐゴシック" charset="0"/>
              </a:rPr>
              <a:t>Οσα σωματιδια φτανουν η παραγωνται, πανε μακρια </a:t>
            </a:r>
          </a:p>
          <a:p>
            <a:pPr lvl="1">
              <a:lnSpc>
                <a:spcPct val="90000"/>
              </a:lnSpc>
            </a:pPr>
            <a:r>
              <a:rPr lang="el-GR" sz="2000">
                <a:latin typeface="Lucida Grande" charset="0"/>
                <a:ea typeface="ＭＳ Ｐゴシック" charset="0"/>
              </a:rPr>
              <a:t>Παραγονται λιγοτερα</a:t>
            </a:r>
            <a:endParaRPr lang="en-GB" sz="2400">
              <a:latin typeface="Tahoma" charset="0"/>
              <a:ea typeface="ＭＳ Ｐゴシック" charset="0"/>
            </a:endParaRPr>
          </a:p>
        </p:txBody>
      </p:sp>
      <p:sp>
        <p:nvSpPr>
          <p:cNvPr id="111623" name="Rectangle 5"/>
          <p:cNvSpPr>
            <a:spLocks noChangeArrowheads="1"/>
          </p:cNvSpPr>
          <p:nvPr/>
        </p:nvSpPr>
        <p:spPr bwMode="auto">
          <a:xfrm>
            <a:off x="7010400" y="2362200"/>
            <a:ext cx="1600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Monotype Sorts" charset="0"/>
              <a:buNone/>
            </a:pPr>
            <a:endParaRPr kumimoji="1" lang="en-US" sz="3200">
              <a:latin typeface="Tahoma" charset="0"/>
            </a:endParaRPr>
          </a:p>
        </p:txBody>
      </p:sp>
      <p:sp>
        <p:nvSpPr>
          <p:cNvPr id="111624" name="Text Box 8"/>
          <p:cNvSpPr txBox="1">
            <a:spLocks noChangeArrowheads="1"/>
          </p:cNvSpPr>
          <p:nvPr/>
        </p:nvSpPr>
        <p:spPr bwMode="auto">
          <a:xfrm>
            <a:off x="685800" y="4724400"/>
            <a:ext cx="4038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20000"/>
              </a:spcBef>
              <a:buClr>
                <a:schemeClr val="accent2"/>
              </a:buClr>
              <a:buFont typeface="Monotype Sorts" charset="0"/>
              <a:buNone/>
            </a:pPr>
            <a:r>
              <a:rPr kumimoji="1" lang="en-GB" sz="2800">
                <a:solidFill>
                  <a:srgbClr val="191919"/>
                </a:solidFill>
                <a:latin typeface="Tahoma" charset="0"/>
              </a:rPr>
              <a:t>Pb</a:t>
            </a:r>
            <a:r>
              <a:rPr kumimoji="1" lang="en-GB" sz="2800">
                <a:solidFill>
                  <a:srgbClr val="33CC33"/>
                </a:solidFill>
                <a:latin typeface="Tahoma" charset="0"/>
              </a:rPr>
              <a:t>      </a:t>
            </a:r>
            <a:r>
              <a:rPr kumimoji="1" lang="en-GB" sz="2800">
                <a:solidFill>
                  <a:srgbClr val="B2B2B2"/>
                </a:solidFill>
                <a:latin typeface="Tahoma" charset="0"/>
              </a:rPr>
              <a:t>CO</a:t>
            </a:r>
            <a:r>
              <a:rPr kumimoji="1" lang="en-GB" sz="2000">
                <a:solidFill>
                  <a:srgbClr val="B2B2B2"/>
                </a:solidFill>
                <a:latin typeface="Tahoma" charset="0"/>
              </a:rPr>
              <a:t>2</a:t>
            </a:r>
            <a:r>
              <a:rPr kumimoji="1" lang="en-GB" sz="2800">
                <a:solidFill>
                  <a:srgbClr val="33CC33"/>
                </a:solidFill>
                <a:latin typeface="Tahoma" charset="0"/>
              </a:rPr>
              <a:t>    </a:t>
            </a:r>
            <a:r>
              <a:rPr kumimoji="1" lang="en-GB" sz="2800">
                <a:solidFill>
                  <a:srgbClr val="191919"/>
                </a:solidFill>
                <a:latin typeface="Tahoma" charset="0"/>
              </a:rPr>
              <a:t>Pb</a:t>
            </a:r>
            <a:r>
              <a:rPr kumimoji="1" lang="en-GB" sz="2800">
                <a:solidFill>
                  <a:srgbClr val="33CC33"/>
                </a:solidFill>
                <a:latin typeface="Tahoma" charset="0"/>
              </a:rPr>
              <a:t>     </a:t>
            </a:r>
            <a:r>
              <a:rPr kumimoji="1" lang="en-GB" sz="2800">
                <a:solidFill>
                  <a:srgbClr val="B2B2B2"/>
                </a:solidFill>
                <a:latin typeface="Tahoma" charset="0"/>
              </a:rPr>
              <a:t>CO</a:t>
            </a:r>
            <a:r>
              <a:rPr kumimoji="1" lang="en-GB" sz="2000">
                <a:solidFill>
                  <a:srgbClr val="B2B2B2"/>
                </a:solidFill>
                <a:latin typeface="Tahoma" charset="0"/>
              </a:rPr>
              <a:t>2</a:t>
            </a:r>
            <a:r>
              <a:rPr kumimoji="1" lang="en-GB" sz="2000">
                <a:latin typeface="Tahoma" charset="0"/>
              </a:rPr>
              <a:t> </a:t>
            </a:r>
            <a:endParaRPr kumimoji="1" lang="en-GB" sz="2800">
              <a:latin typeface="Tahoma" charset="0"/>
            </a:endParaRPr>
          </a:p>
          <a:p>
            <a:pPr algn="l"/>
            <a:endParaRPr lang="en-US"/>
          </a:p>
        </p:txBody>
      </p:sp>
      <p:sp>
        <p:nvSpPr>
          <p:cNvPr id="111625" name="Text Box 9"/>
          <p:cNvSpPr txBox="1">
            <a:spLocks noChangeArrowheads="1"/>
          </p:cNvSpPr>
          <p:nvPr/>
        </p:nvSpPr>
        <p:spPr bwMode="auto">
          <a:xfrm>
            <a:off x="1905000" y="5762625"/>
            <a:ext cx="201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kumimoji="1" lang="en-GB" sz="3600">
                <a:solidFill>
                  <a:schemeClr val="tx2"/>
                </a:solidFill>
                <a:latin typeface="Arial Bold" charset="0"/>
              </a:rPr>
              <a:t>G</a:t>
            </a:r>
            <a:r>
              <a:rPr kumimoji="1" lang="en-GB" sz="3200">
                <a:solidFill>
                  <a:schemeClr val="tx2"/>
                </a:solidFill>
                <a:latin typeface="Arial Bold" charset="0"/>
              </a:rPr>
              <a:t>EANT </a:t>
            </a:r>
            <a:r>
              <a:rPr kumimoji="1" lang="en-GB" sz="3600">
                <a:solidFill>
                  <a:schemeClr val="tx2"/>
                </a:solidFill>
                <a:latin typeface="Arial Bold" charset="0"/>
              </a:rPr>
              <a:t>3</a:t>
            </a:r>
            <a:endParaRPr kumimoji="1" lang="en-US" sz="4000">
              <a:solidFill>
                <a:schemeClr val="tx2"/>
              </a:solidFill>
              <a:latin typeface="Arial Black" charset="0"/>
            </a:endParaRP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1981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1981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E478ED05-DE9B-5C45-A56A-F3D64D268729}" type="slidenum">
              <a:rPr lang="en-US" sz="1400">
                <a:latin typeface="Arial" charset="0"/>
              </a:rPr>
              <a:pPr/>
              <a:t>33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198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Γι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α</a:t>
            </a:r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τι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 π</a:t>
            </a:r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ροσομοίωση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 ?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981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Γι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α 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ν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α 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σχεδιάσουμε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τους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 α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νιχνευτες</a:t>
            </a:r>
            <a:endParaRPr lang="en-US" sz="2400" dirty="0">
              <a:latin typeface="Lucida Grande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Lucida Grande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Lucida Grande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Γι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α 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ν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α 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ετοιμάσουμε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τις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μεθόδους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 α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ν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α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κ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α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τ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α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σκευής</a:t>
            </a:r>
            <a:endParaRPr lang="en-US" sz="2400" dirty="0">
              <a:latin typeface="Lucida Grande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Lucida Grande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Γι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α 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ν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α 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κ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α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τ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α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λά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β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ουμε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τ</a:t>
            </a:r>
            <a:r>
              <a:rPr lang="el-GR" sz="2400" dirty="0">
                <a:latin typeface="Lucida Grande" charset="0"/>
                <a:ea typeface="ＭＳ Ｐゴシック" charset="0"/>
                <a:cs typeface="ＭＳ Ｐゴシック" charset="0"/>
              </a:rPr>
              <a:t>α αποτελέσματα του</a:t>
            </a:r>
            <a:r>
              <a:rPr lang="en-US" sz="2400" dirty="0">
                <a:latin typeface="Lucida Grande" charset="0"/>
                <a:ea typeface="ＭＳ Ｐゴシック" charset="0"/>
                <a:cs typeface="ＭＳ Ｐゴシック" charset="0"/>
              </a:rPr>
              <a:t> α</a:t>
            </a:r>
            <a:r>
              <a:rPr lang="en-US" sz="2400" dirty="0" err="1">
                <a:latin typeface="Lucida Grande" charset="0"/>
                <a:ea typeface="ＭＳ Ｐゴシック" charset="0"/>
                <a:cs typeface="ＭＳ Ｐゴシック" charset="0"/>
              </a:rPr>
              <a:t>νιχνευτή</a:t>
            </a:r>
            <a:endParaRPr lang="en-US" sz="24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981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z="2800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2185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2185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C64E5EC-4573-E04A-B511-D46B95C30955}" type="slidenum">
              <a:rPr lang="en-US" sz="1400">
                <a:latin typeface="Arial" charset="0"/>
              </a:rPr>
              <a:pPr/>
              <a:t>34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2186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3657600" cy="1524000"/>
          </a:xfrm>
        </p:spPr>
        <p:txBody>
          <a:bodyPr/>
          <a:lstStyle/>
          <a:p>
            <a:r>
              <a:rPr lang="el-GR" sz="2900" dirty="0">
                <a:latin typeface="Arial Black" charset="0"/>
                <a:ea typeface="ＭＳ Ｐゴシック" charset="0"/>
                <a:cs typeface="ＭＳ Ｐゴシック" charset="0"/>
              </a:rPr>
              <a:t>Παράδειγμα </a:t>
            </a:r>
            <a:r>
              <a:rPr lang="en-US" sz="3200" dirty="0" err="1">
                <a:latin typeface="Arial Black" charset="0"/>
                <a:ea typeface="ＭＳ Ｐゴシック" charset="0"/>
                <a:cs typeface="ＭＳ Ｐゴシック" charset="0"/>
              </a:rPr>
              <a:t>σύγκριση</a:t>
            </a:r>
            <a:r>
              <a:rPr lang="el-GR" sz="3200" dirty="0">
                <a:latin typeface="Arial Black" charset="0"/>
                <a:ea typeface="ＭＳ Ｐゴシック" charset="0"/>
                <a:cs typeface="ＭＳ Ｐゴシック" charset="0"/>
              </a:rPr>
              <a:t>ς</a:t>
            </a:r>
            <a:endParaRPr lang="en-GB" sz="2900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186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599" y="1752600"/>
            <a:ext cx="3276599" cy="4196680"/>
          </a:xfrm>
        </p:spPr>
        <p:txBody>
          <a:bodyPr/>
          <a:lstStyle/>
          <a:p>
            <a:r>
              <a:rPr lang="en-US" sz="2000" dirty="0" err="1">
                <a:latin typeface="Lucida Grande" charset="0"/>
                <a:ea typeface="ＭＳ Ｐゴシック" charset="0"/>
                <a:cs typeface="Lucida Grande" charset="0"/>
              </a:rPr>
              <a:t>Δειγμ</a:t>
            </a:r>
            <a:r>
              <a:rPr lang="en-US" sz="2000" dirty="0">
                <a:latin typeface="Lucida Grande" charset="0"/>
                <a:ea typeface="ＭＳ Ｐゴシック" charset="0"/>
                <a:cs typeface="Lucida Grande" charset="0"/>
              </a:rPr>
              <a:t>α</a:t>
            </a:r>
            <a:r>
              <a:rPr lang="en-US" sz="2000" dirty="0" err="1">
                <a:latin typeface="Lucida Grande" charset="0"/>
                <a:ea typeface="ＭＳ Ｐゴシック" charset="0"/>
                <a:cs typeface="Lucida Grande" charset="0"/>
              </a:rPr>
              <a:t>τολη</a:t>
            </a:r>
            <a:r>
              <a:rPr lang="en-US" sz="2000" dirty="0">
                <a:latin typeface="Lucida Grande" charset="0"/>
                <a:ea typeface="ＭＳ Ｐゴシック" charset="0"/>
                <a:cs typeface="Lucida Grande" charset="0"/>
              </a:rPr>
              <a:t>π</a:t>
            </a:r>
            <a:r>
              <a:rPr lang="en-US" sz="2000" dirty="0" err="1">
                <a:latin typeface="Lucida Grande" charset="0"/>
                <a:ea typeface="ＭＳ Ｐゴシック" charset="0"/>
                <a:cs typeface="Lucida Grande" charset="0"/>
              </a:rPr>
              <a:t>τικό</a:t>
            </a:r>
            <a:r>
              <a:rPr lang="en-US" sz="2000" dirty="0">
                <a:latin typeface="Lucida Grande" charset="0"/>
                <a:ea typeface="ＭＳ Ｐゴシック" charset="0"/>
                <a:cs typeface="Lucida Grande" charset="0"/>
              </a:rPr>
              <a:t> </a:t>
            </a:r>
            <a:r>
              <a:rPr lang="en-US" sz="2000" dirty="0" err="1">
                <a:latin typeface="Lucida Grande" charset="0"/>
                <a:ea typeface="ＭＳ Ｐゴシック" charset="0"/>
                <a:cs typeface="Lucida Grande" charset="0"/>
              </a:rPr>
              <a:t>θερμιδόμετρο</a:t>
            </a:r>
            <a:endParaRPr lang="el-GR" sz="2000" dirty="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/>
            <a:r>
              <a:rPr lang="en-GB" sz="1600" dirty="0">
                <a:latin typeface="Lucida Grande" charset="0"/>
                <a:ea typeface="ＭＳ Ｐゴシック" charset="0"/>
                <a:cs typeface="Lucida Grande" charset="0"/>
              </a:rPr>
              <a:t>visible </a:t>
            </a:r>
            <a:r>
              <a:rPr lang="en-GB" sz="1600" dirty="0">
                <a:latin typeface="Tahoma" charset="0"/>
                <a:ea typeface="ＭＳ Ｐゴシック" charset="0"/>
              </a:rPr>
              <a:t>energy</a:t>
            </a:r>
            <a:endParaRPr lang="en-GB" sz="2000" dirty="0">
              <a:latin typeface="Tahoma" charset="0"/>
              <a:ea typeface="ＭＳ Ｐゴシック" charset="0"/>
            </a:endParaRPr>
          </a:p>
          <a:p>
            <a:r>
              <a:rPr lang="el-GR" sz="2400" dirty="0">
                <a:latin typeface="Tahoma" charset="0"/>
                <a:ea typeface="ＭＳ Ｐゴシック" charset="0"/>
                <a:cs typeface="ＭＳ Ｐゴシック" charset="0"/>
              </a:rPr>
              <a:t>τεστ</a:t>
            </a:r>
            <a:endParaRPr lang="en-GB" sz="24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l-GR" sz="2000" dirty="0" err="1">
                <a:latin typeface="Tahoma" charset="0"/>
                <a:ea typeface="ＭＳ Ｐゴシック" charset="0"/>
              </a:rPr>
              <a:t>Ολων</a:t>
            </a:r>
            <a:r>
              <a:rPr lang="el-GR" sz="2000" dirty="0">
                <a:latin typeface="Tahoma" charset="0"/>
                <a:ea typeface="ＭＳ Ｐゴシック" charset="0"/>
              </a:rPr>
              <a:t> των μοντέλων </a:t>
            </a:r>
            <a:r>
              <a:rPr lang="el-GR" sz="2000" dirty="0" err="1">
                <a:latin typeface="Tahoma" charset="0"/>
                <a:ea typeface="ＭＳ Ｐゴシック" charset="0"/>
              </a:rPr>
              <a:t>ηλεκτρομαγνητικων</a:t>
            </a:r>
            <a:r>
              <a:rPr lang="el-GR" sz="2000" dirty="0">
                <a:latin typeface="Tahoma" charset="0"/>
                <a:ea typeface="ＭＳ Ｐゴシック" charset="0"/>
              </a:rPr>
              <a:t> </a:t>
            </a:r>
            <a:r>
              <a:rPr lang="el-GR" sz="2000" dirty="0" err="1">
                <a:latin typeface="Tahoma" charset="0"/>
                <a:ea typeface="ＭＳ Ｐゴシック" charset="0"/>
              </a:rPr>
              <a:t>αντριδράσεων</a:t>
            </a:r>
            <a:r>
              <a:rPr lang="en-GB" sz="2000" dirty="0">
                <a:latin typeface="Tahoma" charset="0"/>
                <a:ea typeface="ＭＳ Ｐゴシック" charset="0"/>
              </a:rPr>
              <a:t> </a:t>
            </a:r>
            <a:r>
              <a:rPr lang="el-GR" sz="2000" dirty="0">
                <a:latin typeface="Tahoma" charset="0"/>
                <a:ea typeface="ＭＳ Ｐゴシック" charset="0"/>
              </a:rPr>
              <a:t>για </a:t>
            </a:r>
            <a:r>
              <a:rPr lang="en-GB" sz="2000" dirty="0">
                <a:latin typeface="Tahoma" charset="0"/>
                <a:ea typeface="ＭＳ Ｐゴシック" charset="0"/>
              </a:rPr>
              <a:t>e</a:t>
            </a:r>
            <a:r>
              <a:rPr lang="el-GR" sz="2000" dirty="0">
                <a:latin typeface="Tahoma" charset="0"/>
                <a:ea typeface="ＭＳ Ｐゴシック" charset="0"/>
              </a:rPr>
              <a:t>-</a:t>
            </a:r>
            <a:r>
              <a:rPr lang="en-GB" sz="2000" dirty="0">
                <a:latin typeface="Tahoma" charset="0"/>
                <a:ea typeface="ＭＳ Ｐゴシック" charset="0"/>
              </a:rPr>
              <a:t> e+ </a:t>
            </a:r>
            <a:r>
              <a:rPr lang="el-GR" sz="2000" dirty="0">
                <a:latin typeface="Tahoma" charset="0"/>
                <a:ea typeface="ＭＳ Ｐゴシック" charset="0"/>
              </a:rPr>
              <a:t>και φωτόνια</a:t>
            </a:r>
            <a:endParaRPr lang="en-GB" sz="2000" dirty="0">
              <a:latin typeface="Tahoma" charset="0"/>
              <a:ea typeface="ＭＳ Ｐゴシック" charset="0"/>
            </a:endParaRPr>
          </a:p>
          <a:p>
            <a:pPr lvl="1"/>
            <a:endParaRPr lang="en-GB" sz="2000" dirty="0">
              <a:latin typeface="Tahoma" charset="0"/>
              <a:ea typeface="ＭＳ Ｐゴシック" charset="0"/>
            </a:endParaRPr>
          </a:p>
          <a:p>
            <a:pPr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r>
              <a:rPr lang="el-GR" sz="1600" dirty="0">
                <a:latin typeface="Tahoma" charset="0"/>
                <a:ea typeface="ＭＳ Ｐゴシック" charset="0"/>
                <a:cs typeface="ＭＳ Ｐゴシック" charset="0"/>
              </a:rPr>
              <a:t>Δεδομένα από το πείραμα</a:t>
            </a:r>
            <a:r>
              <a:rPr lang="en-GB" sz="1600" dirty="0">
                <a:latin typeface="Tahoma" charset="0"/>
                <a:ea typeface="ＭＳ Ｐゴシック" charset="0"/>
                <a:cs typeface="ＭＳ Ｐゴシック" charset="0"/>
              </a:rPr>
              <a:t>  </a:t>
            </a:r>
            <a:r>
              <a:rPr lang="en-GB" sz="1600" dirty="0" err="1">
                <a:latin typeface="Tahoma" charset="0"/>
                <a:ea typeface="ＭＳ Ｐゴシック" charset="0"/>
                <a:cs typeface="ＭＳ Ｐゴシック" charset="0"/>
              </a:rPr>
              <a:t>Sicapo</a:t>
            </a:r>
            <a:r>
              <a:rPr lang="en-GB" sz="1600" dirty="0">
                <a:latin typeface="Tahoma" charset="0"/>
                <a:ea typeface="ＭＳ Ｐゴシック" charset="0"/>
                <a:cs typeface="ＭＳ Ｐゴシック" charset="0"/>
              </a:rPr>
              <a:t> - </a:t>
            </a:r>
            <a:r>
              <a:rPr lang="el-GR" sz="1600" dirty="0">
                <a:latin typeface="Tahoma" charset="0"/>
                <a:ea typeface="ＭＳ Ｐゴシック" charset="0"/>
                <a:cs typeface="ＭＳ Ｐゴシック" charset="0"/>
              </a:rPr>
              <a:t>δημοσίευση στο </a:t>
            </a:r>
            <a:r>
              <a:rPr lang="en-GB" sz="1600" dirty="0" err="1">
                <a:latin typeface="Tahoma" charset="0"/>
                <a:ea typeface="ＭＳ Ｐゴシック" charset="0"/>
                <a:cs typeface="ＭＳ Ｐゴシック" charset="0"/>
              </a:rPr>
              <a:t>Nucl</a:t>
            </a:r>
            <a:r>
              <a:rPr lang="en-GB" sz="1600" dirty="0">
                <a:latin typeface="Tahoma" charset="0"/>
                <a:ea typeface="ＭＳ Ｐゴシック" charset="0"/>
                <a:cs typeface="ＭＳ Ｐゴシック" charset="0"/>
              </a:rPr>
              <a:t>. Instruments Methods A332 (85-90) 1993</a:t>
            </a:r>
            <a:endParaRPr lang="en-GB" sz="24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1862" name="Picture 4" descr="PbFeSi-Calor-VisibleEnergy_G4g3Dat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89313" y="228600"/>
            <a:ext cx="5754687" cy="6037263"/>
          </a:xfrm>
        </p:spPr>
      </p:pic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2390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239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CC3A3B7-FDA2-084D-8BF1-C19D4374323B}" type="slidenum">
              <a:rPr lang="en-US" sz="1400">
                <a:latin typeface="Arial" charset="0"/>
              </a:rPr>
              <a:pPr/>
              <a:t>35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239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Υπάρχει απλή λύση ? 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39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sz="2800" dirty="0">
                <a:latin typeface="Lucida Grande" charset="0"/>
                <a:ea typeface="ＭＳ Ｐゴシック" charset="0"/>
                <a:cs typeface="ＭＳ Ｐゴシック" charset="0"/>
              </a:rPr>
              <a:t>Αρκεί η μέση τιμή της απόθεσης ενέργειας (π.χ.) ?</a:t>
            </a:r>
          </a:p>
          <a:p>
            <a:pPr lvl="1"/>
            <a:r>
              <a:rPr lang="el-GR" sz="2400" dirty="0">
                <a:latin typeface="Lucida Grande" charset="0"/>
                <a:ea typeface="ＭＳ Ｐゴシック" charset="0"/>
              </a:rPr>
              <a:t>Για μερικές απλές έρευνες, Ναι</a:t>
            </a:r>
          </a:p>
          <a:p>
            <a:pPr lvl="1"/>
            <a:r>
              <a:rPr lang="el-GR" sz="2400" dirty="0">
                <a:latin typeface="Lucida Grande" charset="0"/>
                <a:ea typeface="ＭＳ Ｐゴシック" charset="0"/>
              </a:rPr>
              <a:t>Για πολλές (τις περισσότερες) χρειάζεται όλη η εικόνα</a:t>
            </a:r>
          </a:p>
          <a:p>
            <a:pPr lvl="2"/>
            <a:r>
              <a:rPr lang="el-GR" sz="2000" dirty="0">
                <a:latin typeface="Lucida Grande" charset="0"/>
                <a:ea typeface="ＭＳ Ｐゴシック" charset="0"/>
              </a:rPr>
              <a:t>Υπάρχει κατανομή τιμών</a:t>
            </a:r>
          </a:p>
          <a:p>
            <a:pPr lvl="3"/>
            <a:r>
              <a:rPr lang="el-GR" sz="1800" dirty="0">
                <a:latin typeface="Lucida Grande" charset="0"/>
                <a:ea typeface="ＭＳ Ｐゴシック" charset="0"/>
              </a:rPr>
              <a:t>Που δεν είναι πάντα συμμετρική η απλή</a:t>
            </a:r>
          </a:p>
          <a:p>
            <a:pPr lvl="3"/>
            <a:r>
              <a:rPr lang="el-GR" sz="1800" dirty="0">
                <a:latin typeface="Lucida Grande" charset="0"/>
                <a:ea typeface="ＭＳ Ｐゴシック" charset="0"/>
              </a:rPr>
              <a:t>Οι ουρές των κατανομών μπορούν να παίξουν μεγάλο ρόλο</a:t>
            </a:r>
          </a:p>
          <a:p>
            <a:r>
              <a:rPr lang="el-GR" sz="2800" dirty="0">
                <a:latin typeface="Lucida Grande" charset="0"/>
                <a:ea typeface="ＭＳ Ｐゴシック" charset="0"/>
                <a:cs typeface="ＭＳ Ｐゴシック" charset="0"/>
              </a:rPr>
              <a:t>Με </a:t>
            </a:r>
            <a:r>
              <a:rPr lang="el-GR" sz="2800" dirty="0" err="1">
                <a:latin typeface="Lucida Grande" charset="0"/>
                <a:ea typeface="ＭＳ Ｐゴシック" charset="0"/>
                <a:cs typeface="ＭＳ Ｐゴシック" charset="0"/>
              </a:rPr>
              <a:t>ποιό</a:t>
            </a:r>
            <a:r>
              <a:rPr lang="el-GR" sz="2800" dirty="0">
                <a:latin typeface="Lucida Grande" charset="0"/>
                <a:ea typeface="ＭＳ Ｐゴシック" charset="0"/>
                <a:cs typeface="ＭＳ Ｐゴシック" charset="0"/>
              </a:rPr>
              <a:t> σφάλμα ξέρετε την </a:t>
            </a:r>
            <a:r>
              <a:rPr lang="el-GR" sz="2800" dirty="0" err="1">
                <a:latin typeface="Lucida Grande" charset="0"/>
                <a:ea typeface="ＭＳ Ｐゴシック" charset="0"/>
                <a:cs typeface="ＭＳ Ｐゴシック" charset="0"/>
              </a:rPr>
              <a:t>τέδε</a:t>
            </a:r>
            <a:r>
              <a:rPr lang="el-GR" sz="2800" dirty="0">
                <a:latin typeface="Lucida Grande" charset="0"/>
                <a:ea typeface="ＭＳ Ｐゴシック" charset="0"/>
                <a:cs typeface="ＭＳ Ｐゴシック" charset="0"/>
              </a:rPr>
              <a:t> ενέργεια?</a:t>
            </a:r>
            <a:endParaRPr lang="en-US" sz="2800" dirty="0">
              <a:latin typeface="Lucida Grande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600" dirty="0"/>
              <a:t>Άλλες χρήσεις προσομοίωσης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dirty="0"/>
          </a:p>
          <a:p>
            <a:r>
              <a:rPr lang="el-GR" dirty="0"/>
              <a:t>Ιατρική</a:t>
            </a:r>
          </a:p>
          <a:p>
            <a:pPr lvl="1"/>
            <a:r>
              <a:rPr lang="el-GR" dirty="0"/>
              <a:t>Για ιατρική διάγνωση</a:t>
            </a:r>
          </a:p>
          <a:p>
            <a:pPr lvl="1"/>
            <a:r>
              <a:rPr lang="el-GR" dirty="0" err="1"/>
              <a:t>Ραδιο</a:t>
            </a:r>
            <a:r>
              <a:rPr lang="el-GR" dirty="0"/>
              <a:t>-ιατρική – θεραπεία με </a:t>
            </a:r>
            <a:r>
              <a:rPr lang="el-GR" dirty="0" err="1"/>
              <a:t>προτόνια</a:t>
            </a:r>
            <a:endParaRPr lang="el-GR" dirty="0"/>
          </a:p>
          <a:p>
            <a:r>
              <a:rPr lang="el-GR" dirty="0"/>
              <a:t>Πλανήτη</a:t>
            </a:r>
          </a:p>
          <a:p>
            <a:pPr lvl="1"/>
            <a:r>
              <a:rPr lang="el-GR" dirty="0"/>
              <a:t>Αλληλεπίδραση ηλεκτρονίων/</a:t>
            </a:r>
            <a:r>
              <a:rPr lang="el-GR" dirty="0" err="1"/>
              <a:t>προτονίων</a:t>
            </a:r>
            <a:r>
              <a:rPr lang="el-GR" dirty="0"/>
              <a:t> με ατμόσφαιρα και μαγνητικό πεδίο της Γης</a:t>
            </a:r>
          </a:p>
          <a:p>
            <a:pPr marL="0" indent="0">
              <a:buNone/>
            </a:pPr>
            <a:endParaRPr lang="el-GR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36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2573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anim_ncat_gemini.mov" descr="anim_ncat_gemini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25730" y="1805940"/>
            <a:ext cx="5006340" cy="500634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8" name="MobyCTPET.png" descr="MobyCTPET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3470" y="2148840"/>
            <a:ext cx="4057650" cy="4011930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GATE: Geant4 Application for Tomographic Emission"/>
          <p:cNvSpPr/>
          <p:nvPr/>
        </p:nvSpPr>
        <p:spPr>
          <a:xfrm>
            <a:off x="294412" y="5731347"/>
            <a:ext cx="8538211" cy="4016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90" tIns="34290" rIns="34290" bIns="34290" anchor="ctr">
            <a:spAutoFit/>
          </a:bodyPr>
          <a:lstStyle/>
          <a:p>
            <a:r>
              <a:rPr sz="2160"/>
              <a:t>GATE: Geant4 Application for Tomographic Emission</a:t>
            </a:r>
          </a:p>
        </p:txBody>
      </p:sp>
      <p:sp>
        <p:nvSpPr>
          <p:cNvPr id="210" name="Positron Emission Tomography (PET)"/>
          <p:cNvSpPr txBox="1">
            <a:spLocks noGrp="1"/>
          </p:cNvSpPr>
          <p:nvPr>
            <p:ph type="title"/>
          </p:nvPr>
        </p:nvSpPr>
        <p:spPr>
          <a:xfrm>
            <a:off x="685800" y="182880"/>
            <a:ext cx="7360920" cy="943775"/>
          </a:xfrm>
          <a:prstGeom prst="rect">
            <a:avLst/>
          </a:prstGeom>
        </p:spPr>
        <p:txBody>
          <a:bodyPr/>
          <a:lstStyle/>
          <a:p>
            <a:r>
              <a:rPr sz="3200" dirty="0"/>
              <a:t>Positron Emission Tomography (PET)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20" fill="hold"/>
                                        <p:tgtEl>
                                          <p:spTgt spid="2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207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"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roton Therapy system (Simulation in TOPAS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Proton Therapy system (Simulation in TOPAS)</a:t>
            </a:r>
          </a:p>
        </p:txBody>
      </p:sp>
      <p:pic>
        <p:nvPicPr>
          <p:cNvPr id="203" name="DoubleScatteringIBA.mov" descr="DoubleScatteringIBA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228600"/>
            <a:ext cx="8995410" cy="67444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733" fill="hold"/>
                                        <p:tgtEl>
                                          <p:spTgt spid="2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203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3"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4" t="23766" r="13641" b="5893"/>
          <a:stretch>
            <a:fillRect/>
          </a:stretch>
        </p:blipFill>
        <p:spPr bwMode="auto">
          <a:xfrm>
            <a:off x="-91440" y="388620"/>
            <a:ext cx="9149715" cy="6412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Rectangle 2"/>
          <p:cNvSpPr>
            <a:spLocks/>
          </p:cNvSpPr>
          <p:nvPr/>
        </p:nvSpPr>
        <p:spPr bwMode="auto">
          <a:xfrm>
            <a:off x="408623" y="1080135"/>
            <a:ext cx="8309610" cy="53721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3200">
                <a:solidFill>
                  <a:srgbClr val="FF2712"/>
                </a:solidFill>
              </a:rPr>
              <a:t>Trapped particles in </a:t>
            </a:r>
            <a:r>
              <a:rPr lang="en-US" sz="3200">
                <a:solidFill>
                  <a:srgbClr val="F3EB00"/>
                </a:solidFill>
              </a:rPr>
              <a:t>Earth</a:t>
            </a:r>
            <a:r>
              <a:rPr lang="ja-JP" altLang="en-US" sz="3200">
                <a:solidFill>
                  <a:srgbClr val="CE3B00"/>
                </a:solidFill>
                <a:latin typeface="Arial" charset="0"/>
              </a:rPr>
              <a:t>’</a:t>
            </a:r>
            <a:r>
              <a:rPr lang="en-US" altLang="ja-JP" sz="3200">
                <a:solidFill>
                  <a:srgbClr val="CE3B00"/>
                </a:solidFill>
                <a:ea typeface="Gill Sans" charset="0"/>
                <a:cs typeface="Gill Sans" charset="0"/>
              </a:rPr>
              <a:t>s</a:t>
            </a:r>
            <a:r>
              <a:rPr lang="en-US" altLang="ja-JP" sz="3200">
                <a:solidFill>
                  <a:srgbClr val="FF2712"/>
                </a:solidFill>
                <a:ea typeface="Gill Sans" charset="0"/>
                <a:cs typeface="Gill Sans" charset="0"/>
              </a:rPr>
              <a:t> Magnetic field</a:t>
            </a:r>
            <a:endParaRPr lang="en-US" sz="3200">
              <a:solidFill>
                <a:srgbClr val="FF2712"/>
              </a:solidFill>
              <a:ea typeface="Gill Sans" charset="0"/>
              <a:cs typeface="Gill Sans" charset="0"/>
            </a:endParaRPr>
          </a:p>
        </p:txBody>
      </p:sp>
      <p:sp>
        <p:nvSpPr>
          <p:cNvPr id="20483" name="Rectangle 3"/>
          <p:cNvSpPr>
            <a:spLocks/>
          </p:cNvSpPr>
          <p:nvPr/>
        </p:nvSpPr>
        <p:spPr bwMode="auto">
          <a:xfrm>
            <a:off x="1371600" y="308610"/>
            <a:ext cx="6389370" cy="4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solidFill>
                  <a:srgbClr val="86CD4D"/>
                </a:solidFill>
                <a:ea typeface="ＭＳ Ｐゴシック" charset="0"/>
              </a:rPr>
              <a:t>PLANETOCOSMICS</a:t>
            </a:r>
            <a:r>
              <a:rPr lang="en-US">
                <a:solidFill>
                  <a:srgbClr val="FE7038"/>
                </a:solidFill>
                <a:ea typeface="ＭＳ Ｐゴシック" charset="0"/>
              </a:rPr>
              <a:t> Geant4 application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181F0A-D5C8-51C5-8D64-1B0BCA73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15C357-7162-8DF7-1B93-4CFEA5334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ECD035-2B1D-FAD4-E665-51D699CD5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39</a:t>
            </a:fld>
            <a:endParaRPr lang="en-US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1776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1776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D7CCA0F-ABDF-6348-8549-19416A95473B}" type="slidenum">
              <a:rPr lang="en-GB" sz="1200">
                <a:latin typeface="Arial" charset="0"/>
              </a:rPr>
              <a:pPr/>
              <a:t>4</a:t>
            </a:fld>
            <a:endParaRPr lang="en-GB" sz="1200">
              <a:latin typeface="Arial" charset="0"/>
            </a:endParaRPr>
          </a:p>
        </p:txBody>
      </p:sp>
      <p:sp>
        <p:nvSpPr>
          <p:cNvPr id="1177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 dirty="0">
                <a:latin typeface="Comic Sans MS" charset="0"/>
                <a:ea typeface="ＭＳ Ｐゴシック" charset="0"/>
                <a:cs typeface="ＭＳ Ｐゴシック" charset="0"/>
              </a:rPr>
              <a:t>Atlas : Physics Signatures and Event Rates</a:t>
            </a:r>
            <a:endParaRPr kumimoji="1" lang="en-GB" dirty="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776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4150" y="908050"/>
            <a:ext cx="4652963" cy="52181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kumimoji="1" lang="el-GR" sz="2000">
                <a:latin typeface="Comic Sans MS" charset="0"/>
                <a:ea typeface="ＭＳ Ｐゴシック" charset="0"/>
                <a:cs typeface="ＭＳ Ｐゴシック" charset="0"/>
              </a:rPr>
              <a:t>Οι δεσμες διασταυρονονται </a:t>
            </a:r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40 MHz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>
                <a:latin typeface="Symbol" charset="0"/>
                <a:ea typeface="ＭＳ Ｐゴシック" charset="0"/>
                <a:cs typeface="ＭＳ Ｐゴシック" charset="0"/>
              </a:rPr>
              <a:t>s</a:t>
            </a:r>
            <a:r>
              <a:rPr kumimoji="1" lang="en-US" baseline="-25000">
                <a:latin typeface="Comic Sans MS" charset="0"/>
                <a:ea typeface="ＭＳ Ｐゴシック" charset="0"/>
                <a:cs typeface="ＭＳ Ｐゴシック" charset="0"/>
              </a:rPr>
              <a:t>inelastic </a:t>
            </a:r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= 80 mb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l-GR" sz="180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Σε καθε περασμα πολλες συγκρουσεις (αυξουσα μεση τιμη. φετος ~ 25)</a:t>
            </a:r>
            <a:endParaRPr kumimoji="1" lang="en-US" sz="1800">
              <a:solidFill>
                <a:srgbClr val="FF5050"/>
              </a:solidFill>
              <a:latin typeface="Comic Sans MS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kumimoji="1" lang="el-GR" sz="2000">
                <a:latin typeface="Comic Sans MS" charset="0"/>
                <a:ea typeface="ＭＳ Ｐゴシック" charset="0"/>
                <a:cs typeface="ＭＳ Ｐゴシック" charset="0"/>
              </a:rPr>
              <a:t>Διαφορετικοι στοχοι, ο καθενας με τη δικια του «υπογραφη»</a:t>
            </a:r>
            <a:endParaRPr kumimoji="1" lang="en-US" sz="2000"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el-GR" sz="1800">
                <a:latin typeface="Comic Sans MS" charset="0"/>
                <a:ea typeface="ＭＳ Ｐゴシック" charset="0"/>
              </a:rPr>
              <a:t>Το Χιγκς (</a:t>
            </a:r>
            <a:r>
              <a:rPr kumimoji="1" lang="en-US" sz="1800">
                <a:latin typeface="Comic Sans MS" charset="0"/>
                <a:ea typeface="ＭＳ Ｐゴシック" charset="0"/>
              </a:rPr>
              <a:t>Higgs</a:t>
            </a:r>
            <a:r>
              <a:rPr kumimoji="1" lang="el-GR" sz="1800">
                <a:latin typeface="Comic Sans MS" charset="0"/>
                <a:ea typeface="ＭＳ Ｐゴシック" charset="0"/>
              </a:rPr>
              <a:t>) μεσονιο</a:t>
            </a:r>
            <a:endParaRPr kumimoji="1" lang="en-US" sz="1800">
              <a:latin typeface="Comic Sans MS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el-GR" sz="1800">
                <a:latin typeface="Comic Sans MS" charset="0"/>
                <a:ea typeface="ＭＳ Ｐゴシック" charset="0"/>
              </a:rPr>
              <a:t>Υπερσυμμετρια (</a:t>
            </a:r>
            <a:r>
              <a:rPr kumimoji="1" lang="en-US" sz="1800">
                <a:latin typeface="Comic Sans MS" charset="0"/>
                <a:ea typeface="ＭＳ Ｐゴシック" charset="0"/>
              </a:rPr>
              <a:t>Supersymmetry</a:t>
            </a:r>
            <a:r>
              <a:rPr kumimoji="1" lang="el-GR" sz="1800">
                <a:latin typeface="Comic Sans MS" charset="0"/>
                <a:ea typeface="ＭＳ Ｐゴシック" charset="0"/>
              </a:rPr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l-GR" sz="1800">
                <a:latin typeface="Comic Sans MS" charset="0"/>
                <a:ea typeface="ＭＳ Ｐゴシック" charset="0"/>
              </a:rPr>
              <a:t>Το αγνωστο</a:t>
            </a:r>
            <a:endParaRPr kumimoji="1" lang="en-US" sz="1800">
              <a:latin typeface="Comic Sans MS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el-GR" sz="1800">
                <a:latin typeface="Comic Sans MS" charset="0"/>
                <a:ea typeface="ＭＳ Ｐゴシック" charset="0"/>
              </a:rPr>
              <a:t>Οι συμμετριες στα Β μεσονια</a:t>
            </a:r>
          </a:p>
          <a:p>
            <a:pPr eaLnBrk="1" hangingPunct="1">
              <a:lnSpc>
                <a:spcPct val="90000"/>
              </a:lnSpc>
            </a:pPr>
            <a:r>
              <a:rPr kumimoji="1" lang="el-GR" sz="2200">
                <a:latin typeface="Comic Sans MS" charset="0"/>
                <a:ea typeface="ＭＳ Ｐゴシック" charset="0"/>
                <a:cs typeface="ＭＳ Ｐゴシック" charset="0"/>
              </a:rPr>
              <a:t>Το καθε καναλι χρειαζεται την προσομοιωση του</a:t>
            </a:r>
          </a:p>
          <a:p>
            <a:pPr lvl="1" eaLnBrk="1" hangingPunct="1">
              <a:lnSpc>
                <a:spcPct val="90000"/>
              </a:lnSpc>
            </a:pPr>
            <a:endParaRPr kumimoji="1" lang="en-US" sz="1800">
              <a:latin typeface="Comic Sans MS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kumimoji="1" lang="el-GR" sz="2000">
                <a:latin typeface="Comic Sans MS" charset="0"/>
                <a:ea typeface="ＭＳ Ｐゴシック" charset="0"/>
                <a:cs typeface="ＭＳ Ｐゴシック" charset="0"/>
              </a:rPr>
              <a:t>Τα ενδιαφεροντα συμβαντα ειναι καρφιτσες στα αχυρα σε ενα χωριο γιοματο σταβλους</a:t>
            </a:r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 (~ 1 in 10</a:t>
            </a:r>
            <a:r>
              <a:rPr kumimoji="1" lang="en-US" sz="2000" baseline="30000">
                <a:latin typeface="Comic Sans MS" charset="0"/>
                <a:ea typeface="ＭＳ Ｐゴシック" charset="0"/>
                <a:cs typeface="ＭＳ Ｐゴシック" charset="0"/>
              </a:rPr>
              <a:t>5 </a:t>
            </a:r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- 10</a:t>
            </a:r>
            <a:r>
              <a:rPr kumimoji="1" lang="en-US" sz="2000" baseline="30000">
                <a:latin typeface="Comic Sans MS" charset="0"/>
                <a:ea typeface="ＭＳ Ｐゴシック" charset="0"/>
                <a:cs typeface="ＭＳ Ｐゴシック" charset="0"/>
              </a:rPr>
              <a:t>9 </a:t>
            </a:r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pic>
        <p:nvPicPr>
          <p:cNvPr id="791556" name="Picture 4" descr="even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70488" y="836613"/>
            <a:ext cx="3729037" cy="50736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91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Ανάλυση δεδομένων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59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259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259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41D823E-21F9-A94D-A13E-E31634C62523}" type="slidenum">
              <a:rPr lang="en-US" sz="1400">
                <a:latin typeface="Arial" charset="0"/>
              </a:rPr>
              <a:pPr/>
              <a:t>40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125957" name="Picture 6" descr="osg+egee_sites_in LC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94"/>
          <a:stretch>
            <a:fillRect/>
          </a:stretch>
        </p:blipFill>
        <p:spPr bwMode="auto">
          <a:xfrm>
            <a:off x="4572000" y="3962400"/>
            <a:ext cx="4427538" cy="198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01964"/>
            <a:ext cx="8041440" cy="1193436"/>
          </a:xfrm>
        </p:spPr>
        <p:txBody>
          <a:bodyPr>
            <a:normAutofit fontScale="90000"/>
          </a:bodyPr>
          <a:lstStyle/>
          <a:p>
            <a:r>
              <a:rPr lang="el-GR" dirty="0"/>
              <a:t>Στάδια Επεξεργασίας </a:t>
            </a:r>
            <a:br>
              <a:rPr lang="en-US" dirty="0"/>
            </a:br>
            <a:r>
              <a:rPr lang="el-GR" dirty="0"/>
              <a:t>Ανάλυση Δεδομένων </a:t>
            </a:r>
            <a:r>
              <a:rPr lang="en-US"/>
              <a:t>- </a:t>
            </a:r>
            <a:r>
              <a:rPr lang="en-US" dirty="0"/>
              <a:t>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41</a:t>
            </a:fld>
            <a:endParaRPr lang="en-US"/>
          </a:p>
        </p:txBody>
      </p:sp>
      <p:pic>
        <p:nvPicPr>
          <p:cNvPr id="5" name="Picture 20" descr="qze2znuk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5334000"/>
            <a:ext cx="1023938" cy="554038"/>
          </a:xfrm>
          <a:prstGeom prst="rect">
            <a:avLst/>
          </a:prstGeom>
        </p:spPr>
      </p:pic>
      <p:pic>
        <p:nvPicPr>
          <p:cNvPr id="6" name="Picture 136" descr="people_sca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124200" y="5410200"/>
            <a:ext cx="412750" cy="284163"/>
          </a:xfrm>
          <a:prstGeom prst="rect">
            <a:avLst/>
          </a:prstGeom>
          <a:solidFill>
            <a:srgbClr val="CCFFFF"/>
          </a:solidFill>
        </p:spPr>
      </p:pic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7500938" y="5118100"/>
            <a:ext cx="1116012" cy="1196975"/>
            <a:chOff x="3832" y="3376"/>
            <a:chExt cx="915" cy="899"/>
          </a:xfrm>
        </p:grpSpPr>
        <p:pic>
          <p:nvPicPr>
            <p:cNvPr id="8" name="Picture 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0" y="3856"/>
              <a:ext cx="237" cy="163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3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3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68" y="35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0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40" y="364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88" y="376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00" y="395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64" y="39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40" y="373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48" y="352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32" y="380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60" y="4064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88" y="3757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00" y="3621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8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4" y="39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7658100" y="4611688"/>
            <a:ext cx="393700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6072188" y="5437188"/>
            <a:ext cx="8270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individual</a:t>
            </a:r>
          </a:p>
          <a:p>
            <a:pPr algn="ctr"/>
            <a:r>
              <a:rPr lang="en-GB" sz="1200"/>
              <a:t>physics</a:t>
            </a:r>
          </a:p>
          <a:p>
            <a:pPr algn="ctr"/>
            <a:r>
              <a:rPr lang="en-GB" sz="1200"/>
              <a:t>analysis</a:t>
            </a:r>
          </a:p>
          <a:p>
            <a:pPr algn="ctr"/>
            <a:endParaRPr lang="en-GB" sz="1200"/>
          </a:p>
        </p:txBody>
      </p:sp>
      <p:sp>
        <p:nvSpPr>
          <p:cNvPr id="27" name="AutoShape 23"/>
          <p:cNvSpPr>
            <a:spLocks noChangeArrowheads="1"/>
          </p:cNvSpPr>
          <p:nvPr/>
        </p:nvSpPr>
        <p:spPr bwMode="auto">
          <a:xfrm>
            <a:off x="5207000" y="2895600"/>
            <a:ext cx="1214438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batch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physics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analysis</a:t>
            </a:r>
          </a:p>
        </p:txBody>
      </p:sp>
      <p:sp>
        <p:nvSpPr>
          <p:cNvPr id="28" name="Oval 24"/>
          <p:cNvSpPr>
            <a:spLocks noChangeArrowheads="1"/>
          </p:cNvSpPr>
          <p:nvPr/>
        </p:nvSpPr>
        <p:spPr bwMode="auto">
          <a:xfrm>
            <a:off x="506413" y="1433513"/>
            <a:ext cx="371475" cy="598487"/>
          </a:xfrm>
          <a:prstGeom prst="ellipse">
            <a:avLst/>
          </a:prstGeom>
          <a:solidFill>
            <a:srgbClr val="66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631825" y="1427163"/>
            <a:ext cx="642938" cy="823912"/>
          </a:xfrm>
          <a:custGeom>
            <a:avLst/>
            <a:gdLst>
              <a:gd name="T0" fmla="*/ 94869824 w 476"/>
              <a:gd name="T1" fmla="*/ 0 h 519"/>
              <a:gd name="T2" fmla="*/ 866598031 w 476"/>
              <a:gd name="T3" fmla="*/ 352821661 h 519"/>
              <a:gd name="T4" fmla="*/ 771728207 w 476"/>
              <a:gd name="T5" fmla="*/ 1305440145 h 519"/>
              <a:gd name="T6" fmla="*/ 0 w 476"/>
              <a:gd name="T7" fmla="*/ 950097536 h 519"/>
              <a:gd name="T8" fmla="*/ 109465597 w 476"/>
              <a:gd name="T9" fmla="*/ 0 h 5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6"/>
              <a:gd name="T16" fmla="*/ 0 h 519"/>
              <a:gd name="T17" fmla="*/ 476 w 476"/>
              <a:gd name="T18" fmla="*/ 519 h 5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6" h="519">
                <a:moveTo>
                  <a:pt x="52" y="0"/>
                </a:moveTo>
                <a:lnTo>
                  <a:pt x="475" y="140"/>
                </a:lnTo>
                <a:lnTo>
                  <a:pt x="423" y="518"/>
                </a:lnTo>
                <a:lnTo>
                  <a:pt x="0" y="377"/>
                </a:lnTo>
                <a:lnTo>
                  <a:pt x="60" y="0"/>
                </a:lnTo>
              </a:path>
            </a:pathLst>
          </a:custGeom>
          <a:solidFill>
            <a:srgbClr val="66CC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6"/>
          <p:cNvSpPr>
            <a:spLocks noChangeArrowheads="1"/>
          </p:cNvSpPr>
          <p:nvPr/>
        </p:nvSpPr>
        <p:spPr bwMode="auto">
          <a:xfrm>
            <a:off x="1038225" y="1633538"/>
            <a:ext cx="369888" cy="598487"/>
          </a:xfrm>
          <a:prstGeom prst="ellipse">
            <a:avLst/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733425" y="1427163"/>
            <a:ext cx="490538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615950" y="2012950"/>
            <a:ext cx="568325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542925" y="1531938"/>
            <a:ext cx="530225" cy="223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>
            <a:off x="501650" y="1731963"/>
            <a:ext cx="531813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1"/>
          <p:cNvSpPr>
            <a:spLocks noChangeShapeType="1"/>
          </p:cNvSpPr>
          <p:nvPr/>
        </p:nvSpPr>
        <p:spPr bwMode="auto">
          <a:xfrm>
            <a:off x="550863" y="1944688"/>
            <a:ext cx="531812" cy="198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2"/>
          <p:cNvSpPr>
            <a:spLocks noChangeArrowheads="1"/>
          </p:cNvSpPr>
          <p:nvPr/>
        </p:nvSpPr>
        <p:spPr bwMode="auto">
          <a:xfrm>
            <a:off x="1087438" y="1685925"/>
            <a:ext cx="271462" cy="493713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1158875" y="1768475"/>
            <a:ext cx="130175" cy="328613"/>
          </a:xfrm>
          <a:prstGeom prst="ellipse">
            <a:avLst/>
          </a:prstGeom>
          <a:solidFill>
            <a:srgbClr val="CC00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>
            <a:off x="1193800" y="1820863"/>
            <a:ext cx="60325" cy="222250"/>
          </a:xfrm>
          <a:prstGeom prst="ellipse">
            <a:avLst/>
          </a:prstGeom>
          <a:solidFill>
            <a:srgbClr val="9900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 flipV="1">
            <a:off x="1090613" y="1720850"/>
            <a:ext cx="284162" cy="411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36"/>
          <p:cNvSpPr>
            <a:spLocks noChangeShapeType="1"/>
          </p:cNvSpPr>
          <p:nvPr/>
        </p:nvSpPr>
        <p:spPr bwMode="auto">
          <a:xfrm flipV="1">
            <a:off x="1042988" y="1931988"/>
            <a:ext cx="3714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37"/>
          <p:cNvSpPr>
            <a:spLocks noChangeShapeType="1"/>
          </p:cNvSpPr>
          <p:nvPr/>
        </p:nvSpPr>
        <p:spPr bwMode="auto">
          <a:xfrm>
            <a:off x="1217613" y="1624013"/>
            <a:ext cx="11112" cy="611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38"/>
          <p:cNvSpPr>
            <a:spLocks noChangeShapeType="1"/>
          </p:cNvSpPr>
          <p:nvPr/>
        </p:nvSpPr>
        <p:spPr bwMode="auto">
          <a:xfrm>
            <a:off x="1087438" y="1731963"/>
            <a:ext cx="280987" cy="411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39"/>
          <p:cNvSpPr>
            <a:spLocks noChangeArrowheads="1"/>
          </p:cNvSpPr>
          <p:nvPr/>
        </p:nvSpPr>
        <p:spPr bwMode="auto">
          <a:xfrm>
            <a:off x="1203325" y="1909763"/>
            <a:ext cx="39688" cy="46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325438" y="2120900"/>
            <a:ext cx="7413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detector</a:t>
            </a:r>
          </a:p>
        </p:txBody>
      </p:sp>
      <p:sp>
        <p:nvSpPr>
          <p:cNvPr id="45" name="Arc 41"/>
          <p:cNvSpPr>
            <a:spLocks/>
          </p:cNvSpPr>
          <p:nvPr/>
        </p:nvSpPr>
        <p:spPr bwMode="auto">
          <a:xfrm>
            <a:off x="985838" y="2362200"/>
            <a:ext cx="492125" cy="447675"/>
          </a:xfrm>
          <a:custGeom>
            <a:avLst/>
            <a:gdLst>
              <a:gd name="T0" fmla="*/ 0 w 21600"/>
              <a:gd name="T1" fmla="*/ 192300765 h 21600"/>
              <a:gd name="T2" fmla="*/ 255168954 w 21600"/>
              <a:gd name="T3" fmla="*/ 0 h 21600"/>
              <a:gd name="T4" fmla="*/ 255666251 w 21600"/>
              <a:gd name="T5" fmla="*/ 19230076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2"/>
          <p:cNvGrpSpPr>
            <a:grpSpLocks/>
          </p:cNvGrpSpPr>
          <p:nvPr/>
        </p:nvGrpSpPr>
        <p:grpSpPr bwMode="auto">
          <a:xfrm>
            <a:off x="3581400" y="2971800"/>
            <a:ext cx="893763" cy="901700"/>
            <a:chOff x="2633" y="1558"/>
            <a:chExt cx="660" cy="568"/>
          </a:xfrm>
        </p:grpSpPr>
        <p:sp>
          <p:nvSpPr>
            <p:cNvPr id="47" name="Oval 43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44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45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47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48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49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2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3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55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6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7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8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60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1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2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3"/>
          <p:cNvGrpSpPr>
            <a:grpSpLocks/>
          </p:cNvGrpSpPr>
          <p:nvPr/>
        </p:nvGrpSpPr>
        <p:grpSpPr bwMode="auto">
          <a:xfrm>
            <a:off x="1477963" y="2971800"/>
            <a:ext cx="769937" cy="1366838"/>
            <a:chOff x="1069" y="1659"/>
            <a:chExt cx="570" cy="861"/>
          </a:xfrm>
        </p:grpSpPr>
        <p:sp>
          <p:nvSpPr>
            <p:cNvPr id="68" name="AutoShape 64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AutoShape 65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AutoShape 66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7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AutoShape 68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AutoShape 69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AutoShape 70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1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AutoShape 72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AutoShape 73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AutoShape 74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5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Arc 76"/>
          <p:cNvSpPr>
            <a:spLocks/>
          </p:cNvSpPr>
          <p:nvPr/>
        </p:nvSpPr>
        <p:spPr bwMode="auto">
          <a:xfrm>
            <a:off x="985838" y="2743200"/>
            <a:ext cx="501650" cy="857250"/>
          </a:xfrm>
          <a:custGeom>
            <a:avLst/>
            <a:gdLst>
              <a:gd name="T0" fmla="*/ 271193894 w 21600"/>
              <a:gd name="T1" fmla="*/ 1350252451 h 21600"/>
              <a:gd name="T2" fmla="*/ 0 w 21600"/>
              <a:gd name="T3" fmla="*/ 0 h 21600"/>
              <a:gd name="T4" fmla="*/ 271193894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Arc 77"/>
          <p:cNvSpPr>
            <a:spLocks/>
          </p:cNvSpPr>
          <p:nvPr/>
        </p:nvSpPr>
        <p:spPr bwMode="auto">
          <a:xfrm>
            <a:off x="2865438" y="2252663"/>
            <a:ext cx="1066800" cy="868362"/>
          </a:xfrm>
          <a:custGeom>
            <a:avLst/>
            <a:gdLst>
              <a:gd name="T0" fmla="*/ 0 w 21164"/>
              <a:gd name="T1" fmla="*/ 64645 h 21600"/>
              <a:gd name="T2" fmla="*/ 2147483647 w 21164"/>
              <a:gd name="T3" fmla="*/ 1114827980 h 21600"/>
              <a:gd name="T4" fmla="*/ 3331003 w 21164"/>
              <a:gd name="T5" fmla="*/ 1403443488 h 21600"/>
              <a:gd name="T6" fmla="*/ 0 60000 65536"/>
              <a:gd name="T7" fmla="*/ 0 60000 65536"/>
              <a:gd name="T8" fmla="*/ 0 60000 65536"/>
              <a:gd name="T9" fmla="*/ 0 w 21164"/>
              <a:gd name="T10" fmla="*/ 0 h 21600"/>
              <a:gd name="T11" fmla="*/ 21164 w 2116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64" h="21600" fill="none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</a:path>
              <a:path w="21164" h="21600" stroke="0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  <a:lnTo>
                  <a:pt x="26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432300" y="1981200"/>
            <a:ext cx="12811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Event Summary </a:t>
            </a:r>
          </a:p>
          <a:p>
            <a:pPr algn="ctr"/>
            <a:r>
              <a:rPr lang="en-GB" sz="1200"/>
              <a:t>Data (ESD)</a:t>
            </a:r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844550" y="3505200"/>
            <a:ext cx="485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raw</a:t>
            </a:r>
          </a:p>
          <a:p>
            <a:r>
              <a:rPr lang="en-GB" sz="1200"/>
              <a:t>data</a:t>
            </a:r>
          </a:p>
        </p:txBody>
      </p:sp>
      <p:sp>
        <p:nvSpPr>
          <p:cNvPr id="84" name="Arc 80"/>
          <p:cNvSpPr>
            <a:spLocks/>
          </p:cNvSpPr>
          <p:nvPr/>
        </p:nvSpPr>
        <p:spPr bwMode="auto">
          <a:xfrm>
            <a:off x="914400" y="4724400"/>
            <a:ext cx="652463" cy="752475"/>
          </a:xfrm>
          <a:custGeom>
            <a:avLst/>
            <a:gdLst>
              <a:gd name="T0" fmla="*/ 595190040 w 21600"/>
              <a:gd name="T1" fmla="*/ 913205924 h 21600"/>
              <a:gd name="T2" fmla="*/ 0 w 21600"/>
              <a:gd name="T3" fmla="*/ 0 h 21600"/>
              <a:gd name="T4" fmla="*/ 59519004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Arc 81"/>
          <p:cNvSpPr>
            <a:spLocks/>
          </p:cNvSpPr>
          <p:nvPr/>
        </p:nvSpPr>
        <p:spPr bwMode="auto">
          <a:xfrm>
            <a:off x="914400" y="3902075"/>
            <a:ext cx="625475" cy="790575"/>
          </a:xfrm>
          <a:custGeom>
            <a:avLst/>
            <a:gdLst>
              <a:gd name="T0" fmla="*/ 0 w 21600"/>
              <a:gd name="T1" fmla="*/ 1059062835 h 21600"/>
              <a:gd name="T2" fmla="*/ 523776095 w 21600"/>
              <a:gd name="T3" fmla="*/ 0 h 21600"/>
              <a:gd name="T4" fmla="*/ 524845223 w 21600"/>
              <a:gd name="T5" fmla="*/ 105906283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Arc 82"/>
          <p:cNvSpPr>
            <a:spLocks/>
          </p:cNvSpPr>
          <p:nvPr/>
        </p:nvSpPr>
        <p:spPr bwMode="auto">
          <a:xfrm>
            <a:off x="2819400" y="3717925"/>
            <a:ext cx="534988" cy="600075"/>
          </a:xfrm>
          <a:custGeom>
            <a:avLst/>
            <a:gdLst>
              <a:gd name="T0" fmla="*/ 328218903 w 21600"/>
              <a:gd name="T1" fmla="*/ 463136607 h 21600"/>
              <a:gd name="T2" fmla="*/ 0 w 21600"/>
              <a:gd name="T3" fmla="*/ 0 h 21600"/>
              <a:gd name="T4" fmla="*/ 32821890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Arc 83"/>
          <p:cNvSpPr>
            <a:spLocks/>
          </p:cNvSpPr>
          <p:nvPr/>
        </p:nvSpPr>
        <p:spPr bwMode="auto">
          <a:xfrm>
            <a:off x="2819400" y="3262313"/>
            <a:ext cx="827088" cy="457200"/>
          </a:xfrm>
          <a:custGeom>
            <a:avLst/>
            <a:gdLst>
              <a:gd name="T0" fmla="*/ 0 w 21600"/>
              <a:gd name="T1" fmla="*/ 204838300 h 21600"/>
              <a:gd name="T2" fmla="*/ 1212357078 w 21600"/>
              <a:gd name="T3" fmla="*/ 0 h 21600"/>
              <a:gd name="T4" fmla="*/ 1214324705 w 21600"/>
              <a:gd name="T5" fmla="*/ 2048383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AutoShape 84"/>
          <p:cNvSpPr>
            <a:spLocks noChangeArrowheads="1"/>
          </p:cNvSpPr>
          <p:nvPr/>
        </p:nvSpPr>
        <p:spPr bwMode="auto">
          <a:xfrm>
            <a:off x="2884488" y="4267200"/>
            <a:ext cx="1371600" cy="865188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reconstruction</a:t>
            </a:r>
          </a:p>
        </p:txBody>
      </p:sp>
      <p:sp>
        <p:nvSpPr>
          <p:cNvPr id="89" name="Arc 85"/>
          <p:cNvSpPr>
            <a:spLocks/>
          </p:cNvSpPr>
          <p:nvPr/>
        </p:nvSpPr>
        <p:spPr bwMode="auto">
          <a:xfrm>
            <a:off x="1758950" y="4191000"/>
            <a:ext cx="1146175" cy="533400"/>
          </a:xfrm>
          <a:custGeom>
            <a:avLst/>
            <a:gdLst>
              <a:gd name="T0" fmla="*/ 2147483647 w 21600"/>
              <a:gd name="T1" fmla="*/ 325275642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Arc 86"/>
          <p:cNvSpPr>
            <a:spLocks/>
          </p:cNvSpPr>
          <p:nvPr/>
        </p:nvSpPr>
        <p:spPr bwMode="auto">
          <a:xfrm>
            <a:off x="6332538" y="3810000"/>
            <a:ext cx="392112" cy="725488"/>
          </a:xfrm>
          <a:custGeom>
            <a:avLst/>
            <a:gdLst>
              <a:gd name="T0" fmla="*/ 0 w 21675"/>
              <a:gd name="T1" fmla="*/ 0 h 21600"/>
              <a:gd name="T2" fmla="*/ 128087026 w 21675"/>
              <a:gd name="T3" fmla="*/ 818433123 h 21600"/>
              <a:gd name="T4" fmla="*/ 443127 w 21675"/>
              <a:gd name="T5" fmla="*/ 818433123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  <a:lnTo>
                  <a:pt x="75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AutoShape 87"/>
          <p:cNvSpPr>
            <a:spLocks noChangeArrowheads="1"/>
          </p:cNvSpPr>
          <p:nvPr/>
        </p:nvSpPr>
        <p:spPr bwMode="auto">
          <a:xfrm>
            <a:off x="938213" y="5168900"/>
            <a:ext cx="1214437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simulation</a:t>
            </a:r>
          </a:p>
        </p:txBody>
      </p:sp>
      <p:pic>
        <p:nvPicPr>
          <p:cNvPr id="92" name="Picture 8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4883150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Arc 89"/>
          <p:cNvSpPr>
            <a:spLocks/>
          </p:cNvSpPr>
          <p:nvPr/>
        </p:nvSpPr>
        <p:spPr bwMode="auto">
          <a:xfrm>
            <a:off x="4891088" y="4697413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4" name="Picture 90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16538" y="5330825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Arc 91"/>
          <p:cNvSpPr>
            <a:spLocks/>
          </p:cNvSpPr>
          <p:nvPr/>
        </p:nvSpPr>
        <p:spPr bwMode="auto">
          <a:xfrm>
            <a:off x="5849938" y="514508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6" name="Picture 9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1963" y="4892675"/>
            <a:ext cx="709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Arc 93"/>
          <p:cNvSpPr>
            <a:spLocks/>
          </p:cNvSpPr>
          <p:nvPr/>
        </p:nvSpPr>
        <p:spPr bwMode="auto">
          <a:xfrm>
            <a:off x="7342188" y="470693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Arc 94"/>
          <p:cNvSpPr>
            <a:spLocks/>
          </p:cNvSpPr>
          <p:nvPr/>
        </p:nvSpPr>
        <p:spPr bwMode="auto">
          <a:xfrm>
            <a:off x="6543675" y="4495800"/>
            <a:ext cx="192088" cy="600075"/>
          </a:xfrm>
          <a:custGeom>
            <a:avLst/>
            <a:gdLst>
              <a:gd name="T0" fmla="*/ 15023265 w 21600"/>
              <a:gd name="T1" fmla="*/ 0 h 24757"/>
              <a:gd name="T2" fmla="*/ 0 w 21600"/>
              <a:gd name="T3" fmla="*/ 352549868 h 24757"/>
              <a:gd name="T4" fmla="*/ 0 w 21600"/>
              <a:gd name="T5" fmla="*/ 44956833 h 24757"/>
              <a:gd name="T6" fmla="*/ 0 60000 65536"/>
              <a:gd name="T7" fmla="*/ 0 60000 65536"/>
              <a:gd name="T8" fmla="*/ 0 60000 65536"/>
              <a:gd name="T9" fmla="*/ 0 w 21600"/>
              <a:gd name="T10" fmla="*/ 0 h 24757"/>
              <a:gd name="T11" fmla="*/ 21600 w 21600"/>
              <a:gd name="T12" fmla="*/ 24757 h 247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757" fill="none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</a:path>
              <a:path w="21600" h="24757" stroke="0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  <a:lnTo>
                  <a:pt x="0" y="3157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Arc 95"/>
          <p:cNvSpPr>
            <a:spLocks/>
          </p:cNvSpPr>
          <p:nvPr/>
        </p:nvSpPr>
        <p:spPr bwMode="auto">
          <a:xfrm>
            <a:off x="6443663" y="3733800"/>
            <a:ext cx="1470025" cy="914400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1638706400 h 21600"/>
              <a:gd name="T4" fmla="*/ 6287519 w 21620"/>
              <a:gd name="T5" fmla="*/ 1638706400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Arc 96"/>
          <p:cNvSpPr>
            <a:spLocks/>
          </p:cNvSpPr>
          <p:nvPr/>
        </p:nvSpPr>
        <p:spPr bwMode="auto">
          <a:xfrm>
            <a:off x="5559425" y="3844925"/>
            <a:ext cx="504825" cy="879475"/>
          </a:xfrm>
          <a:custGeom>
            <a:avLst/>
            <a:gdLst>
              <a:gd name="T0" fmla="*/ 243303190 w 21600"/>
              <a:gd name="T1" fmla="*/ 0 h 31723"/>
              <a:gd name="T2" fmla="*/ 0 w 21600"/>
              <a:gd name="T3" fmla="*/ 675961552 h 31723"/>
              <a:gd name="T4" fmla="*/ 0 w 21600"/>
              <a:gd name="T5" fmla="*/ 215703588 h 31723"/>
              <a:gd name="T6" fmla="*/ 0 60000 65536"/>
              <a:gd name="T7" fmla="*/ 0 60000 65536"/>
              <a:gd name="T8" fmla="*/ 0 60000 65536"/>
              <a:gd name="T9" fmla="*/ 0 w 21600"/>
              <a:gd name="T10" fmla="*/ 0 h 31723"/>
              <a:gd name="T11" fmla="*/ 21600 w 21600"/>
              <a:gd name="T12" fmla="*/ 31723 h 317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723" fill="none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</a:path>
              <a:path w="21600" h="31723" stroke="0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  <a:lnTo>
                  <a:pt x="0" y="10123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1" name="Group 97"/>
          <p:cNvGrpSpPr>
            <a:grpSpLocks/>
          </p:cNvGrpSpPr>
          <p:nvPr/>
        </p:nvGrpSpPr>
        <p:grpSpPr bwMode="auto">
          <a:xfrm>
            <a:off x="1055688" y="1295400"/>
            <a:ext cx="1200150" cy="666750"/>
            <a:chOff x="720" y="337"/>
            <a:chExt cx="887" cy="420"/>
          </a:xfrm>
        </p:grpSpPr>
        <p:sp>
          <p:nvSpPr>
            <p:cNvPr id="102" name="Arc 98"/>
            <p:cNvSpPr>
              <a:spLocks/>
            </p:cNvSpPr>
            <p:nvPr/>
          </p:nvSpPr>
          <p:spPr bwMode="auto">
            <a:xfrm>
              <a:off x="720" y="337"/>
              <a:ext cx="612" cy="1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</a:path>
                <a:path w="21600" h="21600" stroke="0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Arc 99"/>
            <p:cNvSpPr>
              <a:spLocks/>
            </p:cNvSpPr>
            <p:nvPr/>
          </p:nvSpPr>
          <p:spPr bwMode="auto">
            <a:xfrm>
              <a:off x="1300" y="337"/>
              <a:ext cx="307" cy="420"/>
            </a:xfrm>
            <a:custGeom>
              <a:avLst/>
              <a:gdLst>
                <a:gd name="T0" fmla="*/ 0 w 21671"/>
                <a:gd name="T1" fmla="*/ 0 h 21600"/>
                <a:gd name="T2" fmla="*/ 0 w 21671"/>
                <a:gd name="T3" fmla="*/ 0 h 21600"/>
                <a:gd name="T4" fmla="*/ 0 w 21671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71"/>
                <a:gd name="T10" fmla="*/ 0 h 21600"/>
                <a:gd name="T11" fmla="*/ 21671 w 216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71" h="21600" fill="none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</a:path>
                <a:path w="21671" h="21600" stroke="0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  <a:lnTo>
                    <a:pt x="71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AutoShape 100"/>
          <p:cNvSpPr>
            <a:spLocks noChangeArrowheads="1"/>
          </p:cNvSpPr>
          <p:nvPr/>
        </p:nvSpPr>
        <p:spPr bwMode="auto">
          <a:xfrm>
            <a:off x="1533525" y="1974304"/>
            <a:ext cx="1646237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trigger,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event selection</a:t>
            </a:r>
          </a:p>
        </p:txBody>
      </p:sp>
      <p:sp>
        <p:nvSpPr>
          <p:cNvPr id="105" name="Line 101"/>
          <p:cNvSpPr>
            <a:spLocks noChangeShapeType="1"/>
          </p:cNvSpPr>
          <p:nvPr/>
        </p:nvSpPr>
        <p:spPr bwMode="auto">
          <a:xfrm>
            <a:off x="1223963" y="1936750"/>
            <a:ext cx="309562" cy="95250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102"/>
          <p:cNvSpPr>
            <a:spLocks noChangeShapeType="1"/>
          </p:cNvSpPr>
          <p:nvPr/>
        </p:nvSpPr>
        <p:spPr bwMode="auto">
          <a:xfrm flipH="1" flipV="1">
            <a:off x="261938" y="1593850"/>
            <a:ext cx="244475" cy="80963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3"/>
          <p:cNvSpPr>
            <a:spLocks/>
          </p:cNvSpPr>
          <p:nvPr/>
        </p:nvSpPr>
        <p:spPr bwMode="auto">
          <a:xfrm>
            <a:off x="939800" y="2027238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4"/>
          <p:cNvSpPr>
            <a:spLocks/>
          </p:cNvSpPr>
          <p:nvPr/>
        </p:nvSpPr>
        <p:spPr bwMode="auto">
          <a:xfrm>
            <a:off x="603250" y="1908175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Arc 105"/>
          <p:cNvSpPr>
            <a:spLocks/>
          </p:cNvSpPr>
          <p:nvPr/>
        </p:nvSpPr>
        <p:spPr bwMode="auto">
          <a:xfrm>
            <a:off x="638175" y="1531938"/>
            <a:ext cx="196850" cy="247650"/>
          </a:xfrm>
          <a:custGeom>
            <a:avLst/>
            <a:gdLst>
              <a:gd name="T0" fmla="*/ 16435663 w 21600"/>
              <a:gd name="T1" fmla="*/ 32554235 h 21600"/>
              <a:gd name="T2" fmla="*/ 0 w 21600"/>
              <a:gd name="T3" fmla="*/ 0 h 21600"/>
              <a:gd name="T4" fmla="*/ 1643566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Arc 106"/>
          <p:cNvSpPr>
            <a:spLocks/>
          </p:cNvSpPr>
          <p:nvPr/>
        </p:nvSpPr>
        <p:spPr bwMode="auto">
          <a:xfrm>
            <a:off x="638175" y="1306513"/>
            <a:ext cx="138113" cy="238125"/>
          </a:xfrm>
          <a:custGeom>
            <a:avLst/>
            <a:gdLst>
              <a:gd name="T0" fmla="*/ 0 w 21600"/>
              <a:gd name="T1" fmla="*/ 28943273 h 21599"/>
              <a:gd name="T2" fmla="*/ 5638092 w 21600"/>
              <a:gd name="T3" fmla="*/ 0 h 21599"/>
              <a:gd name="T4" fmla="*/ 5693453 w 21600"/>
              <a:gd name="T5" fmla="*/ 28943273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</a:path>
              <a:path w="21600" h="21599" stroke="0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107"/>
          <p:cNvSpPr>
            <a:spLocks noChangeShapeType="1"/>
          </p:cNvSpPr>
          <p:nvPr/>
        </p:nvSpPr>
        <p:spPr bwMode="auto">
          <a:xfrm flipV="1">
            <a:off x="777875" y="1317625"/>
            <a:ext cx="987425" cy="14288"/>
          </a:xfrm>
          <a:prstGeom prst="line">
            <a:avLst/>
          </a:prstGeom>
          <a:noFill/>
          <a:ln w="57150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2" name="Group 108"/>
          <p:cNvGrpSpPr>
            <a:grpSpLocks/>
          </p:cNvGrpSpPr>
          <p:nvPr/>
        </p:nvGrpSpPr>
        <p:grpSpPr bwMode="auto">
          <a:xfrm>
            <a:off x="6684963" y="1447800"/>
            <a:ext cx="768350" cy="1366838"/>
            <a:chOff x="1069" y="1659"/>
            <a:chExt cx="570" cy="861"/>
          </a:xfrm>
        </p:grpSpPr>
        <p:sp>
          <p:nvSpPr>
            <p:cNvPr id="113" name="AutoShape 109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AutoShape 110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AutoShape 111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2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AutoShape 113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AutoShape 114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AutoShape 115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116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AutoShape 117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AutoShape 118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AutoShape 119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20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5" name="Arc 121"/>
          <p:cNvSpPr>
            <a:spLocks/>
          </p:cNvSpPr>
          <p:nvPr/>
        </p:nvSpPr>
        <p:spPr bwMode="auto">
          <a:xfrm>
            <a:off x="4221163" y="2347913"/>
            <a:ext cx="2452687" cy="700087"/>
          </a:xfrm>
          <a:custGeom>
            <a:avLst/>
            <a:gdLst>
              <a:gd name="T0" fmla="*/ 0 w 21518"/>
              <a:gd name="T1" fmla="*/ 671431985 h 21600"/>
              <a:gd name="T2" fmla="*/ 2147483647 w 21518"/>
              <a:gd name="T3" fmla="*/ 0 h 21600"/>
              <a:gd name="T4" fmla="*/ 2147483647 w 21518"/>
              <a:gd name="T5" fmla="*/ 735442171 h 21600"/>
              <a:gd name="T6" fmla="*/ 0 60000 65536"/>
              <a:gd name="T7" fmla="*/ 0 60000 65536"/>
              <a:gd name="T8" fmla="*/ 0 60000 65536"/>
              <a:gd name="T9" fmla="*/ 0 w 21518"/>
              <a:gd name="T10" fmla="*/ 0 h 21600"/>
              <a:gd name="T11" fmla="*/ 21518 w 215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8" h="21600" fill="none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</a:path>
              <a:path w="21518" h="21600" stroke="0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  <a:lnTo>
                  <a:pt x="21518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122"/>
          <p:cNvSpPr>
            <a:spLocks noChangeArrowheads="1"/>
          </p:cNvSpPr>
          <p:nvPr/>
        </p:nvSpPr>
        <p:spPr bwMode="auto">
          <a:xfrm>
            <a:off x="7527925" y="1981200"/>
            <a:ext cx="896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processed</a:t>
            </a:r>
          </a:p>
          <a:p>
            <a:r>
              <a:rPr lang="en-GB" sz="1200"/>
              <a:t>data</a:t>
            </a:r>
          </a:p>
        </p:txBody>
      </p:sp>
      <p:sp>
        <p:nvSpPr>
          <p:cNvPr id="127" name="Arc 123"/>
          <p:cNvSpPr>
            <a:spLocks/>
          </p:cNvSpPr>
          <p:nvPr/>
        </p:nvSpPr>
        <p:spPr bwMode="auto">
          <a:xfrm flipV="1">
            <a:off x="4503738" y="3276600"/>
            <a:ext cx="631825" cy="381000"/>
          </a:xfrm>
          <a:custGeom>
            <a:avLst/>
            <a:gdLst>
              <a:gd name="T0" fmla="*/ 541826969 w 21600"/>
              <a:gd name="T1" fmla="*/ 118540689 h 21600"/>
              <a:gd name="T2" fmla="*/ 0 w 21600"/>
              <a:gd name="T3" fmla="*/ 0 h 21600"/>
              <a:gd name="T4" fmla="*/ 541826969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AutoShape 124"/>
          <p:cNvSpPr>
            <a:spLocks noChangeArrowheads="1"/>
          </p:cNvSpPr>
          <p:nvPr/>
        </p:nvSpPr>
        <p:spPr bwMode="auto">
          <a:xfrm>
            <a:off x="5195888" y="4621213"/>
            <a:ext cx="396875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AutoShape 125"/>
          <p:cNvSpPr>
            <a:spLocks noChangeArrowheads="1"/>
          </p:cNvSpPr>
          <p:nvPr/>
        </p:nvSpPr>
        <p:spPr bwMode="auto">
          <a:xfrm>
            <a:off x="6137275" y="5011738"/>
            <a:ext cx="395288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0" name="Group 126"/>
          <p:cNvGrpSpPr>
            <a:grpSpLocks/>
          </p:cNvGrpSpPr>
          <p:nvPr/>
        </p:nvGrpSpPr>
        <p:grpSpPr bwMode="auto">
          <a:xfrm>
            <a:off x="8364538" y="4973638"/>
            <a:ext cx="577850" cy="882650"/>
            <a:chOff x="256" y="1424"/>
            <a:chExt cx="520" cy="728"/>
          </a:xfrm>
        </p:grpSpPr>
        <p:sp>
          <p:nvSpPr>
            <p:cNvPr id="131" name="AutoShape 127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AutoShape 128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29"/>
          <p:cNvGrpSpPr>
            <a:grpSpLocks/>
          </p:cNvGrpSpPr>
          <p:nvPr/>
        </p:nvGrpSpPr>
        <p:grpSpPr bwMode="auto">
          <a:xfrm>
            <a:off x="6613525" y="2971800"/>
            <a:ext cx="800100" cy="703263"/>
            <a:chOff x="4176" y="2211"/>
            <a:chExt cx="563" cy="472"/>
          </a:xfrm>
        </p:grpSpPr>
        <p:pic>
          <p:nvPicPr>
            <p:cNvPr id="134" name="Picture 13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2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5" name="Picture 13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2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6" name="Picture 13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32" y="2211"/>
              <a:ext cx="307" cy="277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7" name="Group 133"/>
          <p:cNvGrpSpPr>
            <a:grpSpLocks/>
          </p:cNvGrpSpPr>
          <p:nvPr/>
        </p:nvGrpSpPr>
        <p:grpSpPr bwMode="auto">
          <a:xfrm>
            <a:off x="7599363" y="3124200"/>
            <a:ext cx="396875" cy="549275"/>
            <a:chOff x="256" y="1424"/>
            <a:chExt cx="520" cy="728"/>
          </a:xfrm>
        </p:grpSpPr>
        <p:sp>
          <p:nvSpPr>
            <p:cNvPr id="138" name="AutoShape 134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AutoShape 135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0" name="Group 137"/>
          <p:cNvGrpSpPr>
            <a:grpSpLocks/>
          </p:cNvGrpSpPr>
          <p:nvPr/>
        </p:nvGrpSpPr>
        <p:grpSpPr bwMode="auto">
          <a:xfrm>
            <a:off x="3722688" y="5348288"/>
            <a:ext cx="265112" cy="260350"/>
            <a:chOff x="256" y="1424"/>
            <a:chExt cx="520" cy="728"/>
          </a:xfrm>
        </p:grpSpPr>
        <p:sp>
          <p:nvSpPr>
            <p:cNvPr id="141" name="AutoShape 138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AutoShape 139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 useBgFill="1">
        <p:nvSpPr>
          <p:cNvPr id="143" name="Rectangle 141"/>
          <p:cNvSpPr>
            <a:spLocks noChangeArrowheads="1"/>
          </p:cNvSpPr>
          <p:nvPr/>
        </p:nvSpPr>
        <p:spPr bwMode="auto">
          <a:xfrm>
            <a:off x="5840413" y="4038600"/>
            <a:ext cx="2105025" cy="4619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Analysis Object Data (AOD)</a:t>
            </a:r>
          </a:p>
          <a:p>
            <a:pPr algn="ctr"/>
            <a:r>
              <a:rPr lang="en-GB" sz="1200"/>
              <a:t>(extracted by physics topic)</a:t>
            </a:r>
          </a:p>
        </p:txBody>
      </p:sp>
      <p:sp>
        <p:nvSpPr>
          <p:cNvPr id="144" name="Arc 142"/>
          <p:cNvSpPr>
            <a:spLocks/>
          </p:cNvSpPr>
          <p:nvPr/>
        </p:nvSpPr>
        <p:spPr bwMode="auto">
          <a:xfrm flipV="1">
            <a:off x="6121400" y="2514600"/>
            <a:ext cx="492125" cy="381000"/>
          </a:xfrm>
          <a:custGeom>
            <a:avLst/>
            <a:gdLst>
              <a:gd name="T0" fmla="*/ 255666251 w 21600"/>
              <a:gd name="T1" fmla="*/ 118540689 h 21600"/>
              <a:gd name="T2" fmla="*/ 0 w 21600"/>
              <a:gd name="T3" fmla="*/ 0 h 21600"/>
              <a:gd name="T4" fmla="*/ 255666251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4215159" y="2514600"/>
            <a:ext cx="4007833" cy="3800476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2090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Comic Sans MS" charset="0"/>
                <a:ea typeface="ＭＳ Ｐゴシック" charset="0"/>
                <a:cs typeface="ＭＳ Ｐゴシック" charset="0"/>
              </a:rPr>
              <a:t>Ανάλυση</a:t>
            </a:r>
            <a:r>
              <a:rPr lang="en-US" dirty="0">
                <a:latin typeface="Comic Sans MS" charset="0"/>
                <a:ea typeface="ＭＳ Ｐゴシック" charset="0"/>
                <a:cs typeface="ＭＳ Ｐゴシック" charset="0"/>
              </a:rPr>
              <a:t>: </a:t>
            </a:r>
          </a:p>
        </p:txBody>
      </p:sp>
      <p:sp>
        <p:nvSpPr>
          <p:cNvPr id="2058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>
                <a:latin typeface="Comic Sans MS" charset="0"/>
                <a:ea typeface="ＭＳ Ｐゴシック" charset="0"/>
                <a:cs typeface="ＭＳ Ｐゴシック" charset="0"/>
              </a:rPr>
              <a:t>’</a:t>
            </a:r>
            <a:r>
              <a:rPr lang="el-GR" dirty="0" err="1">
                <a:latin typeface="Comic Sans MS" charset="0"/>
                <a:ea typeface="ＭＳ Ｐゴシック" charset="0"/>
                <a:cs typeface="ＭＳ Ｐゴシック" charset="0"/>
              </a:rPr>
              <a:t>Επειτα</a:t>
            </a:r>
            <a:r>
              <a:rPr lang="el-GR" dirty="0">
                <a:latin typeface="Comic Sans MS" charset="0"/>
                <a:ea typeface="ＭＳ Ｐゴシック" charset="0"/>
                <a:cs typeface="ＭＳ Ｐゴシック" charset="0"/>
              </a:rPr>
              <a:t> από την ανακατασκευή</a:t>
            </a:r>
          </a:p>
          <a:p>
            <a:r>
              <a:rPr lang="el-GR" dirty="0">
                <a:latin typeface="Comic Sans MS" charset="0"/>
                <a:ea typeface="ＭＳ Ｐゴシック" charset="0"/>
                <a:cs typeface="ＭＳ Ｐゴシック" charset="0"/>
              </a:rPr>
              <a:t>Χρησιμοποιεί τα ‘δεδομένα’ (</a:t>
            </a:r>
            <a:r>
              <a:rPr lang="en-US" dirty="0">
                <a:latin typeface="Comic Sans MS" charset="0"/>
                <a:ea typeface="ＭＳ Ｐゴシック" charset="0"/>
                <a:cs typeface="ＭＳ Ｐゴシック" charset="0"/>
              </a:rPr>
              <a:t>Data</a:t>
            </a:r>
            <a:r>
              <a:rPr lang="el-GR" dirty="0">
                <a:latin typeface="Comic Sans MS" charset="0"/>
                <a:ea typeface="ＭＳ Ｐゴシック" charset="0"/>
                <a:cs typeface="ＭＳ Ｐゴシック" charset="0"/>
              </a:rPr>
              <a:t>) </a:t>
            </a:r>
            <a:r>
              <a:rPr lang="el-GR" dirty="0" err="1">
                <a:latin typeface="Comic Sans MS" charset="0"/>
                <a:ea typeface="ＭＳ Ｐゴシック" charset="0"/>
                <a:cs typeface="ＭＳ Ｐゴシック" charset="0"/>
              </a:rPr>
              <a:t>προιόντα</a:t>
            </a:r>
            <a:r>
              <a:rPr lang="el-GR" dirty="0">
                <a:latin typeface="Comic Sans MS" charset="0"/>
                <a:ea typeface="ＭＳ Ｐゴシック" charset="0"/>
                <a:cs typeface="ＭＳ Ｐゴシック" charset="0"/>
              </a:rPr>
              <a:t> της ανακατασκευής</a:t>
            </a:r>
          </a:p>
          <a:p>
            <a:pPr lvl="1"/>
            <a:r>
              <a:rPr lang="el-GR" dirty="0" err="1">
                <a:latin typeface="Comic Sans MS" charset="0"/>
                <a:ea typeface="ＭＳ Ｐゴシック" charset="0"/>
              </a:rPr>
              <a:t>Ιεραρχεία</a:t>
            </a:r>
            <a:r>
              <a:rPr lang="el-GR" dirty="0">
                <a:latin typeface="Comic Sans MS" charset="0"/>
                <a:ea typeface="ＭＳ Ｐゴシック" charset="0"/>
              </a:rPr>
              <a:t> ‘δεδομένων’ από Ολικά (</a:t>
            </a:r>
            <a:r>
              <a:rPr lang="en-US" altLang="ja-JP" dirty="0">
                <a:solidFill>
                  <a:srgbClr val="000099"/>
                </a:solidFill>
                <a:latin typeface="Arial" charset="0"/>
                <a:ea typeface="ＭＳ Ｐゴシック" charset="0"/>
              </a:rPr>
              <a:t>RAW</a:t>
            </a:r>
            <a:r>
              <a:rPr lang="el-GR" altLang="ja-JP" dirty="0">
                <a:solidFill>
                  <a:srgbClr val="000099"/>
                </a:solidFill>
                <a:latin typeface="Arial" charset="0"/>
                <a:ea typeface="ＭＳ Ｐゴシック" charset="0"/>
              </a:rPr>
              <a:t>)</a:t>
            </a:r>
            <a:r>
              <a:rPr lang="el-GR" altLang="ja-JP" dirty="0">
                <a:latin typeface="Arial" charset="0"/>
                <a:ea typeface="ＭＳ Ｐゴシック" charset="0"/>
              </a:rPr>
              <a:t>, ως συνοπτικά/συμπερασματικά </a:t>
            </a:r>
            <a:r>
              <a:rPr lang="el-GR" altLang="ja-JP" dirty="0">
                <a:solidFill>
                  <a:srgbClr val="000099"/>
                </a:solidFill>
                <a:latin typeface="Arial" charset="0"/>
                <a:ea typeface="ＭＳ Ｐゴシック" charset="0"/>
              </a:rPr>
              <a:t>(</a:t>
            </a:r>
            <a:r>
              <a:rPr lang="en-US" altLang="ja-JP" dirty="0">
                <a:solidFill>
                  <a:srgbClr val="000099"/>
                </a:solidFill>
                <a:latin typeface="Arial" charset="0"/>
                <a:ea typeface="ＭＳ Ｐゴシック" charset="0"/>
              </a:rPr>
              <a:t>AOD</a:t>
            </a:r>
            <a:r>
              <a:rPr lang="el-GR" altLang="ja-JP" dirty="0">
                <a:solidFill>
                  <a:srgbClr val="000099"/>
                </a:solidFill>
                <a:latin typeface="Arial" charset="0"/>
                <a:ea typeface="ＭＳ Ｐゴシック" charset="0"/>
              </a:rPr>
              <a:t>)</a:t>
            </a:r>
          </a:p>
          <a:p>
            <a:r>
              <a:rPr lang="el-GR" dirty="0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Οι ομάδες ενός πειράματος</a:t>
            </a:r>
            <a:r>
              <a:rPr lang="en-US" dirty="0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χρησιμοποιούν τα δεδομένα</a:t>
            </a:r>
          </a:p>
          <a:p>
            <a:pPr lvl="1"/>
            <a:r>
              <a:rPr lang="el-GR" dirty="0">
                <a:latin typeface="Comic Sans MS" charset="0"/>
                <a:ea typeface="ＭＳ Ｐゴシック" charset="0"/>
              </a:rPr>
              <a:t>Στο </a:t>
            </a:r>
            <a:r>
              <a:rPr lang="en-US" dirty="0">
                <a:latin typeface="Comic Sans MS" charset="0"/>
                <a:ea typeface="ＭＳ Ｐゴシック" charset="0"/>
              </a:rPr>
              <a:t>CERN (</a:t>
            </a:r>
            <a:r>
              <a:rPr lang="el-GR" dirty="0">
                <a:latin typeface="Comic Sans MS" charset="0"/>
                <a:ea typeface="ＭＳ Ｐゴシック" charset="0"/>
              </a:rPr>
              <a:t>δύσκολο</a:t>
            </a:r>
            <a:r>
              <a:rPr lang="en-US" dirty="0">
                <a:latin typeface="Comic Sans MS" charset="0"/>
                <a:ea typeface="ＭＳ Ｐゴシック" charset="0"/>
              </a:rPr>
              <a:t>)</a:t>
            </a:r>
            <a:r>
              <a:rPr lang="el-GR" dirty="0">
                <a:latin typeface="Comic Sans MS" charset="0"/>
                <a:ea typeface="ＭＳ Ｐゴシック" charset="0"/>
              </a:rPr>
              <a:t> η που ? .... στο</a:t>
            </a:r>
            <a:r>
              <a:rPr lang="en-US" dirty="0">
                <a:latin typeface="Comic Sans MS" charset="0"/>
                <a:ea typeface="ＭＳ Ｐゴシック" charset="0"/>
              </a:rPr>
              <a:t> </a:t>
            </a:r>
            <a:r>
              <a:rPr lang="el-GR" dirty="0">
                <a:latin typeface="Comic Sans MS" charset="0"/>
                <a:ea typeface="ＭＳ Ｐゴシック" charset="0"/>
              </a:rPr>
              <a:t>Πλέγμα</a:t>
            </a:r>
            <a:r>
              <a:rPr lang="en-US" dirty="0">
                <a:latin typeface="Comic Sans MS" charset="0"/>
                <a:ea typeface="ＭＳ Ｐゴシック" charset="0"/>
              </a:rPr>
              <a:t> (GRID)</a:t>
            </a:r>
          </a:p>
          <a:p>
            <a:pPr lvl="1"/>
            <a:endParaRPr lang="el-GR" dirty="0">
              <a:latin typeface="Comic Sans MS" charset="0"/>
              <a:ea typeface="ＭＳ Ｐゴシック" charset="0"/>
            </a:endParaRPr>
          </a:p>
          <a:p>
            <a:r>
              <a:rPr lang="en-US" dirty="0">
                <a:latin typeface="Comic Sans MS" charset="0"/>
                <a:ea typeface="ＭＳ Ｐゴシック" charset="0"/>
                <a:cs typeface="ＭＳ Ｐゴシック" charset="0"/>
              </a:rPr>
              <a:t>Hypatia:</a:t>
            </a:r>
            <a:r>
              <a:rPr lang="el-GR" dirty="0">
                <a:latin typeface="Comic Sans MS" charset="0"/>
                <a:ea typeface="ＭＳ Ｐゴシック" charset="0"/>
                <a:cs typeface="ＭＳ Ｐゴシック" charset="0"/>
              </a:rPr>
              <a:t> μικρό </a:t>
            </a:r>
            <a:r>
              <a:rPr lang="el-GR" dirty="0" err="1">
                <a:latin typeface="Comic Sans MS" charset="0"/>
                <a:ea typeface="ＭＳ Ｐゴシック" charset="0"/>
                <a:cs typeface="ＭＳ Ｐゴシック" charset="0"/>
              </a:rPr>
              <a:t>κομάτι</a:t>
            </a:r>
            <a:r>
              <a:rPr lang="el-GR" dirty="0">
                <a:latin typeface="Comic Sans MS" charset="0"/>
                <a:ea typeface="ＭＳ Ｐゴシック" charset="0"/>
                <a:cs typeface="ＭＳ Ｐゴシック" charset="0"/>
              </a:rPr>
              <a:t> ανάλυσης πειράματος στο σχολείο</a:t>
            </a:r>
            <a:endParaRPr lang="en-US" dirty="0"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l-GR" dirty="0">
                <a:latin typeface="Comic Sans MS" charset="0"/>
                <a:ea typeface="ＭＳ Ｐゴシック" charset="0"/>
                <a:hlinkClick r:id="rId2"/>
              </a:rPr>
              <a:t>Εισαγωγή</a:t>
            </a:r>
            <a:r>
              <a:rPr lang="el-GR" dirty="0">
                <a:latin typeface="Comic Sans MS" charset="0"/>
                <a:ea typeface="ＭＳ Ｐゴシック" charset="0"/>
              </a:rPr>
              <a:t>, </a:t>
            </a:r>
            <a:r>
              <a:rPr lang="el-GR" dirty="0" err="1">
                <a:latin typeface="Comic Sans MS" charset="0"/>
                <a:ea typeface="ＭＳ Ｐゴシック" charset="0"/>
              </a:rPr>
              <a:t>Κοσμός</a:t>
            </a:r>
            <a:r>
              <a:rPr lang="el-GR" dirty="0">
                <a:latin typeface="Comic Sans MS" charset="0"/>
                <a:ea typeface="ＭＳ Ｐゴシック" charset="0"/>
              </a:rPr>
              <a:t>/</a:t>
            </a:r>
            <a:r>
              <a:rPr lang="en-US" dirty="0">
                <a:latin typeface="Comic Sans MS" charset="0"/>
                <a:ea typeface="ＭＳ Ｐゴシック" charset="0"/>
                <a:hlinkClick r:id="rId3"/>
              </a:rPr>
              <a:t>Portal</a:t>
            </a:r>
            <a:r>
              <a:rPr lang="el-GR" dirty="0">
                <a:latin typeface="Comic Sans MS" charset="0"/>
                <a:ea typeface="ＭＳ Ｐゴシック" charset="0"/>
              </a:rPr>
              <a:t> Εφαρμογή - </a:t>
            </a:r>
            <a:r>
              <a:rPr lang="el-GR" sz="1800" dirty="0" err="1">
                <a:latin typeface="Comic Sans MS" charset="0"/>
                <a:ea typeface="ＭＳ Ｐゴシック" charset="0"/>
              </a:rPr>
              <a:t>Δ.</a:t>
            </a:r>
            <a:r>
              <a:rPr lang="el-GR" dirty="0" err="1">
                <a:latin typeface="Comic Sans MS" charset="0"/>
                <a:ea typeface="ＭＳ Ｐゴシック" charset="0"/>
              </a:rPr>
              <a:t>Φασουλιώτης</a:t>
            </a:r>
            <a:r>
              <a:rPr lang="el-GR" dirty="0">
                <a:latin typeface="Comic Sans MS" charset="0"/>
                <a:ea typeface="ＭＳ Ｐゴシック" charset="0"/>
              </a:rPr>
              <a:t> </a:t>
            </a:r>
            <a:r>
              <a:rPr lang="en-US" dirty="0">
                <a:latin typeface="Comic Sans MS" charset="0"/>
                <a:ea typeface="ＭＳ Ｐゴシック" charset="0"/>
              </a:rPr>
              <a:t>(</a:t>
            </a:r>
            <a:r>
              <a:rPr lang="el-GR" dirty="0" err="1">
                <a:latin typeface="Comic Sans MS" charset="0"/>
                <a:ea typeface="ＭＳ Ｐゴシック" charset="0"/>
              </a:rPr>
              <a:t>Εθν.Καπ</a:t>
            </a:r>
            <a:r>
              <a:rPr lang="el-GR" dirty="0">
                <a:latin typeface="Comic Sans MS" charset="0"/>
                <a:ea typeface="ＭＳ Ｐゴシック" charset="0"/>
              </a:rPr>
              <a:t>. Παν. Αθήνας)</a:t>
            </a:r>
            <a:r>
              <a:rPr lang="en-US" dirty="0">
                <a:latin typeface="Comic Sans MS" charset="0"/>
                <a:ea typeface="ＭＳ Ｐゴシック" charset="0"/>
              </a:rPr>
              <a:t>, </a:t>
            </a:r>
            <a:r>
              <a:rPr lang="el-GR" dirty="0">
                <a:latin typeface="Comic Sans MS" charset="0"/>
                <a:ea typeface="ＭＳ Ｐゴシック" charset="0"/>
              </a:rPr>
              <a:t>Α.</a:t>
            </a:r>
            <a:r>
              <a:rPr lang="en-US" dirty="0">
                <a:latin typeface="Comic Sans MS" charset="0"/>
                <a:ea typeface="ＭＳ Ｐゴシック" charset="0"/>
              </a:rPr>
              <a:t> </a:t>
            </a:r>
            <a:r>
              <a:rPr lang="el-GR" dirty="0">
                <a:latin typeface="Comic Sans MS" charset="0"/>
                <a:ea typeface="ＭＳ Ｐゴシック" charset="0"/>
              </a:rPr>
              <a:t>Αλεξόπουλος(</a:t>
            </a: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CERN</a:t>
            </a:r>
            <a:r>
              <a:rPr lang="el-GR" dirty="0">
                <a:latin typeface="Comic Sans MS" charset="0"/>
                <a:ea typeface="ＭＳ Ｐゴシック" charset="0"/>
              </a:rPr>
              <a:t>)</a:t>
            </a:r>
          </a:p>
          <a:p>
            <a:pPr lvl="1"/>
            <a:r>
              <a:rPr lang="en-US" dirty="0">
                <a:latin typeface="Comic Sans MS" charset="0"/>
                <a:ea typeface="ＭＳ Ｐゴシック" charset="0"/>
              </a:rPr>
              <a:t>http://</a:t>
            </a:r>
            <a:r>
              <a:rPr lang="en-US" dirty="0" err="1">
                <a:latin typeface="Comic Sans MS" charset="0"/>
                <a:ea typeface="ＭＳ Ｐゴシック" charset="0"/>
              </a:rPr>
              <a:t>hypatia.iasa.gr</a:t>
            </a:r>
            <a:r>
              <a:rPr lang="en-US" dirty="0">
                <a:latin typeface="Comic Sans MS" charset="0"/>
                <a:ea typeface="ＭＳ Ｐゴシック" charset="0"/>
              </a:rPr>
              <a:t>/</a:t>
            </a:r>
            <a:r>
              <a:rPr lang="en-US" dirty="0" err="1">
                <a:latin typeface="Comic Sans MS" charset="0"/>
                <a:ea typeface="ＭＳ Ｐゴシック" charset="0"/>
              </a:rPr>
              <a:t>en</a:t>
            </a:r>
            <a:r>
              <a:rPr lang="en-US" dirty="0">
                <a:latin typeface="Comic Sans MS" charset="0"/>
                <a:ea typeface="ＭＳ Ｐゴシック" charset="0"/>
              </a:rPr>
              <a:t>/</a:t>
            </a:r>
            <a:r>
              <a:rPr lang="en-US" dirty="0" err="1">
                <a:latin typeface="Comic Sans MS" charset="0"/>
                <a:ea typeface="ＭＳ Ｐゴシック" charset="0"/>
              </a:rPr>
              <a:t>index.html</a:t>
            </a:r>
            <a:endParaRPr lang="el-GR" dirty="0">
              <a:latin typeface="Comic Sans MS" charset="0"/>
              <a:ea typeface="ＭＳ Ｐゴシック" charset="0"/>
            </a:endParaRPr>
          </a:p>
          <a:p>
            <a:pPr lvl="1"/>
            <a:r>
              <a:rPr lang="en-US" dirty="0">
                <a:latin typeface="Comic Sans MS" charset="0"/>
                <a:ea typeface="ＭＳ Ｐゴシック" charset="0"/>
                <a:hlinkClick r:id="rId4"/>
              </a:rPr>
              <a:t>http://indico.cern.ch/conferenceDisplay.py?confId=257353#2013-07-08</a:t>
            </a:r>
            <a:endParaRPr lang="el-GR" dirty="0">
              <a:latin typeface="Comic Sans MS" charset="0"/>
              <a:ea typeface="ＭＳ Ｐゴシック" charset="0"/>
            </a:endParaRPr>
          </a:p>
          <a:p>
            <a:pPr lvl="1"/>
            <a:endParaRPr lang="en-US" dirty="0">
              <a:latin typeface="Comic Sans MS" charset="0"/>
              <a:ea typeface="ＭＳ Ｐゴシック" charset="0"/>
            </a:endParaRPr>
          </a:p>
        </p:txBody>
      </p:sp>
      <p:sp>
        <p:nvSpPr>
          <p:cNvPr id="20582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20582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2058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3FC6C37-B77A-3B4E-B50D-8DD9CACBAF3B}" type="slidenum">
              <a:rPr lang="en-GB" sz="1200">
                <a:latin typeface="Arial" charset="0"/>
              </a:rPr>
              <a:pPr/>
              <a:t>42</a:t>
            </a:fld>
            <a:endParaRPr lang="en-GB" sz="1200">
              <a:latin typeface="Arial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269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269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E4D3EFA-6949-B249-BFD7-7D244AE4B03E}" type="slidenum">
              <a:rPr lang="en-GB" sz="1200">
                <a:latin typeface="Arial" charset="0"/>
              </a:rPr>
              <a:pPr/>
              <a:t>43</a:t>
            </a:fld>
            <a:endParaRPr lang="en-GB" sz="1200" dirty="0">
              <a:latin typeface="Arial" charset="0"/>
            </a:endParaRPr>
          </a:p>
        </p:txBody>
      </p:sp>
      <p:sp>
        <p:nvSpPr>
          <p:cNvPr id="1269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l-GR">
                <a:latin typeface="Comic Sans MS" charset="0"/>
                <a:ea typeface="ＭＳ Ｐゴシック" charset="0"/>
                <a:cs typeface="ＭＳ Ｐゴシック" charset="0"/>
              </a:rPr>
              <a:t>Ιεραρχεια Δεδομενων (</a:t>
            </a:r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Data</a:t>
            </a:r>
            <a:r>
              <a:rPr kumimoji="1" lang="el-GR">
                <a:latin typeface="Comic Sans MS" charset="0"/>
                <a:ea typeface="ＭＳ Ｐゴシック" charset="0"/>
                <a:cs typeface="ＭＳ Ｐゴシック" charset="0"/>
              </a:rPr>
              <a:t>)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981" name="Oval 3"/>
          <p:cNvSpPr>
            <a:spLocks noChangeArrowheads="1"/>
          </p:cNvSpPr>
          <p:nvPr/>
        </p:nvSpPr>
        <p:spPr bwMode="auto">
          <a:xfrm>
            <a:off x="1754188" y="14811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RAW</a:t>
            </a:r>
          </a:p>
        </p:txBody>
      </p:sp>
      <p:sp>
        <p:nvSpPr>
          <p:cNvPr id="126982" name="Text Box 4"/>
          <p:cNvSpPr txBox="1">
            <a:spLocks noChangeArrowheads="1"/>
          </p:cNvSpPr>
          <p:nvPr/>
        </p:nvSpPr>
        <p:spPr bwMode="auto">
          <a:xfrm>
            <a:off x="6034088" y="1711325"/>
            <a:ext cx="28765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Detector </a:t>
            </a:r>
            <a:r>
              <a:rPr lang="en-US" altLang="ja-JP" sz="1600" dirty="0" err="1">
                <a:solidFill>
                  <a:srgbClr val="000000"/>
                </a:solidFill>
                <a:latin typeface="Arial" charset="0"/>
              </a:rPr>
              <a:t>digiti</a:t>
            </a:r>
            <a:r>
              <a:rPr lang="it-IT" altLang="ja-JP" sz="1600" dirty="0" err="1">
                <a:solidFill>
                  <a:srgbClr val="000000"/>
                </a:solidFill>
                <a:latin typeface="Arial" charset="0"/>
              </a:rPr>
              <a:t>s</a:t>
            </a:r>
            <a:r>
              <a:rPr lang="en-US" altLang="ja-JP" sz="1600" dirty="0" err="1">
                <a:solidFill>
                  <a:srgbClr val="000000"/>
                </a:solidFill>
                <a:latin typeface="Arial" charset="0"/>
              </a:rPr>
              <a:t>ation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  <a:p>
            <a:pPr algn="l"/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10</a:t>
            </a:r>
            <a:r>
              <a:rPr lang="en-US" altLang="ja-JP" sz="1600" baseline="30000" dirty="0">
                <a:solidFill>
                  <a:srgbClr val="000000"/>
                </a:solidFill>
                <a:latin typeface="Arial" charset="0"/>
              </a:rPr>
              <a:t>9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 events/</a:t>
            </a:r>
            <a:r>
              <a:rPr lang="en-US" altLang="ja-JP" sz="1600" dirty="0" err="1">
                <a:solidFill>
                  <a:srgbClr val="000000"/>
                </a:solidFill>
                <a:latin typeface="Arial" charset="0"/>
              </a:rPr>
              <a:t>yr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 * 2 MB =2 PB/</a:t>
            </a:r>
            <a:r>
              <a:rPr lang="en-US" altLang="ja-JP" sz="1600" dirty="0" err="1">
                <a:solidFill>
                  <a:srgbClr val="000000"/>
                </a:solidFill>
                <a:latin typeface="Arial" charset="0"/>
              </a:rPr>
              <a:t>yr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6983" name="Text Box 5"/>
          <p:cNvSpPr txBox="1">
            <a:spLocks noChangeArrowheads="1"/>
          </p:cNvSpPr>
          <p:nvPr/>
        </p:nvSpPr>
        <p:spPr bwMode="auto">
          <a:xfrm>
            <a:off x="239713" y="1714500"/>
            <a:ext cx="1330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~2 MB/event</a:t>
            </a:r>
          </a:p>
        </p:txBody>
      </p:sp>
      <p:sp>
        <p:nvSpPr>
          <p:cNvPr id="126984" name="Oval 6"/>
          <p:cNvSpPr>
            <a:spLocks noChangeArrowheads="1"/>
          </p:cNvSpPr>
          <p:nvPr/>
        </p:nvSpPr>
        <p:spPr bwMode="auto">
          <a:xfrm>
            <a:off x="1754188" y="27765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ESD</a:t>
            </a:r>
          </a:p>
        </p:txBody>
      </p:sp>
      <p:cxnSp>
        <p:nvCxnSpPr>
          <p:cNvPr id="126985" name="AutoShape 7"/>
          <p:cNvCxnSpPr>
            <a:cxnSpLocks noChangeShapeType="1"/>
            <a:stCxn id="126981" idx="4"/>
            <a:endCxn id="126984" idx="0"/>
          </p:cNvCxnSpPr>
          <p:nvPr/>
        </p:nvCxnSpPr>
        <p:spPr bwMode="auto">
          <a:xfrm>
            <a:off x="2598738" y="2319338"/>
            <a:ext cx="0" cy="4572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26986" name="Text Box 8"/>
          <p:cNvSpPr txBox="1">
            <a:spLocks noChangeArrowheads="1"/>
          </p:cNvSpPr>
          <p:nvPr/>
        </p:nvSpPr>
        <p:spPr bwMode="auto">
          <a:xfrm>
            <a:off x="6034088" y="2924175"/>
            <a:ext cx="30083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Pattern recognition information:</a:t>
            </a:r>
          </a:p>
          <a:p>
            <a:pPr algn="l"/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Clusters, track candidates </a:t>
            </a:r>
          </a:p>
        </p:txBody>
      </p:sp>
      <p:sp>
        <p:nvSpPr>
          <p:cNvPr id="126987" name="Text Box 9"/>
          <p:cNvSpPr txBox="1">
            <a:spLocks noChangeArrowheads="1"/>
          </p:cNvSpPr>
          <p:nvPr/>
        </p:nvSpPr>
        <p:spPr bwMode="auto">
          <a:xfrm>
            <a:off x="288925" y="3009900"/>
            <a:ext cx="14890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~100 kB/event</a:t>
            </a:r>
          </a:p>
        </p:txBody>
      </p:sp>
      <p:sp>
        <p:nvSpPr>
          <p:cNvPr id="126988" name="Oval 10"/>
          <p:cNvSpPr>
            <a:spLocks noChangeArrowheads="1"/>
          </p:cNvSpPr>
          <p:nvPr/>
        </p:nvSpPr>
        <p:spPr bwMode="auto">
          <a:xfrm>
            <a:off x="1754188" y="41481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AOD</a:t>
            </a:r>
          </a:p>
        </p:txBody>
      </p:sp>
      <p:cxnSp>
        <p:nvCxnSpPr>
          <p:cNvPr id="126989" name="AutoShape 11"/>
          <p:cNvCxnSpPr>
            <a:cxnSpLocks noChangeShapeType="1"/>
            <a:stCxn id="126984" idx="4"/>
            <a:endCxn id="126988" idx="0"/>
          </p:cNvCxnSpPr>
          <p:nvPr/>
        </p:nvCxnSpPr>
        <p:spPr bwMode="auto">
          <a:xfrm>
            <a:off x="2598738" y="3614738"/>
            <a:ext cx="0" cy="5334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26990" name="Text Box 12"/>
          <p:cNvSpPr txBox="1">
            <a:spLocks noChangeArrowheads="1"/>
          </p:cNvSpPr>
          <p:nvPr/>
        </p:nvSpPr>
        <p:spPr bwMode="auto">
          <a:xfrm>
            <a:off x="6034088" y="4005263"/>
            <a:ext cx="2805112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Physical information</a:t>
            </a:r>
            <a:r>
              <a:rPr lang="it-IT" altLang="ja-JP" sz="1600">
                <a:solidFill>
                  <a:srgbClr val="000000"/>
                </a:solidFill>
                <a:latin typeface="Arial" charset="0"/>
              </a:rPr>
              <a:t>:</a:t>
            </a:r>
            <a:endParaRPr lang="en-US" altLang="ja-JP" sz="1600">
              <a:solidFill>
                <a:srgbClr val="000000"/>
              </a:solidFill>
              <a:latin typeface="Arial" charset="0"/>
            </a:endParaRPr>
          </a:p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Transverse momentum, </a:t>
            </a:r>
          </a:p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Association of particles, jets, </a:t>
            </a:r>
          </a:p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(best) id of particles,</a:t>
            </a:r>
          </a:p>
        </p:txBody>
      </p:sp>
      <p:sp>
        <p:nvSpPr>
          <p:cNvPr id="126991" name="Text Box 13"/>
          <p:cNvSpPr txBox="1">
            <a:spLocks noChangeArrowheads="1"/>
          </p:cNvSpPr>
          <p:nvPr/>
        </p:nvSpPr>
        <p:spPr bwMode="auto">
          <a:xfrm>
            <a:off x="354013" y="4381500"/>
            <a:ext cx="13763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~10 kB/event</a:t>
            </a:r>
          </a:p>
        </p:txBody>
      </p:sp>
      <p:sp>
        <p:nvSpPr>
          <p:cNvPr id="126992" name="Oval 14"/>
          <p:cNvSpPr>
            <a:spLocks noChangeArrowheads="1"/>
          </p:cNvSpPr>
          <p:nvPr/>
        </p:nvSpPr>
        <p:spPr bwMode="auto">
          <a:xfrm>
            <a:off x="1754188" y="54435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TAG</a:t>
            </a:r>
          </a:p>
        </p:txBody>
      </p:sp>
      <p:cxnSp>
        <p:nvCxnSpPr>
          <p:cNvPr id="126993" name="AutoShape 15"/>
          <p:cNvCxnSpPr>
            <a:cxnSpLocks noChangeShapeType="1"/>
            <a:stCxn id="126988" idx="4"/>
            <a:endCxn id="126992" idx="0"/>
          </p:cNvCxnSpPr>
          <p:nvPr/>
        </p:nvCxnSpPr>
        <p:spPr bwMode="auto">
          <a:xfrm>
            <a:off x="2598738" y="4986338"/>
            <a:ext cx="0" cy="4572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26994" name="Text Box 16"/>
          <p:cNvSpPr txBox="1">
            <a:spLocks noChangeArrowheads="1"/>
          </p:cNvSpPr>
          <p:nvPr/>
        </p:nvSpPr>
        <p:spPr bwMode="auto">
          <a:xfrm>
            <a:off x="336550" y="5600700"/>
            <a:ext cx="12636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~1 kB/event</a:t>
            </a:r>
          </a:p>
        </p:txBody>
      </p:sp>
      <p:sp>
        <p:nvSpPr>
          <p:cNvPr id="126995" name="Text Box 17"/>
          <p:cNvSpPr txBox="1">
            <a:spLocks noChangeArrowheads="1"/>
          </p:cNvSpPr>
          <p:nvPr/>
        </p:nvSpPr>
        <p:spPr bwMode="auto">
          <a:xfrm>
            <a:off x="6034088" y="5445125"/>
            <a:ext cx="221773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it-IT" altLang="ja-JP" sz="1600" dirty="0" err="1">
                <a:solidFill>
                  <a:srgbClr val="000000"/>
                </a:solidFill>
                <a:latin typeface="Arial" charset="0"/>
              </a:rPr>
              <a:t>Relevant</a:t>
            </a:r>
            <a:r>
              <a:rPr lang="it-IT" altLang="ja-JP" sz="1600" dirty="0">
                <a:solidFill>
                  <a:srgbClr val="000000"/>
                </a:solidFill>
                <a:latin typeface="Arial" charset="0"/>
              </a:rPr>
              <a:t> information </a:t>
            </a:r>
          </a:p>
          <a:p>
            <a:pPr algn="l"/>
            <a:r>
              <a:rPr lang="it-IT" altLang="ja-JP" sz="1600" dirty="0">
                <a:solidFill>
                  <a:srgbClr val="000000"/>
                </a:solidFill>
                <a:latin typeface="Arial" charset="0"/>
              </a:rPr>
              <a:t>for fast </a:t>
            </a:r>
            <a:r>
              <a:rPr lang="it-IT" altLang="ja-JP" sz="1600" dirty="0" err="1">
                <a:solidFill>
                  <a:srgbClr val="000000"/>
                </a:solidFill>
                <a:latin typeface="Arial" charset="0"/>
              </a:rPr>
              <a:t>event</a:t>
            </a:r>
            <a:r>
              <a:rPr lang="it-IT" altLang="ja-JP" sz="16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it-IT" altLang="ja-JP" sz="1600" dirty="0" err="1">
                <a:solidFill>
                  <a:srgbClr val="000000"/>
                </a:solidFill>
                <a:latin typeface="Arial" charset="0"/>
              </a:rPr>
              <a:t>selection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6996" name="Rectangle 18"/>
          <p:cNvSpPr>
            <a:spLocks noChangeArrowheads="1"/>
          </p:cNvSpPr>
          <p:nvPr/>
        </p:nvSpPr>
        <p:spPr bwMode="auto">
          <a:xfrm>
            <a:off x="3840163" y="1628775"/>
            <a:ext cx="1928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 dirty="0" err="1">
                <a:solidFill>
                  <a:srgbClr val="3333FF"/>
                </a:solidFill>
                <a:latin typeface="Arial" charset="0"/>
              </a:rPr>
              <a:t>Οτι</a:t>
            </a:r>
            <a:r>
              <a:rPr lang="el-GR" altLang="ja-JP" sz="1600" dirty="0">
                <a:solidFill>
                  <a:srgbClr val="3333FF"/>
                </a:solidFill>
                <a:latin typeface="Arial" charset="0"/>
              </a:rPr>
              <a:t> κατέγραψαν οι ανιχνευτές (</a:t>
            </a:r>
            <a:r>
              <a:rPr lang="en-US" altLang="ja-JP" sz="1600" dirty="0">
                <a:solidFill>
                  <a:srgbClr val="3333FF"/>
                </a:solidFill>
                <a:latin typeface="Arial" charset="0"/>
              </a:rPr>
              <a:t>DAQ</a:t>
            </a:r>
            <a:r>
              <a:rPr lang="el-GR" altLang="ja-JP" sz="1600" dirty="0">
                <a:solidFill>
                  <a:srgbClr val="3333FF"/>
                </a:solidFill>
                <a:latin typeface="Arial" charset="0"/>
              </a:rPr>
              <a:t>)</a:t>
            </a:r>
            <a:endParaRPr lang="en-US" altLang="ja-JP" sz="1600" dirty="0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126997" name="Rectangle 19"/>
          <p:cNvSpPr>
            <a:spLocks noChangeArrowheads="1"/>
          </p:cNvSpPr>
          <p:nvPr/>
        </p:nvSpPr>
        <p:spPr bwMode="auto">
          <a:xfrm>
            <a:off x="3840163" y="2852738"/>
            <a:ext cx="20272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 dirty="0" err="1">
                <a:solidFill>
                  <a:srgbClr val="3333FF"/>
                </a:solidFill>
                <a:latin typeface="Arial" charset="0"/>
              </a:rPr>
              <a:t>Ανασυγκροτηθήσα</a:t>
            </a:r>
            <a:r>
              <a:rPr lang="el-GR" altLang="ja-JP" sz="1600" dirty="0">
                <a:solidFill>
                  <a:srgbClr val="3333FF"/>
                </a:solidFill>
                <a:latin typeface="Arial" charset="0"/>
              </a:rPr>
              <a:t> πληροφορία</a:t>
            </a:r>
            <a:endParaRPr lang="en-US" altLang="ja-JP" sz="1600" dirty="0">
              <a:solidFill>
                <a:srgbClr val="3333FF"/>
              </a:solidFill>
              <a:latin typeface="Arial" charset="0"/>
            </a:endParaRPr>
          </a:p>
          <a:p>
            <a:pPr algn="l" eaLnBrk="1" hangingPunct="1"/>
            <a:endParaRPr lang="en-US" altLang="ja-JP" sz="1600" dirty="0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126998" name="Rectangle 20"/>
          <p:cNvSpPr>
            <a:spLocks noChangeArrowheads="1"/>
          </p:cNvSpPr>
          <p:nvPr/>
        </p:nvSpPr>
        <p:spPr bwMode="auto">
          <a:xfrm>
            <a:off x="3810000" y="4267200"/>
            <a:ext cx="17986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 dirty="0">
                <a:solidFill>
                  <a:srgbClr val="3333FF"/>
                </a:solidFill>
                <a:latin typeface="Arial" charset="0"/>
              </a:rPr>
              <a:t>Συμπεράσματα για την ανάλυση</a:t>
            </a:r>
            <a:endParaRPr lang="en-US" altLang="ja-JP" sz="1600" dirty="0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126999" name="Rectangle 21"/>
          <p:cNvSpPr>
            <a:spLocks noChangeArrowheads="1"/>
          </p:cNvSpPr>
          <p:nvPr/>
        </p:nvSpPr>
        <p:spPr bwMode="auto">
          <a:xfrm>
            <a:off x="3840163" y="5445125"/>
            <a:ext cx="152876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 dirty="0">
                <a:solidFill>
                  <a:srgbClr val="3333FF"/>
                </a:solidFill>
                <a:latin typeface="Arial" charset="0"/>
              </a:rPr>
              <a:t>Πληροφορίες ταξινόμησης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3573463"/>
            <a:ext cx="8539163" cy="249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6" name="Text Box 3"/>
          <p:cNvSpPr txBox="1">
            <a:spLocks noChangeArrowheads="1"/>
          </p:cNvSpPr>
          <p:nvPr/>
        </p:nvSpPr>
        <p:spPr bwMode="auto">
          <a:xfrm>
            <a:off x="1354138" y="3638550"/>
            <a:ext cx="7223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2000" b="1">
                <a:solidFill>
                  <a:srgbClr val="3333FF"/>
                </a:solidFill>
              </a:rPr>
              <a:t>CPU</a:t>
            </a:r>
            <a:endParaRPr lang="en-US" sz="2000" b="1">
              <a:solidFill>
                <a:srgbClr val="3333FF"/>
              </a:solidFill>
            </a:endParaRPr>
          </a:p>
        </p:txBody>
      </p:sp>
      <p:sp>
        <p:nvSpPr>
          <p:cNvPr id="129027" name="Text Box 4"/>
          <p:cNvSpPr txBox="1">
            <a:spLocks noChangeArrowheads="1"/>
          </p:cNvSpPr>
          <p:nvPr/>
        </p:nvSpPr>
        <p:spPr bwMode="auto">
          <a:xfrm>
            <a:off x="4148138" y="3644900"/>
            <a:ext cx="7207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2000" b="1">
                <a:solidFill>
                  <a:srgbClr val="3333FF"/>
                </a:solidFill>
              </a:rPr>
              <a:t>Disk</a:t>
            </a:r>
            <a:endParaRPr lang="en-US" sz="2000" b="1">
              <a:solidFill>
                <a:srgbClr val="3333FF"/>
              </a:solidFill>
            </a:endParaRPr>
          </a:p>
        </p:txBody>
      </p:sp>
      <p:sp>
        <p:nvSpPr>
          <p:cNvPr id="129028" name="Text Box 5"/>
          <p:cNvSpPr txBox="1">
            <a:spLocks noChangeArrowheads="1"/>
          </p:cNvSpPr>
          <p:nvPr/>
        </p:nvSpPr>
        <p:spPr bwMode="auto">
          <a:xfrm>
            <a:off x="6977063" y="3644900"/>
            <a:ext cx="7778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2000" b="1">
                <a:solidFill>
                  <a:srgbClr val="3333FF"/>
                </a:solidFill>
              </a:rPr>
              <a:t>Tape</a:t>
            </a:r>
            <a:endParaRPr lang="en-US" sz="2000" b="1">
              <a:solidFill>
                <a:srgbClr val="3333FF"/>
              </a:solidFill>
            </a:endParaRPr>
          </a:p>
        </p:txBody>
      </p:sp>
      <p:pic>
        <p:nvPicPr>
          <p:cNvPr id="12902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1219200"/>
            <a:ext cx="8639175" cy="220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30" name="Text Box 11"/>
          <p:cNvSpPr txBox="1">
            <a:spLocks noChangeArrowheads="1"/>
          </p:cNvSpPr>
          <p:nvPr/>
        </p:nvSpPr>
        <p:spPr bwMode="auto">
          <a:xfrm>
            <a:off x="1455738" y="61849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endParaRPr lang="en-GB"/>
          </a:p>
        </p:txBody>
      </p:sp>
      <p:sp>
        <p:nvSpPr>
          <p:cNvPr id="129031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Distribution of Computing Services</a:t>
            </a:r>
            <a:endParaRPr lang="en-US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6900863" y="1052513"/>
            <a:ext cx="2243137" cy="1871662"/>
            <a:chOff x="4347" y="663"/>
            <a:chExt cx="1413" cy="1179"/>
          </a:xfrm>
        </p:grpSpPr>
        <p:sp>
          <p:nvSpPr>
            <p:cNvPr id="129044" name="Oval 16"/>
            <p:cNvSpPr>
              <a:spLocks noChangeArrowheads="1"/>
            </p:cNvSpPr>
            <p:nvPr/>
          </p:nvSpPr>
          <p:spPr bwMode="auto">
            <a:xfrm>
              <a:off x="5148" y="1525"/>
              <a:ext cx="612" cy="31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045" name="Rectangle 17"/>
            <p:cNvSpPr>
              <a:spLocks noChangeArrowheads="1"/>
            </p:cNvSpPr>
            <p:nvPr/>
          </p:nvSpPr>
          <p:spPr bwMode="auto">
            <a:xfrm>
              <a:off x="4464" y="663"/>
              <a:ext cx="1296" cy="576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l-GR" b="1">
                  <a:solidFill>
                    <a:srgbClr val="333399"/>
                  </a:solidFill>
                </a:rPr>
                <a:t>Περιπου </a:t>
              </a:r>
              <a:r>
                <a:rPr lang="en-GB" b="1">
                  <a:solidFill>
                    <a:srgbClr val="333399"/>
                  </a:solidFill>
                </a:rPr>
                <a:t>100,000</a:t>
              </a:r>
            </a:p>
            <a:p>
              <a:r>
                <a:rPr lang="en-GB" b="1">
                  <a:solidFill>
                    <a:srgbClr val="333399"/>
                  </a:solidFill>
                </a:rPr>
                <a:t>‘πυρήν</a:t>
              </a:r>
              <a:r>
                <a:rPr lang="el-GR" b="1">
                  <a:solidFill>
                    <a:srgbClr val="333399"/>
                  </a:solidFill>
                </a:rPr>
                <a:t>ε</a:t>
              </a:r>
              <a:r>
                <a:rPr lang="en-GB" b="1">
                  <a:solidFill>
                    <a:srgbClr val="333399"/>
                  </a:solidFill>
                </a:rPr>
                <a:t>ς’cores</a:t>
              </a:r>
              <a:endParaRPr lang="en-US" b="1">
                <a:solidFill>
                  <a:srgbClr val="333399"/>
                </a:solidFill>
              </a:endParaRPr>
            </a:p>
          </p:txBody>
        </p:sp>
        <p:sp>
          <p:nvSpPr>
            <p:cNvPr id="129046" name="Freeform 18"/>
            <p:cNvSpPr>
              <a:spLocks/>
            </p:cNvSpPr>
            <p:nvPr/>
          </p:nvSpPr>
          <p:spPr bwMode="auto">
            <a:xfrm>
              <a:off x="4347" y="1026"/>
              <a:ext cx="846" cy="635"/>
            </a:xfrm>
            <a:custGeom>
              <a:avLst/>
              <a:gdLst>
                <a:gd name="T0" fmla="*/ 393 w 846"/>
                <a:gd name="T1" fmla="*/ 0 h 635"/>
                <a:gd name="T2" fmla="*/ 121 w 846"/>
                <a:gd name="T3" fmla="*/ 136 h 635"/>
                <a:gd name="T4" fmla="*/ 121 w 846"/>
                <a:gd name="T5" fmla="*/ 363 h 635"/>
                <a:gd name="T6" fmla="*/ 846 w 846"/>
                <a:gd name="T7" fmla="*/ 635 h 6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46"/>
                <a:gd name="T13" fmla="*/ 0 h 635"/>
                <a:gd name="T14" fmla="*/ 846 w 846"/>
                <a:gd name="T15" fmla="*/ 635 h 6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46" h="635">
                  <a:moveTo>
                    <a:pt x="393" y="0"/>
                  </a:moveTo>
                  <a:cubicBezTo>
                    <a:pt x="279" y="38"/>
                    <a:pt x="166" y="76"/>
                    <a:pt x="121" y="136"/>
                  </a:cubicBezTo>
                  <a:cubicBezTo>
                    <a:pt x="76" y="196"/>
                    <a:pt x="0" y="280"/>
                    <a:pt x="121" y="363"/>
                  </a:cubicBezTo>
                  <a:cubicBezTo>
                    <a:pt x="242" y="446"/>
                    <a:pt x="544" y="540"/>
                    <a:pt x="846" y="63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1409700" y="914400"/>
            <a:ext cx="7662863" cy="2586038"/>
            <a:chOff x="888" y="576"/>
            <a:chExt cx="4827" cy="1629"/>
          </a:xfrm>
        </p:grpSpPr>
        <p:sp>
          <p:nvSpPr>
            <p:cNvPr id="129041" name="Oval 21"/>
            <p:cNvSpPr>
              <a:spLocks noChangeArrowheads="1"/>
            </p:cNvSpPr>
            <p:nvPr/>
          </p:nvSpPr>
          <p:spPr bwMode="auto">
            <a:xfrm>
              <a:off x="5103" y="1888"/>
              <a:ext cx="612" cy="31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042" name="Rectangle 22"/>
            <p:cNvSpPr>
              <a:spLocks noChangeArrowheads="1"/>
            </p:cNvSpPr>
            <p:nvPr/>
          </p:nvSpPr>
          <p:spPr bwMode="auto">
            <a:xfrm>
              <a:off x="1728" y="576"/>
              <a:ext cx="2665" cy="731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l-GR" b="1">
                  <a:solidFill>
                    <a:srgbClr val="333399"/>
                  </a:solidFill>
                </a:rPr>
                <a:t>Τα νεα δεδομενα θα </a:t>
              </a:r>
              <a:endParaRPr lang="en-GB" b="1">
                <a:solidFill>
                  <a:srgbClr val="333399"/>
                </a:solidFill>
              </a:endParaRPr>
            </a:p>
            <a:p>
              <a:r>
                <a:rPr lang="el-GR" b="1">
                  <a:solidFill>
                    <a:srgbClr val="333399"/>
                  </a:solidFill>
                </a:rPr>
                <a:t>μεγαλωνουν</a:t>
              </a:r>
              <a:r>
                <a:rPr lang="en-GB" b="1">
                  <a:solidFill>
                    <a:srgbClr val="333399"/>
                  </a:solidFill>
                </a:rPr>
                <a:t> 15 PetaBytes</a:t>
              </a:r>
            </a:p>
            <a:p>
              <a:r>
                <a:rPr lang="el-GR" b="1">
                  <a:solidFill>
                    <a:srgbClr val="333399"/>
                  </a:solidFill>
                </a:rPr>
                <a:t>καθε χρονο</a:t>
              </a:r>
              <a:r>
                <a:rPr lang="en-GB" b="1">
                  <a:solidFill>
                    <a:srgbClr val="333399"/>
                  </a:solidFill>
                </a:rPr>
                <a:t> –  </a:t>
              </a:r>
              <a:r>
                <a:rPr lang="el-GR" b="1">
                  <a:solidFill>
                    <a:srgbClr val="333399"/>
                  </a:solidFill>
                </a:rPr>
                <a:t>με δυο αντιγραφα</a:t>
              </a:r>
              <a:endParaRPr lang="en-US" b="1">
                <a:solidFill>
                  <a:srgbClr val="333399"/>
                </a:solidFill>
              </a:endParaRPr>
            </a:p>
          </p:txBody>
        </p:sp>
        <p:sp>
          <p:nvSpPr>
            <p:cNvPr id="129043" name="Freeform 23"/>
            <p:cNvSpPr>
              <a:spLocks/>
            </p:cNvSpPr>
            <p:nvPr/>
          </p:nvSpPr>
          <p:spPr bwMode="auto">
            <a:xfrm>
              <a:off x="888" y="1040"/>
              <a:ext cx="4254" cy="1011"/>
            </a:xfrm>
            <a:custGeom>
              <a:avLst/>
              <a:gdLst>
                <a:gd name="T0" fmla="*/ 882 w 4254"/>
                <a:gd name="T1" fmla="*/ 0 h 1011"/>
                <a:gd name="T2" fmla="*/ 559 w 4254"/>
                <a:gd name="T3" fmla="*/ 98 h 1011"/>
                <a:gd name="T4" fmla="*/ 616 w 4254"/>
                <a:gd name="T5" fmla="*/ 440 h 1011"/>
                <a:gd name="T6" fmla="*/ 4254 w 4254"/>
                <a:gd name="T7" fmla="*/ 1011 h 10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54"/>
                <a:gd name="T13" fmla="*/ 0 h 1011"/>
                <a:gd name="T14" fmla="*/ 4254 w 4254"/>
                <a:gd name="T15" fmla="*/ 1011 h 10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54" h="1011">
                  <a:moveTo>
                    <a:pt x="882" y="0"/>
                  </a:moveTo>
                  <a:cubicBezTo>
                    <a:pt x="828" y="14"/>
                    <a:pt x="603" y="25"/>
                    <a:pt x="559" y="98"/>
                  </a:cubicBezTo>
                  <a:cubicBezTo>
                    <a:pt x="515" y="171"/>
                    <a:pt x="0" y="288"/>
                    <a:pt x="616" y="440"/>
                  </a:cubicBezTo>
                  <a:cubicBezTo>
                    <a:pt x="1232" y="592"/>
                    <a:pt x="3496" y="892"/>
                    <a:pt x="4254" y="1011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23850" y="4005263"/>
            <a:ext cx="5345113" cy="3000375"/>
            <a:chOff x="204" y="2523"/>
            <a:chExt cx="3367" cy="1890"/>
          </a:xfrm>
        </p:grpSpPr>
        <p:grpSp>
          <p:nvGrpSpPr>
            <p:cNvPr id="129037" name="Group 15"/>
            <p:cNvGrpSpPr>
              <a:grpSpLocks/>
            </p:cNvGrpSpPr>
            <p:nvPr/>
          </p:nvGrpSpPr>
          <p:grpSpPr bwMode="auto">
            <a:xfrm>
              <a:off x="295" y="2523"/>
              <a:ext cx="2449" cy="635"/>
              <a:chOff x="295" y="2523"/>
              <a:chExt cx="2449" cy="635"/>
            </a:xfrm>
          </p:grpSpPr>
          <p:sp>
            <p:nvSpPr>
              <p:cNvPr id="129039" name="Oval 13"/>
              <p:cNvSpPr>
                <a:spLocks noChangeArrowheads="1"/>
              </p:cNvSpPr>
              <p:nvPr/>
            </p:nvSpPr>
            <p:spPr bwMode="auto">
              <a:xfrm>
                <a:off x="295" y="2750"/>
                <a:ext cx="680" cy="408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040" name="Oval 14"/>
              <p:cNvSpPr>
                <a:spLocks noChangeArrowheads="1"/>
              </p:cNvSpPr>
              <p:nvPr/>
            </p:nvSpPr>
            <p:spPr bwMode="auto">
              <a:xfrm>
                <a:off x="2064" y="2523"/>
                <a:ext cx="680" cy="408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29038" name="Text Box 25"/>
            <p:cNvSpPr txBox="1">
              <a:spLocks noChangeArrowheads="1"/>
            </p:cNvSpPr>
            <p:nvPr/>
          </p:nvSpPr>
          <p:spPr bwMode="auto">
            <a:xfrm>
              <a:off x="204" y="3657"/>
              <a:ext cx="3367" cy="756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 b="1">
                  <a:solidFill>
                    <a:srgbClr val="333399"/>
                  </a:solidFill>
                </a:rPr>
                <a:t>Μεγαλο ποσωστο των υπολογιστων και</a:t>
              </a:r>
            </a:p>
            <a:p>
              <a:r>
                <a:rPr lang="el-GR" b="1">
                  <a:solidFill>
                    <a:srgbClr val="333399"/>
                  </a:solidFill>
                </a:rPr>
                <a:t>δισκων ειναι διαδεδομενα </a:t>
              </a:r>
            </a:p>
            <a:p>
              <a:r>
                <a:rPr lang="el-GR" b="1">
                  <a:solidFill>
                    <a:srgbClr val="333399"/>
                  </a:solidFill>
                </a:rPr>
                <a:t>σε </a:t>
              </a:r>
              <a:r>
                <a:rPr lang="en-GB" b="1">
                  <a:solidFill>
                    <a:srgbClr val="333399"/>
                  </a:solidFill>
                </a:rPr>
                <a:t>120 </a:t>
              </a:r>
              <a:r>
                <a:rPr lang="el-GR" b="1">
                  <a:solidFill>
                    <a:srgbClr val="333399"/>
                  </a:solidFill>
                </a:rPr>
                <a:t>υπολογιστικα κεντρα</a:t>
              </a:r>
              <a:endParaRPr lang="en-US" b="1">
                <a:solidFill>
                  <a:srgbClr val="333399"/>
                </a:solidFill>
              </a:endParaRPr>
            </a:p>
          </p:txBody>
        </p:sp>
      </p:grpSp>
      <p:sp>
        <p:nvSpPr>
          <p:cNvPr id="129035" name="TextBox 21"/>
          <p:cNvSpPr txBox="1">
            <a:spLocks noChangeArrowheads="1"/>
          </p:cNvSpPr>
          <p:nvPr/>
        </p:nvSpPr>
        <p:spPr bwMode="auto">
          <a:xfrm>
            <a:off x="5105400" y="5105400"/>
            <a:ext cx="2333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/>
              <a:t> </a:t>
            </a:r>
            <a:r>
              <a:rPr lang="en-US"/>
              <a:t>MSPECint </a:t>
            </a:r>
            <a:r>
              <a:rPr lang="el-GR"/>
              <a:t>= 10</a:t>
            </a:r>
            <a:r>
              <a:rPr lang="el-GR" baseline="30000"/>
              <a:t>6</a:t>
            </a:r>
            <a:r>
              <a:rPr lang="en-US" baseline="30000"/>
              <a:t> </a:t>
            </a:r>
          </a:p>
        </p:txBody>
      </p:sp>
      <p:sp>
        <p:nvSpPr>
          <p:cNvPr id="129036" name="Slide Number Placeholder 2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/>
              <a:t>les robertson - cern-it-</a:t>
            </a:r>
            <a:fld id="{3068F54E-0AFF-D74B-9383-F323DD100C36}" type="slidenum">
              <a:rPr lang="en-US" sz="1000"/>
              <a:pPr/>
              <a:t>44</a:t>
            </a:fld>
            <a:endParaRPr lang="en-US" sz="1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solidFill>
                  <a:schemeClr val="bg1"/>
                </a:solidFill>
              </a:rPr>
              <a:t>Ι. Αποστολάκης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800" dirty="0">
                <a:latin typeface="Arial" charset="0"/>
                <a:ea typeface="ＭＳ Ｐゴシック" charset="0"/>
                <a:cs typeface="ＭＳ Ｐゴシック" charset="0"/>
              </a:rPr>
              <a:t>Λύση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: </a:t>
            </a:r>
            <a:r>
              <a:rPr lang="el-GR" sz="2800" dirty="0">
                <a:latin typeface="Arial" charset="0"/>
                <a:ea typeface="ＭＳ Ｐゴシック" charset="0"/>
                <a:cs typeface="ＭＳ Ｐゴシック" charset="0"/>
              </a:rPr>
              <a:t>το Πλέγμα (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Grid</a:t>
            </a:r>
            <a:r>
              <a:rPr lang="el-GR" sz="2800" dirty="0">
                <a:latin typeface="Arial" charset="0"/>
                <a:ea typeface="ＭＳ Ｐゴシック" charset="0"/>
                <a:cs typeface="ＭＳ Ｐゴシック" charset="0"/>
              </a:rPr>
              <a:t>)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457200" y="1066800"/>
            <a:ext cx="82200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3861AA"/>
              </a:buClr>
              <a:buFontTx/>
              <a:buChar char="•"/>
            </a:pPr>
            <a:r>
              <a:rPr lang="en-US" dirty="0" err="1"/>
              <a:t>Χρ</a:t>
            </a:r>
            <a:r>
              <a:rPr lang="el-GR" dirty="0" err="1"/>
              <a:t>ησιμοποιούμε</a:t>
            </a:r>
            <a:r>
              <a:rPr lang="en-US" dirty="0"/>
              <a:t> </a:t>
            </a:r>
            <a:r>
              <a:rPr lang="en-US" dirty="0" err="1"/>
              <a:t>το</a:t>
            </a:r>
            <a:r>
              <a:rPr lang="en-US" dirty="0"/>
              <a:t> </a:t>
            </a:r>
            <a:r>
              <a:rPr lang="el-GR" dirty="0"/>
              <a:t>Πλέγμα </a:t>
            </a:r>
            <a:r>
              <a:rPr lang="en-US" dirty="0" err="1"/>
              <a:t>ν</a:t>
            </a:r>
            <a:r>
              <a:rPr lang="en-US" dirty="0"/>
              <a:t>α </a:t>
            </a:r>
            <a:r>
              <a:rPr lang="en-US" dirty="0" err="1"/>
              <a:t>ενώ</a:t>
            </a:r>
            <a:r>
              <a:rPr lang="el-GR" dirty="0" err="1"/>
              <a:t>σουμε</a:t>
            </a:r>
            <a:r>
              <a:rPr lang="el-GR" dirty="0"/>
              <a:t> τους</a:t>
            </a:r>
            <a:r>
              <a:rPr lang="en-US" dirty="0"/>
              <a:t> </a:t>
            </a:r>
            <a:r>
              <a:rPr lang="en-US" dirty="0" err="1"/>
              <a:t>υ</a:t>
            </a:r>
            <a:r>
              <a:rPr lang="en-US" dirty="0"/>
              <a:t>π</a:t>
            </a:r>
            <a:r>
              <a:rPr lang="en-US" dirty="0" err="1"/>
              <a:t>ολογιστικούς</a:t>
            </a:r>
            <a:r>
              <a:rPr lang="en-US" dirty="0"/>
              <a:t> π</a:t>
            </a:r>
            <a:r>
              <a:rPr lang="en-US" dirty="0" err="1"/>
              <a:t>όρους</a:t>
            </a:r>
            <a:r>
              <a:rPr lang="en-US" dirty="0"/>
              <a:t> </a:t>
            </a:r>
            <a:r>
              <a:rPr lang="el-GR" dirty="0"/>
              <a:t>των ινστιτούτων</a:t>
            </a:r>
            <a:r>
              <a:rPr lang="en-US" dirty="0"/>
              <a:t> α</a:t>
            </a:r>
            <a:r>
              <a:rPr lang="en-US" dirty="0" err="1"/>
              <a:t>νά</a:t>
            </a:r>
            <a:r>
              <a:rPr lang="en-US" dirty="0"/>
              <a:t> </a:t>
            </a:r>
            <a:r>
              <a:rPr lang="en-US" dirty="0" err="1"/>
              <a:t>τον</a:t>
            </a:r>
            <a:r>
              <a:rPr lang="en-US" dirty="0"/>
              <a:t> </a:t>
            </a:r>
            <a:r>
              <a:rPr lang="en-US" dirty="0" err="1"/>
              <a:t>κόσμο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428625" y="2403475"/>
            <a:ext cx="4248150" cy="3170238"/>
          </a:xfrm>
          <a:prstGeom prst="rect">
            <a:avLst/>
          </a:prstGeom>
          <a:noFill/>
          <a:ln w="9525">
            <a:solidFill>
              <a:srgbClr val="3861AA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dirty="0" err="1"/>
              <a:t>Το</a:t>
            </a:r>
            <a:r>
              <a:rPr lang="en-US" sz="2000" dirty="0"/>
              <a:t> World Wide Web πα</a:t>
            </a:r>
            <a:r>
              <a:rPr lang="en-US" sz="2000" dirty="0" err="1"/>
              <a:t>ρέχει</a:t>
            </a:r>
            <a:r>
              <a:rPr lang="en-US" sz="2000" dirty="0"/>
              <a:t> </a:t>
            </a:r>
            <a:r>
              <a:rPr lang="el-GR" sz="2000" dirty="0"/>
              <a:t>απλή </a:t>
            </a:r>
            <a:r>
              <a:rPr lang="en-US" sz="2000" dirty="0"/>
              <a:t>π</a:t>
            </a:r>
            <a:r>
              <a:rPr lang="en-US" sz="2000" dirty="0" err="1"/>
              <a:t>ρόσ</a:t>
            </a:r>
            <a:r>
              <a:rPr lang="en-US" sz="2000" dirty="0"/>
              <a:t>βα</a:t>
            </a:r>
            <a:r>
              <a:rPr lang="en-US" sz="2000" dirty="0" err="1"/>
              <a:t>ση</a:t>
            </a:r>
            <a:r>
              <a:rPr lang="en-US" sz="2000" dirty="0"/>
              <a:t> </a:t>
            </a:r>
            <a:r>
              <a:rPr lang="en-US" sz="2000" dirty="0" err="1"/>
              <a:t>σε</a:t>
            </a:r>
            <a:r>
              <a:rPr lang="en-US" sz="2000" dirty="0"/>
              <a:t> π</a:t>
            </a:r>
            <a:r>
              <a:rPr lang="en-US" sz="2000" dirty="0" err="1"/>
              <a:t>ληροφορίες</a:t>
            </a:r>
            <a:r>
              <a:rPr lang="en-US" sz="2000" dirty="0"/>
              <a:t> π</a:t>
            </a:r>
            <a:r>
              <a:rPr lang="en-US" sz="2000" dirty="0" err="1"/>
              <a:t>ου</a:t>
            </a:r>
            <a:r>
              <a:rPr lang="en-US" sz="2000" dirty="0"/>
              <a:t> </a:t>
            </a:r>
            <a:r>
              <a:rPr lang="en-US" sz="2000" dirty="0" err="1"/>
              <a:t>είν</a:t>
            </a:r>
            <a:r>
              <a:rPr lang="en-US" sz="2000" dirty="0"/>
              <a:t>α</a:t>
            </a:r>
            <a:r>
              <a:rPr lang="en-US" sz="2000" dirty="0" err="1"/>
              <a:t>ι</a:t>
            </a:r>
            <a:r>
              <a:rPr lang="en-US" sz="2000" dirty="0"/>
              <a:t> απ</a:t>
            </a:r>
            <a:r>
              <a:rPr lang="en-US" sz="2000" dirty="0" err="1"/>
              <a:t>οθηκευμένες</a:t>
            </a:r>
            <a:r>
              <a:rPr lang="en-US" sz="2000" dirty="0"/>
              <a:t> </a:t>
            </a:r>
            <a:r>
              <a:rPr lang="en-US" sz="2000" dirty="0" err="1"/>
              <a:t>σε</a:t>
            </a:r>
            <a:r>
              <a:rPr lang="en-US" sz="2000" dirty="0"/>
              <a:t> π</a:t>
            </a:r>
            <a:r>
              <a:rPr lang="en-US" sz="2000" dirty="0" err="1"/>
              <a:t>ολλά</a:t>
            </a:r>
            <a:r>
              <a:rPr lang="en-US" sz="2000" dirty="0"/>
              <a:t> </a:t>
            </a:r>
            <a:r>
              <a:rPr lang="en-US" sz="2000" dirty="0" err="1"/>
              <a:t>εκ</a:t>
            </a:r>
            <a:r>
              <a:rPr lang="en-US" sz="2000" dirty="0"/>
              <a:t>α</a:t>
            </a:r>
            <a:r>
              <a:rPr lang="en-US" sz="2000" dirty="0" err="1"/>
              <a:t>τομμύρι</a:t>
            </a:r>
            <a:r>
              <a:rPr lang="en-US" sz="2000" dirty="0"/>
              <a:t>α </a:t>
            </a:r>
            <a:r>
              <a:rPr lang="en-US" sz="2000" dirty="0" err="1"/>
              <a:t>δι</a:t>
            </a:r>
            <a:r>
              <a:rPr lang="en-US" sz="2000" dirty="0"/>
              <a:t>α</a:t>
            </a:r>
            <a:r>
              <a:rPr lang="en-US" sz="2000" dirty="0" err="1"/>
              <a:t>φορετικές</a:t>
            </a:r>
            <a:r>
              <a:rPr lang="en-US" sz="2000" dirty="0"/>
              <a:t> </a:t>
            </a:r>
            <a:r>
              <a:rPr lang="en-US" sz="2000" dirty="0" err="1"/>
              <a:t>γεωγρ</a:t>
            </a:r>
            <a:r>
              <a:rPr lang="en-US" sz="2000" dirty="0"/>
              <a:t>α</a:t>
            </a:r>
            <a:r>
              <a:rPr lang="en-US" sz="2000" dirty="0" err="1"/>
              <a:t>φικές</a:t>
            </a:r>
            <a:r>
              <a:rPr lang="en-US" sz="2000" dirty="0"/>
              <a:t> </a:t>
            </a:r>
            <a:r>
              <a:rPr lang="en-US" sz="2000" dirty="0" err="1"/>
              <a:t>το</a:t>
            </a:r>
            <a:r>
              <a:rPr lang="en-US" sz="2000" dirty="0"/>
              <a:t>π</a:t>
            </a:r>
            <a:r>
              <a:rPr lang="en-US" sz="2000" dirty="0" err="1"/>
              <a:t>οθεσίες</a:t>
            </a:r>
            <a:endParaRPr lang="el-GR" sz="2000" dirty="0"/>
          </a:p>
          <a:p>
            <a:endParaRPr lang="en-US" sz="2000" dirty="0">
              <a:solidFill>
                <a:srgbClr val="3861AA"/>
              </a:solidFill>
            </a:endParaRPr>
          </a:p>
          <a:p>
            <a:r>
              <a:rPr lang="en-US" sz="2000" dirty="0">
                <a:solidFill>
                  <a:srgbClr val="3861AA"/>
                </a:solidFill>
              </a:rPr>
              <a:t>The </a:t>
            </a:r>
            <a:r>
              <a:rPr lang="en-US" sz="2000" b="1" dirty="0">
                <a:solidFill>
                  <a:srgbClr val="3861AA"/>
                </a:solidFill>
              </a:rPr>
              <a:t>Grid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l-GR" sz="2000" dirty="0" err="1">
                <a:solidFill>
                  <a:srgbClr val="3861AA"/>
                </a:solidFill>
              </a:rPr>
              <a:t>ειναι</a:t>
            </a:r>
            <a:r>
              <a:rPr lang="el-GR" sz="2000" dirty="0">
                <a:solidFill>
                  <a:srgbClr val="3861AA"/>
                </a:solidFill>
              </a:rPr>
              <a:t> μια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υ</a:t>
            </a:r>
            <a:r>
              <a:rPr lang="en-US" sz="2000" dirty="0">
                <a:solidFill>
                  <a:srgbClr val="3861AA"/>
                </a:solidFill>
              </a:rPr>
              <a:t>π</a:t>
            </a:r>
            <a:r>
              <a:rPr lang="en-US" sz="2000" dirty="0" err="1">
                <a:solidFill>
                  <a:srgbClr val="3861AA"/>
                </a:solidFill>
              </a:rPr>
              <a:t>οδομή</a:t>
            </a:r>
            <a:r>
              <a:rPr lang="el-GR" sz="2000" dirty="0">
                <a:solidFill>
                  <a:srgbClr val="3861AA"/>
                </a:solidFill>
              </a:rPr>
              <a:t> που παρέχει</a:t>
            </a:r>
            <a:r>
              <a:rPr lang="en-US" sz="2000" dirty="0">
                <a:solidFill>
                  <a:srgbClr val="3861AA"/>
                </a:solidFill>
              </a:rPr>
              <a:t> α</a:t>
            </a:r>
            <a:r>
              <a:rPr lang="en-US" sz="2000" dirty="0" err="1">
                <a:solidFill>
                  <a:srgbClr val="3861AA"/>
                </a:solidFill>
              </a:rPr>
              <a:t>διάλει</a:t>
            </a:r>
            <a:r>
              <a:rPr lang="en-US" sz="2000" dirty="0">
                <a:solidFill>
                  <a:srgbClr val="3861AA"/>
                </a:solidFill>
              </a:rPr>
              <a:t>π</a:t>
            </a:r>
            <a:r>
              <a:rPr lang="en-US" sz="2000" dirty="0" err="1">
                <a:solidFill>
                  <a:srgbClr val="3861AA"/>
                </a:solidFill>
              </a:rPr>
              <a:t>τη</a:t>
            </a:r>
            <a:r>
              <a:rPr lang="en-US" sz="2000" dirty="0">
                <a:solidFill>
                  <a:srgbClr val="3861AA"/>
                </a:solidFill>
              </a:rPr>
              <a:t> π</a:t>
            </a:r>
            <a:r>
              <a:rPr lang="en-US" sz="2000" dirty="0" err="1">
                <a:solidFill>
                  <a:srgbClr val="3861AA"/>
                </a:solidFill>
              </a:rPr>
              <a:t>ρόσ</a:t>
            </a:r>
            <a:r>
              <a:rPr lang="en-US" sz="2000" dirty="0">
                <a:solidFill>
                  <a:srgbClr val="3861AA"/>
                </a:solidFill>
              </a:rPr>
              <a:t>βα</a:t>
            </a:r>
            <a:r>
              <a:rPr lang="en-US" sz="2000" dirty="0" err="1">
                <a:solidFill>
                  <a:srgbClr val="3861AA"/>
                </a:solidFill>
              </a:rPr>
              <a:t>ση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σε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υ</a:t>
            </a:r>
            <a:r>
              <a:rPr lang="en-US" sz="2000" dirty="0">
                <a:solidFill>
                  <a:srgbClr val="3861AA"/>
                </a:solidFill>
              </a:rPr>
              <a:t>π</a:t>
            </a:r>
            <a:r>
              <a:rPr lang="en-US" sz="2000" dirty="0" err="1">
                <a:solidFill>
                  <a:srgbClr val="3861AA"/>
                </a:solidFill>
              </a:rPr>
              <a:t>ολογιστική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ισχύ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κ</a:t>
            </a:r>
            <a:r>
              <a:rPr lang="en-US" sz="2000" dirty="0">
                <a:solidFill>
                  <a:srgbClr val="3861AA"/>
                </a:solidFill>
              </a:rPr>
              <a:t>α</a:t>
            </a:r>
            <a:r>
              <a:rPr lang="en-US" sz="2000" dirty="0" err="1">
                <a:solidFill>
                  <a:srgbClr val="3861AA"/>
                </a:solidFill>
              </a:rPr>
              <a:t>ι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χωρητικότητ</a:t>
            </a:r>
            <a:r>
              <a:rPr lang="en-US" sz="2000" dirty="0">
                <a:solidFill>
                  <a:srgbClr val="3861AA"/>
                </a:solidFill>
              </a:rPr>
              <a:t>α απ</a:t>
            </a:r>
            <a:r>
              <a:rPr lang="en-US" sz="2000" dirty="0" err="1">
                <a:solidFill>
                  <a:srgbClr val="3861AA"/>
                </a:solidFill>
              </a:rPr>
              <a:t>οθήκευσης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δεδομένων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κ</a:t>
            </a:r>
            <a:r>
              <a:rPr lang="en-US" sz="2000" dirty="0">
                <a:solidFill>
                  <a:srgbClr val="3861AA"/>
                </a:solidFill>
              </a:rPr>
              <a:t>α</a:t>
            </a:r>
            <a:r>
              <a:rPr lang="en-US" sz="2000" dirty="0" err="1">
                <a:solidFill>
                  <a:srgbClr val="3861AA"/>
                </a:solidFill>
              </a:rPr>
              <a:t>τ</a:t>
            </a:r>
            <a:r>
              <a:rPr lang="en-US" sz="2000" dirty="0">
                <a:solidFill>
                  <a:srgbClr val="3861AA"/>
                </a:solidFill>
              </a:rPr>
              <a:t>α</a:t>
            </a:r>
            <a:r>
              <a:rPr lang="en-US" sz="2000" dirty="0" err="1">
                <a:solidFill>
                  <a:srgbClr val="3861AA"/>
                </a:solidFill>
              </a:rPr>
              <a:t>νεμημένη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σε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όλη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την</a:t>
            </a:r>
            <a:r>
              <a:rPr lang="en-US" sz="2000" dirty="0">
                <a:solidFill>
                  <a:srgbClr val="3861AA"/>
                </a:solidFill>
              </a:rPr>
              <a:t> </a:t>
            </a:r>
            <a:r>
              <a:rPr lang="en-US" sz="2000" dirty="0" err="1">
                <a:solidFill>
                  <a:srgbClr val="3861AA"/>
                </a:solidFill>
              </a:rPr>
              <a:t>υφήλιο</a:t>
            </a:r>
            <a:endParaRPr lang="en-US" sz="2000" dirty="0"/>
          </a:p>
        </p:txBody>
      </p:sp>
      <p:pic>
        <p:nvPicPr>
          <p:cNvPr id="131077" name="Picture 5" descr="grid_diagr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913" y="2006600"/>
            <a:ext cx="3897312" cy="367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solidFill>
                  <a:schemeClr val="bg1"/>
                </a:solidFill>
              </a:rPr>
              <a:t>Ι. Αποστολάκης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800" dirty="0">
                <a:latin typeface="Arial" charset="0"/>
                <a:ea typeface="ＭＳ Ｐゴシック" charset="0"/>
                <a:cs typeface="ＭＳ Ｐゴシック" charset="0"/>
              </a:rPr>
              <a:t>Πως δουλεύει το </a:t>
            </a:r>
            <a:r>
              <a:rPr lang="el-GR" sz="2800" dirty="0" err="1">
                <a:latin typeface="Arial" charset="0"/>
                <a:ea typeface="ＭＳ Ｐゴシック" charset="0"/>
                <a:cs typeface="ＭＳ Ｐゴシック" charset="0"/>
              </a:rPr>
              <a:t>Πλεγμα</a:t>
            </a:r>
            <a:r>
              <a:rPr lang="el-GR" sz="2800" dirty="0">
                <a:latin typeface="Arial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Grid</a:t>
            </a:r>
            <a:r>
              <a:rPr lang="el-GR" sz="2800" dirty="0">
                <a:latin typeface="Arial" charset="0"/>
                <a:ea typeface="ＭＳ Ｐゴシック" charset="0"/>
                <a:cs typeface="ＭＳ Ｐゴシック" charset="0"/>
              </a:rPr>
              <a:t>)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32100" name="Picture 4" descr="Grid-LayerSM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113" y="1127125"/>
            <a:ext cx="41544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101" name="TextBox 5"/>
          <p:cNvSpPr txBox="1">
            <a:spLocks noChangeArrowheads="1"/>
          </p:cNvSpPr>
          <p:nvPr/>
        </p:nvSpPr>
        <p:spPr bwMode="auto">
          <a:xfrm>
            <a:off x="7772718" y="4953000"/>
            <a:ext cx="10502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dirty="0" err="1"/>
              <a:t>Δύκτιο</a:t>
            </a:r>
            <a:endParaRPr lang="en-US" dirty="0"/>
          </a:p>
        </p:txBody>
      </p:sp>
      <p:sp>
        <p:nvSpPr>
          <p:cNvPr id="132102" name="TextBox 6"/>
          <p:cNvSpPr txBox="1">
            <a:spLocks noChangeArrowheads="1"/>
          </p:cNvSpPr>
          <p:nvPr/>
        </p:nvSpPr>
        <p:spPr bwMode="auto">
          <a:xfrm>
            <a:off x="7662684" y="1371600"/>
            <a:ext cx="14814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dirty="0"/>
              <a:t>Εφαρμογή</a:t>
            </a:r>
            <a:endParaRPr lang="en-US" dirty="0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5076056" cy="4950296"/>
          </a:xfrm>
        </p:spPr>
        <p:txBody>
          <a:bodyPr/>
          <a:lstStyle/>
          <a:p>
            <a:pPr eaLnBrk="1" hangingPunct="1"/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Β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α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σί</a:t>
            </a:r>
            <a:r>
              <a:rPr lang="el-GR" dirty="0" err="1">
                <a:latin typeface="Arial" charset="0"/>
                <a:ea typeface="ＭＳ Ｐゴシック" charset="0"/>
                <a:cs typeface="ＭＳ Ｐゴシック" charset="0"/>
              </a:rPr>
              <a:t>ζεται</a:t>
            </a:r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 σε ειδικευμένο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λογισμικό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,</a:t>
            </a:r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 το λεγόμενο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 b="1" dirty="0" err="1">
                <a:latin typeface="Arial" charset="0"/>
                <a:ea typeface="ＭＳ Ｐゴシック" charset="0"/>
                <a:cs typeface="ＭＳ Ｐゴシック" charset="0"/>
              </a:rPr>
              <a:t>μεσο-λογισμικο</a:t>
            </a:r>
            <a:r>
              <a:rPr lang="en-GB" b="1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(middleware). </a:t>
            </a:r>
          </a:p>
          <a:p>
            <a:pPr eaLnBrk="1" hangingPunct="1"/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Η ιδέα του 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Middleware </a:t>
            </a:r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είναι να βρει αυτόματα τα </a:t>
            </a:r>
            <a:r>
              <a:rPr lang="el-GR" b="1" dirty="0">
                <a:latin typeface="Arial" charset="0"/>
                <a:ea typeface="ＭＳ Ｐゴシック" charset="0"/>
                <a:cs typeface="ＭＳ Ｐゴシック" charset="0"/>
              </a:rPr>
              <a:t>στοιχεία </a:t>
            </a:r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που χρειάζεται ο/η ερευνητής, και το </a:t>
            </a:r>
            <a:r>
              <a:rPr lang="el-GR" b="1" dirty="0">
                <a:latin typeface="Arial" charset="0"/>
                <a:ea typeface="ＭＳ Ｐゴシック" charset="0"/>
                <a:cs typeface="ＭＳ Ｐゴシック" charset="0"/>
              </a:rPr>
              <a:t>υπολογιστικό δυναμικό </a:t>
            </a:r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να τα επεξεργαστεί.</a:t>
            </a:r>
          </a:p>
          <a:p>
            <a:pPr eaLnBrk="1" hangingPunct="1"/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Middleware </a:t>
            </a:r>
            <a:r>
              <a:rPr lang="el-GR" dirty="0" err="1">
                <a:latin typeface="Arial" charset="0"/>
                <a:ea typeface="ＭＳ Ｐゴシック" charset="0"/>
                <a:cs typeface="ＭＳ Ｐゴシック" charset="0"/>
              </a:rPr>
              <a:t>εξισοροπεί</a:t>
            </a:r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 το φόρτο σε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διάφορους πόρους και εγκαταστάσεις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. 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Χειρήζ</a:t>
            </a:r>
            <a:r>
              <a:rPr lang="el-GR" dirty="0" err="1">
                <a:latin typeface="Arial" charset="0"/>
                <a:ea typeface="ＭＳ Ｐゴシック" charset="0"/>
                <a:cs typeface="ＭＳ Ｐゴシック" charset="0"/>
              </a:rPr>
              <a:t>εται</a:t>
            </a:r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 επίσης </a:t>
            </a:r>
            <a:r>
              <a:rPr lang="el-GR" b="1" dirty="0">
                <a:latin typeface="Arial" charset="0"/>
                <a:ea typeface="ＭＳ Ｐゴシック" charset="0"/>
                <a:cs typeface="ＭＳ Ｐゴシック" charset="0"/>
              </a:rPr>
              <a:t>ασφάλεια</a:t>
            </a:r>
            <a:r>
              <a:rPr lang="en-GB" b="1" dirty="0">
                <a:latin typeface="Arial" charset="0"/>
                <a:ea typeface="ＭＳ Ｐゴシック" charset="0"/>
                <a:cs typeface="ＭＳ Ｐゴシック" charset="0"/>
              </a:rPr>
              <a:t>,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λογιστική</a:t>
            </a:r>
            <a:r>
              <a:rPr lang="en-GB" b="1" dirty="0"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ε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π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ιτήρ</a:t>
            </a:r>
            <a:r>
              <a:rPr lang="el-GR" dirty="0" err="1">
                <a:latin typeface="Arial" charset="0"/>
                <a:ea typeface="ＭＳ Ｐゴシック" charset="0"/>
                <a:cs typeface="ＭＳ Ｐゴシック" charset="0"/>
              </a:rPr>
              <a:t>ηση</a:t>
            </a:r>
            <a:r>
              <a:rPr lang="el-GR" dirty="0">
                <a:latin typeface="Arial" charset="0"/>
                <a:ea typeface="ＭＳ Ｐゴシック" charset="0"/>
                <a:cs typeface="ＭＳ Ｐゴシック" charset="0"/>
              </a:rPr>
              <a:t> και πολλά άλλα</a:t>
            </a:r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. 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Freeform 2"/>
          <p:cNvSpPr>
            <a:spLocks/>
          </p:cNvSpPr>
          <p:nvPr/>
        </p:nvSpPr>
        <p:spPr bwMode="auto">
          <a:xfrm>
            <a:off x="334963" y="596900"/>
            <a:ext cx="8172450" cy="5711825"/>
          </a:xfrm>
          <a:custGeom>
            <a:avLst/>
            <a:gdLst>
              <a:gd name="T0" fmla="*/ 2147483647 w 5148"/>
              <a:gd name="T1" fmla="*/ 2147483647 h 3598"/>
              <a:gd name="T2" fmla="*/ 2147483647 w 5148"/>
              <a:gd name="T3" fmla="*/ 2147483647 h 3598"/>
              <a:gd name="T4" fmla="*/ 2147483647 w 5148"/>
              <a:gd name="T5" fmla="*/ 2147483647 h 3598"/>
              <a:gd name="T6" fmla="*/ 2147483647 w 5148"/>
              <a:gd name="T7" fmla="*/ 2147483647 h 3598"/>
              <a:gd name="T8" fmla="*/ 2147483647 w 5148"/>
              <a:gd name="T9" fmla="*/ 2147483647 h 3598"/>
              <a:gd name="T10" fmla="*/ 2147483647 w 5148"/>
              <a:gd name="T11" fmla="*/ 2147483647 h 3598"/>
              <a:gd name="T12" fmla="*/ 2147483647 w 5148"/>
              <a:gd name="T13" fmla="*/ 2147483647 h 3598"/>
              <a:gd name="T14" fmla="*/ 2147483647 w 5148"/>
              <a:gd name="T15" fmla="*/ 2147483647 h 3598"/>
              <a:gd name="T16" fmla="*/ 2147483647 w 5148"/>
              <a:gd name="T17" fmla="*/ 2147483647 h 3598"/>
              <a:gd name="T18" fmla="*/ 2147483647 w 5148"/>
              <a:gd name="T19" fmla="*/ 2147483647 h 3598"/>
              <a:gd name="T20" fmla="*/ 2147483647 w 5148"/>
              <a:gd name="T21" fmla="*/ 2147483647 h 3598"/>
              <a:gd name="T22" fmla="*/ 2147483647 w 5148"/>
              <a:gd name="T23" fmla="*/ 2147483647 h 3598"/>
              <a:gd name="T24" fmla="*/ 2147483647 w 5148"/>
              <a:gd name="T25" fmla="*/ 2147483647 h 3598"/>
              <a:gd name="T26" fmla="*/ 2147483647 w 5148"/>
              <a:gd name="T27" fmla="*/ 2147483647 h 3598"/>
              <a:gd name="T28" fmla="*/ 2147483647 w 5148"/>
              <a:gd name="T29" fmla="*/ 2147483647 h 3598"/>
              <a:gd name="T30" fmla="*/ 2147483647 w 5148"/>
              <a:gd name="T31" fmla="*/ 2147483647 h 3598"/>
              <a:gd name="T32" fmla="*/ 2147483647 w 5148"/>
              <a:gd name="T33" fmla="*/ 2147483647 h 3598"/>
              <a:gd name="T34" fmla="*/ 2147483647 w 5148"/>
              <a:gd name="T35" fmla="*/ 2147483647 h 3598"/>
              <a:gd name="T36" fmla="*/ 2147483647 w 5148"/>
              <a:gd name="T37" fmla="*/ 2147483647 h 3598"/>
              <a:gd name="T38" fmla="*/ 2147483647 w 5148"/>
              <a:gd name="T39" fmla="*/ 2147483647 h 3598"/>
              <a:gd name="T40" fmla="*/ 2147483647 w 5148"/>
              <a:gd name="T41" fmla="*/ 2147483647 h 3598"/>
              <a:gd name="T42" fmla="*/ 2147483647 w 5148"/>
              <a:gd name="T43" fmla="*/ 2147483647 h 3598"/>
              <a:gd name="T44" fmla="*/ 2147483647 w 5148"/>
              <a:gd name="T45" fmla="*/ 2147483647 h 3598"/>
              <a:gd name="T46" fmla="*/ 2147483647 w 5148"/>
              <a:gd name="T47" fmla="*/ 2147483647 h 3598"/>
              <a:gd name="T48" fmla="*/ 2147483647 w 5148"/>
              <a:gd name="T49" fmla="*/ 2147483647 h 3598"/>
              <a:gd name="T50" fmla="*/ 2147483647 w 5148"/>
              <a:gd name="T51" fmla="*/ 2147483647 h 3598"/>
              <a:gd name="T52" fmla="*/ 2147483647 w 5148"/>
              <a:gd name="T53" fmla="*/ 2147483647 h 3598"/>
              <a:gd name="T54" fmla="*/ 2147483647 w 5148"/>
              <a:gd name="T55" fmla="*/ 2147483647 h 3598"/>
              <a:gd name="T56" fmla="*/ 2147483647 w 5148"/>
              <a:gd name="T57" fmla="*/ 2147483647 h 3598"/>
              <a:gd name="T58" fmla="*/ 2147483647 w 5148"/>
              <a:gd name="T59" fmla="*/ 2147483647 h 3598"/>
              <a:gd name="T60" fmla="*/ 2147483647 w 5148"/>
              <a:gd name="T61" fmla="*/ 2147483647 h 3598"/>
              <a:gd name="T62" fmla="*/ 2147483647 w 5148"/>
              <a:gd name="T63" fmla="*/ 2147483647 h 3598"/>
              <a:gd name="T64" fmla="*/ 2147483647 w 5148"/>
              <a:gd name="T65" fmla="*/ 2147483647 h 3598"/>
              <a:gd name="T66" fmla="*/ 2147483647 w 5148"/>
              <a:gd name="T67" fmla="*/ 2147483647 h 3598"/>
              <a:gd name="T68" fmla="*/ 2147483647 w 5148"/>
              <a:gd name="T69" fmla="*/ 2147483647 h 359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5148"/>
              <a:gd name="T106" fmla="*/ 0 h 3598"/>
              <a:gd name="T107" fmla="*/ 5148 w 5148"/>
              <a:gd name="T108" fmla="*/ 3598 h 3598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5148" h="3598">
                <a:moveTo>
                  <a:pt x="1081" y="3099"/>
                </a:moveTo>
                <a:cubicBezTo>
                  <a:pt x="915" y="3008"/>
                  <a:pt x="764" y="3038"/>
                  <a:pt x="628" y="2963"/>
                </a:cubicBezTo>
                <a:cubicBezTo>
                  <a:pt x="492" y="2888"/>
                  <a:pt x="363" y="2790"/>
                  <a:pt x="265" y="2646"/>
                </a:cubicBezTo>
                <a:cubicBezTo>
                  <a:pt x="167" y="2502"/>
                  <a:pt x="76" y="2253"/>
                  <a:pt x="38" y="2102"/>
                </a:cubicBezTo>
                <a:cubicBezTo>
                  <a:pt x="0" y="1951"/>
                  <a:pt x="8" y="1837"/>
                  <a:pt x="38" y="1739"/>
                </a:cubicBezTo>
                <a:cubicBezTo>
                  <a:pt x="68" y="1641"/>
                  <a:pt x="152" y="1588"/>
                  <a:pt x="220" y="1512"/>
                </a:cubicBezTo>
                <a:cubicBezTo>
                  <a:pt x="288" y="1436"/>
                  <a:pt x="378" y="1383"/>
                  <a:pt x="446" y="1285"/>
                </a:cubicBezTo>
                <a:cubicBezTo>
                  <a:pt x="514" y="1187"/>
                  <a:pt x="537" y="998"/>
                  <a:pt x="628" y="922"/>
                </a:cubicBezTo>
                <a:cubicBezTo>
                  <a:pt x="719" y="846"/>
                  <a:pt x="885" y="876"/>
                  <a:pt x="991" y="831"/>
                </a:cubicBezTo>
                <a:cubicBezTo>
                  <a:pt x="1097" y="786"/>
                  <a:pt x="1157" y="718"/>
                  <a:pt x="1263" y="650"/>
                </a:cubicBezTo>
                <a:cubicBezTo>
                  <a:pt x="1369" y="582"/>
                  <a:pt x="1490" y="468"/>
                  <a:pt x="1626" y="423"/>
                </a:cubicBezTo>
                <a:cubicBezTo>
                  <a:pt x="1762" y="378"/>
                  <a:pt x="1928" y="401"/>
                  <a:pt x="2079" y="378"/>
                </a:cubicBezTo>
                <a:cubicBezTo>
                  <a:pt x="2230" y="355"/>
                  <a:pt x="2412" y="340"/>
                  <a:pt x="2533" y="287"/>
                </a:cubicBezTo>
                <a:cubicBezTo>
                  <a:pt x="2654" y="234"/>
                  <a:pt x="2669" y="105"/>
                  <a:pt x="2805" y="60"/>
                </a:cubicBezTo>
                <a:cubicBezTo>
                  <a:pt x="2941" y="15"/>
                  <a:pt x="3190" y="7"/>
                  <a:pt x="3349" y="15"/>
                </a:cubicBezTo>
                <a:cubicBezTo>
                  <a:pt x="3508" y="23"/>
                  <a:pt x="3584" y="106"/>
                  <a:pt x="3758" y="106"/>
                </a:cubicBezTo>
                <a:cubicBezTo>
                  <a:pt x="3932" y="106"/>
                  <a:pt x="4242" y="0"/>
                  <a:pt x="4393" y="15"/>
                </a:cubicBezTo>
                <a:cubicBezTo>
                  <a:pt x="4544" y="30"/>
                  <a:pt x="4605" y="128"/>
                  <a:pt x="4665" y="196"/>
                </a:cubicBezTo>
                <a:cubicBezTo>
                  <a:pt x="4725" y="264"/>
                  <a:pt x="4711" y="347"/>
                  <a:pt x="4756" y="423"/>
                </a:cubicBezTo>
                <a:cubicBezTo>
                  <a:pt x="4801" y="499"/>
                  <a:pt x="4922" y="552"/>
                  <a:pt x="4937" y="650"/>
                </a:cubicBezTo>
                <a:cubicBezTo>
                  <a:pt x="4952" y="748"/>
                  <a:pt x="4823" y="892"/>
                  <a:pt x="4846" y="1013"/>
                </a:cubicBezTo>
                <a:cubicBezTo>
                  <a:pt x="4869" y="1134"/>
                  <a:pt x="5028" y="1278"/>
                  <a:pt x="5073" y="1376"/>
                </a:cubicBezTo>
                <a:cubicBezTo>
                  <a:pt x="5118" y="1474"/>
                  <a:pt x="5148" y="1482"/>
                  <a:pt x="5118" y="1603"/>
                </a:cubicBezTo>
                <a:cubicBezTo>
                  <a:pt x="5088" y="1724"/>
                  <a:pt x="4915" y="1943"/>
                  <a:pt x="4892" y="2102"/>
                </a:cubicBezTo>
                <a:cubicBezTo>
                  <a:pt x="4869" y="2261"/>
                  <a:pt x="5012" y="2434"/>
                  <a:pt x="4982" y="2555"/>
                </a:cubicBezTo>
                <a:cubicBezTo>
                  <a:pt x="4952" y="2676"/>
                  <a:pt x="4838" y="2744"/>
                  <a:pt x="4710" y="2827"/>
                </a:cubicBezTo>
                <a:cubicBezTo>
                  <a:pt x="4582" y="2910"/>
                  <a:pt x="4317" y="2986"/>
                  <a:pt x="4211" y="3054"/>
                </a:cubicBezTo>
                <a:cubicBezTo>
                  <a:pt x="4105" y="3122"/>
                  <a:pt x="4173" y="3213"/>
                  <a:pt x="4075" y="3236"/>
                </a:cubicBezTo>
                <a:cubicBezTo>
                  <a:pt x="3977" y="3259"/>
                  <a:pt x="3773" y="3137"/>
                  <a:pt x="3622" y="3190"/>
                </a:cubicBezTo>
                <a:cubicBezTo>
                  <a:pt x="3471" y="3243"/>
                  <a:pt x="3304" y="3508"/>
                  <a:pt x="3168" y="3553"/>
                </a:cubicBezTo>
                <a:cubicBezTo>
                  <a:pt x="3032" y="3598"/>
                  <a:pt x="2918" y="3492"/>
                  <a:pt x="2805" y="3462"/>
                </a:cubicBezTo>
                <a:cubicBezTo>
                  <a:pt x="2692" y="3432"/>
                  <a:pt x="2594" y="3357"/>
                  <a:pt x="2488" y="3372"/>
                </a:cubicBezTo>
                <a:cubicBezTo>
                  <a:pt x="2382" y="3387"/>
                  <a:pt x="2314" y="3530"/>
                  <a:pt x="2170" y="3553"/>
                </a:cubicBezTo>
                <a:cubicBezTo>
                  <a:pt x="2026" y="3576"/>
                  <a:pt x="1815" y="3584"/>
                  <a:pt x="1626" y="3508"/>
                </a:cubicBezTo>
                <a:cubicBezTo>
                  <a:pt x="1437" y="3432"/>
                  <a:pt x="1247" y="3190"/>
                  <a:pt x="1081" y="3099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42" name="Oval 3"/>
          <p:cNvSpPr>
            <a:spLocks noChangeArrowheads="1"/>
          </p:cNvSpPr>
          <p:nvPr/>
        </p:nvSpPr>
        <p:spPr bwMode="auto">
          <a:xfrm>
            <a:off x="2555875" y="1916113"/>
            <a:ext cx="4176713" cy="3889375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b="1">
              <a:solidFill>
                <a:srgbClr val="000099"/>
              </a:solidFill>
            </a:endParaRPr>
          </a:p>
        </p:txBody>
      </p:sp>
      <p:grpSp>
        <p:nvGrpSpPr>
          <p:cNvPr id="138243" name="Group 4"/>
          <p:cNvGrpSpPr>
            <a:grpSpLocks/>
          </p:cNvGrpSpPr>
          <p:nvPr/>
        </p:nvGrpSpPr>
        <p:grpSpPr bwMode="auto">
          <a:xfrm>
            <a:off x="3557588" y="2270125"/>
            <a:ext cx="352425" cy="488950"/>
            <a:chOff x="2241" y="1430"/>
            <a:chExt cx="222" cy="308"/>
          </a:xfrm>
        </p:grpSpPr>
        <p:sp>
          <p:nvSpPr>
            <p:cNvPr id="212154" name="Rectangle 5"/>
            <p:cNvSpPr>
              <a:spLocks noChangeArrowheads="1"/>
            </p:cNvSpPr>
            <p:nvPr/>
          </p:nvSpPr>
          <p:spPr bwMode="auto">
            <a:xfrm>
              <a:off x="2318" y="1430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5" name="Rectangle 6"/>
            <p:cNvSpPr>
              <a:spLocks noChangeArrowheads="1"/>
            </p:cNvSpPr>
            <p:nvPr/>
          </p:nvSpPr>
          <p:spPr bwMode="auto">
            <a:xfrm>
              <a:off x="2320" y="1430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6" name="Rectangle 7"/>
            <p:cNvSpPr>
              <a:spLocks noChangeArrowheads="1"/>
            </p:cNvSpPr>
            <p:nvPr/>
          </p:nvSpPr>
          <p:spPr bwMode="auto">
            <a:xfrm>
              <a:off x="2323" y="1430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7" name="Rectangle 8"/>
            <p:cNvSpPr>
              <a:spLocks noChangeArrowheads="1"/>
            </p:cNvSpPr>
            <p:nvPr/>
          </p:nvSpPr>
          <p:spPr bwMode="auto">
            <a:xfrm>
              <a:off x="2326" y="1430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8" name="Rectangle 9"/>
            <p:cNvSpPr>
              <a:spLocks noChangeArrowheads="1"/>
            </p:cNvSpPr>
            <p:nvPr/>
          </p:nvSpPr>
          <p:spPr bwMode="auto">
            <a:xfrm>
              <a:off x="2329" y="1430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9" name="Rectangle 10"/>
            <p:cNvSpPr>
              <a:spLocks noChangeArrowheads="1"/>
            </p:cNvSpPr>
            <p:nvPr/>
          </p:nvSpPr>
          <p:spPr bwMode="auto">
            <a:xfrm>
              <a:off x="2332" y="1430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0" name="Rectangle 11"/>
            <p:cNvSpPr>
              <a:spLocks noChangeArrowheads="1"/>
            </p:cNvSpPr>
            <p:nvPr/>
          </p:nvSpPr>
          <p:spPr bwMode="auto">
            <a:xfrm>
              <a:off x="2335" y="1430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1" name="Rectangle 12"/>
            <p:cNvSpPr>
              <a:spLocks noChangeArrowheads="1"/>
            </p:cNvSpPr>
            <p:nvPr/>
          </p:nvSpPr>
          <p:spPr bwMode="auto">
            <a:xfrm>
              <a:off x="2338" y="1430"/>
              <a:ext cx="2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2" name="Rectangle 13"/>
            <p:cNvSpPr>
              <a:spLocks noChangeArrowheads="1"/>
            </p:cNvSpPr>
            <p:nvPr/>
          </p:nvSpPr>
          <p:spPr bwMode="auto">
            <a:xfrm>
              <a:off x="2340" y="1430"/>
              <a:ext cx="4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3" name="Rectangle 14"/>
            <p:cNvSpPr>
              <a:spLocks noChangeArrowheads="1"/>
            </p:cNvSpPr>
            <p:nvPr/>
          </p:nvSpPr>
          <p:spPr bwMode="auto">
            <a:xfrm>
              <a:off x="2344" y="1430"/>
              <a:ext cx="2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4" name="Rectangle 15"/>
            <p:cNvSpPr>
              <a:spLocks noChangeArrowheads="1"/>
            </p:cNvSpPr>
            <p:nvPr/>
          </p:nvSpPr>
          <p:spPr bwMode="auto">
            <a:xfrm>
              <a:off x="2346" y="1430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5" name="Rectangle 16"/>
            <p:cNvSpPr>
              <a:spLocks noChangeArrowheads="1"/>
            </p:cNvSpPr>
            <p:nvPr/>
          </p:nvSpPr>
          <p:spPr bwMode="auto">
            <a:xfrm>
              <a:off x="2349" y="1430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6" name="Rectangle 17"/>
            <p:cNvSpPr>
              <a:spLocks noChangeArrowheads="1"/>
            </p:cNvSpPr>
            <p:nvPr/>
          </p:nvSpPr>
          <p:spPr bwMode="auto">
            <a:xfrm>
              <a:off x="2352" y="1430"/>
              <a:ext cx="4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7" name="Rectangle 18"/>
            <p:cNvSpPr>
              <a:spLocks noChangeArrowheads="1"/>
            </p:cNvSpPr>
            <p:nvPr/>
          </p:nvSpPr>
          <p:spPr bwMode="auto">
            <a:xfrm>
              <a:off x="2356" y="1430"/>
              <a:ext cx="2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8" name="Rectangle 19"/>
            <p:cNvSpPr>
              <a:spLocks noChangeArrowheads="1"/>
            </p:cNvSpPr>
            <p:nvPr/>
          </p:nvSpPr>
          <p:spPr bwMode="auto">
            <a:xfrm>
              <a:off x="2358" y="1430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9" name="Rectangle 20"/>
            <p:cNvSpPr>
              <a:spLocks noChangeArrowheads="1"/>
            </p:cNvSpPr>
            <p:nvPr/>
          </p:nvSpPr>
          <p:spPr bwMode="auto">
            <a:xfrm>
              <a:off x="2361" y="1430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0" name="Rectangle 21"/>
            <p:cNvSpPr>
              <a:spLocks noChangeArrowheads="1"/>
            </p:cNvSpPr>
            <p:nvPr/>
          </p:nvSpPr>
          <p:spPr bwMode="auto">
            <a:xfrm>
              <a:off x="2364" y="1430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1" name="Rectangle 22"/>
            <p:cNvSpPr>
              <a:spLocks noChangeArrowheads="1"/>
            </p:cNvSpPr>
            <p:nvPr/>
          </p:nvSpPr>
          <p:spPr bwMode="auto">
            <a:xfrm>
              <a:off x="2367" y="1430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2" name="Rectangle 23"/>
            <p:cNvSpPr>
              <a:spLocks noChangeArrowheads="1"/>
            </p:cNvSpPr>
            <p:nvPr/>
          </p:nvSpPr>
          <p:spPr bwMode="auto">
            <a:xfrm>
              <a:off x="2370" y="1430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3" name="Rectangle 24"/>
            <p:cNvSpPr>
              <a:spLocks noChangeArrowheads="1"/>
            </p:cNvSpPr>
            <p:nvPr/>
          </p:nvSpPr>
          <p:spPr bwMode="auto">
            <a:xfrm>
              <a:off x="2373" y="1430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4" name="Rectangle 25"/>
            <p:cNvSpPr>
              <a:spLocks noChangeArrowheads="1"/>
            </p:cNvSpPr>
            <p:nvPr/>
          </p:nvSpPr>
          <p:spPr bwMode="auto">
            <a:xfrm>
              <a:off x="2376" y="1430"/>
              <a:ext cx="2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5" name="Rectangle 26"/>
            <p:cNvSpPr>
              <a:spLocks noChangeArrowheads="1"/>
            </p:cNvSpPr>
            <p:nvPr/>
          </p:nvSpPr>
          <p:spPr bwMode="auto">
            <a:xfrm>
              <a:off x="2378" y="1430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6" name="Rectangle 27"/>
            <p:cNvSpPr>
              <a:spLocks noChangeArrowheads="1"/>
            </p:cNvSpPr>
            <p:nvPr/>
          </p:nvSpPr>
          <p:spPr bwMode="auto">
            <a:xfrm>
              <a:off x="2381" y="1430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7" name="Rectangle 28"/>
            <p:cNvSpPr>
              <a:spLocks noChangeArrowheads="1"/>
            </p:cNvSpPr>
            <p:nvPr/>
          </p:nvSpPr>
          <p:spPr bwMode="auto">
            <a:xfrm>
              <a:off x="2384" y="1430"/>
              <a:ext cx="2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8" name="Rectangle 29"/>
            <p:cNvSpPr>
              <a:spLocks noChangeArrowheads="1"/>
            </p:cNvSpPr>
            <p:nvPr/>
          </p:nvSpPr>
          <p:spPr bwMode="auto">
            <a:xfrm>
              <a:off x="2386" y="1430"/>
              <a:ext cx="4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9" name="Rectangle 30"/>
            <p:cNvSpPr>
              <a:spLocks noChangeArrowheads="1"/>
            </p:cNvSpPr>
            <p:nvPr/>
          </p:nvSpPr>
          <p:spPr bwMode="auto">
            <a:xfrm>
              <a:off x="2390" y="1430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0" name="Rectangle 31"/>
            <p:cNvSpPr>
              <a:spLocks noChangeArrowheads="1"/>
            </p:cNvSpPr>
            <p:nvPr/>
          </p:nvSpPr>
          <p:spPr bwMode="auto">
            <a:xfrm>
              <a:off x="2393" y="1430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1" name="Rectangle 32"/>
            <p:cNvSpPr>
              <a:spLocks noChangeArrowheads="1"/>
            </p:cNvSpPr>
            <p:nvPr/>
          </p:nvSpPr>
          <p:spPr bwMode="auto">
            <a:xfrm>
              <a:off x="2396" y="1430"/>
              <a:ext cx="2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2" name="Rectangle 33"/>
            <p:cNvSpPr>
              <a:spLocks noChangeArrowheads="1"/>
            </p:cNvSpPr>
            <p:nvPr/>
          </p:nvSpPr>
          <p:spPr bwMode="auto">
            <a:xfrm>
              <a:off x="2398" y="1430"/>
              <a:ext cx="4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3" name="Rectangle 34"/>
            <p:cNvSpPr>
              <a:spLocks noChangeArrowheads="1"/>
            </p:cNvSpPr>
            <p:nvPr/>
          </p:nvSpPr>
          <p:spPr bwMode="auto">
            <a:xfrm>
              <a:off x="2402" y="1430"/>
              <a:ext cx="2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4" name="Rectangle 35"/>
            <p:cNvSpPr>
              <a:spLocks noChangeArrowheads="1"/>
            </p:cNvSpPr>
            <p:nvPr/>
          </p:nvSpPr>
          <p:spPr bwMode="auto">
            <a:xfrm>
              <a:off x="2275" y="1430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5" name="Rectangle 36"/>
            <p:cNvSpPr>
              <a:spLocks noChangeArrowheads="1"/>
            </p:cNvSpPr>
            <p:nvPr/>
          </p:nvSpPr>
          <p:spPr bwMode="auto">
            <a:xfrm>
              <a:off x="2241" y="1445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6" name="Rectangle 37"/>
            <p:cNvSpPr>
              <a:spLocks noChangeArrowheads="1"/>
            </p:cNvSpPr>
            <p:nvPr/>
          </p:nvSpPr>
          <p:spPr bwMode="auto">
            <a:xfrm>
              <a:off x="2241" y="1445"/>
              <a:ext cx="1" cy="284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7" name="Rectangle 38"/>
            <p:cNvSpPr>
              <a:spLocks noChangeArrowheads="1"/>
            </p:cNvSpPr>
            <p:nvPr/>
          </p:nvSpPr>
          <p:spPr bwMode="auto">
            <a:xfrm>
              <a:off x="2242" y="1445"/>
              <a:ext cx="1" cy="284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8" name="Rectangle 39"/>
            <p:cNvSpPr>
              <a:spLocks noChangeArrowheads="1"/>
            </p:cNvSpPr>
            <p:nvPr/>
          </p:nvSpPr>
          <p:spPr bwMode="auto">
            <a:xfrm>
              <a:off x="2243" y="1445"/>
              <a:ext cx="1" cy="284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9" name="Rectangle 40"/>
            <p:cNvSpPr>
              <a:spLocks noChangeArrowheads="1"/>
            </p:cNvSpPr>
            <p:nvPr/>
          </p:nvSpPr>
          <p:spPr bwMode="auto">
            <a:xfrm>
              <a:off x="2243" y="1445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0" name="Rectangle 41"/>
            <p:cNvSpPr>
              <a:spLocks noChangeArrowheads="1"/>
            </p:cNvSpPr>
            <p:nvPr/>
          </p:nvSpPr>
          <p:spPr bwMode="auto">
            <a:xfrm>
              <a:off x="2244" y="1445"/>
              <a:ext cx="1" cy="284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1" name="Rectangle 42"/>
            <p:cNvSpPr>
              <a:spLocks noChangeArrowheads="1"/>
            </p:cNvSpPr>
            <p:nvPr/>
          </p:nvSpPr>
          <p:spPr bwMode="auto">
            <a:xfrm>
              <a:off x="2244" y="1445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2" name="Rectangle 43"/>
            <p:cNvSpPr>
              <a:spLocks noChangeArrowheads="1"/>
            </p:cNvSpPr>
            <p:nvPr/>
          </p:nvSpPr>
          <p:spPr bwMode="auto">
            <a:xfrm>
              <a:off x="2245" y="1445"/>
              <a:ext cx="1" cy="284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3" name="Rectangle 44"/>
            <p:cNvSpPr>
              <a:spLocks noChangeArrowheads="1"/>
            </p:cNvSpPr>
            <p:nvPr/>
          </p:nvSpPr>
          <p:spPr bwMode="auto">
            <a:xfrm>
              <a:off x="2246" y="1445"/>
              <a:ext cx="1" cy="284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4" name="Rectangle 45"/>
            <p:cNvSpPr>
              <a:spLocks noChangeArrowheads="1"/>
            </p:cNvSpPr>
            <p:nvPr/>
          </p:nvSpPr>
          <p:spPr bwMode="auto">
            <a:xfrm>
              <a:off x="2246" y="1445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5" name="Rectangle 46"/>
            <p:cNvSpPr>
              <a:spLocks noChangeArrowheads="1"/>
            </p:cNvSpPr>
            <p:nvPr/>
          </p:nvSpPr>
          <p:spPr bwMode="auto">
            <a:xfrm>
              <a:off x="2247" y="1445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6" name="Rectangle 47"/>
            <p:cNvSpPr>
              <a:spLocks noChangeArrowheads="1"/>
            </p:cNvSpPr>
            <p:nvPr/>
          </p:nvSpPr>
          <p:spPr bwMode="auto">
            <a:xfrm>
              <a:off x="2248" y="1445"/>
              <a:ext cx="1" cy="284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7" name="Rectangle 48"/>
            <p:cNvSpPr>
              <a:spLocks noChangeArrowheads="1"/>
            </p:cNvSpPr>
            <p:nvPr/>
          </p:nvSpPr>
          <p:spPr bwMode="auto">
            <a:xfrm>
              <a:off x="2248" y="1445"/>
              <a:ext cx="1" cy="284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8" name="Rectangle 49"/>
            <p:cNvSpPr>
              <a:spLocks noChangeArrowheads="1"/>
            </p:cNvSpPr>
            <p:nvPr/>
          </p:nvSpPr>
          <p:spPr bwMode="auto">
            <a:xfrm>
              <a:off x="2249" y="1445"/>
              <a:ext cx="1" cy="284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9" name="Rectangle 50"/>
            <p:cNvSpPr>
              <a:spLocks noChangeArrowheads="1"/>
            </p:cNvSpPr>
            <p:nvPr/>
          </p:nvSpPr>
          <p:spPr bwMode="auto">
            <a:xfrm>
              <a:off x="2250" y="1445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0" name="Rectangle 51"/>
            <p:cNvSpPr>
              <a:spLocks noChangeArrowheads="1"/>
            </p:cNvSpPr>
            <p:nvPr/>
          </p:nvSpPr>
          <p:spPr bwMode="auto">
            <a:xfrm>
              <a:off x="2250" y="1445"/>
              <a:ext cx="1" cy="284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1" name="Rectangle 52"/>
            <p:cNvSpPr>
              <a:spLocks noChangeArrowheads="1"/>
            </p:cNvSpPr>
            <p:nvPr/>
          </p:nvSpPr>
          <p:spPr bwMode="auto">
            <a:xfrm>
              <a:off x="2251" y="1445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2" name="Rectangle 53"/>
            <p:cNvSpPr>
              <a:spLocks noChangeArrowheads="1"/>
            </p:cNvSpPr>
            <p:nvPr/>
          </p:nvSpPr>
          <p:spPr bwMode="auto">
            <a:xfrm>
              <a:off x="2251" y="1445"/>
              <a:ext cx="1" cy="284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3" name="Rectangle 54"/>
            <p:cNvSpPr>
              <a:spLocks noChangeArrowheads="1"/>
            </p:cNvSpPr>
            <p:nvPr/>
          </p:nvSpPr>
          <p:spPr bwMode="auto">
            <a:xfrm>
              <a:off x="2252" y="1445"/>
              <a:ext cx="1" cy="284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4" name="Rectangle 55"/>
            <p:cNvSpPr>
              <a:spLocks noChangeArrowheads="1"/>
            </p:cNvSpPr>
            <p:nvPr/>
          </p:nvSpPr>
          <p:spPr bwMode="auto">
            <a:xfrm>
              <a:off x="2253" y="1445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5" name="Rectangle 56"/>
            <p:cNvSpPr>
              <a:spLocks noChangeArrowheads="1"/>
            </p:cNvSpPr>
            <p:nvPr/>
          </p:nvSpPr>
          <p:spPr bwMode="auto">
            <a:xfrm>
              <a:off x="2253" y="1445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6" name="Rectangle 57"/>
            <p:cNvSpPr>
              <a:spLocks noChangeArrowheads="1"/>
            </p:cNvSpPr>
            <p:nvPr/>
          </p:nvSpPr>
          <p:spPr bwMode="auto">
            <a:xfrm>
              <a:off x="2254" y="1445"/>
              <a:ext cx="1" cy="284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7" name="Rectangle 58"/>
            <p:cNvSpPr>
              <a:spLocks noChangeArrowheads="1"/>
            </p:cNvSpPr>
            <p:nvPr/>
          </p:nvSpPr>
          <p:spPr bwMode="auto">
            <a:xfrm>
              <a:off x="2255" y="1445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8" name="Rectangle 59"/>
            <p:cNvSpPr>
              <a:spLocks noChangeArrowheads="1"/>
            </p:cNvSpPr>
            <p:nvPr/>
          </p:nvSpPr>
          <p:spPr bwMode="auto">
            <a:xfrm>
              <a:off x="2255" y="1445"/>
              <a:ext cx="1" cy="284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9" name="Rectangle 60"/>
            <p:cNvSpPr>
              <a:spLocks noChangeArrowheads="1"/>
            </p:cNvSpPr>
            <p:nvPr/>
          </p:nvSpPr>
          <p:spPr bwMode="auto">
            <a:xfrm>
              <a:off x="2256" y="1445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0" name="Rectangle 61"/>
            <p:cNvSpPr>
              <a:spLocks noChangeArrowheads="1"/>
            </p:cNvSpPr>
            <p:nvPr/>
          </p:nvSpPr>
          <p:spPr bwMode="auto">
            <a:xfrm>
              <a:off x="2256" y="1445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1" name="Rectangle 62"/>
            <p:cNvSpPr>
              <a:spLocks noChangeArrowheads="1"/>
            </p:cNvSpPr>
            <p:nvPr/>
          </p:nvSpPr>
          <p:spPr bwMode="auto">
            <a:xfrm>
              <a:off x="2257" y="1445"/>
              <a:ext cx="1" cy="284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2" name="Rectangle 63"/>
            <p:cNvSpPr>
              <a:spLocks noChangeArrowheads="1"/>
            </p:cNvSpPr>
            <p:nvPr/>
          </p:nvSpPr>
          <p:spPr bwMode="auto">
            <a:xfrm>
              <a:off x="2258" y="1445"/>
              <a:ext cx="1" cy="284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3" name="Rectangle 64"/>
            <p:cNvSpPr>
              <a:spLocks noChangeArrowheads="1"/>
            </p:cNvSpPr>
            <p:nvPr/>
          </p:nvSpPr>
          <p:spPr bwMode="auto">
            <a:xfrm>
              <a:off x="2258" y="1445"/>
              <a:ext cx="1" cy="284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4" name="Rectangle 65"/>
            <p:cNvSpPr>
              <a:spLocks noChangeArrowheads="1"/>
            </p:cNvSpPr>
            <p:nvPr/>
          </p:nvSpPr>
          <p:spPr bwMode="auto">
            <a:xfrm>
              <a:off x="2259" y="1445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5" name="Rectangle 66"/>
            <p:cNvSpPr>
              <a:spLocks noChangeArrowheads="1"/>
            </p:cNvSpPr>
            <p:nvPr/>
          </p:nvSpPr>
          <p:spPr bwMode="auto">
            <a:xfrm>
              <a:off x="2260" y="1445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6" name="Rectangle 67"/>
            <p:cNvSpPr>
              <a:spLocks noChangeArrowheads="1"/>
            </p:cNvSpPr>
            <p:nvPr/>
          </p:nvSpPr>
          <p:spPr bwMode="auto">
            <a:xfrm>
              <a:off x="2260" y="1445"/>
              <a:ext cx="1" cy="284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7" name="Rectangle 68"/>
            <p:cNvSpPr>
              <a:spLocks noChangeArrowheads="1"/>
            </p:cNvSpPr>
            <p:nvPr/>
          </p:nvSpPr>
          <p:spPr bwMode="auto">
            <a:xfrm>
              <a:off x="2261" y="1445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8" name="Rectangle 69"/>
            <p:cNvSpPr>
              <a:spLocks noChangeArrowheads="1"/>
            </p:cNvSpPr>
            <p:nvPr/>
          </p:nvSpPr>
          <p:spPr bwMode="auto">
            <a:xfrm>
              <a:off x="2261" y="1445"/>
              <a:ext cx="1" cy="284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9" name="Rectangle 70"/>
            <p:cNvSpPr>
              <a:spLocks noChangeArrowheads="1"/>
            </p:cNvSpPr>
            <p:nvPr/>
          </p:nvSpPr>
          <p:spPr bwMode="auto">
            <a:xfrm>
              <a:off x="2262" y="1445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0" name="Rectangle 71"/>
            <p:cNvSpPr>
              <a:spLocks noChangeArrowheads="1"/>
            </p:cNvSpPr>
            <p:nvPr/>
          </p:nvSpPr>
          <p:spPr bwMode="auto">
            <a:xfrm>
              <a:off x="2263" y="1445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1" name="Rectangle 72"/>
            <p:cNvSpPr>
              <a:spLocks noChangeArrowheads="1"/>
            </p:cNvSpPr>
            <p:nvPr/>
          </p:nvSpPr>
          <p:spPr bwMode="auto">
            <a:xfrm>
              <a:off x="2263" y="1445"/>
              <a:ext cx="1" cy="284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2" name="Rectangle 73"/>
            <p:cNvSpPr>
              <a:spLocks noChangeArrowheads="1"/>
            </p:cNvSpPr>
            <p:nvPr/>
          </p:nvSpPr>
          <p:spPr bwMode="auto">
            <a:xfrm>
              <a:off x="2264" y="1445"/>
              <a:ext cx="1" cy="284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3" name="Rectangle 74"/>
            <p:cNvSpPr>
              <a:spLocks noChangeArrowheads="1"/>
            </p:cNvSpPr>
            <p:nvPr/>
          </p:nvSpPr>
          <p:spPr bwMode="auto">
            <a:xfrm>
              <a:off x="2265" y="1445"/>
              <a:ext cx="1" cy="284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4" name="Rectangle 75"/>
            <p:cNvSpPr>
              <a:spLocks noChangeArrowheads="1"/>
            </p:cNvSpPr>
            <p:nvPr/>
          </p:nvSpPr>
          <p:spPr bwMode="auto">
            <a:xfrm>
              <a:off x="2265" y="1445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5" name="Rectangle 76"/>
            <p:cNvSpPr>
              <a:spLocks noChangeArrowheads="1"/>
            </p:cNvSpPr>
            <p:nvPr/>
          </p:nvSpPr>
          <p:spPr bwMode="auto">
            <a:xfrm>
              <a:off x="2266" y="1445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6" name="Rectangle 77"/>
            <p:cNvSpPr>
              <a:spLocks noChangeArrowheads="1"/>
            </p:cNvSpPr>
            <p:nvPr/>
          </p:nvSpPr>
          <p:spPr bwMode="auto">
            <a:xfrm>
              <a:off x="2267" y="1445"/>
              <a:ext cx="1" cy="284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7" name="Rectangle 78"/>
            <p:cNvSpPr>
              <a:spLocks noChangeArrowheads="1"/>
            </p:cNvSpPr>
            <p:nvPr/>
          </p:nvSpPr>
          <p:spPr bwMode="auto">
            <a:xfrm>
              <a:off x="2267" y="1445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8" name="Rectangle 79"/>
            <p:cNvSpPr>
              <a:spLocks noChangeArrowheads="1"/>
            </p:cNvSpPr>
            <p:nvPr/>
          </p:nvSpPr>
          <p:spPr bwMode="auto">
            <a:xfrm>
              <a:off x="2268" y="1445"/>
              <a:ext cx="1" cy="284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9" name="Rectangle 80"/>
            <p:cNvSpPr>
              <a:spLocks noChangeArrowheads="1"/>
            </p:cNvSpPr>
            <p:nvPr/>
          </p:nvSpPr>
          <p:spPr bwMode="auto">
            <a:xfrm>
              <a:off x="2268" y="1445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0" name="Rectangle 81"/>
            <p:cNvSpPr>
              <a:spLocks noChangeArrowheads="1"/>
            </p:cNvSpPr>
            <p:nvPr/>
          </p:nvSpPr>
          <p:spPr bwMode="auto">
            <a:xfrm>
              <a:off x="2269" y="1445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1" name="Rectangle 82"/>
            <p:cNvSpPr>
              <a:spLocks noChangeArrowheads="1"/>
            </p:cNvSpPr>
            <p:nvPr/>
          </p:nvSpPr>
          <p:spPr bwMode="auto">
            <a:xfrm>
              <a:off x="2270" y="1445"/>
              <a:ext cx="1" cy="284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2" name="Rectangle 83"/>
            <p:cNvSpPr>
              <a:spLocks noChangeArrowheads="1"/>
            </p:cNvSpPr>
            <p:nvPr/>
          </p:nvSpPr>
          <p:spPr bwMode="auto">
            <a:xfrm>
              <a:off x="2270" y="1445"/>
              <a:ext cx="1" cy="284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3" name="Rectangle 84"/>
            <p:cNvSpPr>
              <a:spLocks noChangeArrowheads="1"/>
            </p:cNvSpPr>
            <p:nvPr/>
          </p:nvSpPr>
          <p:spPr bwMode="auto">
            <a:xfrm>
              <a:off x="2271" y="1445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4" name="Rectangle 85"/>
            <p:cNvSpPr>
              <a:spLocks noChangeArrowheads="1"/>
            </p:cNvSpPr>
            <p:nvPr/>
          </p:nvSpPr>
          <p:spPr bwMode="auto">
            <a:xfrm>
              <a:off x="2272" y="1445"/>
              <a:ext cx="1" cy="284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5" name="Rectangle 86"/>
            <p:cNvSpPr>
              <a:spLocks noChangeArrowheads="1"/>
            </p:cNvSpPr>
            <p:nvPr/>
          </p:nvSpPr>
          <p:spPr bwMode="auto">
            <a:xfrm>
              <a:off x="2272" y="1445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6" name="Rectangle 87"/>
            <p:cNvSpPr>
              <a:spLocks noChangeArrowheads="1"/>
            </p:cNvSpPr>
            <p:nvPr/>
          </p:nvSpPr>
          <p:spPr bwMode="auto">
            <a:xfrm>
              <a:off x="2273" y="1445"/>
              <a:ext cx="1" cy="284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7" name="Rectangle 88"/>
            <p:cNvSpPr>
              <a:spLocks noChangeArrowheads="1"/>
            </p:cNvSpPr>
            <p:nvPr/>
          </p:nvSpPr>
          <p:spPr bwMode="auto">
            <a:xfrm>
              <a:off x="2273" y="1445"/>
              <a:ext cx="1" cy="28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8" name="Rectangle 89"/>
            <p:cNvSpPr>
              <a:spLocks noChangeArrowheads="1"/>
            </p:cNvSpPr>
            <p:nvPr/>
          </p:nvSpPr>
          <p:spPr bwMode="auto">
            <a:xfrm>
              <a:off x="2274" y="1445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9" name="Rectangle 90"/>
            <p:cNvSpPr>
              <a:spLocks noChangeArrowheads="1"/>
            </p:cNvSpPr>
            <p:nvPr/>
          </p:nvSpPr>
          <p:spPr bwMode="auto">
            <a:xfrm>
              <a:off x="2241" y="1445"/>
              <a:ext cx="34" cy="28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0" name="Rectangle 91"/>
            <p:cNvSpPr>
              <a:spLocks noChangeArrowheads="1"/>
            </p:cNvSpPr>
            <p:nvPr/>
          </p:nvSpPr>
          <p:spPr bwMode="auto">
            <a:xfrm>
              <a:off x="2249" y="1454"/>
              <a:ext cx="26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1" name="Rectangle 92"/>
            <p:cNvSpPr>
              <a:spLocks noChangeArrowheads="1"/>
            </p:cNvSpPr>
            <p:nvPr/>
          </p:nvSpPr>
          <p:spPr bwMode="auto">
            <a:xfrm>
              <a:off x="2249" y="1455"/>
              <a:ext cx="2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2" name="Rectangle 93"/>
            <p:cNvSpPr>
              <a:spLocks noChangeArrowheads="1"/>
            </p:cNvSpPr>
            <p:nvPr/>
          </p:nvSpPr>
          <p:spPr bwMode="auto">
            <a:xfrm>
              <a:off x="2249" y="1458"/>
              <a:ext cx="26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3" name="Rectangle 94"/>
            <p:cNvSpPr>
              <a:spLocks noChangeArrowheads="1"/>
            </p:cNvSpPr>
            <p:nvPr/>
          </p:nvSpPr>
          <p:spPr bwMode="auto">
            <a:xfrm>
              <a:off x="2249" y="1462"/>
              <a:ext cx="26" cy="4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4" name="Rectangle 95"/>
            <p:cNvSpPr>
              <a:spLocks noChangeArrowheads="1"/>
            </p:cNvSpPr>
            <p:nvPr/>
          </p:nvSpPr>
          <p:spPr bwMode="auto">
            <a:xfrm>
              <a:off x="2249" y="1466"/>
              <a:ext cx="26" cy="4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5" name="Rectangle 96"/>
            <p:cNvSpPr>
              <a:spLocks noChangeArrowheads="1"/>
            </p:cNvSpPr>
            <p:nvPr/>
          </p:nvSpPr>
          <p:spPr bwMode="auto">
            <a:xfrm>
              <a:off x="2249" y="1470"/>
              <a:ext cx="26" cy="4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6" name="Rectangle 97"/>
            <p:cNvSpPr>
              <a:spLocks noChangeArrowheads="1"/>
            </p:cNvSpPr>
            <p:nvPr/>
          </p:nvSpPr>
          <p:spPr bwMode="auto">
            <a:xfrm>
              <a:off x="2249" y="1474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7" name="Rectangle 98"/>
            <p:cNvSpPr>
              <a:spLocks noChangeArrowheads="1"/>
            </p:cNvSpPr>
            <p:nvPr/>
          </p:nvSpPr>
          <p:spPr bwMode="auto">
            <a:xfrm>
              <a:off x="2249" y="1478"/>
              <a:ext cx="26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8" name="Rectangle 99"/>
            <p:cNvSpPr>
              <a:spLocks noChangeArrowheads="1"/>
            </p:cNvSpPr>
            <p:nvPr/>
          </p:nvSpPr>
          <p:spPr bwMode="auto">
            <a:xfrm>
              <a:off x="2249" y="1482"/>
              <a:ext cx="26" cy="5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9" name="Rectangle 100"/>
            <p:cNvSpPr>
              <a:spLocks noChangeArrowheads="1"/>
            </p:cNvSpPr>
            <p:nvPr/>
          </p:nvSpPr>
          <p:spPr bwMode="auto">
            <a:xfrm>
              <a:off x="2249" y="1487"/>
              <a:ext cx="26" cy="4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0" name="Rectangle 101"/>
            <p:cNvSpPr>
              <a:spLocks noChangeArrowheads="1"/>
            </p:cNvSpPr>
            <p:nvPr/>
          </p:nvSpPr>
          <p:spPr bwMode="auto">
            <a:xfrm>
              <a:off x="2249" y="1491"/>
              <a:ext cx="26" cy="4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1" name="Rectangle 102"/>
            <p:cNvSpPr>
              <a:spLocks noChangeArrowheads="1"/>
            </p:cNvSpPr>
            <p:nvPr/>
          </p:nvSpPr>
          <p:spPr bwMode="auto">
            <a:xfrm>
              <a:off x="2249" y="1495"/>
              <a:ext cx="26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2" name="Rectangle 103"/>
            <p:cNvSpPr>
              <a:spLocks noChangeArrowheads="1"/>
            </p:cNvSpPr>
            <p:nvPr/>
          </p:nvSpPr>
          <p:spPr bwMode="auto">
            <a:xfrm>
              <a:off x="2249" y="1499"/>
              <a:ext cx="26" cy="4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3" name="Rectangle 104"/>
            <p:cNvSpPr>
              <a:spLocks noChangeArrowheads="1"/>
            </p:cNvSpPr>
            <p:nvPr/>
          </p:nvSpPr>
          <p:spPr bwMode="auto">
            <a:xfrm>
              <a:off x="2249" y="1503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4" name="Rectangle 105"/>
            <p:cNvSpPr>
              <a:spLocks noChangeArrowheads="1"/>
            </p:cNvSpPr>
            <p:nvPr/>
          </p:nvSpPr>
          <p:spPr bwMode="auto">
            <a:xfrm>
              <a:off x="2249" y="1507"/>
              <a:ext cx="26" cy="5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5" name="Rectangle 106"/>
            <p:cNvSpPr>
              <a:spLocks noChangeArrowheads="1"/>
            </p:cNvSpPr>
            <p:nvPr/>
          </p:nvSpPr>
          <p:spPr bwMode="auto">
            <a:xfrm>
              <a:off x="2249" y="1512"/>
              <a:ext cx="26" cy="3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6" name="Rectangle 107"/>
            <p:cNvSpPr>
              <a:spLocks noChangeArrowheads="1"/>
            </p:cNvSpPr>
            <p:nvPr/>
          </p:nvSpPr>
          <p:spPr bwMode="auto">
            <a:xfrm>
              <a:off x="2249" y="1515"/>
              <a:ext cx="26" cy="5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7" name="Rectangle 108"/>
            <p:cNvSpPr>
              <a:spLocks noChangeArrowheads="1"/>
            </p:cNvSpPr>
            <p:nvPr/>
          </p:nvSpPr>
          <p:spPr bwMode="auto">
            <a:xfrm>
              <a:off x="2249" y="1520"/>
              <a:ext cx="26" cy="3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8" name="Rectangle 109"/>
            <p:cNvSpPr>
              <a:spLocks noChangeArrowheads="1"/>
            </p:cNvSpPr>
            <p:nvPr/>
          </p:nvSpPr>
          <p:spPr bwMode="auto">
            <a:xfrm>
              <a:off x="2249" y="1523"/>
              <a:ext cx="26" cy="5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9" name="Rectangle 110"/>
            <p:cNvSpPr>
              <a:spLocks noChangeArrowheads="1"/>
            </p:cNvSpPr>
            <p:nvPr/>
          </p:nvSpPr>
          <p:spPr bwMode="auto">
            <a:xfrm>
              <a:off x="2249" y="1528"/>
              <a:ext cx="26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0" name="Rectangle 111"/>
            <p:cNvSpPr>
              <a:spLocks noChangeArrowheads="1"/>
            </p:cNvSpPr>
            <p:nvPr/>
          </p:nvSpPr>
          <p:spPr bwMode="auto">
            <a:xfrm>
              <a:off x="2249" y="1532"/>
              <a:ext cx="26" cy="4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1" name="Rectangle 112"/>
            <p:cNvSpPr>
              <a:spLocks noChangeArrowheads="1"/>
            </p:cNvSpPr>
            <p:nvPr/>
          </p:nvSpPr>
          <p:spPr bwMode="auto">
            <a:xfrm>
              <a:off x="2249" y="1536"/>
              <a:ext cx="26" cy="5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2" name="Rectangle 113"/>
            <p:cNvSpPr>
              <a:spLocks noChangeArrowheads="1"/>
            </p:cNvSpPr>
            <p:nvPr/>
          </p:nvSpPr>
          <p:spPr bwMode="auto">
            <a:xfrm>
              <a:off x="2249" y="1541"/>
              <a:ext cx="26" cy="3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3" name="Rectangle 114"/>
            <p:cNvSpPr>
              <a:spLocks noChangeArrowheads="1"/>
            </p:cNvSpPr>
            <p:nvPr/>
          </p:nvSpPr>
          <p:spPr bwMode="auto">
            <a:xfrm>
              <a:off x="2249" y="1544"/>
              <a:ext cx="26" cy="5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4" name="Rectangle 115"/>
            <p:cNvSpPr>
              <a:spLocks noChangeArrowheads="1"/>
            </p:cNvSpPr>
            <p:nvPr/>
          </p:nvSpPr>
          <p:spPr bwMode="auto">
            <a:xfrm>
              <a:off x="2249" y="1549"/>
              <a:ext cx="26" cy="4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5" name="Rectangle 116"/>
            <p:cNvSpPr>
              <a:spLocks noChangeArrowheads="1"/>
            </p:cNvSpPr>
            <p:nvPr/>
          </p:nvSpPr>
          <p:spPr bwMode="auto">
            <a:xfrm>
              <a:off x="2249" y="1553"/>
              <a:ext cx="26" cy="4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6" name="Rectangle 117"/>
            <p:cNvSpPr>
              <a:spLocks noChangeArrowheads="1"/>
            </p:cNvSpPr>
            <p:nvPr/>
          </p:nvSpPr>
          <p:spPr bwMode="auto">
            <a:xfrm>
              <a:off x="2249" y="1557"/>
              <a:ext cx="26" cy="4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7" name="Rectangle 118"/>
            <p:cNvSpPr>
              <a:spLocks noChangeArrowheads="1"/>
            </p:cNvSpPr>
            <p:nvPr/>
          </p:nvSpPr>
          <p:spPr bwMode="auto">
            <a:xfrm>
              <a:off x="2249" y="1561"/>
              <a:ext cx="26" cy="4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8" name="Rectangle 119"/>
            <p:cNvSpPr>
              <a:spLocks noChangeArrowheads="1"/>
            </p:cNvSpPr>
            <p:nvPr/>
          </p:nvSpPr>
          <p:spPr bwMode="auto">
            <a:xfrm>
              <a:off x="2249" y="1565"/>
              <a:ext cx="26" cy="5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9" name="Rectangle 120"/>
            <p:cNvSpPr>
              <a:spLocks noChangeArrowheads="1"/>
            </p:cNvSpPr>
            <p:nvPr/>
          </p:nvSpPr>
          <p:spPr bwMode="auto">
            <a:xfrm>
              <a:off x="2249" y="1570"/>
              <a:ext cx="26" cy="4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0" name="Rectangle 121"/>
            <p:cNvSpPr>
              <a:spLocks noChangeArrowheads="1"/>
            </p:cNvSpPr>
            <p:nvPr/>
          </p:nvSpPr>
          <p:spPr bwMode="auto">
            <a:xfrm>
              <a:off x="2249" y="1574"/>
              <a:ext cx="26" cy="4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1" name="Rectangle 122"/>
            <p:cNvSpPr>
              <a:spLocks noChangeArrowheads="1"/>
            </p:cNvSpPr>
            <p:nvPr/>
          </p:nvSpPr>
          <p:spPr bwMode="auto">
            <a:xfrm>
              <a:off x="2249" y="1578"/>
              <a:ext cx="26" cy="5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2" name="Rectangle 123"/>
            <p:cNvSpPr>
              <a:spLocks noChangeArrowheads="1"/>
            </p:cNvSpPr>
            <p:nvPr/>
          </p:nvSpPr>
          <p:spPr bwMode="auto">
            <a:xfrm>
              <a:off x="2249" y="1583"/>
              <a:ext cx="26" cy="5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3" name="Rectangle 124"/>
            <p:cNvSpPr>
              <a:spLocks noChangeArrowheads="1"/>
            </p:cNvSpPr>
            <p:nvPr/>
          </p:nvSpPr>
          <p:spPr bwMode="auto">
            <a:xfrm>
              <a:off x="2249" y="1588"/>
              <a:ext cx="26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4" name="Rectangle 125"/>
            <p:cNvSpPr>
              <a:spLocks noChangeArrowheads="1"/>
            </p:cNvSpPr>
            <p:nvPr/>
          </p:nvSpPr>
          <p:spPr bwMode="auto">
            <a:xfrm>
              <a:off x="2249" y="1592"/>
              <a:ext cx="26" cy="4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5" name="Rectangle 126"/>
            <p:cNvSpPr>
              <a:spLocks noChangeArrowheads="1"/>
            </p:cNvSpPr>
            <p:nvPr/>
          </p:nvSpPr>
          <p:spPr bwMode="auto">
            <a:xfrm>
              <a:off x="2249" y="1596"/>
              <a:ext cx="26" cy="4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6" name="Rectangle 127"/>
            <p:cNvSpPr>
              <a:spLocks noChangeArrowheads="1"/>
            </p:cNvSpPr>
            <p:nvPr/>
          </p:nvSpPr>
          <p:spPr bwMode="auto">
            <a:xfrm>
              <a:off x="2249" y="1600"/>
              <a:ext cx="26" cy="4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7" name="Rectangle 128"/>
            <p:cNvSpPr>
              <a:spLocks noChangeArrowheads="1"/>
            </p:cNvSpPr>
            <p:nvPr/>
          </p:nvSpPr>
          <p:spPr bwMode="auto">
            <a:xfrm>
              <a:off x="2249" y="1604"/>
              <a:ext cx="26" cy="5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8" name="Rectangle 129"/>
            <p:cNvSpPr>
              <a:spLocks noChangeArrowheads="1"/>
            </p:cNvSpPr>
            <p:nvPr/>
          </p:nvSpPr>
          <p:spPr bwMode="auto">
            <a:xfrm>
              <a:off x="2249" y="1609"/>
              <a:ext cx="26" cy="3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9" name="Rectangle 130"/>
            <p:cNvSpPr>
              <a:spLocks noChangeArrowheads="1"/>
            </p:cNvSpPr>
            <p:nvPr/>
          </p:nvSpPr>
          <p:spPr bwMode="auto">
            <a:xfrm>
              <a:off x="2249" y="1612"/>
              <a:ext cx="26" cy="5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0" name="Rectangle 131"/>
            <p:cNvSpPr>
              <a:spLocks noChangeArrowheads="1"/>
            </p:cNvSpPr>
            <p:nvPr/>
          </p:nvSpPr>
          <p:spPr bwMode="auto">
            <a:xfrm>
              <a:off x="2249" y="1617"/>
              <a:ext cx="26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1" name="Rectangle 132"/>
            <p:cNvSpPr>
              <a:spLocks noChangeArrowheads="1"/>
            </p:cNvSpPr>
            <p:nvPr/>
          </p:nvSpPr>
          <p:spPr bwMode="auto">
            <a:xfrm>
              <a:off x="2249" y="1621"/>
              <a:ext cx="26" cy="4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2" name="Rectangle 133"/>
            <p:cNvSpPr>
              <a:spLocks noChangeArrowheads="1"/>
            </p:cNvSpPr>
            <p:nvPr/>
          </p:nvSpPr>
          <p:spPr bwMode="auto">
            <a:xfrm>
              <a:off x="2249" y="1625"/>
              <a:ext cx="26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3" name="Rectangle 134"/>
            <p:cNvSpPr>
              <a:spLocks noChangeArrowheads="1"/>
            </p:cNvSpPr>
            <p:nvPr/>
          </p:nvSpPr>
          <p:spPr bwMode="auto">
            <a:xfrm>
              <a:off x="2249" y="1629"/>
              <a:ext cx="26" cy="4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4" name="Rectangle 135"/>
            <p:cNvSpPr>
              <a:spLocks noChangeArrowheads="1"/>
            </p:cNvSpPr>
            <p:nvPr/>
          </p:nvSpPr>
          <p:spPr bwMode="auto">
            <a:xfrm>
              <a:off x="2249" y="1633"/>
              <a:ext cx="26" cy="5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5" name="Rectangle 136"/>
            <p:cNvSpPr>
              <a:spLocks noChangeArrowheads="1"/>
            </p:cNvSpPr>
            <p:nvPr/>
          </p:nvSpPr>
          <p:spPr bwMode="auto">
            <a:xfrm>
              <a:off x="2249" y="1638"/>
              <a:ext cx="26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6" name="Rectangle 137"/>
            <p:cNvSpPr>
              <a:spLocks noChangeArrowheads="1"/>
            </p:cNvSpPr>
            <p:nvPr/>
          </p:nvSpPr>
          <p:spPr bwMode="auto">
            <a:xfrm>
              <a:off x="2249" y="1642"/>
              <a:ext cx="26" cy="4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7" name="Rectangle 138"/>
            <p:cNvSpPr>
              <a:spLocks noChangeArrowheads="1"/>
            </p:cNvSpPr>
            <p:nvPr/>
          </p:nvSpPr>
          <p:spPr bwMode="auto">
            <a:xfrm>
              <a:off x="2249" y="1646"/>
              <a:ext cx="26" cy="4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8" name="Rectangle 139"/>
            <p:cNvSpPr>
              <a:spLocks noChangeArrowheads="1"/>
            </p:cNvSpPr>
            <p:nvPr/>
          </p:nvSpPr>
          <p:spPr bwMode="auto">
            <a:xfrm>
              <a:off x="2249" y="1650"/>
              <a:ext cx="26" cy="4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9" name="Rectangle 140"/>
            <p:cNvSpPr>
              <a:spLocks noChangeArrowheads="1"/>
            </p:cNvSpPr>
            <p:nvPr/>
          </p:nvSpPr>
          <p:spPr bwMode="auto">
            <a:xfrm>
              <a:off x="2249" y="1654"/>
              <a:ext cx="26" cy="4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0" name="Rectangle 141"/>
            <p:cNvSpPr>
              <a:spLocks noChangeArrowheads="1"/>
            </p:cNvSpPr>
            <p:nvPr/>
          </p:nvSpPr>
          <p:spPr bwMode="auto">
            <a:xfrm>
              <a:off x="2249" y="1658"/>
              <a:ext cx="26" cy="4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1" name="Rectangle 142"/>
            <p:cNvSpPr>
              <a:spLocks noChangeArrowheads="1"/>
            </p:cNvSpPr>
            <p:nvPr/>
          </p:nvSpPr>
          <p:spPr bwMode="auto">
            <a:xfrm>
              <a:off x="2249" y="1662"/>
              <a:ext cx="26" cy="4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2" name="Rectangle 143"/>
            <p:cNvSpPr>
              <a:spLocks noChangeArrowheads="1"/>
            </p:cNvSpPr>
            <p:nvPr/>
          </p:nvSpPr>
          <p:spPr bwMode="auto">
            <a:xfrm>
              <a:off x="2249" y="1666"/>
              <a:ext cx="26" cy="5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3" name="Rectangle 144"/>
            <p:cNvSpPr>
              <a:spLocks noChangeArrowheads="1"/>
            </p:cNvSpPr>
            <p:nvPr/>
          </p:nvSpPr>
          <p:spPr bwMode="auto">
            <a:xfrm>
              <a:off x="2249" y="1671"/>
              <a:ext cx="26" cy="3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4" name="Rectangle 145"/>
            <p:cNvSpPr>
              <a:spLocks noChangeArrowheads="1"/>
            </p:cNvSpPr>
            <p:nvPr/>
          </p:nvSpPr>
          <p:spPr bwMode="auto">
            <a:xfrm>
              <a:off x="2249" y="1674"/>
              <a:ext cx="26" cy="5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5" name="Rectangle 146"/>
            <p:cNvSpPr>
              <a:spLocks noChangeArrowheads="1"/>
            </p:cNvSpPr>
            <p:nvPr/>
          </p:nvSpPr>
          <p:spPr bwMode="auto">
            <a:xfrm>
              <a:off x="2249" y="1679"/>
              <a:ext cx="26" cy="4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6" name="Rectangle 147"/>
            <p:cNvSpPr>
              <a:spLocks noChangeArrowheads="1"/>
            </p:cNvSpPr>
            <p:nvPr/>
          </p:nvSpPr>
          <p:spPr bwMode="auto">
            <a:xfrm>
              <a:off x="2249" y="1683"/>
              <a:ext cx="26" cy="4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7" name="Rectangle 148"/>
            <p:cNvSpPr>
              <a:spLocks noChangeArrowheads="1"/>
            </p:cNvSpPr>
            <p:nvPr/>
          </p:nvSpPr>
          <p:spPr bwMode="auto">
            <a:xfrm>
              <a:off x="2249" y="1687"/>
              <a:ext cx="26" cy="4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8" name="Rectangle 149"/>
            <p:cNvSpPr>
              <a:spLocks noChangeArrowheads="1"/>
            </p:cNvSpPr>
            <p:nvPr/>
          </p:nvSpPr>
          <p:spPr bwMode="auto">
            <a:xfrm>
              <a:off x="2249" y="1691"/>
              <a:ext cx="26" cy="4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9" name="Rectangle 150"/>
            <p:cNvSpPr>
              <a:spLocks noChangeArrowheads="1"/>
            </p:cNvSpPr>
            <p:nvPr/>
          </p:nvSpPr>
          <p:spPr bwMode="auto">
            <a:xfrm>
              <a:off x="2249" y="1695"/>
              <a:ext cx="26" cy="5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0" name="Rectangle 151"/>
            <p:cNvSpPr>
              <a:spLocks noChangeArrowheads="1"/>
            </p:cNvSpPr>
            <p:nvPr/>
          </p:nvSpPr>
          <p:spPr bwMode="auto">
            <a:xfrm>
              <a:off x="2249" y="1700"/>
              <a:ext cx="26" cy="3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1" name="Rectangle 152"/>
            <p:cNvSpPr>
              <a:spLocks noChangeArrowheads="1"/>
            </p:cNvSpPr>
            <p:nvPr/>
          </p:nvSpPr>
          <p:spPr bwMode="auto">
            <a:xfrm>
              <a:off x="2249" y="1703"/>
              <a:ext cx="26" cy="5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2" name="Rectangle 153"/>
            <p:cNvSpPr>
              <a:spLocks noChangeArrowheads="1"/>
            </p:cNvSpPr>
            <p:nvPr/>
          </p:nvSpPr>
          <p:spPr bwMode="auto">
            <a:xfrm>
              <a:off x="2249" y="1708"/>
              <a:ext cx="26" cy="4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3" name="Rectangle 154"/>
            <p:cNvSpPr>
              <a:spLocks noChangeArrowheads="1"/>
            </p:cNvSpPr>
            <p:nvPr/>
          </p:nvSpPr>
          <p:spPr bwMode="auto">
            <a:xfrm>
              <a:off x="2249" y="1712"/>
              <a:ext cx="26" cy="4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4" name="Rectangle 155"/>
            <p:cNvSpPr>
              <a:spLocks noChangeArrowheads="1"/>
            </p:cNvSpPr>
            <p:nvPr/>
          </p:nvSpPr>
          <p:spPr bwMode="auto">
            <a:xfrm>
              <a:off x="2249" y="1716"/>
              <a:ext cx="26" cy="3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5" name="Rectangle 156"/>
            <p:cNvSpPr>
              <a:spLocks noChangeArrowheads="1"/>
            </p:cNvSpPr>
            <p:nvPr/>
          </p:nvSpPr>
          <p:spPr bwMode="auto">
            <a:xfrm>
              <a:off x="2250" y="1454"/>
              <a:ext cx="25" cy="26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2306" name="Picture 15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1" y="1442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2307" name="Picture 15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1" y="1442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2308" name="Rectangle 159"/>
            <p:cNvSpPr>
              <a:spLocks noChangeArrowheads="1"/>
            </p:cNvSpPr>
            <p:nvPr/>
          </p:nvSpPr>
          <p:spPr bwMode="auto">
            <a:xfrm>
              <a:off x="2441" y="1443"/>
              <a:ext cx="21" cy="11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2309" name="Picture 16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4" y="1430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2310" name="Picture 16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4" y="1430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2311" name="Rectangle 162"/>
            <p:cNvSpPr>
              <a:spLocks noChangeArrowheads="1"/>
            </p:cNvSpPr>
            <p:nvPr/>
          </p:nvSpPr>
          <p:spPr bwMode="auto">
            <a:xfrm>
              <a:off x="2414" y="1468"/>
              <a:ext cx="48" cy="26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2" name="Line 163"/>
            <p:cNvSpPr>
              <a:spLocks noChangeShapeType="1"/>
            </p:cNvSpPr>
            <p:nvPr/>
          </p:nvSpPr>
          <p:spPr bwMode="auto">
            <a:xfrm>
              <a:off x="2414" y="1430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3" name="Line 164"/>
            <p:cNvSpPr>
              <a:spLocks noChangeShapeType="1"/>
            </p:cNvSpPr>
            <p:nvPr/>
          </p:nvSpPr>
          <p:spPr bwMode="auto">
            <a:xfrm>
              <a:off x="2462" y="1430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4" name="Rectangle 165"/>
            <p:cNvSpPr>
              <a:spLocks noChangeArrowheads="1"/>
            </p:cNvSpPr>
            <p:nvPr/>
          </p:nvSpPr>
          <p:spPr bwMode="auto">
            <a:xfrm>
              <a:off x="2422" y="1475"/>
              <a:ext cx="33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5" name="Rectangle 166"/>
            <p:cNvSpPr>
              <a:spLocks noChangeArrowheads="1"/>
            </p:cNvSpPr>
            <p:nvPr/>
          </p:nvSpPr>
          <p:spPr bwMode="auto">
            <a:xfrm>
              <a:off x="2422" y="1475"/>
              <a:ext cx="33" cy="1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6" name="Rectangle 167"/>
            <p:cNvSpPr>
              <a:spLocks noChangeArrowheads="1"/>
            </p:cNvSpPr>
            <p:nvPr/>
          </p:nvSpPr>
          <p:spPr bwMode="auto">
            <a:xfrm>
              <a:off x="2426" y="1481"/>
              <a:ext cx="8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7" name="Rectangle 168"/>
            <p:cNvSpPr>
              <a:spLocks noChangeArrowheads="1"/>
            </p:cNvSpPr>
            <p:nvPr/>
          </p:nvSpPr>
          <p:spPr bwMode="auto">
            <a:xfrm>
              <a:off x="2434" y="1481"/>
              <a:ext cx="9" cy="5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8" name="Rectangle 169"/>
            <p:cNvSpPr>
              <a:spLocks noChangeArrowheads="1"/>
            </p:cNvSpPr>
            <p:nvPr/>
          </p:nvSpPr>
          <p:spPr bwMode="auto">
            <a:xfrm>
              <a:off x="2425" y="1477"/>
              <a:ext cx="1" cy="4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9" name="Rectangle 170"/>
            <p:cNvSpPr>
              <a:spLocks noChangeArrowheads="1"/>
            </p:cNvSpPr>
            <p:nvPr/>
          </p:nvSpPr>
          <p:spPr bwMode="auto">
            <a:xfrm>
              <a:off x="2426" y="1477"/>
              <a:ext cx="1" cy="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0" name="Rectangle 171"/>
            <p:cNvSpPr>
              <a:spLocks noChangeArrowheads="1"/>
            </p:cNvSpPr>
            <p:nvPr/>
          </p:nvSpPr>
          <p:spPr bwMode="auto">
            <a:xfrm>
              <a:off x="2426" y="1477"/>
              <a:ext cx="1" cy="4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1" name="Rectangle 172"/>
            <p:cNvSpPr>
              <a:spLocks noChangeArrowheads="1"/>
            </p:cNvSpPr>
            <p:nvPr/>
          </p:nvSpPr>
          <p:spPr bwMode="auto">
            <a:xfrm>
              <a:off x="2427" y="1477"/>
              <a:ext cx="1" cy="4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2" name="Rectangle 173"/>
            <p:cNvSpPr>
              <a:spLocks noChangeArrowheads="1"/>
            </p:cNvSpPr>
            <p:nvPr/>
          </p:nvSpPr>
          <p:spPr bwMode="auto">
            <a:xfrm>
              <a:off x="2427" y="1477"/>
              <a:ext cx="1" cy="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3" name="Rectangle 174"/>
            <p:cNvSpPr>
              <a:spLocks noChangeArrowheads="1"/>
            </p:cNvSpPr>
            <p:nvPr/>
          </p:nvSpPr>
          <p:spPr bwMode="auto">
            <a:xfrm>
              <a:off x="2428" y="1477"/>
              <a:ext cx="1" cy="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4" name="Rectangle 175"/>
            <p:cNvSpPr>
              <a:spLocks noChangeArrowheads="1"/>
            </p:cNvSpPr>
            <p:nvPr/>
          </p:nvSpPr>
          <p:spPr bwMode="auto">
            <a:xfrm>
              <a:off x="2429" y="1477"/>
              <a:ext cx="1" cy="4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5" name="Rectangle 176"/>
            <p:cNvSpPr>
              <a:spLocks noChangeArrowheads="1"/>
            </p:cNvSpPr>
            <p:nvPr/>
          </p:nvSpPr>
          <p:spPr bwMode="auto">
            <a:xfrm>
              <a:off x="2429" y="1477"/>
              <a:ext cx="1" cy="4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6" name="Rectangle 177"/>
            <p:cNvSpPr>
              <a:spLocks noChangeArrowheads="1"/>
            </p:cNvSpPr>
            <p:nvPr/>
          </p:nvSpPr>
          <p:spPr bwMode="auto">
            <a:xfrm>
              <a:off x="2430" y="1477"/>
              <a:ext cx="1" cy="4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7" name="Rectangle 178"/>
            <p:cNvSpPr>
              <a:spLocks noChangeArrowheads="1"/>
            </p:cNvSpPr>
            <p:nvPr/>
          </p:nvSpPr>
          <p:spPr bwMode="auto">
            <a:xfrm>
              <a:off x="2431" y="1477"/>
              <a:ext cx="1" cy="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8" name="Rectangle 179"/>
            <p:cNvSpPr>
              <a:spLocks noChangeArrowheads="1"/>
            </p:cNvSpPr>
            <p:nvPr/>
          </p:nvSpPr>
          <p:spPr bwMode="auto">
            <a:xfrm>
              <a:off x="2431" y="1477"/>
              <a:ext cx="1" cy="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9" name="Rectangle 180"/>
            <p:cNvSpPr>
              <a:spLocks noChangeArrowheads="1"/>
            </p:cNvSpPr>
            <p:nvPr/>
          </p:nvSpPr>
          <p:spPr bwMode="auto">
            <a:xfrm>
              <a:off x="2432" y="1477"/>
              <a:ext cx="1" cy="4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0" name="Rectangle 181"/>
            <p:cNvSpPr>
              <a:spLocks noChangeArrowheads="1"/>
            </p:cNvSpPr>
            <p:nvPr/>
          </p:nvSpPr>
          <p:spPr bwMode="auto">
            <a:xfrm>
              <a:off x="2432" y="1477"/>
              <a:ext cx="1" cy="4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1" name="Rectangle 182"/>
            <p:cNvSpPr>
              <a:spLocks noChangeArrowheads="1"/>
            </p:cNvSpPr>
            <p:nvPr/>
          </p:nvSpPr>
          <p:spPr bwMode="auto">
            <a:xfrm>
              <a:off x="2433" y="1477"/>
              <a:ext cx="1" cy="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2" name="Rectangle 183"/>
            <p:cNvSpPr>
              <a:spLocks noChangeArrowheads="1"/>
            </p:cNvSpPr>
            <p:nvPr/>
          </p:nvSpPr>
          <p:spPr bwMode="auto">
            <a:xfrm>
              <a:off x="2434" y="1477"/>
              <a:ext cx="1" cy="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3" name="Rectangle 184"/>
            <p:cNvSpPr>
              <a:spLocks noChangeArrowheads="1"/>
            </p:cNvSpPr>
            <p:nvPr/>
          </p:nvSpPr>
          <p:spPr bwMode="auto">
            <a:xfrm>
              <a:off x="2434" y="1477"/>
              <a:ext cx="1" cy="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4" name="Rectangle 185"/>
            <p:cNvSpPr>
              <a:spLocks noChangeArrowheads="1"/>
            </p:cNvSpPr>
            <p:nvPr/>
          </p:nvSpPr>
          <p:spPr bwMode="auto">
            <a:xfrm>
              <a:off x="2435" y="1477"/>
              <a:ext cx="1" cy="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5" name="Rectangle 186"/>
            <p:cNvSpPr>
              <a:spLocks noChangeArrowheads="1"/>
            </p:cNvSpPr>
            <p:nvPr/>
          </p:nvSpPr>
          <p:spPr bwMode="auto">
            <a:xfrm>
              <a:off x="2436" y="1477"/>
              <a:ext cx="1" cy="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6" name="Rectangle 187"/>
            <p:cNvSpPr>
              <a:spLocks noChangeArrowheads="1"/>
            </p:cNvSpPr>
            <p:nvPr/>
          </p:nvSpPr>
          <p:spPr bwMode="auto">
            <a:xfrm>
              <a:off x="2436" y="1477"/>
              <a:ext cx="1" cy="4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7" name="Rectangle 188"/>
            <p:cNvSpPr>
              <a:spLocks noChangeArrowheads="1"/>
            </p:cNvSpPr>
            <p:nvPr/>
          </p:nvSpPr>
          <p:spPr bwMode="auto">
            <a:xfrm>
              <a:off x="2437" y="1477"/>
              <a:ext cx="1" cy="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8" name="Rectangle 189"/>
            <p:cNvSpPr>
              <a:spLocks noChangeArrowheads="1"/>
            </p:cNvSpPr>
            <p:nvPr/>
          </p:nvSpPr>
          <p:spPr bwMode="auto">
            <a:xfrm>
              <a:off x="2438" y="1477"/>
              <a:ext cx="1" cy="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9" name="Rectangle 190"/>
            <p:cNvSpPr>
              <a:spLocks noChangeArrowheads="1"/>
            </p:cNvSpPr>
            <p:nvPr/>
          </p:nvSpPr>
          <p:spPr bwMode="auto">
            <a:xfrm>
              <a:off x="2438" y="1477"/>
              <a:ext cx="1" cy="4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0" name="Rectangle 191"/>
            <p:cNvSpPr>
              <a:spLocks noChangeArrowheads="1"/>
            </p:cNvSpPr>
            <p:nvPr/>
          </p:nvSpPr>
          <p:spPr bwMode="auto">
            <a:xfrm>
              <a:off x="2439" y="1477"/>
              <a:ext cx="1" cy="4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1" name="Rectangle 192"/>
            <p:cNvSpPr>
              <a:spLocks noChangeArrowheads="1"/>
            </p:cNvSpPr>
            <p:nvPr/>
          </p:nvSpPr>
          <p:spPr bwMode="auto">
            <a:xfrm>
              <a:off x="2439" y="1477"/>
              <a:ext cx="1" cy="4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2" name="Rectangle 193"/>
            <p:cNvSpPr>
              <a:spLocks noChangeArrowheads="1"/>
            </p:cNvSpPr>
            <p:nvPr/>
          </p:nvSpPr>
          <p:spPr bwMode="auto">
            <a:xfrm>
              <a:off x="2440" y="1477"/>
              <a:ext cx="1" cy="4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3" name="Rectangle 194"/>
            <p:cNvSpPr>
              <a:spLocks noChangeArrowheads="1"/>
            </p:cNvSpPr>
            <p:nvPr/>
          </p:nvSpPr>
          <p:spPr bwMode="auto">
            <a:xfrm>
              <a:off x="2441" y="1477"/>
              <a:ext cx="1" cy="4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4" name="Rectangle 195"/>
            <p:cNvSpPr>
              <a:spLocks noChangeArrowheads="1"/>
            </p:cNvSpPr>
            <p:nvPr/>
          </p:nvSpPr>
          <p:spPr bwMode="auto">
            <a:xfrm>
              <a:off x="2441" y="1477"/>
              <a:ext cx="1" cy="4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5" name="Rectangle 196"/>
            <p:cNvSpPr>
              <a:spLocks noChangeArrowheads="1"/>
            </p:cNvSpPr>
            <p:nvPr/>
          </p:nvSpPr>
          <p:spPr bwMode="auto">
            <a:xfrm>
              <a:off x="2442" y="1477"/>
              <a:ext cx="1" cy="4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6" name="Rectangle 197"/>
            <p:cNvSpPr>
              <a:spLocks noChangeArrowheads="1"/>
            </p:cNvSpPr>
            <p:nvPr/>
          </p:nvSpPr>
          <p:spPr bwMode="auto">
            <a:xfrm>
              <a:off x="2443" y="1477"/>
              <a:ext cx="1" cy="4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7" name="Rectangle 198"/>
            <p:cNvSpPr>
              <a:spLocks noChangeArrowheads="1"/>
            </p:cNvSpPr>
            <p:nvPr/>
          </p:nvSpPr>
          <p:spPr bwMode="auto">
            <a:xfrm>
              <a:off x="2443" y="1477"/>
              <a:ext cx="1" cy="4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8" name="Rectangle 199"/>
            <p:cNvSpPr>
              <a:spLocks noChangeArrowheads="1"/>
            </p:cNvSpPr>
            <p:nvPr/>
          </p:nvSpPr>
          <p:spPr bwMode="auto">
            <a:xfrm>
              <a:off x="2444" y="1477"/>
              <a:ext cx="1" cy="4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9" name="Rectangle 200"/>
            <p:cNvSpPr>
              <a:spLocks noChangeArrowheads="1"/>
            </p:cNvSpPr>
            <p:nvPr/>
          </p:nvSpPr>
          <p:spPr bwMode="auto">
            <a:xfrm>
              <a:off x="2444" y="1477"/>
              <a:ext cx="1" cy="4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50" name="Rectangle 201"/>
            <p:cNvSpPr>
              <a:spLocks noChangeArrowheads="1"/>
            </p:cNvSpPr>
            <p:nvPr/>
          </p:nvSpPr>
          <p:spPr bwMode="auto">
            <a:xfrm>
              <a:off x="2445" y="1477"/>
              <a:ext cx="1" cy="4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51" name="Rectangle 202"/>
            <p:cNvSpPr>
              <a:spLocks noChangeArrowheads="1"/>
            </p:cNvSpPr>
            <p:nvPr/>
          </p:nvSpPr>
          <p:spPr bwMode="auto">
            <a:xfrm>
              <a:off x="2446" y="1477"/>
              <a:ext cx="1" cy="4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52" name="Rectangle 203"/>
            <p:cNvSpPr>
              <a:spLocks noChangeArrowheads="1"/>
            </p:cNvSpPr>
            <p:nvPr/>
          </p:nvSpPr>
          <p:spPr bwMode="auto">
            <a:xfrm>
              <a:off x="2446" y="1477"/>
              <a:ext cx="1" cy="4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53" name="Rectangle 204"/>
            <p:cNvSpPr>
              <a:spLocks noChangeArrowheads="1"/>
            </p:cNvSpPr>
            <p:nvPr/>
          </p:nvSpPr>
          <p:spPr bwMode="auto">
            <a:xfrm>
              <a:off x="2447" y="1477"/>
              <a:ext cx="1" cy="4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244" name="Rectangle 205"/>
          <p:cNvSpPr>
            <a:spLocks noChangeArrowheads="1"/>
          </p:cNvSpPr>
          <p:nvPr/>
        </p:nvSpPr>
        <p:spPr bwMode="auto">
          <a:xfrm>
            <a:off x="3886200" y="2344738"/>
            <a:ext cx="1588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5" name="Rectangle 206"/>
          <p:cNvSpPr>
            <a:spLocks noChangeArrowheads="1"/>
          </p:cNvSpPr>
          <p:nvPr/>
        </p:nvSpPr>
        <p:spPr bwMode="auto">
          <a:xfrm>
            <a:off x="3886200" y="2344738"/>
            <a:ext cx="1588" cy="6350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6" name="Rectangle 207"/>
          <p:cNvSpPr>
            <a:spLocks noChangeArrowheads="1"/>
          </p:cNvSpPr>
          <p:nvPr/>
        </p:nvSpPr>
        <p:spPr bwMode="auto">
          <a:xfrm>
            <a:off x="3887788" y="2344738"/>
            <a:ext cx="1587" cy="6350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7" name="Rectangle 208"/>
          <p:cNvSpPr>
            <a:spLocks noChangeArrowheads="1"/>
          </p:cNvSpPr>
          <p:nvPr/>
        </p:nvSpPr>
        <p:spPr bwMode="auto">
          <a:xfrm>
            <a:off x="3889375" y="2344738"/>
            <a:ext cx="1588" cy="6350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8" name="Rectangle 209"/>
          <p:cNvSpPr>
            <a:spLocks noChangeArrowheads="1"/>
          </p:cNvSpPr>
          <p:nvPr/>
        </p:nvSpPr>
        <p:spPr bwMode="auto">
          <a:xfrm>
            <a:off x="3878263" y="2351088"/>
            <a:ext cx="12700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9" name="Freeform 210"/>
          <p:cNvSpPr>
            <a:spLocks/>
          </p:cNvSpPr>
          <p:nvPr/>
        </p:nvSpPr>
        <p:spPr bwMode="auto">
          <a:xfrm>
            <a:off x="3557588" y="2239963"/>
            <a:ext cx="396875" cy="519112"/>
          </a:xfrm>
          <a:custGeom>
            <a:avLst/>
            <a:gdLst>
              <a:gd name="T0" fmla="*/ 2147483647 w 499"/>
              <a:gd name="T1" fmla="*/ 2147483647 h 654"/>
              <a:gd name="T2" fmla="*/ 2147483647 w 499"/>
              <a:gd name="T3" fmla="*/ 2147483647 h 654"/>
              <a:gd name="T4" fmla="*/ 0 w 499"/>
              <a:gd name="T5" fmla="*/ 2147483647 h 654"/>
              <a:gd name="T6" fmla="*/ 0 w 499"/>
              <a:gd name="T7" fmla="*/ 2147483647 h 654"/>
              <a:gd name="T8" fmla="*/ 2147483647 w 499"/>
              <a:gd name="T9" fmla="*/ 2147483647 h 654"/>
              <a:gd name="T10" fmla="*/ 2147483647 w 499"/>
              <a:gd name="T11" fmla="*/ 2147483647 h 654"/>
              <a:gd name="T12" fmla="*/ 2147483647 w 499"/>
              <a:gd name="T13" fmla="*/ 2147483647 h 654"/>
              <a:gd name="T14" fmla="*/ 2147483647 w 499"/>
              <a:gd name="T15" fmla="*/ 0 h 654"/>
              <a:gd name="T16" fmla="*/ 2147483647 w 499"/>
              <a:gd name="T17" fmla="*/ 0 h 654"/>
              <a:gd name="T18" fmla="*/ 2147483647 w 499"/>
              <a:gd name="T19" fmla="*/ 2147483647 h 654"/>
              <a:gd name="T20" fmla="*/ 2147483647 w 499"/>
              <a:gd name="T21" fmla="*/ 2147483647 h 654"/>
              <a:gd name="T22" fmla="*/ 2147483647 w 499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9"/>
              <a:gd name="T37" fmla="*/ 0 h 654"/>
              <a:gd name="T38" fmla="*/ 499 w 499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9" h="654">
                <a:moveTo>
                  <a:pt x="66" y="654"/>
                </a:moveTo>
                <a:lnTo>
                  <a:pt x="66" y="635"/>
                </a:lnTo>
                <a:lnTo>
                  <a:pt x="0" y="635"/>
                </a:lnTo>
                <a:lnTo>
                  <a:pt x="0" y="67"/>
                </a:lnTo>
                <a:lnTo>
                  <a:pt x="19" y="48"/>
                </a:lnTo>
                <a:lnTo>
                  <a:pt x="66" y="48"/>
                </a:lnTo>
                <a:lnTo>
                  <a:pt x="66" y="38"/>
                </a:lnTo>
                <a:lnTo>
                  <a:pt x="104" y="0"/>
                </a:lnTo>
                <a:lnTo>
                  <a:pt x="499" y="0"/>
                </a:lnTo>
                <a:lnTo>
                  <a:pt x="499" y="616"/>
                </a:lnTo>
                <a:lnTo>
                  <a:pt x="460" y="654"/>
                </a:lnTo>
                <a:lnTo>
                  <a:pt x="66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0" name="Rectangle 211"/>
          <p:cNvSpPr>
            <a:spLocks noChangeArrowheads="1"/>
          </p:cNvSpPr>
          <p:nvPr/>
        </p:nvSpPr>
        <p:spPr bwMode="auto">
          <a:xfrm>
            <a:off x="3308350" y="2784475"/>
            <a:ext cx="39052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IN2P3</a:t>
            </a:r>
          </a:p>
        </p:txBody>
      </p:sp>
      <p:sp>
        <p:nvSpPr>
          <p:cNvPr id="138251" name="Freeform 212"/>
          <p:cNvSpPr>
            <a:spLocks noEditPoints="1"/>
          </p:cNvSpPr>
          <p:nvPr/>
        </p:nvSpPr>
        <p:spPr bwMode="auto">
          <a:xfrm>
            <a:off x="4665663" y="2492375"/>
            <a:ext cx="377825" cy="26988"/>
          </a:xfrm>
          <a:custGeom>
            <a:avLst/>
            <a:gdLst>
              <a:gd name="T0" fmla="*/ 0 w 477"/>
              <a:gd name="T1" fmla="*/ 2147483647 h 35"/>
              <a:gd name="T2" fmla="*/ 0 w 477"/>
              <a:gd name="T3" fmla="*/ 2147483647 h 35"/>
              <a:gd name="T4" fmla="*/ 2147483647 w 477"/>
              <a:gd name="T5" fmla="*/ 2147483647 h 35"/>
              <a:gd name="T6" fmla="*/ 2147483647 w 477"/>
              <a:gd name="T7" fmla="*/ 2147483647 h 35"/>
              <a:gd name="T8" fmla="*/ 0 w 477"/>
              <a:gd name="T9" fmla="*/ 2147483647 h 35"/>
              <a:gd name="T10" fmla="*/ 2147483647 w 477"/>
              <a:gd name="T11" fmla="*/ 2147483647 h 35"/>
              <a:gd name="T12" fmla="*/ 2147483647 w 477"/>
              <a:gd name="T13" fmla="*/ 2147483647 h 35"/>
              <a:gd name="T14" fmla="*/ 2147483647 w 477"/>
              <a:gd name="T15" fmla="*/ 2147483647 h 35"/>
              <a:gd name="T16" fmla="*/ 2147483647 w 477"/>
              <a:gd name="T17" fmla="*/ 2147483647 h 35"/>
              <a:gd name="T18" fmla="*/ 2147483647 w 477"/>
              <a:gd name="T19" fmla="*/ 2147483647 h 35"/>
              <a:gd name="T20" fmla="*/ 2147483647 w 477"/>
              <a:gd name="T21" fmla="*/ 2147483647 h 35"/>
              <a:gd name="T22" fmla="*/ 2147483647 w 477"/>
              <a:gd name="T23" fmla="*/ 2147483647 h 35"/>
              <a:gd name="T24" fmla="*/ 2147483647 w 477"/>
              <a:gd name="T25" fmla="*/ 2147483647 h 35"/>
              <a:gd name="T26" fmla="*/ 2147483647 w 477"/>
              <a:gd name="T27" fmla="*/ 2147483647 h 35"/>
              <a:gd name="T28" fmla="*/ 2147483647 w 477"/>
              <a:gd name="T29" fmla="*/ 2147483647 h 35"/>
              <a:gd name="T30" fmla="*/ 2147483647 w 477"/>
              <a:gd name="T31" fmla="*/ 2147483647 h 35"/>
              <a:gd name="T32" fmla="*/ 2147483647 w 477"/>
              <a:gd name="T33" fmla="*/ 2147483647 h 35"/>
              <a:gd name="T34" fmla="*/ 2147483647 w 477"/>
              <a:gd name="T35" fmla="*/ 2147483647 h 35"/>
              <a:gd name="T36" fmla="*/ 2147483647 w 477"/>
              <a:gd name="T37" fmla="*/ 2147483647 h 35"/>
              <a:gd name="T38" fmla="*/ 2147483647 w 477"/>
              <a:gd name="T39" fmla="*/ 2147483647 h 35"/>
              <a:gd name="T40" fmla="*/ 2147483647 w 477"/>
              <a:gd name="T41" fmla="*/ 2147483647 h 35"/>
              <a:gd name="T42" fmla="*/ 2147483647 w 477"/>
              <a:gd name="T43" fmla="*/ 2147483647 h 35"/>
              <a:gd name="T44" fmla="*/ 2147483647 w 477"/>
              <a:gd name="T45" fmla="*/ 2147483647 h 35"/>
              <a:gd name="T46" fmla="*/ 2147483647 w 477"/>
              <a:gd name="T47" fmla="*/ 2147483647 h 35"/>
              <a:gd name="T48" fmla="*/ 2147483647 w 477"/>
              <a:gd name="T49" fmla="*/ 2147483647 h 35"/>
              <a:gd name="T50" fmla="*/ 2147483647 w 477"/>
              <a:gd name="T51" fmla="*/ 0 h 35"/>
              <a:gd name="T52" fmla="*/ 2147483647 w 477"/>
              <a:gd name="T53" fmla="*/ 2147483647 h 35"/>
              <a:gd name="T54" fmla="*/ 2147483647 w 477"/>
              <a:gd name="T55" fmla="*/ 2147483647 h 35"/>
              <a:gd name="T56" fmla="*/ 2147483647 w 477"/>
              <a:gd name="T57" fmla="*/ 0 h 35"/>
              <a:gd name="T58" fmla="*/ 2147483647 w 477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7"/>
              <a:gd name="T91" fmla="*/ 0 h 35"/>
              <a:gd name="T92" fmla="*/ 477 w 477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7" h="35">
                <a:moveTo>
                  <a:pt x="0" y="4"/>
                </a:moveTo>
                <a:lnTo>
                  <a:pt x="0" y="17"/>
                </a:lnTo>
                <a:lnTo>
                  <a:pt x="17" y="17"/>
                </a:lnTo>
                <a:lnTo>
                  <a:pt x="17" y="4"/>
                </a:lnTo>
                <a:lnTo>
                  <a:pt x="0" y="4"/>
                </a:lnTo>
                <a:close/>
                <a:moveTo>
                  <a:pt x="70" y="23"/>
                </a:moveTo>
                <a:lnTo>
                  <a:pt x="70" y="35"/>
                </a:lnTo>
                <a:lnTo>
                  <a:pt x="86" y="35"/>
                </a:lnTo>
                <a:lnTo>
                  <a:pt x="86" y="23"/>
                </a:lnTo>
                <a:lnTo>
                  <a:pt x="70" y="23"/>
                </a:lnTo>
                <a:close/>
                <a:moveTo>
                  <a:pt x="307" y="23"/>
                </a:moveTo>
                <a:lnTo>
                  <a:pt x="307" y="35"/>
                </a:lnTo>
                <a:lnTo>
                  <a:pt x="290" y="35"/>
                </a:lnTo>
                <a:lnTo>
                  <a:pt x="290" y="23"/>
                </a:lnTo>
                <a:lnTo>
                  <a:pt x="307" y="23"/>
                </a:lnTo>
                <a:close/>
                <a:moveTo>
                  <a:pt x="327" y="23"/>
                </a:moveTo>
                <a:lnTo>
                  <a:pt x="327" y="35"/>
                </a:lnTo>
                <a:lnTo>
                  <a:pt x="343" y="35"/>
                </a:lnTo>
                <a:lnTo>
                  <a:pt x="343" y="23"/>
                </a:lnTo>
                <a:lnTo>
                  <a:pt x="327" y="23"/>
                </a:lnTo>
                <a:close/>
                <a:moveTo>
                  <a:pt x="425" y="23"/>
                </a:moveTo>
                <a:lnTo>
                  <a:pt x="425" y="35"/>
                </a:lnTo>
                <a:lnTo>
                  <a:pt x="442" y="35"/>
                </a:lnTo>
                <a:lnTo>
                  <a:pt x="442" y="23"/>
                </a:lnTo>
                <a:lnTo>
                  <a:pt x="425" y="23"/>
                </a:lnTo>
                <a:close/>
                <a:moveTo>
                  <a:pt x="461" y="0"/>
                </a:moveTo>
                <a:lnTo>
                  <a:pt x="461" y="14"/>
                </a:lnTo>
                <a:lnTo>
                  <a:pt x="477" y="14"/>
                </a:lnTo>
                <a:lnTo>
                  <a:pt x="477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2" name="Rectangle 213"/>
          <p:cNvSpPr>
            <a:spLocks noChangeArrowheads="1"/>
          </p:cNvSpPr>
          <p:nvPr/>
        </p:nvSpPr>
        <p:spPr bwMode="auto">
          <a:xfrm>
            <a:off x="4665663" y="2493963"/>
            <a:ext cx="11112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3" name="Rectangle 214"/>
          <p:cNvSpPr>
            <a:spLocks noChangeArrowheads="1"/>
          </p:cNvSpPr>
          <p:nvPr/>
        </p:nvSpPr>
        <p:spPr bwMode="auto">
          <a:xfrm>
            <a:off x="4719638" y="250983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4" name="Rectangle 215"/>
          <p:cNvSpPr>
            <a:spLocks noChangeArrowheads="1"/>
          </p:cNvSpPr>
          <p:nvPr/>
        </p:nvSpPr>
        <p:spPr bwMode="auto">
          <a:xfrm>
            <a:off x="4895850" y="2509838"/>
            <a:ext cx="11113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5" name="Rectangle 216"/>
          <p:cNvSpPr>
            <a:spLocks noChangeArrowheads="1"/>
          </p:cNvSpPr>
          <p:nvPr/>
        </p:nvSpPr>
        <p:spPr bwMode="auto">
          <a:xfrm>
            <a:off x="4924425" y="250983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6" name="Rectangle 217"/>
          <p:cNvSpPr>
            <a:spLocks noChangeArrowheads="1"/>
          </p:cNvSpPr>
          <p:nvPr/>
        </p:nvSpPr>
        <p:spPr bwMode="auto">
          <a:xfrm>
            <a:off x="5000625" y="2509838"/>
            <a:ext cx="14288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7" name="Rectangle 218"/>
          <p:cNvSpPr>
            <a:spLocks noChangeArrowheads="1"/>
          </p:cNvSpPr>
          <p:nvPr/>
        </p:nvSpPr>
        <p:spPr bwMode="auto">
          <a:xfrm>
            <a:off x="5030788" y="249237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8" name="Freeform 219"/>
          <p:cNvSpPr>
            <a:spLocks/>
          </p:cNvSpPr>
          <p:nvPr/>
        </p:nvSpPr>
        <p:spPr bwMode="auto">
          <a:xfrm>
            <a:off x="5021263" y="1995488"/>
            <a:ext cx="31750" cy="519112"/>
          </a:xfrm>
          <a:custGeom>
            <a:avLst/>
            <a:gdLst>
              <a:gd name="T0" fmla="*/ 0 w 38"/>
              <a:gd name="T1" fmla="*/ 2147483647 h 654"/>
              <a:gd name="T2" fmla="*/ 2147483647 w 38"/>
              <a:gd name="T3" fmla="*/ 2147483647 h 654"/>
              <a:gd name="T4" fmla="*/ 2147483647 w 38"/>
              <a:gd name="T5" fmla="*/ 0 h 654"/>
              <a:gd name="T6" fmla="*/ 0 w 38"/>
              <a:gd name="T7" fmla="*/ 2147483647 h 654"/>
              <a:gd name="T8" fmla="*/ 0 w 38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4"/>
              <a:gd name="T17" fmla="*/ 38 w 38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4">
                <a:moveTo>
                  <a:pt x="0" y="654"/>
                </a:moveTo>
                <a:lnTo>
                  <a:pt x="38" y="616"/>
                </a:lnTo>
                <a:lnTo>
                  <a:pt x="38" y="0"/>
                </a:lnTo>
                <a:lnTo>
                  <a:pt x="0" y="39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9" name="Freeform 220"/>
          <p:cNvSpPr>
            <a:spLocks/>
          </p:cNvSpPr>
          <p:nvPr/>
        </p:nvSpPr>
        <p:spPr bwMode="auto">
          <a:xfrm>
            <a:off x="4916488" y="1995488"/>
            <a:ext cx="136525" cy="31750"/>
          </a:xfrm>
          <a:custGeom>
            <a:avLst/>
            <a:gdLst>
              <a:gd name="T0" fmla="*/ 0 w 173"/>
              <a:gd name="T1" fmla="*/ 2147483647 h 39"/>
              <a:gd name="T2" fmla="*/ 2147483647 w 173"/>
              <a:gd name="T3" fmla="*/ 0 h 39"/>
              <a:gd name="T4" fmla="*/ 2147483647 w 173"/>
              <a:gd name="T5" fmla="*/ 0 h 39"/>
              <a:gd name="T6" fmla="*/ 2147483647 w 173"/>
              <a:gd name="T7" fmla="*/ 2147483647 h 39"/>
              <a:gd name="T8" fmla="*/ 0 w 173"/>
              <a:gd name="T9" fmla="*/ 2147483647 h 39"/>
              <a:gd name="T10" fmla="*/ 0 w 173"/>
              <a:gd name="T11" fmla="*/ 2147483647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9"/>
              <a:gd name="T20" fmla="*/ 173 w 173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9">
                <a:moveTo>
                  <a:pt x="0" y="39"/>
                </a:moveTo>
                <a:lnTo>
                  <a:pt x="39" y="0"/>
                </a:lnTo>
                <a:lnTo>
                  <a:pt x="173" y="0"/>
                </a:lnTo>
                <a:lnTo>
                  <a:pt x="135" y="39"/>
                </a:lnTo>
                <a:lnTo>
                  <a:pt x="0" y="3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60" name="Freeform 221"/>
          <p:cNvSpPr>
            <a:spLocks/>
          </p:cNvSpPr>
          <p:nvPr/>
        </p:nvSpPr>
        <p:spPr bwMode="auto">
          <a:xfrm>
            <a:off x="4657725" y="2033588"/>
            <a:ext cx="53975" cy="15875"/>
          </a:xfrm>
          <a:custGeom>
            <a:avLst/>
            <a:gdLst>
              <a:gd name="T0" fmla="*/ 0 w 68"/>
              <a:gd name="T1" fmla="*/ 2147483647 h 20"/>
              <a:gd name="T2" fmla="*/ 2147483647 w 68"/>
              <a:gd name="T3" fmla="*/ 0 h 20"/>
              <a:gd name="T4" fmla="*/ 2147483647 w 68"/>
              <a:gd name="T5" fmla="*/ 0 h 20"/>
              <a:gd name="T6" fmla="*/ 2147483647 w 68"/>
              <a:gd name="T7" fmla="*/ 2147483647 h 20"/>
              <a:gd name="T8" fmla="*/ 0 w 68"/>
              <a:gd name="T9" fmla="*/ 2147483647 h 20"/>
              <a:gd name="T10" fmla="*/ 0 w 68"/>
              <a:gd name="T11" fmla="*/ 2147483647 h 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20"/>
              <a:gd name="T20" fmla="*/ 68 w 68"/>
              <a:gd name="T21" fmla="*/ 20 h 2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20">
                <a:moveTo>
                  <a:pt x="0" y="20"/>
                </a:moveTo>
                <a:lnTo>
                  <a:pt x="19" y="0"/>
                </a:lnTo>
                <a:lnTo>
                  <a:pt x="68" y="0"/>
                </a:lnTo>
                <a:lnTo>
                  <a:pt x="68" y="20"/>
                </a:lnTo>
                <a:lnTo>
                  <a:pt x="0" y="2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61" name="Freeform 222"/>
          <p:cNvSpPr>
            <a:spLocks/>
          </p:cNvSpPr>
          <p:nvPr/>
        </p:nvSpPr>
        <p:spPr bwMode="auto">
          <a:xfrm>
            <a:off x="4711700" y="1995488"/>
            <a:ext cx="233363" cy="31750"/>
          </a:xfrm>
          <a:custGeom>
            <a:avLst/>
            <a:gdLst>
              <a:gd name="T0" fmla="*/ 0 w 298"/>
              <a:gd name="T1" fmla="*/ 2147483647 h 39"/>
              <a:gd name="T2" fmla="*/ 2147483647 w 298"/>
              <a:gd name="T3" fmla="*/ 0 h 39"/>
              <a:gd name="T4" fmla="*/ 2147483647 w 298"/>
              <a:gd name="T5" fmla="*/ 0 h 39"/>
              <a:gd name="T6" fmla="*/ 2147483647 w 298"/>
              <a:gd name="T7" fmla="*/ 2147483647 h 39"/>
              <a:gd name="T8" fmla="*/ 0 w 298"/>
              <a:gd name="T9" fmla="*/ 2147483647 h 39"/>
              <a:gd name="T10" fmla="*/ 0 w 298"/>
              <a:gd name="T11" fmla="*/ 2147483647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9"/>
              <a:gd name="T20" fmla="*/ 298 w 298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9">
                <a:moveTo>
                  <a:pt x="0" y="39"/>
                </a:moveTo>
                <a:lnTo>
                  <a:pt x="38" y="0"/>
                </a:lnTo>
                <a:lnTo>
                  <a:pt x="298" y="0"/>
                </a:lnTo>
                <a:lnTo>
                  <a:pt x="259" y="39"/>
                </a:lnTo>
                <a:lnTo>
                  <a:pt x="0" y="3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62" name="Rectangle 223"/>
          <p:cNvSpPr>
            <a:spLocks noChangeArrowheads="1"/>
          </p:cNvSpPr>
          <p:nvPr/>
        </p:nvSpPr>
        <p:spPr bwMode="auto">
          <a:xfrm>
            <a:off x="4656138" y="1995488"/>
            <a:ext cx="396875" cy="1587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3" name="Rectangle 224"/>
          <p:cNvSpPr>
            <a:spLocks noChangeArrowheads="1"/>
          </p:cNvSpPr>
          <p:nvPr/>
        </p:nvSpPr>
        <p:spPr bwMode="auto">
          <a:xfrm>
            <a:off x="4656138" y="1997075"/>
            <a:ext cx="396875" cy="15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4" name="Rectangle 225"/>
          <p:cNvSpPr>
            <a:spLocks noChangeArrowheads="1"/>
          </p:cNvSpPr>
          <p:nvPr/>
        </p:nvSpPr>
        <p:spPr bwMode="auto">
          <a:xfrm>
            <a:off x="4656138" y="1997075"/>
            <a:ext cx="396875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5" name="Rectangle 226"/>
          <p:cNvSpPr>
            <a:spLocks noChangeArrowheads="1"/>
          </p:cNvSpPr>
          <p:nvPr/>
        </p:nvSpPr>
        <p:spPr bwMode="auto">
          <a:xfrm>
            <a:off x="4656138" y="1998663"/>
            <a:ext cx="396875" cy="1587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6" name="Rectangle 227"/>
          <p:cNvSpPr>
            <a:spLocks noChangeArrowheads="1"/>
          </p:cNvSpPr>
          <p:nvPr/>
        </p:nvSpPr>
        <p:spPr bwMode="auto">
          <a:xfrm>
            <a:off x="4656138" y="2000250"/>
            <a:ext cx="396875" cy="1588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7" name="Rectangle 228"/>
          <p:cNvSpPr>
            <a:spLocks noChangeArrowheads="1"/>
          </p:cNvSpPr>
          <p:nvPr/>
        </p:nvSpPr>
        <p:spPr bwMode="auto">
          <a:xfrm>
            <a:off x="4656138" y="2000250"/>
            <a:ext cx="396875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8" name="Rectangle 229"/>
          <p:cNvSpPr>
            <a:spLocks noChangeArrowheads="1"/>
          </p:cNvSpPr>
          <p:nvPr/>
        </p:nvSpPr>
        <p:spPr bwMode="auto">
          <a:xfrm>
            <a:off x="4656138" y="2001838"/>
            <a:ext cx="396875" cy="1587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9" name="Rectangle 230"/>
          <p:cNvSpPr>
            <a:spLocks noChangeArrowheads="1"/>
          </p:cNvSpPr>
          <p:nvPr/>
        </p:nvSpPr>
        <p:spPr bwMode="auto">
          <a:xfrm>
            <a:off x="4656138" y="2003425"/>
            <a:ext cx="396875" cy="1588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0" name="Rectangle 231"/>
          <p:cNvSpPr>
            <a:spLocks noChangeArrowheads="1"/>
          </p:cNvSpPr>
          <p:nvPr/>
        </p:nvSpPr>
        <p:spPr bwMode="auto">
          <a:xfrm>
            <a:off x="4656138" y="2003425"/>
            <a:ext cx="396875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1" name="Rectangle 232"/>
          <p:cNvSpPr>
            <a:spLocks noChangeArrowheads="1"/>
          </p:cNvSpPr>
          <p:nvPr/>
        </p:nvSpPr>
        <p:spPr bwMode="auto">
          <a:xfrm>
            <a:off x="4656138" y="2005013"/>
            <a:ext cx="396875" cy="1587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2" name="Rectangle 233"/>
          <p:cNvSpPr>
            <a:spLocks noChangeArrowheads="1"/>
          </p:cNvSpPr>
          <p:nvPr/>
        </p:nvSpPr>
        <p:spPr bwMode="auto">
          <a:xfrm>
            <a:off x="4656138" y="2005013"/>
            <a:ext cx="396875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3" name="Rectangle 234"/>
          <p:cNvSpPr>
            <a:spLocks noChangeArrowheads="1"/>
          </p:cNvSpPr>
          <p:nvPr/>
        </p:nvSpPr>
        <p:spPr bwMode="auto">
          <a:xfrm>
            <a:off x="4656138" y="2006600"/>
            <a:ext cx="396875" cy="1588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4" name="Rectangle 235"/>
          <p:cNvSpPr>
            <a:spLocks noChangeArrowheads="1"/>
          </p:cNvSpPr>
          <p:nvPr/>
        </p:nvSpPr>
        <p:spPr bwMode="auto">
          <a:xfrm>
            <a:off x="4656138" y="2008188"/>
            <a:ext cx="396875" cy="1587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5" name="Rectangle 236"/>
          <p:cNvSpPr>
            <a:spLocks noChangeArrowheads="1"/>
          </p:cNvSpPr>
          <p:nvPr/>
        </p:nvSpPr>
        <p:spPr bwMode="auto">
          <a:xfrm>
            <a:off x="4656138" y="2008188"/>
            <a:ext cx="396875" cy="1587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6" name="Rectangle 237"/>
          <p:cNvSpPr>
            <a:spLocks noChangeArrowheads="1"/>
          </p:cNvSpPr>
          <p:nvPr/>
        </p:nvSpPr>
        <p:spPr bwMode="auto">
          <a:xfrm>
            <a:off x="4656138" y="2009775"/>
            <a:ext cx="396875" cy="1588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7" name="Rectangle 238"/>
          <p:cNvSpPr>
            <a:spLocks noChangeArrowheads="1"/>
          </p:cNvSpPr>
          <p:nvPr/>
        </p:nvSpPr>
        <p:spPr bwMode="auto">
          <a:xfrm>
            <a:off x="4656138" y="2011363"/>
            <a:ext cx="396875" cy="1587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8" name="Rectangle 239"/>
          <p:cNvSpPr>
            <a:spLocks noChangeArrowheads="1"/>
          </p:cNvSpPr>
          <p:nvPr/>
        </p:nvSpPr>
        <p:spPr bwMode="auto">
          <a:xfrm>
            <a:off x="4656138" y="2011363"/>
            <a:ext cx="396875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9" name="Rectangle 240"/>
          <p:cNvSpPr>
            <a:spLocks noChangeArrowheads="1"/>
          </p:cNvSpPr>
          <p:nvPr/>
        </p:nvSpPr>
        <p:spPr bwMode="auto">
          <a:xfrm>
            <a:off x="4656138" y="2012950"/>
            <a:ext cx="396875" cy="1588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0" name="Rectangle 241"/>
          <p:cNvSpPr>
            <a:spLocks noChangeArrowheads="1"/>
          </p:cNvSpPr>
          <p:nvPr/>
        </p:nvSpPr>
        <p:spPr bwMode="auto">
          <a:xfrm>
            <a:off x="4656138" y="2014538"/>
            <a:ext cx="396875" cy="1587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1" name="Rectangle 242"/>
          <p:cNvSpPr>
            <a:spLocks noChangeArrowheads="1"/>
          </p:cNvSpPr>
          <p:nvPr/>
        </p:nvSpPr>
        <p:spPr bwMode="auto">
          <a:xfrm>
            <a:off x="4656138" y="2014538"/>
            <a:ext cx="396875" cy="1587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2" name="Rectangle 243"/>
          <p:cNvSpPr>
            <a:spLocks noChangeArrowheads="1"/>
          </p:cNvSpPr>
          <p:nvPr/>
        </p:nvSpPr>
        <p:spPr bwMode="auto">
          <a:xfrm>
            <a:off x="4656138" y="2016125"/>
            <a:ext cx="396875" cy="15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3" name="Rectangle 244"/>
          <p:cNvSpPr>
            <a:spLocks noChangeArrowheads="1"/>
          </p:cNvSpPr>
          <p:nvPr/>
        </p:nvSpPr>
        <p:spPr bwMode="auto">
          <a:xfrm>
            <a:off x="4656138" y="2016125"/>
            <a:ext cx="396875" cy="1588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4" name="Rectangle 245"/>
          <p:cNvSpPr>
            <a:spLocks noChangeArrowheads="1"/>
          </p:cNvSpPr>
          <p:nvPr/>
        </p:nvSpPr>
        <p:spPr bwMode="auto">
          <a:xfrm>
            <a:off x="4656138" y="2017713"/>
            <a:ext cx="396875" cy="1587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5" name="Rectangle 246"/>
          <p:cNvSpPr>
            <a:spLocks noChangeArrowheads="1"/>
          </p:cNvSpPr>
          <p:nvPr/>
        </p:nvSpPr>
        <p:spPr bwMode="auto">
          <a:xfrm>
            <a:off x="4656138" y="2019300"/>
            <a:ext cx="396875" cy="1588"/>
          </a:xfrm>
          <a:prstGeom prst="rect">
            <a:avLst/>
          </a:prstGeom>
          <a:solidFill>
            <a:srgbClr val="C5C5C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6" name="Rectangle 247"/>
          <p:cNvSpPr>
            <a:spLocks noChangeArrowheads="1"/>
          </p:cNvSpPr>
          <p:nvPr/>
        </p:nvSpPr>
        <p:spPr bwMode="auto">
          <a:xfrm>
            <a:off x="4656138" y="2019300"/>
            <a:ext cx="396875" cy="1588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7" name="Rectangle 248"/>
          <p:cNvSpPr>
            <a:spLocks noChangeArrowheads="1"/>
          </p:cNvSpPr>
          <p:nvPr/>
        </p:nvSpPr>
        <p:spPr bwMode="auto">
          <a:xfrm>
            <a:off x="4656138" y="2020888"/>
            <a:ext cx="396875" cy="1587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8" name="Rectangle 249"/>
          <p:cNvSpPr>
            <a:spLocks noChangeArrowheads="1"/>
          </p:cNvSpPr>
          <p:nvPr/>
        </p:nvSpPr>
        <p:spPr bwMode="auto">
          <a:xfrm>
            <a:off x="4656138" y="2022475"/>
            <a:ext cx="396875" cy="1588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9" name="Rectangle 250"/>
          <p:cNvSpPr>
            <a:spLocks noChangeArrowheads="1"/>
          </p:cNvSpPr>
          <p:nvPr/>
        </p:nvSpPr>
        <p:spPr bwMode="auto">
          <a:xfrm>
            <a:off x="4656138" y="2022475"/>
            <a:ext cx="396875" cy="1588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0" name="Rectangle 251"/>
          <p:cNvSpPr>
            <a:spLocks noChangeArrowheads="1"/>
          </p:cNvSpPr>
          <p:nvPr/>
        </p:nvSpPr>
        <p:spPr bwMode="auto">
          <a:xfrm>
            <a:off x="4656138" y="2024063"/>
            <a:ext cx="396875" cy="1587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1" name="Rectangle 252"/>
          <p:cNvSpPr>
            <a:spLocks noChangeArrowheads="1"/>
          </p:cNvSpPr>
          <p:nvPr/>
        </p:nvSpPr>
        <p:spPr bwMode="auto">
          <a:xfrm>
            <a:off x="4656138" y="2024063"/>
            <a:ext cx="396875" cy="1587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2" name="Rectangle 253"/>
          <p:cNvSpPr>
            <a:spLocks noChangeArrowheads="1"/>
          </p:cNvSpPr>
          <p:nvPr/>
        </p:nvSpPr>
        <p:spPr bwMode="auto">
          <a:xfrm>
            <a:off x="4656138" y="2025650"/>
            <a:ext cx="396875" cy="1588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3" name="Rectangle 254"/>
          <p:cNvSpPr>
            <a:spLocks noChangeArrowheads="1"/>
          </p:cNvSpPr>
          <p:nvPr/>
        </p:nvSpPr>
        <p:spPr bwMode="auto">
          <a:xfrm>
            <a:off x="4656138" y="2027238"/>
            <a:ext cx="396875" cy="1587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4" name="Rectangle 255"/>
          <p:cNvSpPr>
            <a:spLocks noChangeArrowheads="1"/>
          </p:cNvSpPr>
          <p:nvPr/>
        </p:nvSpPr>
        <p:spPr bwMode="auto">
          <a:xfrm>
            <a:off x="4656138" y="2027238"/>
            <a:ext cx="396875" cy="1587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5" name="Rectangle 256"/>
          <p:cNvSpPr>
            <a:spLocks noChangeArrowheads="1"/>
          </p:cNvSpPr>
          <p:nvPr/>
        </p:nvSpPr>
        <p:spPr bwMode="auto">
          <a:xfrm>
            <a:off x="4656138" y="2028825"/>
            <a:ext cx="396875" cy="1588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6" name="Rectangle 257"/>
          <p:cNvSpPr>
            <a:spLocks noChangeArrowheads="1"/>
          </p:cNvSpPr>
          <p:nvPr/>
        </p:nvSpPr>
        <p:spPr bwMode="auto">
          <a:xfrm>
            <a:off x="4656138" y="2030413"/>
            <a:ext cx="396875" cy="1587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7" name="Rectangle 258"/>
          <p:cNvSpPr>
            <a:spLocks noChangeArrowheads="1"/>
          </p:cNvSpPr>
          <p:nvPr/>
        </p:nvSpPr>
        <p:spPr bwMode="auto">
          <a:xfrm>
            <a:off x="4656138" y="2030413"/>
            <a:ext cx="396875" cy="1587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8" name="Rectangle 259"/>
          <p:cNvSpPr>
            <a:spLocks noChangeArrowheads="1"/>
          </p:cNvSpPr>
          <p:nvPr/>
        </p:nvSpPr>
        <p:spPr bwMode="auto">
          <a:xfrm>
            <a:off x="4656138" y="2032000"/>
            <a:ext cx="396875" cy="1588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9" name="Rectangle 260"/>
          <p:cNvSpPr>
            <a:spLocks noChangeArrowheads="1"/>
          </p:cNvSpPr>
          <p:nvPr/>
        </p:nvSpPr>
        <p:spPr bwMode="auto">
          <a:xfrm>
            <a:off x="4656138" y="2033588"/>
            <a:ext cx="396875" cy="1587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0" name="Rectangle 261"/>
          <p:cNvSpPr>
            <a:spLocks noChangeArrowheads="1"/>
          </p:cNvSpPr>
          <p:nvPr/>
        </p:nvSpPr>
        <p:spPr bwMode="auto">
          <a:xfrm>
            <a:off x="4656138" y="2033588"/>
            <a:ext cx="396875" cy="1587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1" name="Rectangle 262"/>
          <p:cNvSpPr>
            <a:spLocks noChangeArrowheads="1"/>
          </p:cNvSpPr>
          <p:nvPr/>
        </p:nvSpPr>
        <p:spPr bwMode="auto">
          <a:xfrm>
            <a:off x="4656138" y="2035175"/>
            <a:ext cx="396875" cy="1588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2" name="Rectangle 263"/>
          <p:cNvSpPr>
            <a:spLocks noChangeArrowheads="1"/>
          </p:cNvSpPr>
          <p:nvPr/>
        </p:nvSpPr>
        <p:spPr bwMode="auto">
          <a:xfrm>
            <a:off x="4656138" y="2035175"/>
            <a:ext cx="396875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3" name="Rectangle 264"/>
          <p:cNvSpPr>
            <a:spLocks noChangeArrowheads="1"/>
          </p:cNvSpPr>
          <p:nvPr/>
        </p:nvSpPr>
        <p:spPr bwMode="auto">
          <a:xfrm>
            <a:off x="4656138" y="2036763"/>
            <a:ext cx="396875" cy="1587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4" name="Rectangle 265"/>
          <p:cNvSpPr>
            <a:spLocks noChangeArrowheads="1"/>
          </p:cNvSpPr>
          <p:nvPr/>
        </p:nvSpPr>
        <p:spPr bwMode="auto">
          <a:xfrm>
            <a:off x="4656138" y="2038350"/>
            <a:ext cx="396875" cy="1588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5" name="Rectangle 266"/>
          <p:cNvSpPr>
            <a:spLocks noChangeArrowheads="1"/>
          </p:cNvSpPr>
          <p:nvPr/>
        </p:nvSpPr>
        <p:spPr bwMode="auto">
          <a:xfrm>
            <a:off x="4656138" y="2038350"/>
            <a:ext cx="396875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6" name="Rectangle 267"/>
          <p:cNvSpPr>
            <a:spLocks noChangeArrowheads="1"/>
          </p:cNvSpPr>
          <p:nvPr/>
        </p:nvSpPr>
        <p:spPr bwMode="auto">
          <a:xfrm>
            <a:off x="4656138" y="2039938"/>
            <a:ext cx="396875" cy="1587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7" name="Rectangle 268"/>
          <p:cNvSpPr>
            <a:spLocks noChangeArrowheads="1"/>
          </p:cNvSpPr>
          <p:nvPr/>
        </p:nvSpPr>
        <p:spPr bwMode="auto">
          <a:xfrm>
            <a:off x="4656138" y="2041525"/>
            <a:ext cx="396875" cy="1588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8" name="Rectangle 269"/>
          <p:cNvSpPr>
            <a:spLocks noChangeArrowheads="1"/>
          </p:cNvSpPr>
          <p:nvPr/>
        </p:nvSpPr>
        <p:spPr bwMode="auto">
          <a:xfrm>
            <a:off x="4656138" y="2041525"/>
            <a:ext cx="396875" cy="1588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9" name="Rectangle 270"/>
          <p:cNvSpPr>
            <a:spLocks noChangeArrowheads="1"/>
          </p:cNvSpPr>
          <p:nvPr/>
        </p:nvSpPr>
        <p:spPr bwMode="auto">
          <a:xfrm>
            <a:off x="4656138" y="2043113"/>
            <a:ext cx="396875" cy="1587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0" name="Rectangle 271"/>
          <p:cNvSpPr>
            <a:spLocks noChangeArrowheads="1"/>
          </p:cNvSpPr>
          <p:nvPr/>
        </p:nvSpPr>
        <p:spPr bwMode="auto">
          <a:xfrm>
            <a:off x="4656138" y="2043113"/>
            <a:ext cx="396875" cy="1587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1" name="Rectangle 272"/>
          <p:cNvSpPr>
            <a:spLocks noChangeArrowheads="1"/>
          </p:cNvSpPr>
          <p:nvPr/>
        </p:nvSpPr>
        <p:spPr bwMode="auto">
          <a:xfrm>
            <a:off x="4656138" y="2044700"/>
            <a:ext cx="396875" cy="1588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2" name="Rectangle 273"/>
          <p:cNvSpPr>
            <a:spLocks noChangeArrowheads="1"/>
          </p:cNvSpPr>
          <p:nvPr/>
        </p:nvSpPr>
        <p:spPr bwMode="auto">
          <a:xfrm>
            <a:off x="4656138" y="2046288"/>
            <a:ext cx="396875" cy="1587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3" name="Rectangle 274"/>
          <p:cNvSpPr>
            <a:spLocks noChangeArrowheads="1"/>
          </p:cNvSpPr>
          <p:nvPr/>
        </p:nvSpPr>
        <p:spPr bwMode="auto">
          <a:xfrm>
            <a:off x="4656138" y="2046288"/>
            <a:ext cx="396875" cy="1587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4" name="Rectangle 275"/>
          <p:cNvSpPr>
            <a:spLocks noChangeArrowheads="1"/>
          </p:cNvSpPr>
          <p:nvPr/>
        </p:nvSpPr>
        <p:spPr bwMode="auto">
          <a:xfrm>
            <a:off x="4656138" y="2047875"/>
            <a:ext cx="396875" cy="1588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5" name="Rectangle 276"/>
          <p:cNvSpPr>
            <a:spLocks noChangeArrowheads="1"/>
          </p:cNvSpPr>
          <p:nvPr/>
        </p:nvSpPr>
        <p:spPr bwMode="auto">
          <a:xfrm>
            <a:off x="4656138" y="2049463"/>
            <a:ext cx="396875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6" name="Rectangle 277"/>
          <p:cNvSpPr>
            <a:spLocks noChangeArrowheads="1"/>
          </p:cNvSpPr>
          <p:nvPr/>
        </p:nvSpPr>
        <p:spPr bwMode="auto">
          <a:xfrm>
            <a:off x="4916488" y="2025650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7" name="Rectangle 278"/>
          <p:cNvSpPr>
            <a:spLocks noChangeArrowheads="1"/>
          </p:cNvSpPr>
          <p:nvPr/>
        </p:nvSpPr>
        <p:spPr bwMode="auto">
          <a:xfrm>
            <a:off x="4918075" y="2025650"/>
            <a:ext cx="1588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8" name="Rectangle 279"/>
          <p:cNvSpPr>
            <a:spLocks noChangeArrowheads="1"/>
          </p:cNvSpPr>
          <p:nvPr/>
        </p:nvSpPr>
        <p:spPr bwMode="auto">
          <a:xfrm>
            <a:off x="4918075" y="2025650"/>
            <a:ext cx="1588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9" name="Rectangle 280"/>
          <p:cNvSpPr>
            <a:spLocks noChangeArrowheads="1"/>
          </p:cNvSpPr>
          <p:nvPr/>
        </p:nvSpPr>
        <p:spPr bwMode="auto">
          <a:xfrm>
            <a:off x="4919663" y="2025650"/>
            <a:ext cx="1587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0" name="Rectangle 281"/>
          <p:cNvSpPr>
            <a:spLocks noChangeArrowheads="1"/>
          </p:cNvSpPr>
          <p:nvPr/>
        </p:nvSpPr>
        <p:spPr bwMode="auto">
          <a:xfrm>
            <a:off x="4919663" y="2025650"/>
            <a:ext cx="1587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1" name="Rectangle 282"/>
          <p:cNvSpPr>
            <a:spLocks noChangeArrowheads="1"/>
          </p:cNvSpPr>
          <p:nvPr/>
        </p:nvSpPr>
        <p:spPr bwMode="auto">
          <a:xfrm>
            <a:off x="4921250" y="2025650"/>
            <a:ext cx="1588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2" name="Rectangle 283"/>
          <p:cNvSpPr>
            <a:spLocks noChangeArrowheads="1"/>
          </p:cNvSpPr>
          <p:nvPr/>
        </p:nvSpPr>
        <p:spPr bwMode="auto">
          <a:xfrm>
            <a:off x="4922838" y="2025650"/>
            <a:ext cx="1587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3" name="Rectangle 284"/>
          <p:cNvSpPr>
            <a:spLocks noChangeArrowheads="1"/>
          </p:cNvSpPr>
          <p:nvPr/>
        </p:nvSpPr>
        <p:spPr bwMode="auto">
          <a:xfrm>
            <a:off x="4924425" y="2025650"/>
            <a:ext cx="0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4" name="Rectangle 285"/>
          <p:cNvSpPr>
            <a:spLocks noChangeArrowheads="1"/>
          </p:cNvSpPr>
          <p:nvPr/>
        </p:nvSpPr>
        <p:spPr bwMode="auto">
          <a:xfrm>
            <a:off x="4924425" y="2025650"/>
            <a:ext cx="1588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5" name="Rectangle 286"/>
          <p:cNvSpPr>
            <a:spLocks noChangeArrowheads="1"/>
          </p:cNvSpPr>
          <p:nvPr/>
        </p:nvSpPr>
        <p:spPr bwMode="auto">
          <a:xfrm>
            <a:off x="4924425" y="2025650"/>
            <a:ext cx="4763" cy="4889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6" name="Rectangle 287"/>
          <p:cNvSpPr>
            <a:spLocks noChangeArrowheads="1"/>
          </p:cNvSpPr>
          <p:nvPr/>
        </p:nvSpPr>
        <p:spPr bwMode="auto">
          <a:xfrm>
            <a:off x="4929188" y="2025650"/>
            <a:ext cx="1587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7" name="Rectangle 288"/>
          <p:cNvSpPr>
            <a:spLocks noChangeArrowheads="1"/>
          </p:cNvSpPr>
          <p:nvPr/>
        </p:nvSpPr>
        <p:spPr bwMode="auto">
          <a:xfrm>
            <a:off x="4929188" y="2025650"/>
            <a:ext cx="1587" cy="488950"/>
          </a:xfrm>
          <a:prstGeom prst="rect">
            <a:avLst/>
          </a:prstGeom>
          <a:solidFill>
            <a:srgbClr val="71717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8" name="Rectangle 289"/>
          <p:cNvSpPr>
            <a:spLocks noChangeArrowheads="1"/>
          </p:cNvSpPr>
          <p:nvPr/>
        </p:nvSpPr>
        <p:spPr bwMode="auto">
          <a:xfrm>
            <a:off x="4930775" y="2025650"/>
            <a:ext cx="1588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9" name="Rectangle 290"/>
          <p:cNvSpPr>
            <a:spLocks noChangeArrowheads="1"/>
          </p:cNvSpPr>
          <p:nvPr/>
        </p:nvSpPr>
        <p:spPr bwMode="auto">
          <a:xfrm>
            <a:off x="4930775" y="2025650"/>
            <a:ext cx="1588" cy="4889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0" name="Rectangle 291"/>
          <p:cNvSpPr>
            <a:spLocks noChangeArrowheads="1"/>
          </p:cNvSpPr>
          <p:nvPr/>
        </p:nvSpPr>
        <p:spPr bwMode="auto">
          <a:xfrm>
            <a:off x="4932363" y="2025650"/>
            <a:ext cx="1587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1" name="Rectangle 292"/>
          <p:cNvSpPr>
            <a:spLocks noChangeArrowheads="1"/>
          </p:cNvSpPr>
          <p:nvPr/>
        </p:nvSpPr>
        <p:spPr bwMode="auto">
          <a:xfrm>
            <a:off x="4933950" y="2025650"/>
            <a:ext cx="1588" cy="488950"/>
          </a:xfrm>
          <a:prstGeom prst="rect">
            <a:avLst/>
          </a:prstGeom>
          <a:solidFill>
            <a:srgbClr val="75757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2" name="Rectangle 293"/>
          <p:cNvSpPr>
            <a:spLocks noChangeArrowheads="1"/>
          </p:cNvSpPr>
          <p:nvPr/>
        </p:nvSpPr>
        <p:spPr bwMode="auto">
          <a:xfrm>
            <a:off x="4935538" y="2025650"/>
            <a:ext cx="1587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3" name="Rectangle 294"/>
          <p:cNvSpPr>
            <a:spLocks noChangeArrowheads="1"/>
          </p:cNvSpPr>
          <p:nvPr/>
        </p:nvSpPr>
        <p:spPr bwMode="auto">
          <a:xfrm>
            <a:off x="4937125" y="2025650"/>
            <a:ext cx="1588" cy="4889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4" name="Rectangle 295"/>
          <p:cNvSpPr>
            <a:spLocks noChangeArrowheads="1"/>
          </p:cNvSpPr>
          <p:nvPr/>
        </p:nvSpPr>
        <p:spPr bwMode="auto">
          <a:xfrm>
            <a:off x="4937125" y="2025650"/>
            <a:ext cx="1588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5" name="Rectangle 296"/>
          <p:cNvSpPr>
            <a:spLocks noChangeArrowheads="1"/>
          </p:cNvSpPr>
          <p:nvPr/>
        </p:nvSpPr>
        <p:spPr bwMode="auto">
          <a:xfrm>
            <a:off x="4938713" y="2025650"/>
            <a:ext cx="1587" cy="4889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6" name="Rectangle 297"/>
          <p:cNvSpPr>
            <a:spLocks noChangeArrowheads="1"/>
          </p:cNvSpPr>
          <p:nvPr/>
        </p:nvSpPr>
        <p:spPr bwMode="auto">
          <a:xfrm>
            <a:off x="4938713" y="2025650"/>
            <a:ext cx="1587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7" name="Rectangle 298"/>
          <p:cNvSpPr>
            <a:spLocks noChangeArrowheads="1"/>
          </p:cNvSpPr>
          <p:nvPr/>
        </p:nvSpPr>
        <p:spPr bwMode="auto">
          <a:xfrm>
            <a:off x="4940300" y="2025650"/>
            <a:ext cx="1588" cy="4889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8" name="Rectangle 299"/>
          <p:cNvSpPr>
            <a:spLocks noChangeArrowheads="1"/>
          </p:cNvSpPr>
          <p:nvPr/>
        </p:nvSpPr>
        <p:spPr bwMode="auto">
          <a:xfrm>
            <a:off x="4941888" y="2025650"/>
            <a:ext cx="1587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9" name="Rectangle 300"/>
          <p:cNvSpPr>
            <a:spLocks noChangeArrowheads="1"/>
          </p:cNvSpPr>
          <p:nvPr/>
        </p:nvSpPr>
        <p:spPr bwMode="auto">
          <a:xfrm>
            <a:off x="4941888" y="2025650"/>
            <a:ext cx="1587" cy="4889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0" name="Rectangle 301"/>
          <p:cNvSpPr>
            <a:spLocks noChangeArrowheads="1"/>
          </p:cNvSpPr>
          <p:nvPr/>
        </p:nvSpPr>
        <p:spPr bwMode="auto">
          <a:xfrm>
            <a:off x="4943475" y="2025650"/>
            <a:ext cx="1588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1" name="Rectangle 302"/>
          <p:cNvSpPr>
            <a:spLocks noChangeArrowheads="1"/>
          </p:cNvSpPr>
          <p:nvPr/>
        </p:nvSpPr>
        <p:spPr bwMode="auto">
          <a:xfrm>
            <a:off x="4943475" y="2025650"/>
            <a:ext cx="1588" cy="4889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2" name="Rectangle 303"/>
          <p:cNvSpPr>
            <a:spLocks noChangeArrowheads="1"/>
          </p:cNvSpPr>
          <p:nvPr/>
        </p:nvSpPr>
        <p:spPr bwMode="auto">
          <a:xfrm>
            <a:off x="4945063" y="2025650"/>
            <a:ext cx="3175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3" name="Rectangle 304"/>
          <p:cNvSpPr>
            <a:spLocks noChangeArrowheads="1"/>
          </p:cNvSpPr>
          <p:nvPr/>
        </p:nvSpPr>
        <p:spPr bwMode="auto">
          <a:xfrm>
            <a:off x="4948238" y="2025650"/>
            <a:ext cx="1587" cy="4889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4" name="Rectangle 305"/>
          <p:cNvSpPr>
            <a:spLocks noChangeArrowheads="1"/>
          </p:cNvSpPr>
          <p:nvPr/>
        </p:nvSpPr>
        <p:spPr bwMode="auto">
          <a:xfrm>
            <a:off x="4949825" y="2025650"/>
            <a:ext cx="1588" cy="4889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5" name="Rectangle 306"/>
          <p:cNvSpPr>
            <a:spLocks noChangeArrowheads="1"/>
          </p:cNvSpPr>
          <p:nvPr/>
        </p:nvSpPr>
        <p:spPr bwMode="auto">
          <a:xfrm>
            <a:off x="4949825" y="2025650"/>
            <a:ext cx="1588" cy="4889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6" name="Rectangle 307"/>
          <p:cNvSpPr>
            <a:spLocks noChangeArrowheads="1"/>
          </p:cNvSpPr>
          <p:nvPr/>
        </p:nvSpPr>
        <p:spPr bwMode="auto">
          <a:xfrm>
            <a:off x="4951413" y="2025650"/>
            <a:ext cx="1587" cy="488950"/>
          </a:xfrm>
          <a:prstGeom prst="rect">
            <a:avLst/>
          </a:prstGeom>
          <a:solidFill>
            <a:srgbClr val="84848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7" name="Rectangle 308"/>
          <p:cNvSpPr>
            <a:spLocks noChangeArrowheads="1"/>
          </p:cNvSpPr>
          <p:nvPr/>
        </p:nvSpPr>
        <p:spPr bwMode="auto">
          <a:xfrm>
            <a:off x="4953000" y="2025650"/>
            <a:ext cx="1588" cy="4889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8" name="Rectangle 309"/>
          <p:cNvSpPr>
            <a:spLocks noChangeArrowheads="1"/>
          </p:cNvSpPr>
          <p:nvPr/>
        </p:nvSpPr>
        <p:spPr bwMode="auto">
          <a:xfrm>
            <a:off x="4954588" y="2025650"/>
            <a:ext cx="1587" cy="4889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9" name="Rectangle 310"/>
          <p:cNvSpPr>
            <a:spLocks noChangeArrowheads="1"/>
          </p:cNvSpPr>
          <p:nvPr/>
        </p:nvSpPr>
        <p:spPr bwMode="auto">
          <a:xfrm>
            <a:off x="4956175" y="2025650"/>
            <a:ext cx="1588" cy="4889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0" name="Rectangle 311"/>
          <p:cNvSpPr>
            <a:spLocks noChangeArrowheads="1"/>
          </p:cNvSpPr>
          <p:nvPr/>
        </p:nvSpPr>
        <p:spPr bwMode="auto">
          <a:xfrm>
            <a:off x="4956175" y="2025650"/>
            <a:ext cx="1588" cy="4889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1" name="Rectangle 312"/>
          <p:cNvSpPr>
            <a:spLocks noChangeArrowheads="1"/>
          </p:cNvSpPr>
          <p:nvPr/>
        </p:nvSpPr>
        <p:spPr bwMode="auto">
          <a:xfrm>
            <a:off x="4957763" y="2025650"/>
            <a:ext cx="1587" cy="488950"/>
          </a:xfrm>
          <a:prstGeom prst="rect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2" name="Rectangle 313"/>
          <p:cNvSpPr>
            <a:spLocks noChangeArrowheads="1"/>
          </p:cNvSpPr>
          <p:nvPr/>
        </p:nvSpPr>
        <p:spPr bwMode="auto">
          <a:xfrm>
            <a:off x="4957763" y="2025650"/>
            <a:ext cx="3175" cy="4889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3" name="Rectangle 314"/>
          <p:cNvSpPr>
            <a:spLocks noChangeArrowheads="1"/>
          </p:cNvSpPr>
          <p:nvPr/>
        </p:nvSpPr>
        <p:spPr bwMode="auto">
          <a:xfrm>
            <a:off x="4960938" y="2025650"/>
            <a:ext cx="1587" cy="4889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4" name="Rectangle 315"/>
          <p:cNvSpPr>
            <a:spLocks noChangeArrowheads="1"/>
          </p:cNvSpPr>
          <p:nvPr/>
        </p:nvSpPr>
        <p:spPr bwMode="auto">
          <a:xfrm>
            <a:off x="4960938" y="2025650"/>
            <a:ext cx="1587" cy="488950"/>
          </a:xfrm>
          <a:prstGeom prst="rect">
            <a:avLst/>
          </a:prstGeom>
          <a:solidFill>
            <a:srgbClr val="8C8C8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5" name="Rectangle 316"/>
          <p:cNvSpPr>
            <a:spLocks noChangeArrowheads="1"/>
          </p:cNvSpPr>
          <p:nvPr/>
        </p:nvSpPr>
        <p:spPr bwMode="auto">
          <a:xfrm>
            <a:off x="4962525" y="2025650"/>
            <a:ext cx="0" cy="4889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6" name="Rectangle 317"/>
          <p:cNvSpPr>
            <a:spLocks noChangeArrowheads="1"/>
          </p:cNvSpPr>
          <p:nvPr/>
        </p:nvSpPr>
        <p:spPr bwMode="auto">
          <a:xfrm>
            <a:off x="4962525" y="2025650"/>
            <a:ext cx="1588" cy="488950"/>
          </a:xfrm>
          <a:prstGeom prst="rect">
            <a:avLst/>
          </a:prstGeom>
          <a:solidFill>
            <a:srgbClr val="8E8E8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7" name="Rectangle 318"/>
          <p:cNvSpPr>
            <a:spLocks noChangeArrowheads="1"/>
          </p:cNvSpPr>
          <p:nvPr/>
        </p:nvSpPr>
        <p:spPr bwMode="auto">
          <a:xfrm>
            <a:off x="4964113" y="2025650"/>
            <a:ext cx="3175" cy="4889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8" name="Rectangle 319"/>
          <p:cNvSpPr>
            <a:spLocks noChangeArrowheads="1"/>
          </p:cNvSpPr>
          <p:nvPr/>
        </p:nvSpPr>
        <p:spPr bwMode="auto">
          <a:xfrm>
            <a:off x="4964113" y="2025650"/>
            <a:ext cx="3175" cy="4889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9" name="Rectangle 320"/>
          <p:cNvSpPr>
            <a:spLocks noChangeArrowheads="1"/>
          </p:cNvSpPr>
          <p:nvPr/>
        </p:nvSpPr>
        <p:spPr bwMode="auto">
          <a:xfrm>
            <a:off x="4967288" y="2025650"/>
            <a:ext cx="1587" cy="4889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0" name="Rectangle 321"/>
          <p:cNvSpPr>
            <a:spLocks noChangeArrowheads="1"/>
          </p:cNvSpPr>
          <p:nvPr/>
        </p:nvSpPr>
        <p:spPr bwMode="auto">
          <a:xfrm>
            <a:off x="4968875" y="2025650"/>
            <a:ext cx="1588" cy="4889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1" name="Rectangle 322"/>
          <p:cNvSpPr>
            <a:spLocks noChangeArrowheads="1"/>
          </p:cNvSpPr>
          <p:nvPr/>
        </p:nvSpPr>
        <p:spPr bwMode="auto">
          <a:xfrm>
            <a:off x="4968875" y="2025650"/>
            <a:ext cx="1588" cy="488950"/>
          </a:xfrm>
          <a:prstGeom prst="rect">
            <a:avLst/>
          </a:prstGeom>
          <a:solidFill>
            <a:srgbClr val="93939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2" name="Rectangle 323"/>
          <p:cNvSpPr>
            <a:spLocks noChangeArrowheads="1"/>
          </p:cNvSpPr>
          <p:nvPr/>
        </p:nvSpPr>
        <p:spPr bwMode="auto">
          <a:xfrm>
            <a:off x="4970463" y="2025650"/>
            <a:ext cx="1587" cy="4889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3" name="Rectangle 324"/>
          <p:cNvSpPr>
            <a:spLocks noChangeArrowheads="1"/>
          </p:cNvSpPr>
          <p:nvPr/>
        </p:nvSpPr>
        <p:spPr bwMode="auto">
          <a:xfrm>
            <a:off x="4972050" y="2025650"/>
            <a:ext cx="1588" cy="488950"/>
          </a:xfrm>
          <a:prstGeom prst="rect">
            <a:avLst/>
          </a:prstGeom>
          <a:solidFill>
            <a:srgbClr val="95959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4" name="Rectangle 325"/>
          <p:cNvSpPr>
            <a:spLocks noChangeArrowheads="1"/>
          </p:cNvSpPr>
          <p:nvPr/>
        </p:nvSpPr>
        <p:spPr bwMode="auto">
          <a:xfrm>
            <a:off x="4972050" y="2025650"/>
            <a:ext cx="3175" cy="4889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5" name="Rectangle 326"/>
          <p:cNvSpPr>
            <a:spLocks noChangeArrowheads="1"/>
          </p:cNvSpPr>
          <p:nvPr/>
        </p:nvSpPr>
        <p:spPr bwMode="auto">
          <a:xfrm>
            <a:off x="4975225" y="2025650"/>
            <a:ext cx="1588" cy="488950"/>
          </a:xfrm>
          <a:prstGeom prst="rect">
            <a:avLst/>
          </a:prstGeom>
          <a:solidFill>
            <a:srgbClr val="97979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6" name="Rectangle 327"/>
          <p:cNvSpPr>
            <a:spLocks noChangeArrowheads="1"/>
          </p:cNvSpPr>
          <p:nvPr/>
        </p:nvSpPr>
        <p:spPr bwMode="auto">
          <a:xfrm>
            <a:off x="4975225" y="2025650"/>
            <a:ext cx="1588" cy="4889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7" name="Rectangle 328"/>
          <p:cNvSpPr>
            <a:spLocks noChangeArrowheads="1"/>
          </p:cNvSpPr>
          <p:nvPr/>
        </p:nvSpPr>
        <p:spPr bwMode="auto">
          <a:xfrm>
            <a:off x="4976813" y="2025650"/>
            <a:ext cx="1587" cy="4889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8" name="Rectangle 329"/>
          <p:cNvSpPr>
            <a:spLocks noChangeArrowheads="1"/>
          </p:cNvSpPr>
          <p:nvPr/>
        </p:nvSpPr>
        <p:spPr bwMode="auto">
          <a:xfrm>
            <a:off x="4976813" y="2025650"/>
            <a:ext cx="1587" cy="4889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9" name="Rectangle 330"/>
          <p:cNvSpPr>
            <a:spLocks noChangeArrowheads="1"/>
          </p:cNvSpPr>
          <p:nvPr/>
        </p:nvSpPr>
        <p:spPr bwMode="auto">
          <a:xfrm>
            <a:off x="4978400" y="2025650"/>
            <a:ext cx="1588" cy="4889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0" name="Rectangle 331"/>
          <p:cNvSpPr>
            <a:spLocks noChangeArrowheads="1"/>
          </p:cNvSpPr>
          <p:nvPr/>
        </p:nvSpPr>
        <p:spPr bwMode="auto">
          <a:xfrm>
            <a:off x="4979988" y="2025650"/>
            <a:ext cx="1587" cy="4889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1" name="Rectangle 332"/>
          <p:cNvSpPr>
            <a:spLocks noChangeArrowheads="1"/>
          </p:cNvSpPr>
          <p:nvPr/>
        </p:nvSpPr>
        <p:spPr bwMode="auto">
          <a:xfrm>
            <a:off x="4981575" y="2025650"/>
            <a:ext cx="0" cy="4889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2" name="Rectangle 333"/>
          <p:cNvSpPr>
            <a:spLocks noChangeArrowheads="1"/>
          </p:cNvSpPr>
          <p:nvPr/>
        </p:nvSpPr>
        <p:spPr bwMode="auto">
          <a:xfrm>
            <a:off x="4981575" y="2025650"/>
            <a:ext cx="1588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3" name="Rectangle 334"/>
          <p:cNvSpPr>
            <a:spLocks noChangeArrowheads="1"/>
          </p:cNvSpPr>
          <p:nvPr/>
        </p:nvSpPr>
        <p:spPr bwMode="auto">
          <a:xfrm>
            <a:off x="4983163" y="2025650"/>
            <a:ext cx="3175" cy="488950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4" name="Rectangle 335"/>
          <p:cNvSpPr>
            <a:spLocks noChangeArrowheads="1"/>
          </p:cNvSpPr>
          <p:nvPr/>
        </p:nvSpPr>
        <p:spPr bwMode="auto">
          <a:xfrm>
            <a:off x="4983163" y="2025650"/>
            <a:ext cx="3175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5" name="Rectangle 336"/>
          <p:cNvSpPr>
            <a:spLocks noChangeArrowheads="1"/>
          </p:cNvSpPr>
          <p:nvPr/>
        </p:nvSpPr>
        <p:spPr bwMode="auto">
          <a:xfrm>
            <a:off x="4986338" y="2025650"/>
            <a:ext cx="1587" cy="4889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6" name="Rectangle 337"/>
          <p:cNvSpPr>
            <a:spLocks noChangeArrowheads="1"/>
          </p:cNvSpPr>
          <p:nvPr/>
        </p:nvSpPr>
        <p:spPr bwMode="auto">
          <a:xfrm>
            <a:off x="4987925" y="2025650"/>
            <a:ext cx="1588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7" name="Rectangle 338"/>
          <p:cNvSpPr>
            <a:spLocks noChangeArrowheads="1"/>
          </p:cNvSpPr>
          <p:nvPr/>
        </p:nvSpPr>
        <p:spPr bwMode="auto">
          <a:xfrm>
            <a:off x="4987925" y="2025650"/>
            <a:ext cx="1588" cy="4889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8" name="Rectangle 339"/>
          <p:cNvSpPr>
            <a:spLocks noChangeArrowheads="1"/>
          </p:cNvSpPr>
          <p:nvPr/>
        </p:nvSpPr>
        <p:spPr bwMode="auto">
          <a:xfrm>
            <a:off x="4989513" y="2025650"/>
            <a:ext cx="1587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9" name="Rectangle 340"/>
          <p:cNvSpPr>
            <a:spLocks noChangeArrowheads="1"/>
          </p:cNvSpPr>
          <p:nvPr/>
        </p:nvSpPr>
        <p:spPr bwMode="auto">
          <a:xfrm>
            <a:off x="4991100" y="2025650"/>
            <a:ext cx="1588" cy="4889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0" name="Rectangle 341"/>
          <p:cNvSpPr>
            <a:spLocks noChangeArrowheads="1"/>
          </p:cNvSpPr>
          <p:nvPr/>
        </p:nvSpPr>
        <p:spPr bwMode="auto">
          <a:xfrm>
            <a:off x="4991100" y="2025650"/>
            <a:ext cx="1588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1" name="Rectangle 342"/>
          <p:cNvSpPr>
            <a:spLocks noChangeArrowheads="1"/>
          </p:cNvSpPr>
          <p:nvPr/>
        </p:nvSpPr>
        <p:spPr bwMode="auto">
          <a:xfrm>
            <a:off x="4992688" y="2025650"/>
            <a:ext cx="1587" cy="4889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2" name="Rectangle 343"/>
          <p:cNvSpPr>
            <a:spLocks noChangeArrowheads="1"/>
          </p:cNvSpPr>
          <p:nvPr/>
        </p:nvSpPr>
        <p:spPr bwMode="auto">
          <a:xfrm>
            <a:off x="4994275" y="2025650"/>
            <a:ext cx="1588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3" name="Rectangle 344"/>
          <p:cNvSpPr>
            <a:spLocks noChangeArrowheads="1"/>
          </p:cNvSpPr>
          <p:nvPr/>
        </p:nvSpPr>
        <p:spPr bwMode="auto">
          <a:xfrm>
            <a:off x="4995863" y="2025650"/>
            <a:ext cx="1587" cy="4889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4" name="Rectangle 345"/>
          <p:cNvSpPr>
            <a:spLocks noChangeArrowheads="1"/>
          </p:cNvSpPr>
          <p:nvPr/>
        </p:nvSpPr>
        <p:spPr bwMode="auto">
          <a:xfrm>
            <a:off x="4995863" y="2025650"/>
            <a:ext cx="1587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5" name="Rectangle 346"/>
          <p:cNvSpPr>
            <a:spLocks noChangeArrowheads="1"/>
          </p:cNvSpPr>
          <p:nvPr/>
        </p:nvSpPr>
        <p:spPr bwMode="auto">
          <a:xfrm>
            <a:off x="4997450" y="2025650"/>
            <a:ext cx="1588" cy="4889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6" name="Rectangle 347"/>
          <p:cNvSpPr>
            <a:spLocks noChangeArrowheads="1"/>
          </p:cNvSpPr>
          <p:nvPr/>
        </p:nvSpPr>
        <p:spPr bwMode="auto">
          <a:xfrm>
            <a:off x="4999038" y="2025650"/>
            <a:ext cx="1587" cy="4889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7" name="Rectangle 348"/>
          <p:cNvSpPr>
            <a:spLocks noChangeArrowheads="1"/>
          </p:cNvSpPr>
          <p:nvPr/>
        </p:nvSpPr>
        <p:spPr bwMode="auto">
          <a:xfrm>
            <a:off x="5000625" y="2025650"/>
            <a:ext cx="0" cy="4889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8" name="Rectangle 349"/>
          <p:cNvSpPr>
            <a:spLocks noChangeArrowheads="1"/>
          </p:cNvSpPr>
          <p:nvPr/>
        </p:nvSpPr>
        <p:spPr bwMode="auto">
          <a:xfrm>
            <a:off x="5000625" y="2025650"/>
            <a:ext cx="1588" cy="4889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9" name="Rectangle 350"/>
          <p:cNvSpPr>
            <a:spLocks noChangeArrowheads="1"/>
          </p:cNvSpPr>
          <p:nvPr/>
        </p:nvSpPr>
        <p:spPr bwMode="auto">
          <a:xfrm>
            <a:off x="5000625" y="2025650"/>
            <a:ext cx="1588" cy="4889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0" name="Rectangle 351"/>
          <p:cNvSpPr>
            <a:spLocks noChangeArrowheads="1"/>
          </p:cNvSpPr>
          <p:nvPr/>
        </p:nvSpPr>
        <p:spPr bwMode="auto">
          <a:xfrm>
            <a:off x="5002213" y="2025650"/>
            <a:ext cx="3175" cy="4889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1" name="Rectangle 352"/>
          <p:cNvSpPr>
            <a:spLocks noChangeArrowheads="1"/>
          </p:cNvSpPr>
          <p:nvPr/>
        </p:nvSpPr>
        <p:spPr bwMode="auto">
          <a:xfrm>
            <a:off x="5005388" y="2025650"/>
            <a:ext cx="1587" cy="4889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2" name="Rectangle 353"/>
          <p:cNvSpPr>
            <a:spLocks noChangeArrowheads="1"/>
          </p:cNvSpPr>
          <p:nvPr/>
        </p:nvSpPr>
        <p:spPr bwMode="auto">
          <a:xfrm>
            <a:off x="5006975" y="2025650"/>
            <a:ext cx="1588" cy="4889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3" name="Rectangle 354"/>
          <p:cNvSpPr>
            <a:spLocks noChangeArrowheads="1"/>
          </p:cNvSpPr>
          <p:nvPr/>
        </p:nvSpPr>
        <p:spPr bwMode="auto">
          <a:xfrm>
            <a:off x="5006975" y="2025650"/>
            <a:ext cx="1588" cy="4889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4" name="Rectangle 355"/>
          <p:cNvSpPr>
            <a:spLocks noChangeArrowheads="1"/>
          </p:cNvSpPr>
          <p:nvPr/>
        </p:nvSpPr>
        <p:spPr bwMode="auto">
          <a:xfrm>
            <a:off x="5008563" y="2025650"/>
            <a:ext cx="1587" cy="4889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5" name="Rectangle 356"/>
          <p:cNvSpPr>
            <a:spLocks noChangeArrowheads="1"/>
          </p:cNvSpPr>
          <p:nvPr/>
        </p:nvSpPr>
        <p:spPr bwMode="auto">
          <a:xfrm>
            <a:off x="5010150" y="2025650"/>
            <a:ext cx="1588" cy="4889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6" name="Rectangle 357"/>
          <p:cNvSpPr>
            <a:spLocks noChangeArrowheads="1"/>
          </p:cNvSpPr>
          <p:nvPr/>
        </p:nvSpPr>
        <p:spPr bwMode="auto">
          <a:xfrm>
            <a:off x="5010150" y="2025650"/>
            <a:ext cx="3175" cy="4889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7" name="Rectangle 358"/>
          <p:cNvSpPr>
            <a:spLocks noChangeArrowheads="1"/>
          </p:cNvSpPr>
          <p:nvPr/>
        </p:nvSpPr>
        <p:spPr bwMode="auto">
          <a:xfrm>
            <a:off x="5013325" y="2025650"/>
            <a:ext cx="1588" cy="4889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8" name="Rectangle 359"/>
          <p:cNvSpPr>
            <a:spLocks noChangeArrowheads="1"/>
          </p:cNvSpPr>
          <p:nvPr/>
        </p:nvSpPr>
        <p:spPr bwMode="auto">
          <a:xfrm>
            <a:off x="5013325" y="2025650"/>
            <a:ext cx="1588" cy="4889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9" name="Rectangle 360"/>
          <p:cNvSpPr>
            <a:spLocks noChangeArrowheads="1"/>
          </p:cNvSpPr>
          <p:nvPr/>
        </p:nvSpPr>
        <p:spPr bwMode="auto">
          <a:xfrm>
            <a:off x="5014913" y="2025650"/>
            <a:ext cx="1587" cy="4889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0" name="Rectangle 361"/>
          <p:cNvSpPr>
            <a:spLocks noChangeArrowheads="1"/>
          </p:cNvSpPr>
          <p:nvPr/>
        </p:nvSpPr>
        <p:spPr bwMode="auto">
          <a:xfrm>
            <a:off x="5016500" y="2025650"/>
            <a:ext cx="1588" cy="4889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1" name="Rectangle 362"/>
          <p:cNvSpPr>
            <a:spLocks noChangeArrowheads="1"/>
          </p:cNvSpPr>
          <p:nvPr/>
        </p:nvSpPr>
        <p:spPr bwMode="auto">
          <a:xfrm>
            <a:off x="5018088" y="2025650"/>
            <a:ext cx="1587" cy="488950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2" name="Rectangle 363"/>
          <p:cNvSpPr>
            <a:spLocks noChangeArrowheads="1"/>
          </p:cNvSpPr>
          <p:nvPr/>
        </p:nvSpPr>
        <p:spPr bwMode="auto">
          <a:xfrm>
            <a:off x="5018088" y="2025650"/>
            <a:ext cx="1587" cy="4889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3" name="Rectangle 364"/>
          <p:cNvSpPr>
            <a:spLocks noChangeArrowheads="1"/>
          </p:cNvSpPr>
          <p:nvPr/>
        </p:nvSpPr>
        <p:spPr bwMode="auto">
          <a:xfrm>
            <a:off x="5019675" y="2025650"/>
            <a:ext cx="0" cy="488950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4" name="Rectangle 365"/>
          <p:cNvSpPr>
            <a:spLocks noChangeArrowheads="1"/>
          </p:cNvSpPr>
          <p:nvPr/>
        </p:nvSpPr>
        <p:spPr bwMode="auto">
          <a:xfrm>
            <a:off x="5019675" y="2025650"/>
            <a:ext cx="1588" cy="4889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5" name="Rectangle 366"/>
          <p:cNvSpPr>
            <a:spLocks noChangeArrowheads="1"/>
          </p:cNvSpPr>
          <p:nvPr/>
        </p:nvSpPr>
        <p:spPr bwMode="auto">
          <a:xfrm>
            <a:off x="5019675" y="2025650"/>
            <a:ext cx="1588" cy="4889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6" name="Rectangle 367"/>
          <p:cNvSpPr>
            <a:spLocks noChangeArrowheads="1"/>
          </p:cNvSpPr>
          <p:nvPr/>
        </p:nvSpPr>
        <p:spPr bwMode="auto">
          <a:xfrm>
            <a:off x="5021263" y="2025650"/>
            <a:ext cx="3175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7" name="Rectangle 368"/>
          <p:cNvSpPr>
            <a:spLocks noChangeArrowheads="1"/>
          </p:cNvSpPr>
          <p:nvPr/>
        </p:nvSpPr>
        <p:spPr bwMode="auto">
          <a:xfrm>
            <a:off x="4916488" y="2027238"/>
            <a:ext cx="104775" cy="487362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8" name="Rectangle 369"/>
          <p:cNvSpPr>
            <a:spLocks noChangeArrowheads="1"/>
          </p:cNvSpPr>
          <p:nvPr/>
        </p:nvSpPr>
        <p:spPr bwMode="auto">
          <a:xfrm>
            <a:off x="4710113" y="2025650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9" name="Rectangle 370"/>
          <p:cNvSpPr>
            <a:spLocks noChangeArrowheads="1"/>
          </p:cNvSpPr>
          <p:nvPr/>
        </p:nvSpPr>
        <p:spPr bwMode="auto">
          <a:xfrm>
            <a:off x="4711700" y="2025650"/>
            <a:ext cx="1588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0" name="Rectangle 371"/>
          <p:cNvSpPr>
            <a:spLocks noChangeArrowheads="1"/>
          </p:cNvSpPr>
          <p:nvPr/>
        </p:nvSpPr>
        <p:spPr bwMode="auto">
          <a:xfrm>
            <a:off x="4713288" y="2025650"/>
            <a:ext cx="4762" cy="4889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1" name="Rectangle 372"/>
          <p:cNvSpPr>
            <a:spLocks noChangeArrowheads="1"/>
          </p:cNvSpPr>
          <p:nvPr/>
        </p:nvSpPr>
        <p:spPr bwMode="auto">
          <a:xfrm>
            <a:off x="4718050" y="2025650"/>
            <a:ext cx="4763" cy="4889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2" name="Rectangle 373"/>
          <p:cNvSpPr>
            <a:spLocks noChangeArrowheads="1"/>
          </p:cNvSpPr>
          <p:nvPr/>
        </p:nvSpPr>
        <p:spPr bwMode="auto">
          <a:xfrm>
            <a:off x="4722813" y="2025650"/>
            <a:ext cx="4762" cy="4889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3" name="Rectangle 374"/>
          <p:cNvSpPr>
            <a:spLocks noChangeArrowheads="1"/>
          </p:cNvSpPr>
          <p:nvPr/>
        </p:nvSpPr>
        <p:spPr bwMode="auto">
          <a:xfrm>
            <a:off x="4727575" y="2025650"/>
            <a:ext cx="4763" cy="4889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4" name="Rectangle 375"/>
          <p:cNvSpPr>
            <a:spLocks noChangeArrowheads="1"/>
          </p:cNvSpPr>
          <p:nvPr/>
        </p:nvSpPr>
        <p:spPr bwMode="auto">
          <a:xfrm>
            <a:off x="4732338" y="2025650"/>
            <a:ext cx="4762" cy="4889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5" name="Rectangle 376"/>
          <p:cNvSpPr>
            <a:spLocks noChangeArrowheads="1"/>
          </p:cNvSpPr>
          <p:nvPr/>
        </p:nvSpPr>
        <p:spPr bwMode="auto">
          <a:xfrm>
            <a:off x="4737100" y="2025650"/>
            <a:ext cx="4763" cy="4889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6" name="Rectangle 377"/>
          <p:cNvSpPr>
            <a:spLocks noChangeArrowheads="1"/>
          </p:cNvSpPr>
          <p:nvPr/>
        </p:nvSpPr>
        <p:spPr bwMode="auto">
          <a:xfrm>
            <a:off x="4741863" y="2025650"/>
            <a:ext cx="4762" cy="4889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7" name="Rectangle 378"/>
          <p:cNvSpPr>
            <a:spLocks noChangeArrowheads="1"/>
          </p:cNvSpPr>
          <p:nvPr/>
        </p:nvSpPr>
        <p:spPr bwMode="auto">
          <a:xfrm>
            <a:off x="4746625" y="2025650"/>
            <a:ext cx="3175" cy="4889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8" name="Rectangle 379"/>
          <p:cNvSpPr>
            <a:spLocks noChangeArrowheads="1"/>
          </p:cNvSpPr>
          <p:nvPr/>
        </p:nvSpPr>
        <p:spPr bwMode="auto">
          <a:xfrm>
            <a:off x="4749800" y="2025650"/>
            <a:ext cx="6350" cy="4889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9" name="Rectangle 380"/>
          <p:cNvSpPr>
            <a:spLocks noChangeArrowheads="1"/>
          </p:cNvSpPr>
          <p:nvPr/>
        </p:nvSpPr>
        <p:spPr bwMode="auto">
          <a:xfrm>
            <a:off x="4756150" y="2025650"/>
            <a:ext cx="4763" cy="4889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0" name="Rectangle 381"/>
          <p:cNvSpPr>
            <a:spLocks noChangeArrowheads="1"/>
          </p:cNvSpPr>
          <p:nvPr/>
        </p:nvSpPr>
        <p:spPr bwMode="auto">
          <a:xfrm>
            <a:off x="4760913" y="2025650"/>
            <a:ext cx="4762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1" name="Rectangle 382"/>
          <p:cNvSpPr>
            <a:spLocks noChangeArrowheads="1"/>
          </p:cNvSpPr>
          <p:nvPr/>
        </p:nvSpPr>
        <p:spPr bwMode="auto">
          <a:xfrm>
            <a:off x="4765675" y="2025650"/>
            <a:ext cx="4763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2" name="Rectangle 383"/>
          <p:cNvSpPr>
            <a:spLocks noChangeArrowheads="1"/>
          </p:cNvSpPr>
          <p:nvPr/>
        </p:nvSpPr>
        <p:spPr bwMode="auto">
          <a:xfrm>
            <a:off x="4770438" y="2025650"/>
            <a:ext cx="1587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3" name="Rectangle 384"/>
          <p:cNvSpPr>
            <a:spLocks noChangeArrowheads="1"/>
          </p:cNvSpPr>
          <p:nvPr/>
        </p:nvSpPr>
        <p:spPr bwMode="auto">
          <a:xfrm>
            <a:off x="4772025" y="2025650"/>
            <a:ext cx="6350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4" name="Rectangle 385"/>
          <p:cNvSpPr>
            <a:spLocks noChangeArrowheads="1"/>
          </p:cNvSpPr>
          <p:nvPr/>
        </p:nvSpPr>
        <p:spPr bwMode="auto">
          <a:xfrm>
            <a:off x="4778375" y="2025650"/>
            <a:ext cx="3175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5" name="Rectangle 386"/>
          <p:cNvSpPr>
            <a:spLocks noChangeArrowheads="1"/>
          </p:cNvSpPr>
          <p:nvPr/>
        </p:nvSpPr>
        <p:spPr bwMode="auto">
          <a:xfrm>
            <a:off x="4781550" y="2025650"/>
            <a:ext cx="6350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6" name="Rectangle 387"/>
          <p:cNvSpPr>
            <a:spLocks noChangeArrowheads="1"/>
          </p:cNvSpPr>
          <p:nvPr/>
        </p:nvSpPr>
        <p:spPr bwMode="auto">
          <a:xfrm>
            <a:off x="4787900" y="2025650"/>
            <a:ext cx="3175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7" name="Rectangle 388"/>
          <p:cNvSpPr>
            <a:spLocks noChangeArrowheads="1"/>
          </p:cNvSpPr>
          <p:nvPr/>
        </p:nvSpPr>
        <p:spPr bwMode="auto">
          <a:xfrm>
            <a:off x="4791075" y="2025650"/>
            <a:ext cx="6350" cy="4889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8" name="Rectangle 389"/>
          <p:cNvSpPr>
            <a:spLocks noChangeArrowheads="1"/>
          </p:cNvSpPr>
          <p:nvPr/>
        </p:nvSpPr>
        <p:spPr bwMode="auto">
          <a:xfrm>
            <a:off x="4797425" y="2025650"/>
            <a:ext cx="4763" cy="4889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9" name="Rectangle 390"/>
          <p:cNvSpPr>
            <a:spLocks noChangeArrowheads="1"/>
          </p:cNvSpPr>
          <p:nvPr/>
        </p:nvSpPr>
        <p:spPr bwMode="auto">
          <a:xfrm>
            <a:off x="4802188" y="2025650"/>
            <a:ext cx="4762" cy="4889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0" name="Rectangle 391"/>
          <p:cNvSpPr>
            <a:spLocks noChangeArrowheads="1"/>
          </p:cNvSpPr>
          <p:nvPr/>
        </p:nvSpPr>
        <p:spPr bwMode="auto">
          <a:xfrm>
            <a:off x="4806950" y="2025650"/>
            <a:ext cx="3175" cy="4889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1" name="Rectangle 392"/>
          <p:cNvSpPr>
            <a:spLocks noChangeArrowheads="1"/>
          </p:cNvSpPr>
          <p:nvPr/>
        </p:nvSpPr>
        <p:spPr bwMode="auto">
          <a:xfrm>
            <a:off x="4810125" y="2025650"/>
            <a:ext cx="4763" cy="4889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2" name="Rectangle 393"/>
          <p:cNvSpPr>
            <a:spLocks noChangeArrowheads="1"/>
          </p:cNvSpPr>
          <p:nvPr/>
        </p:nvSpPr>
        <p:spPr bwMode="auto">
          <a:xfrm>
            <a:off x="4814888" y="2025650"/>
            <a:ext cx="4762" cy="4889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3" name="Rectangle 394"/>
          <p:cNvSpPr>
            <a:spLocks noChangeArrowheads="1"/>
          </p:cNvSpPr>
          <p:nvPr/>
        </p:nvSpPr>
        <p:spPr bwMode="auto">
          <a:xfrm>
            <a:off x="4819650" y="2025650"/>
            <a:ext cx="3175" cy="4889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4" name="Rectangle 395"/>
          <p:cNvSpPr>
            <a:spLocks noChangeArrowheads="1"/>
          </p:cNvSpPr>
          <p:nvPr/>
        </p:nvSpPr>
        <p:spPr bwMode="auto">
          <a:xfrm>
            <a:off x="4822825" y="2025650"/>
            <a:ext cx="4763" cy="488950"/>
          </a:xfrm>
          <a:prstGeom prst="rect">
            <a:avLst/>
          </a:prstGeom>
          <a:solidFill>
            <a:srgbClr val="8E8E8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5" name="Rectangle 396"/>
          <p:cNvSpPr>
            <a:spLocks noChangeArrowheads="1"/>
          </p:cNvSpPr>
          <p:nvPr/>
        </p:nvSpPr>
        <p:spPr bwMode="auto">
          <a:xfrm>
            <a:off x="4827588" y="2025650"/>
            <a:ext cx="6350" cy="488950"/>
          </a:xfrm>
          <a:prstGeom prst="rect">
            <a:avLst/>
          </a:prstGeom>
          <a:solidFill>
            <a:srgbClr val="8C8C8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6" name="Rectangle 397"/>
          <p:cNvSpPr>
            <a:spLocks noChangeArrowheads="1"/>
          </p:cNvSpPr>
          <p:nvPr/>
        </p:nvSpPr>
        <p:spPr bwMode="auto">
          <a:xfrm>
            <a:off x="4833938" y="2025650"/>
            <a:ext cx="4762" cy="4889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7" name="Rectangle 398"/>
          <p:cNvSpPr>
            <a:spLocks noChangeArrowheads="1"/>
          </p:cNvSpPr>
          <p:nvPr/>
        </p:nvSpPr>
        <p:spPr bwMode="auto">
          <a:xfrm>
            <a:off x="4838700" y="2025650"/>
            <a:ext cx="3175" cy="4889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8" name="Rectangle 399"/>
          <p:cNvSpPr>
            <a:spLocks noChangeArrowheads="1"/>
          </p:cNvSpPr>
          <p:nvPr/>
        </p:nvSpPr>
        <p:spPr bwMode="auto">
          <a:xfrm>
            <a:off x="4841875" y="2025650"/>
            <a:ext cx="4763" cy="4889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9" name="Rectangle 400"/>
          <p:cNvSpPr>
            <a:spLocks noChangeArrowheads="1"/>
          </p:cNvSpPr>
          <p:nvPr/>
        </p:nvSpPr>
        <p:spPr bwMode="auto">
          <a:xfrm>
            <a:off x="4846638" y="2025650"/>
            <a:ext cx="3175" cy="488950"/>
          </a:xfrm>
          <a:prstGeom prst="rect">
            <a:avLst/>
          </a:prstGeom>
          <a:solidFill>
            <a:srgbClr val="84848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0" name="Rectangle 401"/>
          <p:cNvSpPr>
            <a:spLocks noChangeArrowheads="1"/>
          </p:cNvSpPr>
          <p:nvPr/>
        </p:nvSpPr>
        <p:spPr bwMode="auto">
          <a:xfrm>
            <a:off x="4849813" y="2025650"/>
            <a:ext cx="6350" cy="4889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1" name="Rectangle 402"/>
          <p:cNvSpPr>
            <a:spLocks noChangeArrowheads="1"/>
          </p:cNvSpPr>
          <p:nvPr/>
        </p:nvSpPr>
        <p:spPr bwMode="auto">
          <a:xfrm>
            <a:off x="4856163" y="2025650"/>
            <a:ext cx="4762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2" name="Rectangle 403"/>
          <p:cNvSpPr>
            <a:spLocks noChangeArrowheads="1"/>
          </p:cNvSpPr>
          <p:nvPr/>
        </p:nvSpPr>
        <p:spPr bwMode="auto">
          <a:xfrm>
            <a:off x="4860925" y="2025650"/>
            <a:ext cx="4763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3" name="Rectangle 404"/>
          <p:cNvSpPr>
            <a:spLocks noChangeArrowheads="1"/>
          </p:cNvSpPr>
          <p:nvPr/>
        </p:nvSpPr>
        <p:spPr bwMode="auto">
          <a:xfrm>
            <a:off x="4865688" y="2025650"/>
            <a:ext cx="3175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4" name="Rectangle 405"/>
          <p:cNvSpPr>
            <a:spLocks noChangeArrowheads="1"/>
          </p:cNvSpPr>
          <p:nvPr/>
        </p:nvSpPr>
        <p:spPr bwMode="auto">
          <a:xfrm>
            <a:off x="4868863" y="2025650"/>
            <a:ext cx="6350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5" name="Rectangle 406"/>
          <p:cNvSpPr>
            <a:spLocks noChangeArrowheads="1"/>
          </p:cNvSpPr>
          <p:nvPr/>
        </p:nvSpPr>
        <p:spPr bwMode="auto">
          <a:xfrm>
            <a:off x="4875213" y="2025650"/>
            <a:ext cx="4762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6" name="Rectangle 407"/>
          <p:cNvSpPr>
            <a:spLocks noChangeArrowheads="1"/>
          </p:cNvSpPr>
          <p:nvPr/>
        </p:nvSpPr>
        <p:spPr bwMode="auto">
          <a:xfrm>
            <a:off x="4879975" y="2025650"/>
            <a:ext cx="3175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7" name="Rectangle 408"/>
          <p:cNvSpPr>
            <a:spLocks noChangeArrowheads="1"/>
          </p:cNvSpPr>
          <p:nvPr/>
        </p:nvSpPr>
        <p:spPr bwMode="auto">
          <a:xfrm>
            <a:off x="4883150" y="2025650"/>
            <a:ext cx="3175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8" name="Rectangle 409"/>
          <p:cNvSpPr>
            <a:spLocks noChangeArrowheads="1"/>
          </p:cNvSpPr>
          <p:nvPr/>
        </p:nvSpPr>
        <p:spPr bwMode="auto">
          <a:xfrm>
            <a:off x="4886325" y="2025650"/>
            <a:ext cx="4763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9" name="Rectangle 410"/>
          <p:cNvSpPr>
            <a:spLocks noChangeArrowheads="1"/>
          </p:cNvSpPr>
          <p:nvPr/>
        </p:nvSpPr>
        <p:spPr bwMode="auto">
          <a:xfrm>
            <a:off x="4891088" y="2025650"/>
            <a:ext cx="6350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0" name="Rectangle 411"/>
          <p:cNvSpPr>
            <a:spLocks noChangeArrowheads="1"/>
          </p:cNvSpPr>
          <p:nvPr/>
        </p:nvSpPr>
        <p:spPr bwMode="auto">
          <a:xfrm>
            <a:off x="4897438" y="2025650"/>
            <a:ext cx="4762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1" name="Rectangle 412"/>
          <p:cNvSpPr>
            <a:spLocks noChangeArrowheads="1"/>
          </p:cNvSpPr>
          <p:nvPr/>
        </p:nvSpPr>
        <p:spPr bwMode="auto">
          <a:xfrm>
            <a:off x="4902200" y="2025650"/>
            <a:ext cx="3175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2" name="Rectangle 413"/>
          <p:cNvSpPr>
            <a:spLocks noChangeArrowheads="1"/>
          </p:cNvSpPr>
          <p:nvPr/>
        </p:nvSpPr>
        <p:spPr bwMode="auto">
          <a:xfrm>
            <a:off x="4905375" y="2025650"/>
            <a:ext cx="4763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3" name="Rectangle 414"/>
          <p:cNvSpPr>
            <a:spLocks noChangeArrowheads="1"/>
          </p:cNvSpPr>
          <p:nvPr/>
        </p:nvSpPr>
        <p:spPr bwMode="auto">
          <a:xfrm>
            <a:off x="4910138" y="2025650"/>
            <a:ext cx="4762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4" name="Rectangle 415"/>
          <p:cNvSpPr>
            <a:spLocks noChangeArrowheads="1"/>
          </p:cNvSpPr>
          <p:nvPr/>
        </p:nvSpPr>
        <p:spPr bwMode="auto">
          <a:xfrm>
            <a:off x="4914900" y="2025650"/>
            <a:ext cx="1588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5" name="Rectangle 416"/>
          <p:cNvSpPr>
            <a:spLocks noChangeArrowheads="1"/>
          </p:cNvSpPr>
          <p:nvPr/>
        </p:nvSpPr>
        <p:spPr bwMode="auto">
          <a:xfrm>
            <a:off x="4710113" y="2027238"/>
            <a:ext cx="206375" cy="487362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6" name="Rectangle 417"/>
          <p:cNvSpPr>
            <a:spLocks noChangeArrowheads="1"/>
          </p:cNvSpPr>
          <p:nvPr/>
        </p:nvSpPr>
        <p:spPr bwMode="auto">
          <a:xfrm>
            <a:off x="4656138" y="2049463"/>
            <a:ext cx="1587" cy="4508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7" name="Rectangle 418"/>
          <p:cNvSpPr>
            <a:spLocks noChangeArrowheads="1"/>
          </p:cNvSpPr>
          <p:nvPr/>
        </p:nvSpPr>
        <p:spPr bwMode="auto">
          <a:xfrm>
            <a:off x="4657725" y="2049463"/>
            <a:ext cx="0" cy="4508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8" name="Rectangle 419"/>
          <p:cNvSpPr>
            <a:spLocks noChangeArrowheads="1"/>
          </p:cNvSpPr>
          <p:nvPr/>
        </p:nvSpPr>
        <p:spPr bwMode="auto">
          <a:xfrm>
            <a:off x="4657725" y="2049463"/>
            <a:ext cx="0" cy="4508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9" name="Rectangle 420"/>
          <p:cNvSpPr>
            <a:spLocks noChangeArrowheads="1"/>
          </p:cNvSpPr>
          <p:nvPr/>
        </p:nvSpPr>
        <p:spPr bwMode="auto">
          <a:xfrm>
            <a:off x="4657725" y="2049463"/>
            <a:ext cx="1588" cy="4508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0" name="Rectangle 421"/>
          <p:cNvSpPr>
            <a:spLocks noChangeArrowheads="1"/>
          </p:cNvSpPr>
          <p:nvPr/>
        </p:nvSpPr>
        <p:spPr bwMode="auto">
          <a:xfrm>
            <a:off x="4657725" y="2049463"/>
            <a:ext cx="1588" cy="4508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1" name="Rectangle 422"/>
          <p:cNvSpPr>
            <a:spLocks noChangeArrowheads="1"/>
          </p:cNvSpPr>
          <p:nvPr/>
        </p:nvSpPr>
        <p:spPr bwMode="auto">
          <a:xfrm>
            <a:off x="4659313" y="2049463"/>
            <a:ext cx="1587" cy="4508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2" name="Rectangle 423"/>
          <p:cNvSpPr>
            <a:spLocks noChangeArrowheads="1"/>
          </p:cNvSpPr>
          <p:nvPr/>
        </p:nvSpPr>
        <p:spPr bwMode="auto">
          <a:xfrm>
            <a:off x="4660900" y="2049463"/>
            <a:ext cx="1588" cy="4508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3" name="Rectangle 424"/>
          <p:cNvSpPr>
            <a:spLocks noChangeArrowheads="1"/>
          </p:cNvSpPr>
          <p:nvPr/>
        </p:nvSpPr>
        <p:spPr bwMode="auto">
          <a:xfrm>
            <a:off x="4660900" y="2049463"/>
            <a:ext cx="1588" cy="4508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4" name="Rectangle 425"/>
          <p:cNvSpPr>
            <a:spLocks noChangeArrowheads="1"/>
          </p:cNvSpPr>
          <p:nvPr/>
        </p:nvSpPr>
        <p:spPr bwMode="auto">
          <a:xfrm>
            <a:off x="4662488" y="2049463"/>
            <a:ext cx="3175" cy="4508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5" name="Rectangle 426"/>
          <p:cNvSpPr>
            <a:spLocks noChangeArrowheads="1"/>
          </p:cNvSpPr>
          <p:nvPr/>
        </p:nvSpPr>
        <p:spPr bwMode="auto">
          <a:xfrm>
            <a:off x="4665663" y="2049463"/>
            <a:ext cx="1587" cy="4508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6" name="Rectangle 427"/>
          <p:cNvSpPr>
            <a:spLocks noChangeArrowheads="1"/>
          </p:cNvSpPr>
          <p:nvPr/>
        </p:nvSpPr>
        <p:spPr bwMode="auto">
          <a:xfrm>
            <a:off x="4665663" y="2049463"/>
            <a:ext cx="1587" cy="4508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7" name="Rectangle 428"/>
          <p:cNvSpPr>
            <a:spLocks noChangeArrowheads="1"/>
          </p:cNvSpPr>
          <p:nvPr/>
        </p:nvSpPr>
        <p:spPr bwMode="auto">
          <a:xfrm>
            <a:off x="4667250" y="2049463"/>
            <a:ext cx="1588" cy="4508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8" name="Rectangle 429"/>
          <p:cNvSpPr>
            <a:spLocks noChangeArrowheads="1"/>
          </p:cNvSpPr>
          <p:nvPr/>
        </p:nvSpPr>
        <p:spPr bwMode="auto">
          <a:xfrm>
            <a:off x="4667250" y="2049463"/>
            <a:ext cx="1588" cy="4508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9" name="Rectangle 430"/>
          <p:cNvSpPr>
            <a:spLocks noChangeArrowheads="1"/>
          </p:cNvSpPr>
          <p:nvPr/>
        </p:nvSpPr>
        <p:spPr bwMode="auto">
          <a:xfrm>
            <a:off x="4668838" y="2049463"/>
            <a:ext cx="1587" cy="4508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0" name="Rectangle 431"/>
          <p:cNvSpPr>
            <a:spLocks noChangeArrowheads="1"/>
          </p:cNvSpPr>
          <p:nvPr/>
        </p:nvSpPr>
        <p:spPr bwMode="auto">
          <a:xfrm>
            <a:off x="4670425" y="2049463"/>
            <a:ext cx="1588" cy="4508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1" name="Rectangle 432"/>
          <p:cNvSpPr>
            <a:spLocks noChangeArrowheads="1"/>
          </p:cNvSpPr>
          <p:nvPr/>
        </p:nvSpPr>
        <p:spPr bwMode="auto">
          <a:xfrm>
            <a:off x="4670425" y="2049463"/>
            <a:ext cx="1588" cy="4508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2" name="Rectangle 433"/>
          <p:cNvSpPr>
            <a:spLocks noChangeArrowheads="1"/>
          </p:cNvSpPr>
          <p:nvPr/>
        </p:nvSpPr>
        <p:spPr bwMode="auto">
          <a:xfrm>
            <a:off x="4672013" y="2049463"/>
            <a:ext cx="1587" cy="4508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3" name="Rectangle 434"/>
          <p:cNvSpPr>
            <a:spLocks noChangeArrowheads="1"/>
          </p:cNvSpPr>
          <p:nvPr/>
        </p:nvSpPr>
        <p:spPr bwMode="auto">
          <a:xfrm>
            <a:off x="4673600" y="2049463"/>
            <a:ext cx="1588" cy="4508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4" name="Rectangle 435"/>
          <p:cNvSpPr>
            <a:spLocks noChangeArrowheads="1"/>
          </p:cNvSpPr>
          <p:nvPr/>
        </p:nvSpPr>
        <p:spPr bwMode="auto">
          <a:xfrm>
            <a:off x="4673600" y="2049463"/>
            <a:ext cx="1588" cy="4508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5" name="Rectangle 436"/>
          <p:cNvSpPr>
            <a:spLocks noChangeArrowheads="1"/>
          </p:cNvSpPr>
          <p:nvPr/>
        </p:nvSpPr>
        <p:spPr bwMode="auto">
          <a:xfrm>
            <a:off x="4675188" y="2049463"/>
            <a:ext cx="1587" cy="4508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6" name="Rectangle 437"/>
          <p:cNvSpPr>
            <a:spLocks noChangeArrowheads="1"/>
          </p:cNvSpPr>
          <p:nvPr/>
        </p:nvSpPr>
        <p:spPr bwMode="auto">
          <a:xfrm>
            <a:off x="4675188" y="2049463"/>
            <a:ext cx="1587" cy="4508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7" name="Rectangle 438"/>
          <p:cNvSpPr>
            <a:spLocks noChangeArrowheads="1"/>
          </p:cNvSpPr>
          <p:nvPr/>
        </p:nvSpPr>
        <p:spPr bwMode="auto">
          <a:xfrm>
            <a:off x="4676775" y="2049463"/>
            <a:ext cx="0" cy="4508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8" name="Rectangle 439"/>
          <p:cNvSpPr>
            <a:spLocks noChangeArrowheads="1"/>
          </p:cNvSpPr>
          <p:nvPr/>
        </p:nvSpPr>
        <p:spPr bwMode="auto">
          <a:xfrm>
            <a:off x="4676775" y="2049463"/>
            <a:ext cx="1588" cy="4508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9" name="Rectangle 440"/>
          <p:cNvSpPr>
            <a:spLocks noChangeArrowheads="1"/>
          </p:cNvSpPr>
          <p:nvPr/>
        </p:nvSpPr>
        <p:spPr bwMode="auto">
          <a:xfrm>
            <a:off x="4676775" y="2049463"/>
            <a:ext cx="1588" cy="4508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0" name="Rectangle 441"/>
          <p:cNvSpPr>
            <a:spLocks noChangeArrowheads="1"/>
          </p:cNvSpPr>
          <p:nvPr/>
        </p:nvSpPr>
        <p:spPr bwMode="auto">
          <a:xfrm>
            <a:off x="4678363" y="2049463"/>
            <a:ext cx="1587" cy="4508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1" name="Rectangle 442"/>
          <p:cNvSpPr>
            <a:spLocks noChangeArrowheads="1"/>
          </p:cNvSpPr>
          <p:nvPr/>
        </p:nvSpPr>
        <p:spPr bwMode="auto">
          <a:xfrm>
            <a:off x="4679950" y="2049463"/>
            <a:ext cx="1588" cy="4508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2" name="Rectangle 443"/>
          <p:cNvSpPr>
            <a:spLocks noChangeArrowheads="1"/>
          </p:cNvSpPr>
          <p:nvPr/>
        </p:nvSpPr>
        <p:spPr bwMode="auto">
          <a:xfrm>
            <a:off x="4679950" y="2049463"/>
            <a:ext cx="1588" cy="4508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3" name="Rectangle 444"/>
          <p:cNvSpPr>
            <a:spLocks noChangeArrowheads="1"/>
          </p:cNvSpPr>
          <p:nvPr/>
        </p:nvSpPr>
        <p:spPr bwMode="auto">
          <a:xfrm>
            <a:off x="4681538" y="2049463"/>
            <a:ext cx="3175" cy="4508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4" name="Rectangle 445"/>
          <p:cNvSpPr>
            <a:spLocks noChangeArrowheads="1"/>
          </p:cNvSpPr>
          <p:nvPr/>
        </p:nvSpPr>
        <p:spPr bwMode="auto">
          <a:xfrm>
            <a:off x="4684713" y="2049463"/>
            <a:ext cx="1587" cy="4508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5" name="Rectangle 446"/>
          <p:cNvSpPr>
            <a:spLocks noChangeArrowheads="1"/>
          </p:cNvSpPr>
          <p:nvPr/>
        </p:nvSpPr>
        <p:spPr bwMode="auto">
          <a:xfrm>
            <a:off x="4684713" y="2049463"/>
            <a:ext cx="1587" cy="4508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6" name="Rectangle 447"/>
          <p:cNvSpPr>
            <a:spLocks noChangeArrowheads="1"/>
          </p:cNvSpPr>
          <p:nvPr/>
        </p:nvSpPr>
        <p:spPr bwMode="auto">
          <a:xfrm>
            <a:off x="4686300" y="2049463"/>
            <a:ext cx="1588" cy="4508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7" name="Rectangle 448"/>
          <p:cNvSpPr>
            <a:spLocks noChangeArrowheads="1"/>
          </p:cNvSpPr>
          <p:nvPr/>
        </p:nvSpPr>
        <p:spPr bwMode="auto">
          <a:xfrm>
            <a:off x="4686300" y="2049463"/>
            <a:ext cx="1588" cy="4508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8" name="Rectangle 449"/>
          <p:cNvSpPr>
            <a:spLocks noChangeArrowheads="1"/>
          </p:cNvSpPr>
          <p:nvPr/>
        </p:nvSpPr>
        <p:spPr bwMode="auto">
          <a:xfrm>
            <a:off x="4687888" y="2049463"/>
            <a:ext cx="1587" cy="4508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9" name="Rectangle 450"/>
          <p:cNvSpPr>
            <a:spLocks noChangeArrowheads="1"/>
          </p:cNvSpPr>
          <p:nvPr/>
        </p:nvSpPr>
        <p:spPr bwMode="auto">
          <a:xfrm>
            <a:off x="4689475" y="2049463"/>
            <a:ext cx="1588" cy="4508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0" name="Rectangle 451"/>
          <p:cNvSpPr>
            <a:spLocks noChangeArrowheads="1"/>
          </p:cNvSpPr>
          <p:nvPr/>
        </p:nvSpPr>
        <p:spPr bwMode="auto">
          <a:xfrm>
            <a:off x="4689475" y="2049463"/>
            <a:ext cx="1588" cy="4508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1" name="Rectangle 452"/>
          <p:cNvSpPr>
            <a:spLocks noChangeArrowheads="1"/>
          </p:cNvSpPr>
          <p:nvPr/>
        </p:nvSpPr>
        <p:spPr bwMode="auto">
          <a:xfrm>
            <a:off x="4691063" y="2049463"/>
            <a:ext cx="1587" cy="4508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2" name="Rectangle 453"/>
          <p:cNvSpPr>
            <a:spLocks noChangeArrowheads="1"/>
          </p:cNvSpPr>
          <p:nvPr/>
        </p:nvSpPr>
        <p:spPr bwMode="auto">
          <a:xfrm>
            <a:off x="4692650" y="2049463"/>
            <a:ext cx="1588" cy="4508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3" name="Rectangle 454"/>
          <p:cNvSpPr>
            <a:spLocks noChangeArrowheads="1"/>
          </p:cNvSpPr>
          <p:nvPr/>
        </p:nvSpPr>
        <p:spPr bwMode="auto">
          <a:xfrm>
            <a:off x="4692650" y="2049463"/>
            <a:ext cx="1588" cy="4508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4" name="Rectangle 455"/>
          <p:cNvSpPr>
            <a:spLocks noChangeArrowheads="1"/>
          </p:cNvSpPr>
          <p:nvPr/>
        </p:nvSpPr>
        <p:spPr bwMode="auto">
          <a:xfrm>
            <a:off x="4694238" y="2049463"/>
            <a:ext cx="1587" cy="4508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5" name="Rectangle 456"/>
          <p:cNvSpPr>
            <a:spLocks noChangeArrowheads="1"/>
          </p:cNvSpPr>
          <p:nvPr/>
        </p:nvSpPr>
        <p:spPr bwMode="auto">
          <a:xfrm>
            <a:off x="4694238" y="2049463"/>
            <a:ext cx="1587" cy="4508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6" name="Rectangle 457"/>
          <p:cNvSpPr>
            <a:spLocks noChangeArrowheads="1"/>
          </p:cNvSpPr>
          <p:nvPr/>
        </p:nvSpPr>
        <p:spPr bwMode="auto">
          <a:xfrm>
            <a:off x="4695825" y="2049463"/>
            <a:ext cx="0" cy="4508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7" name="Rectangle 458"/>
          <p:cNvSpPr>
            <a:spLocks noChangeArrowheads="1"/>
          </p:cNvSpPr>
          <p:nvPr/>
        </p:nvSpPr>
        <p:spPr bwMode="auto">
          <a:xfrm>
            <a:off x="4695825" y="2049463"/>
            <a:ext cx="1588" cy="4508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8" name="Rectangle 459"/>
          <p:cNvSpPr>
            <a:spLocks noChangeArrowheads="1"/>
          </p:cNvSpPr>
          <p:nvPr/>
        </p:nvSpPr>
        <p:spPr bwMode="auto">
          <a:xfrm>
            <a:off x="4695825" y="2049463"/>
            <a:ext cx="1588" cy="4508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9" name="Rectangle 460"/>
          <p:cNvSpPr>
            <a:spLocks noChangeArrowheads="1"/>
          </p:cNvSpPr>
          <p:nvPr/>
        </p:nvSpPr>
        <p:spPr bwMode="auto">
          <a:xfrm>
            <a:off x="4697413" y="2049463"/>
            <a:ext cx="1587" cy="4508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0" name="Rectangle 461"/>
          <p:cNvSpPr>
            <a:spLocks noChangeArrowheads="1"/>
          </p:cNvSpPr>
          <p:nvPr/>
        </p:nvSpPr>
        <p:spPr bwMode="auto">
          <a:xfrm>
            <a:off x="4699000" y="2049463"/>
            <a:ext cx="1588" cy="4508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1" name="Rectangle 462"/>
          <p:cNvSpPr>
            <a:spLocks noChangeArrowheads="1"/>
          </p:cNvSpPr>
          <p:nvPr/>
        </p:nvSpPr>
        <p:spPr bwMode="auto">
          <a:xfrm>
            <a:off x="4699000" y="2049463"/>
            <a:ext cx="1588" cy="4508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2" name="Rectangle 463"/>
          <p:cNvSpPr>
            <a:spLocks noChangeArrowheads="1"/>
          </p:cNvSpPr>
          <p:nvPr/>
        </p:nvSpPr>
        <p:spPr bwMode="auto">
          <a:xfrm>
            <a:off x="4700588" y="2049463"/>
            <a:ext cx="3175" cy="4508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3" name="Rectangle 464"/>
          <p:cNvSpPr>
            <a:spLocks noChangeArrowheads="1"/>
          </p:cNvSpPr>
          <p:nvPr/>
        </p:nvSpPr>
        <p:spPr bwMode="auto">
          <a:xfrm>
            <a:off x="4703763" y="2049463"/>
            <a:ext cx="1587" cy="4508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4" name="Rectangle 465"/>
          <p:cNvSpPr>
            <a:spLocks noChangeArrowheads="1"/>
          </p:cNvSpPr>
          <p:nvPr/>
        </p:nvSpPr>
        <p:spPr bwMode="auto">
          <a:xfrm>
            <a:off x="4703763" y="2049463"/>
            <a:ext cx="1587" cy="4508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5" name="Rectangle 466"/>
          <p:cNvSpPr>
            <a:spLocks noChangeArrowheads="1"/>
          </p:cNvSpPr>
          <p:nvPr/>
        </p:nvSpPr>
        <p:spPr bwMode="auto">
          <a:xfrm>
            <a:off x="4705350" y="2049463"/>
            <a:ext cx="1588" cy="4508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6" name="Rectangle 467"/>
          <p:cNvSpPr>
            <a:spLocks noChangeArrowheads="1"/>
          </p:cNvSpPr>
          <p:nvPr/>
        </p:nvSpPr>
        <p:spPr bwMode="auto">
          <a:xfrm>
            <a:off x="4705350" y="2049463"/>
            <a:ext cx="1588" cy="4508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7" name="Rectangle 468"/>
          <p:cNvSpPr>
            <a:spLocks noChangeArrowheads="1"/>
          </p:cNvSpPr>
          <p:nvPr/>
        </p:nvSpPr>
        <p:spPr bwMode="auto">
          <a:xfrm>
            <a:off x="4706938" y="2049463"/>
            <a:ext cx="1587" cy="4508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8" name="Rectangle 469"/>
          <p:cNvSpPr>
            <a:spLocks noChangeArrowheads="1"/>
          </p:cNvSpPr>
          <p:nvPr/>
        </p:nvSpPr>
        <p:spPr bwMode="auto">
          <a:xfrm>
            <a:off x="4708525" y="2049463"/>
            <a:ext cx="1588" cy="4508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9" name="Rectangle 470"/>
          <p:cNvSpPr>
            <a:spLocks noChangeArrowheads="1"/>
          </p:cNvSpPr>
          <p:nvPr/>
        </p:nvSpPr>
        <p:spPr bwMode="auto">
          <a:xfrm>
            <a:off x="4708525" y="2049463"/>
            <a:ext cx="1588" cy="4508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0" name="Rectangle 471"/>
          <p:cNvSpPr>
            <a:spLocks noChangeArrowheads="1"/>
          </p:cNvSpPr>
          <p:nvPr/>
        </p:nvSpPr>
        <p:spPr bwMode="auto">
          <a:xfrm>
            <a:off x="4657725" y="2049463"/>
            <a:ext cx="52388" cy="4508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1" name="Rectangle 472"/>
          <p:cNvSpPr>
            <a:spLocks noChangeArrowheads="1"/>
          </p:cNvSpPr>
          <p:nvPr/>
        </p:nvSpPr>
        <p:spPr bwMode="auto">
          <a:xfrm>
            <a:off x="4670425" y="2063750"/>
            <a:ext cx="41275" cy="1588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2" name="Rectangle 473"/>
          <p:cNvSpPr>
            <a:spLocks noChangeArrowheads="1"/>
          </p:cNvSpPr>
          <p:nvPr/>
        </p:nvSpPr>
        <p:spPr bwMode="auto">
          <a:xfrm>
            <a:off x="4670425" y="2065338"/>
            <a:ext cx="41275" cy="476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3" name="Rectangle 474"/>
          <p:cNvSpPr>
            <a:spLocks noChangeArrowheads="1"/>
          </p:cNvSpPr>
          <p:nvPr/>
        </p:nvSpPr>
        <p:spPr bwMode="auto">
          <a:xfrm>
            <a:off x="4670425" y="2070100"/>
            <a:ext cx="41275" cy="6350"/>
          </a:xfrm>
          <a:prstGeom prst="rect">
            <a:avLst/>
          </a:prstGeom>
          <a:solidFill>
            <a:srgbClr val="F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4" name="Rectangle 475"/>
          <p:cNvSpPr>
            <a:spLocks noChangeArrowheads="1"/>
          </p:cNvSpPr>
          <p:nvPr/>
        </p:nvSpPr>
        <p:spPr bwMode="auto">
          <a:xfrm>
            <a:off x="4670425" y="2076450"/>
            <a:ext cx="41275" cy="6350"/>
          </a:xfrm>
          <a:prstGeom prst="rect">
            <a:avLst/>
          </a:prstGeom>
          <a:solidFill>
            <a:srgbClr val="F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5" name="Rectangle 476"/>
          <p:cNvSpPr>
            <a:spLocks noChangeArrowheads="1"/>
          </p:cNvSpPr>
          <p:nvPr/>
        </p:nvSpPr>
        <p:spPr bwMode="auto">
          <a:xfrm>
            <a:off x="4670425" y="2082800"/>
            <a:ext cx="41275" cy="6350"/>
          </a:xfrm>
          <a:prstGeom prst="rect">
            <a:avLst/>
          </a:prstGeom>
          <a:solidFill>
            <a:srgbClr val="F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6" name="Rectangle 477"/>
          <p:cNvSpPr>
            <a:spLocks noChangeArrowheads="1"/>
          </p:cNvSpPr>
          <p:nvPr/>
        </p:nvSpPr>
        <p:spPr bwMode="auto">
          <a:xfrm>
            <a:off x="4670425" y="2089150"/>
            <a:ext cx="41275" cy="6350"/>
          </a:xfrm>
          <a:prstGeom prst="rect">
            <a:avLst/>
          </a:prstGeom>
          <a:solidFill>
            <a:srgbClr val="F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7" name="Rectangle 478"/>
          <p:cNvSpPr>
            <a:spLocks noChangeArrowheads="1"/>
          </p:cNvSpPr>
          <p:nvPr/>
        </p:nvSpPr>
        <p:spPr bwMode="auto">
          <a:xfrm>
            <a:off x="4670425" y="2095500"/>
            <a:ext cx="41275" cy="7938"/>
          </a:xfrm>
          <a:prstGeom prst="rect">
            <a:avLst/>
          </a:prstGeom>
          <a:solidFill>
            <a:srgbClr val="F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8" name="Rectangle 479"/>
          <p:cNvSpPr>
            <a:spLocks noChangeArrowheads="1"/>
          </p:cNvSpPr>
          <p:nvPr/>
        </p:nvSpPr>
        <p:spPr bwMode="auto">
          <a:xfrm>
            <a:off x="4670425" y="2103438"/>
            <a:ext cx="41275" cy="4762"/>
          </a:xfrm>
          <a:prstGeom prst="rect">
            <a:avLst/>
          </a:prstGeom>
          <a:solidFill>
            <a:srgbClr val="F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9" name="Rectangle 480"/>
          <p:cNvSpPr>
            <a:spLocks noChangeArrowheads="1"/>
          </p:cNvSpPr>
          <p:nvPr/>
        </p:nvSpPr>
        <p:spPr bwMode="auto">
          <a:xfrm>
            <a:off x="4670425" y="2108200"/>
            <a:ext cx="41275" cy="7938"/>
          </a:xfrm>
          <a:prstGeom prst="rect">
            <a:avLst/>
          </a:prstGeom>
          <a:solidFill>
            <a:srgbClr val="F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0" name="Rectangle 481"/>
          <p:cNvSpPr>
            <a:spLocks noChangeArrowheads="1"/>
          </p:cNvSpPr>
          <p:nvPr/>
        </p:nvSpPr>
        <p:spPr bwMode="auto">
          <a:xfrm>
            <a:off x="4670425" y="2116138"/>
            <a:ext cx="41275" cy="6350"/>
          </a:xfrm>
          <a:prstGeom prst="rect">
            <a:avLst/>
          </a:prstGeom>
          <a:solidFill>
            <a:srgbClr val="E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1" name="Rectangle 482"/>
          <p:cNvSpPr>
            <a:spLocks noChangeArrowheads="1"/>
          </p:cNvSpPr>
          <p:nvPr/>
        </p:nvSpPr>
        <p:spPr bwMode="auto">
          <a:xfrm>
            <a:off x="4670425" y="2122488"/>
            <a:ext cx="41275" cy="6350"/>
          </a:xfrm>
          <a:prstGeom prst="rect">
            <a:avLst/>
          </a:prstGeom>
          <a:solidFill>
            <a:srgbClr val="E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2" name="Rectangle 483"/>
          <p:cNvSpPr>
            <a:spLocks noChangeArrowheads="1"/>
          </p:cNvSpPr>
          <p:nvPr/>
        </p:nvSpPr>
        <p:spPr bwMode="auto">
          <a:xfrm>
            <a:off x="4670425" y="2128838"/>
            <a:ext cx="41275" cy="6350"/>
          </a:xfrm>
          <a:prstGeom prst="rect">
            <a:avLst/>
          </a:prstGeom>
          <a:solidFill>
            <a:srgbClr val="E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3" name="Rectangle 484"/>
          <p:cNvSpPr>
            <a:spLocks noChangeArrowheads="1"/>
          </p:cNvSpPr>
          <p:nvPr/>
        </p:nvSpPr>
        <p:spPr bwMode="auto">
          <a:xfrm>
            <a:off x="4670425" y="2135188"/>
            <a:ext cx="41275" cy="6350"/>
          </a:xfrm>
          <a:prstGeom prst="rect">
            <a:avLst/>
          </a:prstGeom>
          <a:solidFill>
            <a:srgbClr val="E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4" name="Rectangle 485"/>
          <p:cNvSpPr>
            <a:spLocks noChangeArrowheads="1"/>
          </p:cNvSpPr>
          <p:nvPr/>
        </p:nvSpPr>
        <p:spPr bwMode="auto">
          <a:xfrm>
            <a:off x="4670425" y="2141538"/>
            <a:ext cx="41275" cy="6350"/>
          </a:xfrm>
          <a:prstGeom prst="rect">
            <a:avLst/>
          </a:prstGeom>
          <a:solidFill>
            <a:srgbClr val="E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5" name="Rectangle 486"/>
          <p:cNvSpPr>
            <a:spLocks noChangeArrowheads="1"/>
          </p:cNvSpPr>
          <p:nvPr/>
        </p:nvSpPr>
        <p:spPr bwMode="auto">
          <a:xfrm>
            <a:off x="4670425" y="2147888"/>
            <a:ext cx="41275" cy="7937"/>
          </a:xfrm>
          <a:prstGeom prst="rect">
            <a:avLst/>
          </a:prstGeom>
          <a:solidFill>
            <a:srgbClr val="E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6" name="Rectangle 487"/>
          <p:cNvSpPr>
            <a:spLocks noChangeArrowheads="1"/>
          </p:cNvSpPr>
          <p:nvPr/>
        </p:nvSpPr>
        <p:spPr bwMode="auto">
          <a:xfrm>
            <a:off x="4670425" y="2155825"/>
            <a:ext cx="41275" cy="6350"/>
          </a:xfrm>
          <a:prstGeom prst="rect">
            <a:avLst/>
          </a:prstGeom>
          <a:solidFill>
            <a:srgbClr val="E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7" name="Rectangle 488"/>
          <p:cNvSpPr>
            <a:spLocks noChangeArrowheads="1"/>
          </p:cNvSpPr>
          <p:nvPr/>
        </p:nvSpPr>
        <p:spPr bwMode="auto">
          <a:xfrm>
            <a:off x="4670425" y="2162175"/>
            <a:ext cx="41275" cy="6350"/>
          </a:xfrm>
          <a:prstGeom prst="rect">
            <a:avLst/>
          </a:prstGeom>
          <a:solidFill>
            <a:srgbClr val="E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8" name="Rectangle 489"/>
          <p:cNvSpPr>
            <a:spLocks noChangeArrowheads="1"/>
          </p:cNvSpPr>
          <p:nvPr/>
        </p:nvSpPr>
        <p:spPr bwMode="auto">
          <a:xfrm>
            <a:off x="4670425" y="2168525"/>
            <a:ext cx="41275" cy="6350"/>
          </a:xfrm>
          <a:prstGeom prst="rect">
            <a:avLst/>
          </a:prstGeom>
          <a:solidFill>
            <a:srgbClr val="D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9" name="Rectangle 490"/>
          <p:cNvSpPr>
            <a:spLocks noChangeArrowheads="1"/>
          </p:cNvSpPr>
          <p:nvPr/>
        </p:nvSpPr>
        <p:spPr bwMode="auto">
          <a:xfrm>
            <a:off x="4670425" y="2174875"/>
            <a:ext cx="41275" cy="6350"/>
          </a:xfrm>
          <a:prstGeom prst="rect">
            <a:avLst/>
          </a:prstGeom>
          <a:solidFill>
            <a:srgbClr val="D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0" name="Rectangle 491"/>
          <p:cNvSpPr>
            <a:spLocks noChangeArrowheads="1"/>
          </p:cNvSpPr>
          <p:nvPr/>
        </p:nvSpPr>
        <p:spPr bwMode="auto">
          <a:xfrm>
            <a:off x="4670425" y="2181225"/>
            <a:ext cx="41275" cy="6350"/>
          </a:xfrm>
          <a:prstGeom prst="rect">
            <a:avLst/>
          </a:prstGeom>
          <a:solidFill>
            <a:srgbClr val="D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1" name="Rectangle 492"/>
          <p:cNvSpPr>
            <a:spLocks noChangeArrowheads="1"/>
          </p:cNvSpPr>
          <p:nvPr/>
        </p:nvSpPr>
        <p:spPr bwMode="auto">
          <a:xfrm>
            <a:off x="4670425" y="2187575"/>
            <a:ext cx="41275" cy="6350"/>
          </a:xfrm>
          <a:prstGeom prst="rect">
            <a:avLst/>
          </a:prstGeom>
          <a:solidFill>
            <a:srgbClr val="D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2" name="Rectangle 493"/>
          <p:cNvSpPr>
            <a:spLocks noChangeArrowheads="1"/>
          </p:cNvSpPr>
          <p:nvPr/>
        </p:nvSpPr>
        <p:spPr bwMode="auto">
          <a:xfrm>
            <a:off x="4670425" y="2193925"/>
            <a:ext cx="41275" cy="7938"/>
          </a:xfrm>
          <a:prstGeom prst="rect">
            <a:avLst/>
          </a:prstGeom>
          <a:solidFill>
            <a:srgbClr val="D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3" name="Rectangle 494"/>
          <p:cNvSpPr>
            <a:spLocks noChangeArrowheads="1"/>
          </p:cNvSpPr>
          <p:nvPr/>
        </p:nvSpPr>
        <p:spPr bwMode="auto">
          <a:xfrm>
            <a:off x="4670425" y="2201863"/>
            <a:ext cx="41275" cy="4762"/>
          </a:xfrm>
          <a:prstGeom prst="rect">
            <a:avLst/>
          </a:prstGeom>
          <a:solidFill>
            <a:srgbClr val="D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4" name="Rectangle 495"/>
          <p:cNvSpPr>
            <a:spLocks noChangeArrowheads="1"/>
          </p:cNvSpPr>
          <p:nvPr/>
        </p:nvSpPr>
        <p:spPr bwMode="auto">
          <a:xfrm>
            <a:off x="4670425" y="2206625"/>
            <a:ext cx="41275" cy="7938"/>
          </a:xfrm>
          <a:prstGeom prst="rect">
            <a:avLst/>
          </a:prstGeom>
          <a:solidFill>
            <a:srgbClr val="D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5" name="Rectangle 496"/>
          <p:cNvSpPr>
            <a:spLocks noChangeArrowheads="1"/>
          </p:cNvSpPr>
          <p:nvPr/>
        </p:nvSpPr>
        <p:spPr bwMode="auto">
          <a:xfrm>
            <a:off x="4670425" y="2214563"/>
            <a:ext cx="41275" cy="6350"/>
          </a:xfrm>
          <a:prstGeom prst="rect">
            <a:avLst/>
          </a:prstGeom>
          <a:solidFill>
            <a:srgbClr val="D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6" name="Rectangle 497"/>
          <p:cNvSpPr>
            <a:spLocks noChangeArrowheads="1"/>
          </p:cNvSpPr>
          <p:nvPr/>
        </p:nvSpPr>
        <p:spPr bwMode="auto">
          <a:xfrm>
            <a:off x="4670425" y="2220913"/>
            <a:ext cx="41275" cy="6350"/>
          </a:xfrm>
          <a:prstGeom prst="rect">
            <a:avLst/>
          </a:prstGeom>
          <a:solidFill>
            <a:srgbClr val="C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7" name="Rectangle 498"/>
          <p:cNvSpPr>
            <a:spLocks noChangeArrowheads="1"/>
          </p:cNvSpPr>
          <p:nvPr/>
        </p:nvSpPr>
        <p:spPr bwMode="auto">
          <a:xfrm>
            <a:off x="4670425" y="2227263"/>
            <a:ext cx="41275" cy="6350"/>
          </a:xfrm>
          <a:prstGeom prst="rect">
            <a:avLst/>
          </a:prstGeom>
          <a:solidFill>
            <a:srgbClr val="C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8" name="Rectangle 499"/>
          <p:cNvSpPr>
            <a:spLocks noChangeArrowheads="1"/>
          </p:cNvSpPr>
          <p:nvPr/>
        </p:nvSpPr>
        <p:spPr bwMode="auto">
          <a:xfrm>
            <a:off x="4670425" y="2233613"/>
            <a:ext cx="41275" cy="6350"/>
          </a:xfrm>
          <a:prstGeom prst="rect">
            <a:avLst/>
          </a:prstGeom>
          <a:solidFill>
            <a:srgbClr val="C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9" name="Rectangle 500"/>
          <p:cNvSpPr>
            <a:spLocks noChangeArrowheads="1"/>
          </p:cNvSpPr>
          <p:nvPr/>
        </p:nvSpPr>
        <p:spPr bwMode="auto">
          <a:xfrm>
            <a:off x="4670425" y="2239963"/>
            <a:ext cx="41275" cy="7937"/>
          </a:xfrm>
          <a:prstGeom prst="rect">
            <a:avLst/>
          </a:prstGeom>
          <a:solidFill>
            <a:srgbClr val="C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0" name="Rectangle 501"/>
          <p:cNvSpPr>
            <a:spLocks noChangeArrowheads="1"/>
          </p:cNvSpPr>
          <p:nvPr/>
        </p:nvSpPr>
        <p:spPr bwMode="auto">
          <a:xfrm>
            <a:off x="4670425" y="2247900"/>
            <a:ext cx="41275" cy="6350"/>
          </a:xfrm>
          <a:prstGeom prst="rect">
            <a:avLst/>
          </a:prstGeom>
          <a:solidFill>
            <a:srgbClr val="C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1" name="Rectangle 502"/>
          <p:cNvSpPr>
            <a:spLocks noChangeArrowheads="1"/>
          </p:cNvSpPr>
          <p:nvPr/>
        </p:nvSpPr>
        <p:spPr bwMode="auto">
          <a:xfrm>
            <a:off x="4670425" y="2254250"/>
            <a:ext cx="41275" cy="6350"/>
          </a:xfrm>
          <a:prstGeom prst="rect">
            <a:avLst/>
          </a:prstGeom>
          <a:solidFill>
            <a:srgbClr val="C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2" name="Rectangle 503"/>
          <p:cNvSpPr>
            <a:spLocks noChangeArrowheads="1"/>
          </p:cNvSpPr>
          <p:nvPr/>
        </p:nvSpPr>
        <p:spPr bwMode="auto">
          <a:xfrm>
            <a:off x="4670425" y="2260600"/>
            <a:ext cx="41275" cy="7938"/>
          </a:xfrm>
          <a:prstGeom prst="rect">
            <a:avLst/>
          </a:prstGeom>
          <a:solidFill>
            <a:srgbClr val="C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3" name="Rectangle 504"/>
          <p:cNvSpPr>
            <a:spLocks noChangeArrowheads="1"/>
          </p:cNvSpPr>
          <p:nvPr/>
        </p:nvSpPr>
        <p:spPr bwMode="auto">
          <a:xfrm>
            <a:off x="4670425" y="2268538"/>
            <a:ext cx="41275" cy="7937"/>
          </a:xfrm>
          <a:prstGeom prst="rect">
            <a:avLst/>
          </a:prstGeom>
          <a:solidFill>
            <a:srgbClr val="C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4" name="Rectangle 505"/>
          <p:cNvSpPr>
            <a:spLocks noChangeArrowheads="1"/>
          </p:cNvSpPr>
          <p:nvPr/>
        </p:nvSpPr>
        <p:spPr bwMode="auto">
          <a:xfrm>
            <a:off x="4670425" y="2276475"/>
            <a:ext cx="41275" cy="6350"/>
          </a:xfrm>
          <a:prstGeom prst="rect">
            <a:avLst/>
          </a:prstGeom>
          <a:solidFill>
            <a:srgbClr val="B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5" name="Rectangle 506"/>
          <p:cNvSpPr>
            <a:spLocks noChangeArrowheads="1"/>
          </p:cNvSpPr>
          <p:nvPr/>
        </p:nvSpPr>
        <p:spPr bwMode="auto">
          <a:xfrm>
            <a:off x="4670425" y="2282825"/>
            <a:ext cx="41275" cy="6350"/>
          </a:xfrm>
          <a:prstGeom prst="rect">
            <a:avLst/>
          </a:prstGeom>
          <a:solidFill>
            <a:srgbClr val="B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6" name="Rectangle 507"/>
          <p:cNvSpPr>
            <a:spLocks noChangeArrowheads="1"/>
          </p:cNvSpPr>
          <p:nvPr/>
        </p:nvSpPr>
        <p:spPr bwMode="auto">
          <a:xfrm>
            <a:off x="4670425" y="2289175"/>
            <a:ext cx="41275" cy="7938"/>
          </a:xfrm>
          <a:prstGeom prst="rect">
            <a:avLst/>
          </a:prstGeom>
          <a:solidFill>
            <a:srgbClr val="B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7" name="Rectangle 508"/>
          <p:cNvSpPr>
            <a:spLocks noChangeArrowheads="1"/>
          </p:cNvSpPr>
          <p:nvPr/>
        </p:nvSpPr>
        <p:spPr bwMode="auto">
          <a:xfrm>
            <a:off x="4670425" y="2297113"/>
            <a:ext cx="41275" cy="4762"/>
          </a:xfrm>
          <a:prstGeom prst="rect">
            <a:avLst/>
          </a:prstGeom>
          <a:solidFill>
            <a:srgbClr val="B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8" name="Rectangle 509"/>
          <p:cNvSpPr>
            <a:spLocks noChangeArrowheads="1"/>
          </p:cNvSpPr>
          <p:nvPr/>
        </p:nvSpPr>
        <p:spPr bwMode="auto">
          <a:xfrm>
            <a:off x="4670425" y="2301875"/>
            <a:ext cx="41275" cy="7938"/>
          </a:xfrm>
          <a:prstGeom prst="rect">
            <a:avLst/>
          </a:prstGeom>
          <a:solidFill>
            <a:srgbClr val="B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9" name="Rectangle 510"/>
          <p:cNvSpPr>
            <a:spLocks noChangeArrowheads="1"/>
          </p:cNvSpPr>
          <p:nvPr/>
        </p:nvSpPr>
        <p:spPr bwMode="auto">
          <a:xfrm>
            <a:off x="4670425" y="2309813"/>
            <a:ext cx="41275" cy="4762"/>
          </a:xfrm>
          <a:prstGeom prst="rect">
            <a:avLst/>
          </a:prstGeom>
          <a:solidFill>
            <a:srgbClr val="B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0" name="Rectangle 511"/>
          <p:cNvSpPr>
            <a:spLocks noChangeArrowheads="1"/>
          </p:cNvSpPr>
          <p:nvPr/>
        </p:nvSpPr>
        <p:spPr bwMode="auto">
          <a:xfrm>
            <a:off x="4670425" y="2314575"/>
            <a:ext cx="41275" cy="7938"/>
          </a:xfrm>
          <a:prstGeom prst="rect">
            <a:avLst/>
          </a:prstGeom>
          <a:solidFill>
            <a:srgbClr val="B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1" name="Rectangle 512"/>
          <p:cNvSpPr>
            <a:spLocks noChangeArrowheads="1"/>
          </p:cNvSpPr>
          <p:nvPr/>
        </p:nvSpPr>
        <p:spPr bwMode="auto">
          <a:xfrm>
            <a:off x="4670425" y="2322513"/>
            <a:ext cx="41275" cy="6350"/>
          </a:xfrm>
          <a:prstGeom prst="rect">
            <a:avLst/>
          </a:prstGeom>
          <a:solidFill>
            <a:srgbClr val="B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2" name="Rectangle 513"/>
          <p:cNvSpPr>
            <a:spLocks noChangeArrowheads="1"/>
          </p:cNvSpPr>
          <p:nvPr/>
        </p:nvSpPr>
        <p:spPr bwMode="auto">
          <a:xfrm>
            <a:off x="4670425" y="2328863"/>
            <a:ext cx="41275" cy="6350"/>
          </a:xfrm>
          <a:prstGeom prst="rect">
            <a:avLst/>
          </a:prstGeom>
          <a:solidFill>
            <a:srgbClr val="A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3" name="Rectangle 514"/>
          <p:cNvSpPr>
            <a:spLocks noChangeArrowheads="1"/>
          </p:cNvSpPr>
          <p:nvPr/>
        </p:nvSpPr>
        <p:spPr bwMode="auto">
          <a:xfrm>
            <a:off x="4670425" y="2335213"/>
            <a:ext cx="41275" cy="7937"/>
          </a:xfrm>
          <a:prstGeom prst="rect">
            <a:avLst/>
          </a:prstGeom>
          <a:solidFill>
            <a:srgbClr val="A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4" name="Rectangle 515"/>
          <p:cNvSpPr>
            <a:spLocks noChangeArrowheads="1"/>
          </p:cNvSpPr>
          <p:nvPr/>
        </p:nvSpPr>
        <p:spPr bwMode="auto">
          <a:xfrm>
            <a:off x="4670425" y="2343150"/>
            <a:ext cx="41275" cy="4763"/>
          </a:xfrm>
          <a:prstGeom prst="rect">
            <a:avLst/>
          </a:prstGeom>
          <a:solidFill>
            <a:srgbClr val="A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5" name="Rectangle 516"/>
          <p:cNvSpPr>
            <a:spLocks noChangeArrowheads="1"/>
          </p:cNvSpPr>
          <p:nvPr/>
        </p:nvSpPr>
        <p:spPr bwMode="auto">
          <a:xfrm>
            <a:off x="4670425" y="2347913"/>
            <a:ext cx="41275" cy="7937"/>
          </a:xfrm>
          <a:prstGeom prst="rect">
            <a:avLst/>
          </a:prstGeom>
          <a:solidFill>
            <a:srgbClr val="A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6" name="Rectangle 517"/>
          <p:cNvSpPr>
            <a:spLocks noChangeArrowheads="1"/>
          </p:cNvSpPr>
          <p:nvPr/>
        </p:nvSpPr>
        <p:spPr bwMode="auto">
          <a:xfrm>
            <a:off x="4670425" y="2355850"/>
            <a:ext cx="41275" cy="6350"/>
          </a:xfrm>
          <a:prstGeom prst="rect">
            <a:avLst/>
          </a:prstGeom>
          <a:solidFill>
            <a:srgbClr val="A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7" name="Rectangle 518"/>
          <p:cNvSpPr>
            <a:spLocks noChangeArrowheads="1"/>
          </p:cNvSpPr>
          <p:nvPr/>
        </p:nvSpPr>
        <p:spPr bwMode="auto">
          <a:xfrm>
            <a:off x="4670425" y="2362200"/>
            <a:ext cx="41275" cy="6350"/>
          </a:xfrm>
          <a:prstGeom prst="rect">
            <a:avLst/>
          </a:prstGeom>
          <a:solidFill>
            <a:srgbClr val="A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8" name="Rectangle 519"/>
          <p:cNvSpPr>
            <a:spLocks noChangeArrowheads="1"/>
          </p:cNvSpPr>
          <p:nvPr/>
        </p:nvSpPr>
        <p:spPr bwMode="auto">
          <a:xfrm>
            <a:off x="4670425" y="2368550"/>
            <a:ext cx="41275" cy="6350"/>
          </a:xfrm>
          <a:prstGeom prst="rect">
            <a:avLst/>
          </a:prstGeom>
          <a:solidFill>
            <a:srgbClr val="A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9" name="Rectangle 520"/>
          <p:cNvSpPr>
            <a:spLocks noChangeArrowheads="1"/>
          </p:cNvSpPr>
          <p:nvPr/>
        </p:nvSpPr>
        <p:spPr bwMode="auto">
          <a:xfrm>
            <a:off x="4670425" y="2374900"/>
            <a:ext cx="41275" cy="6350"/>
          </a:xfrm>
          <a:prstGeom prst="rect">
            <a:avLst/>
          </a:prstGeom>
          <a:solidFill>
            <a:srgbClr val="A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0" name="Rectangle 521"/>
          <p:cNvSpPr>
            <a:spLocks noChangeArrowheads="1"/>
          </p:cNvSpPr>
          <p:nvPr/>
        </p:nvSpPr>
        <p:spPr bwMode="auto">
          <a:xfrm>
            <a:off x="4670425" y="2381250"/>
            <a:ext cx="41275" cy="6350"/>
          </a:xfrm>
          <a:prstGeom prst="rect">
            <a:avLst/>
          </a:prstGeom>
          <a:solidFill>
            <a:srgbClr val="9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1" name="Rectangle 522"/>
          <p:cNvSpPr>
            <a:spLocks noChangeArrowheads="1"/>
          </p:cNvSpPr>
          <p:nvPr/>
        </p:nvSpPr>
        <p:spPr bwMode="auto">
          <a:xfrm>
            <a:off x="4670425" y="2387600"/>
            <a:ext cx="41275" cy="6350"/>
          </a:xfrm>
          <a:prstGeom prst="rect">
            <a:avLst/>
          </a:prstGeom>
          <a:solidFill>
            <a:srgbClr val="9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2" name="Rectangle 523"/>
          <p:cNvSpPr>
            <a:spLocks noChangeArrowheads="1"/>
          </p:cNvSpPr>
          <p:nvPr/>
        </p:nvSpPr>
        <p:spPr bwMode="auto">
          <a:xfrm>
            <a:off x="4670425" y="2393950"/>
            <a:ext cx="41275" cy="7938"/>
          </a:xfrm>
          <a:prstGeom prst="rect">
            <a:avLst/>
          </a:prstGeom>
          <a:solidFill>
            <a:srgbClr val="9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3" name="Rectangle 524"/>
          <p:cNvSpPr>
            <a:spLocks noChangeArrowheads="1"/>
          </p:cNvSpPr>
          <p:nvPr/>
        </p:nvSpPr>
        <p:spPr bwMode="auto">
          <a:xfrm>
            <a:off x="4670425" y="2401888"/>
            <a:ext cx="41275" cy="6350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4" name="Rectangle 525"/>
          <p:cNvSpPr>
            <a:spLocks noChangeArrowheads="1"/>
          </p:cNvSpPr>
          <p:nvPr/>
        </p:nvSpPr>
        <p:spPr bwMode="auto">
          <a:xfrm>
            <a:off x="4670425" y="2408238"/>
            <a:ext cx="41275" cy="6350"/>
          </a:xfrm>
          <a:prstGeom prst="rect">
            <a:avLst/>
          </a:prstGeom>
          <a:solidFill>
            <a:srgbClr val="9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5" name="Rectangle 526"/>
          <p:cNvSpPr>
            <a:spLocks noChangeArrowheads="1"/>
          </p:cNvSpPr>
          <p:nvPr/>
        </p:nvSpPr>
        <p:spPr bwMode="auto">
          <a:xfrm>
            <a:off x="4670425" y="2414588"/>
            <a:ext cx="41275" cy="6350"/>
          </a:xfrm>
          <a:prstGeom prst="rect">
            <a:avLst/>
          </a:prstGeom>
          <a:solidFill>
            <a:srgbClr val="9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6" name="Rectangle 527"/>
          <p:cNvSpPr>
            <a:spLocks noChangeArrowheads="1"/>
          </p:cNvSpPr>
          <p:nvPr/>
        </p:nvSpPr>
        <p:spPr bwMode="auto">
          <a:xfrm>
            <a:off x="4670425" y="2420938"/>
            <a:ext cx="41275" cy="6350"/>
          </a:xfrm>
          <a:prstGeom prst="rect">
            <a:avLst/>
          </a:prstGeom>
          <a:solidFill>
            <a:srgbClr val="9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7" name="Rectangle 528"/>
          <p:cNvSpPr>
            <a:spLocks noChangeArrowheads="1"/>
          </p:cNvSpPr>
          <p:nvPr/>
        </p:nvSpPr>
        <p:spPr bwMode="auto">
          <a:xfrm>
            <a:off x="4670425" y="2427288"/>
            <a:ext cx="41275" cy="6350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8" name="Rectangle 529"/>
          <p:cNvSpPr>
            <a:spLocks noChangeArrowheads="1"/>
          </p:cNvSpPr>
          <p:nvPr/>
        </p:nvSpPr>
        <p:spPr bwMode="auto">
          <a:xfrm>
            <a:off x="4670425" y="2433638"/>
            <a:ext cx="41275" cy="6350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9" name="Rectangle 530"/>
          <p:cNvSpPr>
            <a:spLocks noChangeArrowheads="1"/>
          </p:cNvSpPr>
          <p:nvPr/>
        </p:nvSpPr>
        <p:spPr bwMode="auto">
          <a:xfrm>
            <a:off x="4670425" y="2439988"/>
            <a:ext cx="41275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0" name="Rectangle 531"/>
          <p:cNvSpPr>
            <a:spLocks noChangeArrowheads="1"/>
          </p:cNvSpPr>
          <p:nvPr/>
        </p:nvSpPr>
        <p:spPr bwMode="auto">
          <a:xfrm>
            <a:off x="4670425" y="2446338"/>
            <a:ext cx="41275" cy="7937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1" name="Rectangle 532"/>
          <p:cNvSpPr>
            <a:spLocks noChangeArrowheads="1"/>
          </p:cNvSpPr>
          <p:nvPr/>
        </p:nvSpPr>
        <p:spPr bwMode="auto">
          <a:xfrm>
            <a:off x="4670425" y="2454275"/>
            <a:ext cx="41275" cy="4763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2" name="Rectangle 533"/>
          <p:cNvSpPr>
            <a:spLocks noChangeArrowheads="1"/>
          </p:cNvSpPr>
          <p:nvPr/>
        </p:nvSpPr>
        <p:spPr bwMode="auto">
          <a:xfrm>
            <a:off x="4670425" y="2459038"/>
            <a:ext cx="41275" cy="7937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3" name="Rectangle 534"/>
          <p:cNvSpPr>
            <a:spLocks noChangeArrowheads="1"/>
          </p:cNvSpPr>
          <p:nvPr/>
        </p:nvSpPr>
        <p:spPr bwMode="auto">
          <a:xfrm>
            <a:off x="4670425" y="2466975"/>
            <a:ext cx="41275" cy="6350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4" name="Rectangle 535"/>
          <p:cNvSpPr>
            <a:spLocks noChangeArrowheads="1"/>
          </p:cNvSpPr>
          <p:nvPr/>
        </p:nvSpPr>
        <p:spPr bwMode="auto">
          <a:xfrm>
            <a:off x="4670425" y="2473325"/>
            <a:ext cx="41275" cy="6350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5" name="Rectangle 536"/>
          <p:cNvSpPr>
            <a:spLocks noChangeArrowheads="1"/>
          </p:cNvSpPr>
          <p:nvPr/>
        </p:nvSpPr>
        <p:spPr bwMode="auto">
          <a:xfrm>
            <a:off x="4670425" y="2479675"/>
            <a:ext cx="41275" cy="4763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6" name="Rectangle 537"/>
          <p:cNvSpPr>
            <a:spLocks noChangeArrowheads="1"/>
          </p:cNvSpPr>
          <p:nvPr/>
        </p:nvSpPr>
        <p:spPr bwMode="auto">
          <a:xfrm>
            <a:off x="4670425" y="2065338"/>
            <a:ext cx="39688" cy="4191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577" name="Picture 53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225" y="2046288"/>
            <a:ext cx="30163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578" name="Picture 53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225" y="2046288"/>
            <a:ext cx="30163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579" name="Rectangle 540"/>
          <p:cNvSpPr>
            <a:spLocks noChangeArrowheads="1"/>
          </p:cNvSpPr>
          <p:nvPr/>
        </p:nvSpPr>
        <p:spPr bwMode="auto">
          <a:xfrm>
            <a:off x="4975225" y="2046288"/>
            <a:ext cx="30163" cy="190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580" name="Picture 54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2025650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581" name="Rectangle 542"/>
          <p:cNvSpPr>
            <a:spLocks noChangeArrowheads="1"/>
          </p:cNvSpPr>
          <p:nvPr/>
        </p:nvSpPr>
        <p:spPr bwMode="auto">
          <a:xfrm>
            <a:off x="4929188" y="2087563"/>
            <a:ext cx="76200" cy="3968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2" name="Line 543"/>
          <p:cNvSpPr>
            <a:spLocks noChangeShapeType="1"/>
          </p:cNvSpPr>
          <p:nvPr/>
        </p:nvSpPr>
        <p:spPr bwMode="auto">
          <a:xfrm>
            <a:off x="4929188" y="2027238"/>
            <a:ext cx="3175" cy="48736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3" name="Line 544"/>
          <p:cNvSpPr>
            <a:spLocks noChangeShapeType="1"/>
          </p:cNvSpPr>
          <p:nvPr/>
        </p:nvSpPr>
        <p:spPr bwMode="auto">
          <a:xfrm>
            <a:off x="5005388" y="2027238"/>
            <a:ext cx="3175" cy="48736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4" name="Rectangle 545"/>
          <p:cNvSpPr>
            <a:spLocks noChangeArrowheads="1"/>
          </p:cNvSpPr>
          <p:nvPr/>
        </p:nvSpPr>
        <p:spPr bwMode="auto">
          <a:xfrm>
            <a:off x="4943475" y="2098675"/>
            <a:ext cx="52388" cy="190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5" name="Rectangle 546"/>
          <p:cNvSpPr>
            <a:spLocks noChangeArrowheads="1"/>
          </p:cNvSpPr>
          <p:nvPr/>
        </p:nvSpPr>
        <p:spPr bwMode="auto">
          <a:xfrm>
            <a:off x="4943475" y="2098675"/>
            <a:ext cx="52388" cy="19050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6" name="Rectangle 547"/>
          <p:cNvSpPr>
            <a:spLocks noChangeArrowheads="1"/>
          </p:cNvSpPr>
          <p:nvPr/>
        </p:nvSpPr>
        <p:spPr bwMode="auto">
          <a:xfrm>
            <a:off x="4948238" y="2106613"/>
            <a:ext cx="14287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7" name="Rectangle 548"/>
          <p:cNvSpPr>
            <a:spLocks noChangeArrowheads="1"/>
          </p:cNvSpPr>
          <p:nvPr/>
        </p:nvSpPr>
        <p:spPr bwMode="auto">
          <a:xfrm>
            <a:off x="4962525" y="2106613"/>
            <a:ext cx="14288" cy="7937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8" name="Rectangle 549"/>
          <p:cNvSpPr>
            <a:spLocks noChangeArrowheads="1"/>
          </p:cNvSpPr>
          <p:nvPr/>
        </p:nvSpPr>
        <p:spPr bwMode="auto">
          <a:xfrm>
            <a:off x="4948238" y="2100263"/>
            <a:ext cx="3175" cy="63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9" name="Rectangle 550"/>
          <p:cNvSpPr>
            <a:spLocks noChangeArrowheads="1"/>
          </p:cNvSpPr>
          <p:nvPr/>
        </p:nvSpPr>
        <p:spPr bwMode="auto">
          <a:xfrm>
            <a:off x="4948238" y="2100263"/>
            <a:ext cx="3175" cy="63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0" name="Rectangle 551"/>
          <p:cNvSpPr>
            <a:spLocks noChangeArrowheads="1"/>
          </p:cNvSpPr>
          <p:nvPr/>
        </p:nvSpPr>
        <p:spPr bwMode="auto">
          <a:xfrm>
            <a:off x="4951413" y="2100263"/>
            <a:ext cx="1587" cy="63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1" name="Rectangle 552"/>
          <p:cNvSpPr>
            <a:spLocks noChangeArrowheads="1"/>
          </p:cNvSpPr>
          <p:nvPr/>
        </p:nvSpPr>
        <p:spPr bwMode="auto">
          <a:xfrm>
            <a:off x="4953000" y="2100263"/>
            <a:ext cx="1588" cy="63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2" name="Rectangle 553"/>
          <p:cNvSpPr>
            <a:spLocks noChangeArrowheads="1"/>
          </p:cNvSpPr>
          <p:nvPr/>
        </p:nvSpPr>
        <p:spPr bwMode="auto">
          <a:xfrm>
            <a:off x="4953000" y="2100263"/>
            <a:ext cx="1588" cy="63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3" name="Rectangle 554"/>
          <p:cNvSpPr>
            <a:spLocks noChangeArrowheads="1"/>
          </p:cNvSpPr>
          <p:nvPr/>
        </p:nvSpPr>
        <p:spPr bwMode="auto">
          <a:xfrm>
            <a:off x="4954588" y="2100263"/>
            <a:ext cx="1587" cy="63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4" name="Rectangle 555"/>
          <p:cNvSpPr>
            <a:spLocks noChangeArrowheads="1"/>
          </p:cNvSpPr>
          <p:nvPr/>
        </p:nvSpPr>
        <p:spPr bwMode="auto">
          <a:xfrm>
            <a:off x="4956175" y="2100263"/>
            <a:ext cx="1588" cy="63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5" name="Rectangle 556"/>
          <p:cNvSpPr>
            <a:spLocks noChangeArrowheads="1"/>
          </p:cNvSpPr>
          <p:nvPr/>
        </p:nvSpPr>
        <p:spPr bwMode="auto">
          <a:xfrm>
            <a:off x="4956175" y="2100263"/>
            <a:ext cx="1588" cy="63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6" name="Rectangle 557"/>
          <p:cNvSpPr>
            <a:spLocks noChangeArrowheads="1"/>
          </p:cNvSpPr>
          <p:nvPr/>
        </p:nvSpPr>
        <p:spPr bwMode="auto">
          <a:xfrm>
            <a:off x="4957763" y="2100263"/>
            <a:ext cx="1587" cy="63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7" name="Rectangle 558"/>
          <p:cNvSpPr>
            <a:spLocks noChangeArrowheads="1"/>
          </p:cNvSpPr>
          <p:nvPr/>
        </p:nvSpPr>
        <p:spPr bwMode="auto">
          <a:xfrm>
            <a:off x="4957763" y="2100263"/>
            <a:ext cx="1587" cy="63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8" name="Rectangle 559"/>
          <p:cNvSpPr>
            <a:spLocks noChangeArrowheads="1"/>
          </p:cNvSpPr>
          <p:nvPr/>
        </p:nvSpPr>
        <p:spPr bwMode="auto">
          <a:xfrm>
            <a:off x="4959350" y="2100263"/>
            <a:ext cx="1588" cy="63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9" name="Rectangle 560"/>
          <p:cNvSpPr>
            <a:spLocks noChangeArrowheads="1"/>
          </p:cNvSpPr>
          <p:nvPr/>
        </p:nvSpPr>
        <p:spPr bwMode="auto">
          <a:xfrm>
            <a:off x="4960938" y="2100263"/>
            <a:ext cx="1587" cy="63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0" name="Rectangle 561"/>
          <p:cNvSpPr>
            <a:spLocks noChangeArrowheads="1"/>
          </p:cNvSpPr>
          <p:nvPr/>
        </p:nvSpPr>
        <p:spPr bwMode="auto">
          <a:xfrm>
            <a:off x="4960938" y="2100263"/>
            <a:ext cx="1587" cy="63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1" name="Rectangle 562"/>
          <p:cNvSpPr>
            <a:spLocks noChangeArrowheads="1"/>
          </p:cNvSpPr>
          <p:nvPr/>
        </p:nvSpPr>
        <p:spPr bwMode="auto">
          <a:xfrm>
            <a:off x="4962525" y="2100263"/>
            <a:ext cx="0" cy="63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2" name="Rectangle 563"/>
          <p:cNvSpPr>
            <a:spLocks noChangeArrowheads="1"/>
          </p:cNvSpPr>
          <p:nvPr/>
        </p:nvSpPr>
        <p:spPr bwMode="auto">
          <a:xfrm>
            <a:off x="4962525" y="2100263"/>
            <a:ext cx="1588" cy="63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3" name="Rectangle 564"/>
          <p:cNvSpPr>
            <a:spLocks noChangeArrowheads="1"/>
          </p:cNvSpPr>
          <p:nvPr/>
        </p:nvSpPr>
        <p:spPr bwMode="auto">
          <a:xfrm>
            <a:off x="4962525" y="2100263"/>
            <a:ext cx="1588" cy="63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4" name="Rectangle 565"/>
          <p:cNvSpPr>
            <a:spLocks noChangeArrowheads="1"/>
          </p:cNvSpPr>
          <p:nvPr/>
        </p:nvSpPr>
        <p:spPr bwMode="auto">
          <a:xfrm>
            <a:off x="4964113" y="2100263"/>
            <a:ext cx="1587" cy="63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5" name="Rectangle 566"/>
          <p:cNvSpPr>
            <a:spLocks noChangeArrowheads="1"/>
          </p:cNvSpPr>
          <p:nvPr/>
        </p:nvSpPr>
        <p:spPr bwMode="auto">
          <a:xfrm>
            <a:off x="4964113" y="2100263"/>
            <a:ext cx="1587" cy="63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6" name="Rectangle 567"/>
          <p:cNvSpPr>
            <a:spLocks noChangeArrowheads="1"/>
          </p:cNvSpPr>
          <p:nvPr/>
        </p:nvSpPr>
        <p:spPr bwMode="auto">
          <a:xfrm>
            <a:off x="4965700" y="2100263"/>
            <a:ext cx="1588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7" name="Rectangle 568"/>
          <p:cNvSpPr>
            <a:spLocks noChangeArrowheads="1"/>
          </p:cNvSpPr>
          <p:nvPr/>
        </p:nvSpPr>
        <p:spPr bwMode="auto">
          <a:xfrm>
            <a:off x="4967288" y="2100263"/>
            <a:ext cx="3175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8" name="Rectangle 569"/>
          <p:cNvSpPr>
            <a:spLocks noChangeArrowheads="1"/>
          </p:cNvSpPr>
          <p:nvPr/>
        </p:nvSpPr>
        <p:spPr bwMode="auto">
          <a:xfrm>
            <a:off x="4967288" y="2100263"/>
            <a:ext cx="3175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9" name="Rectangle 570"/>
          <p:cNvSpPr>
            <a:spLocks noChangeArrowheads="1"/>
          </p:cNvSpPr>
          <p:nvPr/>
        </p:nvSpPr>
        <p:spPr bwMode="auto">
          <a:xfrm>
            <a:off x="4970463" y="2100263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0" name="Rectangle 571"/>
          <p:cNvSpPr>
            <a:spLocks noChangeArrowheads="1"/>
          </p:cNvSpPr>
          <p:nvPr/>
        </p:nvSpPr>
        <p:spPr bwMode="auto">
          <a:xfrm>
            <a:off x="4972050" y="2100263"/>
            <a:ext cx="1588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1" name="Rectangle 572"/>
          <p:cNvSpPr>
            <a:spLocks noChangeArrowheads="1"/>
          </p:cNvSpPr>
          <p:nvPr/>
        </p:nvSpPr>
        <p:spPr bwMode="auto">
          <a:xfrm>
            <a:off x="4972050" y="2100263"/>
            <a:ext cx="1588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2" name="Rectangle 573"/>
          <p:cNvSpPr>
            <a:spLocks noChangeArrowheads="1"/>
          </p:cNvSpPr>
          <p:nvPr/>
        </p:nvSpPr>
        <p:spPr bwMode="auto">
          <a:xfrm>
            <a:off x="4973638" y="2100263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3" name="Rectangle 574"/>
          <p:cNvSpPr>
            <a:spLocks noChangeArrowheads="1"/>
          </p:cNvSpPr>
          <p:nvPr/>
        </p:nvSpPr>
        <p:spPr bwMode="auto">
          <a:xfrm>
            <a:off x="4975225" y="2100263"/>
            <a:ext cx="1588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4" name="Rectangle 575"/>
          <p:cNvSpPr>
            <a:spLocks noChangeArrowheads="1"/>
          </p:cNvSpPr>
          <p:nvPr/>
        </p:nvSpPr>
        <p:spPr bwMode="auto">
          <a:xfrm>
            <a:off x="4975225" y="2100263"/>
            <a:ext cx="1588" cy="635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5" name="Rectangle 576"/>
          <p:cNvSpPr>
            <a:spLocks noChangeArrowheads="1"/>
          </p:cNvSpPr>
          <p:nvPr/>
        </p:nvSpPr>
        <p:spPr bwMode="auto">
          <a:xfrm>
            <a:off x="4976813" y="2100263"/>
            <a:ext cx="1587" cy="6350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6" name="Rectangle 577"/>
          <p:cNvSpPr>
            <a:spLocks noChangeArrowheads="1"/>
          </p:cNvSpPr>
          <p:nvPr/>
        </p:nvSpPr>
        <p:spPr bwMode="auto">
          <a:xfrm>
            <a:off x="4976813" y="2100263"/>
            <a:ext cx="1587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7" name="Rectangle 578"/>
          <p:cNvSpPr>
            <a:spLocks noChangeArrowheads="1"/>
          </p:cNvSpPr>
          <p:nvPr/>
        </p:nvSpPr>
        <p:spPr bwMode="auto">
          <a:xfrm>
            <a:off x="4978400" y="2100263"/>
            <a:ext cx="1588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8" name="Rectangle 579"/>
          <p:cNvSpPr>
            <a:spLocks noChangeArrowheads="1"/>
          </p:cNvSpPr>
          <p:nvPr/>
        </p:nvSpPr>
        <p:spPr bwMode="auto">
          <a:xfrm>
            <a:off x="4979988" y="2100263"/>
            <a:ext cx="1587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9" name="Rectangle 580"/>
          <p:cNvSpPr>
            <a:spLocks noChangeArrowheads="1"/>
          </p:cNvSpPr>
          <p:nvPr/>
        </p:nvSpPr>
        <p:spPr bwMode="auto">
          <a:xfrm>
            <a:off x="4979988" y="2100263"/>
            <a:ext cx="1587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0" name="Rectangle 581"/>
          <p:cNvSpPr>
            <a:spLocks noChangeArrowheads="1"/>
          </p:cNvSpPr>
          <p:nvPr/>
        </p:nvSpPr>
        <p:spPr bwMode="auto">
          <a:xfrm>
            <a:off x="4981575" y="2100263"/>
            <a:ext cx="0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1" name="Rectangle 582"/>
          <p:cNvSpPr>
            <a:spLocks noChangeArrowheads="1"/>
          </p:cNvSpPr>
          <p:nvPr/>
        </p:nvSpPr>
        <p:spPr bwMode="auto">
          <a:xfrm>
            <a:off x="4981575" y="2100263"/>
            <a:ext cx="1588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2" name="Rectangle 583"/>
          <p:cNvSpPr>
            <a:spLocks noChangeArrowheads="1"/>
          </p:cNvSpPr>
          <p:nvPr/>
        </p:nvSpPr>
        <p:spPr bwMode="auto">
          <a:xfrm>
            <a:off x="4981575" y="2100263"/>
            <a:ext cx="1588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3" name="Rectangle 584"/>
          <p:cNvSpPr>
            <a:spLocks noChangeArrowheads="1"/>
          </p:cNvSpPr>
          <p:nvPr/>
        </p:nvSpPr>
        <p:spPr bwMode="auto">
          <a:xfrm>
            <a:off x="4983163" y="2100263"/>
            <a:ext cx="1587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4" name="Rectangle 585"/>
          <p:cNvSpPr>
            <a:spLocks noChangeArrowheads="1"/>
          </p:cNvSpPr>
          <p:nvPr/>
        </p:nvSpPr>
        <p:spPr bwMode="auto">
          <a:xfrm>
            <a:off x="4983163" y="2100263"/>
            <a:ext cx="1587" cy="6350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5" name="Rectangle 586"/>
          <p:cNvSpPr>
            <a:spLocks noChangeArrowheads="1"/>
          </p:cNvSpPr>
          <p:nvPr/>
        </p:nvSpPr>
        <p:spPr bwMode="auto">
          <a:xfrm>
            <a:off x="4984750" y="2100263"/>
            <a:ext cx="1588" cy="635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6" name="Rectangle 587"/>
          <p:cNvSpPr>
            <a:spLocks noChangeArrowheads="1"/>
          </p:cNvSpPr>
          <p:nvPr/>
        </p:nvSpPr>
        <p:spPr bwMode="auto">
          <a:xfrm>
            <a:off x="4986338" y="2100263"/>
            <a:ext cx="3175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7" name="Rectangle 588"/>
          <p:cNvSpPr>
            <a:spLocks noChangeArrowheads="1"/>
          </p:cNvSpPr>
          <p:nvPr/>
        </p:nvSpPr>
        <p:spPr bwMode="auto">
          <a:xfrm>
            <a:off x="4986338" y="2100263"/>
            <a:ext cx="3175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8" name="Rectangle 589"/>
          <p:cNvSpPr>
            <a:spLocks noChangeArrowheads="1"/>
          </p:cNvSpPr>
          <p:nvPr/>
        </p:nvSpPr>
        <p:spPr bwMode="auto">
          <a:xfrm>
            <a:off x="4976813" y="2106613"/>
            <a:ext cx="12700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9" name="Freeform 590"/>
          <p:cNvSpPr>
            <a:spLocks/>
          </p:cNvSpPr>
          <p:nvPr/>
        </p:nvSpPr>
        <p:spPr bwMode="auto">
          <a:xfrm>
            <a:off x="4657725" y="1995488"/>
            <a:ext cx="395288" cy="519112"/>
          </a:xfrm>
          <a:custGeom>
            <a:avLst/>
            <a:gdLst>
              <a:gd name="T0" fmla="*/ 2147483647 w 500"/>
              <a:gd name="T1" fmla="*/ 2147483647 h 654"/>
              <a:gd name="T2" fmla="*/ 2147483647 w 500"/>
              <a:gd name="T3" fmla="*/ 2147483647 h 654"/>
              <a:gd name="T4" fmla="*/ 0 w 500"/>
              <a:gd name="T5" fmla="*/ 2147483647 h 654"/>
              <a:gd name="T6" fmla="*/ 0 w 500"/>
              <a:gd name="T7" fmla="*/ 2147483647 h 654"/>
              <a:gd name="T8" fmla="*/ 2147483647 w 500"/>
              <a:gd name="T9" fmla="*/ 2147483647 h 654"/>
              <a:gd name="T10" fmla="*/ 2147483647 w 500"/>
              <a:gd name="T11" fmla="*/ 2147483647 h 654"/>
              <a:gd name="T12" fmla="*/ 2147483647 w 500"/>
              <a:gd name="T13" fmla="*/ 2147483647 h 654"/>
              <a:gd name="T14" fmla="*/ 2147483647 w 500"/>
              <a:gd name="T15" fmla="*/ 0 h 654"/>
              <a:gd name="T16" fmla="*/ 2147483647 w 500"/>
              <a:gd name="T17" fmla="*/ 0 h 654"/>
              <a:gd name="T18" fmla="*/ 2147483647 w 500"/>
              <a:gd name="T19" fmla="*/ 2147483647 h 654"/>
              <a:gd name="T20" fmla="*/ 2147483647 w 500"/>
              <a:gd name="T21" fmla="*/ 2147483647 h 654"/>
              <a:gd name="T22" fmla="*/ 2147483647 w 500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4"/>
              <a:gd name="T38" fmla="*/ 500 w 500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4">
                <a:moveTo>
                  <a:pt x="67" y="654"/>
                </a:moveTo>
                <a:lnTo>
                  <a:pt x="67" y="635"/>
                </a:lnTo>
                <a:lnTo>
                  <a:pt x="0" y="635"/>
                </a:lnTo>
                <a:lnTo>
                  <a:pt x="0" y="67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4"/>
                </a:lnTo>
                <a:lnTo>
                  <a:pt x="67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0" name="Rectangle 591"/>
          <p:cNvSpPr>
            <a:spLocks noChangeArrowheads="1"/>
          </p:cNvSpPr>
          <p:nvPr/>
        </p:nvSpPr>
        <p:spPr bwMode="auto">
          <a:xfrm>
            <a:off x="4238625" y="2540000"/>
            <a:ext cx="4699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GridKa</a:t>
            </a:r>
          </a:p>
        </p:txBody>
      </p:sp>
      <p:sp>
        <p:nvSpPr>
          <p:cNvPr id="138631" name="Freeform 592"/>
          <p:cNvSpPr>
            <a:spLocks noEditPoints="1"/>
          </p:cNvSpPr>
          <p:nvPr/>
        </p:nvSpPr>
        <p:spPr bwMode="auto">
          <a:xfrm>
            <a:off x="5497513" y="2981325"/>
            <a:ext cx="379412" cy="26988"/>
          </a:xfrm>
          <a:custGeom>
            <a:avLst/>
            <a:gdLst>
              <a:gd name="T0" fmla="*/ 0 w 479"/>
              <a:gd name="T1" fmla="*/ 2147483647 h 35"/>
              <a:gd name="T2" fmla="*/ 0 w 479"/>
              <a:gd name="T3" fmla="*/ 2147483647 h 35"/>
              <a:gd name="T4" fmla="*/ 2147483647 w 479"/>
              <a:gd name="T5" fmla="*/ 2147483647 h 35"/>
              <a:gd name="T6" fmla="*/ 2147483647 w 479"/>
              <a:gd name="T7" fmla="*/ 2147483647 h 35"/>
              <a:gd name="T8" fmla="*/ 0 w 479"/>
              <a:gd name="T9" fmla="*/ 2147483647 h 35"/>
              <a:gd name="T10" fmla="*/ 2147483647 w 479"/>
              <a:gd name="T11" fmla="*/ 2147483647 h 35"/>
              <a:gd name="T12" fmla="*/ 2147483647 w 479"/>
              <a:gd name="T13" fmla="*/ 2147483647 h 35"/>
              <a:gd name="T14" fmla="*/ 2147483647 w 479"/>
              <a:gd name="T15" fmla="*/ 2147483647 h 35"/>
              <a:gd name="T16" fmla="*/ 2147483647 w 479"/>
              <a:gd name="T17" fmla="*/ 2147483647 h 35"/>
              <a:gd name="T18" fmla="*/ 2147483647 w 479"/>
              <a:gd name="T19" fmla="*/ 2147483647 h 35"/>
              <a:gd name="T20" fmla="*/ 2147483647 w 479"/>
              <a:gd name="T21" fmla="*/ 2147483647 h 35"/>
              <a:gd name="T22" fmla="*/ 2147483647 w 479"/>
              <a:gd name="T23" fmla="*/ 2147483647 h 35"/>
              <a:gd name="T24" fmla="*/ 2147483647 w 479"/>
              <a:gd name="T25" fmla="*/ 2147483647 h 35"/>
              <a:gd name="T26" fmla="*/ 2147483647 w 479"/>
              <a:gd name="T27" fmla="*/ 2147483647 h 35"/>
              <a:gd name="T28" fmla="*/ 2147483647 w 479"/>
              <a:gd name="T29" fmla="*/ 2147483647 h 35"/>
              <a:gd name="T30" fmla="*/ 2147483647 w 479"/>
              <a:gd name="T31" fmla="*/ 2147483647 h 35"/>
              <a:gd name="T32" fmla="*/ 2147483647 w 479"/>
              <a:gd name="T33" fmla="*/ 2147483647 h 35"/>
              <a:gd name="T34" fmla="*/ 2147483647 w 479"/>
              <a:gd name="T35" fmla="*/ 2147483647 h 35"/>
              <a:gd name="T36" fmla="*/ 2147483647 w 479"/>
              <a:gd name="T37" fmla="*/ 2147483647 h 35"/>
              <a:gd name="T38" fmla="*/ 2147483647 w 479"/>
              <a:gd name="T39" fmla="*/ 2147483647 h 35"/>
              <a:gd name="T40" fmla="*/ 2147483647 w 479"/>
              <a:gd name="T41" fmla="*/ 2147483647 h 35"/>
              <a:gd name="T42" fmla="*/ 2147483647 w 479"/>
              <a:gd name="T43" fmla="*/ 2147483647 h 35"/>
              <a:gd name="T44" fmla="*/ 2147483647 w 479"/>
              <a:gd name="T45" fmla="*/ 2147483647 h 35"/>
              <a:gd name="T46" fmla="*/ 2147483647 w 479"/>
              <a:gd name="T47" fmla="*/ 2147483647 h 35"/>
              <a:gd name="T48" fmla="*/ 2147483647 w 479"/>
              <a:gd name="T49" fmla="*/ 2147483647 h 35"/>
              <a:gd name="T50" fmla="*/ 2147483647 w 479"/>
              <a:gd name="T51" fmla="*/ 0 h 35"/>
              <a:gd name="T52" fmla="*/ 2147483647 w 479"/>
              <a:gd name="T53" fmla="*/ 2147483647 h 35"/>
              <a:gd name="T54" fmla="*/ 2147483647 w 479"/>
              <a:gd name="T55" fmla="*/ 2147483647 h 35"/>
              <a:gd name="T56" fmla="*/ 2147483647 w 479"/>
              <a:gd name="T57" fmla="*/ 0 h 35"/>
              <a:gd name="T58" fmla="*/ 2147483647 w 479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9"/>
              <a:gd name="T91" fmla="*/ 0 h 35"/>
              <a:gd name="T92" fmla="*/ 479 w 479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9" h="35">
                <a:moveTo>
                  <a:pt x="0" y="4"/>
                </a:moveTo>
                <a:lnTo>
                  <a:pt x="0" y="17"/>
                </a:lnTo>
                <a:lnTo>
                  <a:pt x="17" y="17"/>
                </a:lnTo>
                <a:lnTo>
                  <a:pt x="17" y="4"/>
                </a:lnTo>
                <a:lnTo>
                  <a:pt x="0" y="4"/>
                </a:lnTo>
                <a:close/>
                <a:moveTo>
                  <a:pt x="70" y="23"/>
                </a:moveTo>
                <a:lnTo>
                  <a:pt x="70" y="35"/>
                </a:lnTo>
                <a:lnTo>
                  <a:pt x="86" y="35"/>
                </a:lnTo>
                <a:lnTo>
                  <a:pt x="86" y="23"/>
                </a:lnTo>
                <a:lnTo>
                  <a:pt x="70" y="23"/>
                </a:lnTo>
                <a:close/>
                <a:moveTo>
                  <a:pt x="308" y="23"/>
                </a:moveTo>
                <a:lnTo>
                  <a:pt x="308" y="35"/>
                </a:lnTo>
                <a:lnTo>
                  <a:pt x="291" y="35"/>
                </a:lnTo>
                <a:lnTo>
                  <a:pt x="291" y="23"/>
                </a:lnTo>
                <a:lnTo>
                  <a:pt x="308" y="23"/>
                </a:lnTo>
                <a:close/>
                <a:moveTo>
                  <a:pt x="327" y="23"/>
                </a:moveTo>
                <a:lnTo>
                  <a:pt x="327" y="35"/>
                </a:lnTo>
                <a:lnTo>
                  <a:pt x="344" y="35"/>
                </a:lnTo>
                <a:lnTo>
                  <a:pt x="344" y="23"/>
                </a:lnTo>
                <a:lnTo>
                  <a:pt x="327" y="23"/>
                </a:lnTo>
                <a:close/>
                <a:moveTo>
                  <a:pt x="426" y="23"/>
                </a:moveTo>
                <a:lnTo>
                  <a:pt x="426" y="35"/>
                </a:lnTo>
                <a:lnTo>
                  <a:pt x="442" y="35"/>
                </a:lnTo>
                <a:lnTo>
                  <a:pt x="442" y="23"/>
                </a:lnTo>
                <a:lnTo>
                  <a:pt x="426" y="23"/>
                </a:lnTo>
                <a:close/>
                <a:moveTo>
                  <a:pt x="461" y="0"/>
                </a:moveTo>
                <a:lnTo>
                  <a:pt x="461" y="13"/>
                </a:lnTo>
                <a:lnTo>
                  <a:pt x="479" y="13"/>
                </a:lnTo>
                <a:lnTo>
                  <a:pt x="479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2" name="Rectangle 593"/>
          <p:cNvSpPr>
            <a:spLocks noChangeArrowheads="1"/>
          </p:cNvSpPr>
          <p:nvPr/>
        </p:nvSpPr>
        <p:spPr bwMode="auto">
          <a:xfrm>
            <a:off x="5497513" y="2982913"/>
            <a:ext cx="14287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3" name="Rectangle 594"/>
          <p:cNvSpPr>
            <a:spLocks noChangeArrowheads="1"/>
          </p:cNvSpPr>
          <p:nvPr/>
        </p:nvSpPr>
        <p:spPr bwMode="auto">
          <a:xfrm>
            <a:off x="5553075" y="2998788"/>
            <a:ext cx="14288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4" name="Rectangle 595"/>
          <p:cNvSpPr>
            <a:spLocks noChangeArrowheads="1"/>
          </p:cNvSpPr>
          <p:nvPr/>
        </p:nvSpPr>
        <p:spPr bwMode="auto">
          <a:xfrm>
            <a:off x="5729288" y="2998788"/>
            <a:ext cx="14287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5" name="Rectangle 596"/>
          <p:cNvSpPr>
            <a:spLocks noChangeArrowheads="1"/>
          </p:cNvSpPr>
          <p:nvPr/>
        </p:nvSpPr>
        <p:spPr bwMode="auto">
          <a:xfrm>
            <a:off x="5759450" y="29987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6" name="Rectangle 597"/>
          <p:cNvSpPr>
            <a:spLocks noChangeArrowheads="1"/>
          </p:cNvSpPr>
          <p:nvPr/>
        </p:nvSpPr>
        <p:spPr bwMode="auto">
          <a:xfrm>
            <a:off x="5837238" y="29987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7" name="Rectangle 598"/>
          <p:cNvSpPr>
            <a:spLocks noChangeArrowheads="1"/>
          </p:cNvSpPr>
          <p:nvPr/>
        </p:nvSpPr>
        <p:spPr bwMode="auto">
          <a:xfrm>
            <a:off x="5864225" y="2981325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8" name="Freeform 599"/>
          <p:cNvSpPr>
            <a:spLocks/>
          </p:cNvSpPr>
          <p:nvPr/>
        </p:nvSpPr>
        <p:spPr bwMode="auto">
          <a:xfrm>
            <a:off x="5857875" y="2484438"/>
            <a:ext cx="30163" cy="519112"/>
          </a:xfrm>
          <a:custGeom>
            <a:avLst/>
            <a:gdLst>
              <a:gd name="T0" fmla="*/ 0 w 38"/>
              <a:gd name="T1" fmla="*/ 2147483647 h 654"/>
              <a:gd name="T2" fmla="*/ 2147483647 w 38"/>
              <a:gd name="T3" fmla="*/ 2147483647 h 654"/>
              <a:gd name="T4" fmla="*/ 2147483647 w 38"/>
              <a:gd name="T5" fmla="*/ 0 h 654"/>
              <a:gd name="T6" fmla="*/ 0 w 38"/>
              <a:gd name="T7" fmla="*/ 2147483647 h 654"/>
              <a:gd name="T8" fmla="*/ 0 w 38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4"/>
              <a:gd name="T17" fmla="*/ 38 w 38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4">
                <a:moveTo>
                  <a:pt x="0" y="654"/>
                </a:moveTo>
                <a:lnTo>
                  <a:pt x="38" y="615"/>
                </a:lnTo>
                <a:lnTo>
                  <a:pt x="38" y="0"/>
                </a:lnTo>
                <a:lnTo>
                  <a:pt x="0" y="38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9" name="Freeform 600"/>
          <p:cNvSpPr>
            <a:spLocks/>
          </p:cNvSpPr>
          <p:nvPr/>
        </p:nvSpPr>
        <p:spPr bwMode="auto">
          <a:xfrm>
            <a:off x="5751513" y="2484438"/>
            <a:ext cx="138112" cy="30162"/>
          </a:xfrm>
          <a:custGeom>
            <a:avLst/>
            <a:gdLst>
              <a:gd name="T0" fmla="*/ 0 w 174"/>
              <a:gd name="T1" fmla="*/ 2147483647 h 38"/>
              <a:gd name="T2" fmla="*/ 2147483647 w 174"/>
              <a:gd name="T3" fmla="*/ 0 h 38"/>
              <a:gd name="T4" fmla="*/ 2147483647 w 174"/>
              <a:gd name="T5" fmla="*/ 0 h 38"/>
              <a:gd name="T6" fmla="*/ 2147483647 w 174"/>
              <a:gd name="T7" fmla="*/ 2147483647 h 38"/>
              <a:gd name="T8" fmla="*/ 0 w 174"/>
              <a:gd name="T9" fmla="*/ 2147483647 h 38"/>
              <a:gd name="T10" fmla="*/ 0 w 174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4"/>
              <a:gd name="T19" fmla="*/ 0 h 38"/>
              <a:gd name="T20" fmla="*/ 174 w 174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4" h="38">
                <a:moveTo>
                  <a:pt x="0" y="38"/>
                </a:moveTo>
                <a:lnTo>
                  <a:pt x="39" y="0"/>
                </a:lnTo>
                <a:lnTo>
                  <a:pt x="174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640" name="Freeform 601"/>
          <p:cNvSpPr>
            <a:spLocks/>
          </p:cNvSpPr>
          <p:nvPr/>
        </p:nvSpPr>
        <p:spPr bwMode="auto">
          <a:xfrm>
            <a:off x="5491163" y="2522538"/>
            <a:ext cx="53975" cy="15875"/>
          </a:xfrm>
          <a:custGeom>
            <a:avLst/>
            <a:gdLst>
              <a:gd name="T0" fmla="*/ 0 w 68"/>
              <a:gd name="T1" fmla="*/ 2147483647 h 19"/>
              <a:gd name="T2" fmla="*/ 2147483647 w 68"/>
              <a:gd name="T3" fmla="*/ 0 h 19"/>
              <a:gd name="T4" fmla="*/ 2147483647 w 68"/>
              <a:gd name="T5" fmla="*/ 0 h 19"/>
              <a:gd name="T6" fmla="*/ 2147483647 w 68"/>
              <a:gd name="T7" fmla="*/ 2147483647 h 19"/>
              <a:gd name="T8" fmla="*/ 0 w 68"/>
              <a:gd name="T9" fmla="*/ 2147483647 h 19"/>
              <a:gd name="T10" fmla="*/ 0 w 68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19"/>
              <a:gd name="T20" fmla="*/ 68 w 68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19">
                <a:moveTo>
                  <a:pt x="0" y="19"/>
                </a:moveTo>
                <a:lnTo>
                  <a:pt x="20" y="0"/>
                </a:lnTo>
                <a:lnTo>
                  <a:pt x="68" y="0"/>
                </a:lnTo>
                <a:lnTo>
                  <a:pt x="68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641" name="Freeform 602"/>
          <p:cNvSpPr>
            <a:spLocks/>
          </p:cNvSpPr>
          <p:nvPr/>
        </p:nvSpPr>
        <p:spPr bwMode="auto">
          <a:xfrm>
            <a:off x="5545138" y="2484438"/>
            <a:ext cx="236537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8" y="0"/>
                </a:lnTo>
                <a:lnTo>
                  <a:pt x="298" y="0"/>
                </a:lnTo>
                <a:lnTo>
                  <a:pt x="259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642" name="Rectangle 603"/>
          <p:cNvSpPr>
            <a:spLocks noChangeArrowheads="1"/>
          </p:cNvSpPr>
          <p:nvPr/>
        </p:nvSpPr>
        <p:spPr bwMode="auto">
          <a:xfrm>
            <a:off x="5491163" y="2484438"/>
            <a:ext cx="398462" cy="1587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43" name="Rectangle 604"/>
          <p:cNvSpPr>
            <a:spLocks noChangeArrowheads="1"/>
          </p:cNvSpPr>
          <p:nvPr/>
        </p:nvSpPr>
        <p:spPr bwMode="auto">
          <a:xfrm>
            <a:off x="5491163" y="2484438"/>
            <a:ext cx="398462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8644" name="Group 605"/>
          <p:cNvGrpSpPr>
            <a:grpSpLocks/>
          </p:cNvGrpSpPr>
          <p:nvPr/>
        </p:nvGrpSpPr>
        <p:grpSpPr bwMode="auto">
          <a:xfrm>
            <a:off x="5491163" y="2486025"/>
            <a:ext cx="398462" cy="517525"/>
            <a:chOff x="3459" y="1566"/>
            <a:chExt cx="251" cy="326"/>
          </a:xfrm>
        </p:grpSpPr>
        <p:sp>
          <p:nvSpPr>
            <p:cNvPr id="211954" name="Rectangle 606"/>
            <p:cNvSpPr>
              <a:spLocks noChangeArrowheads="1"/>
            </p:cNvSpPr>
            <p:nvPr/>
          </p:nvSpPr>
          <p:spPr bwMode="auto">
            <a:xfrm>
              <a:off x="3459" y="1566"/>
              <a:ext cx="251" cy="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5" name="Rectangle 607"/>
            <p:cNvSpPr>
              <a:spLocks noChangeArrowheads="1"/>
            </p:cNvSpPr>
            <p:nvPr/>
          </p:nvSpPr>
          <p:spPr bwMode="auto">
            <a:xfrm>
              <a:off x="3459" y="1566"/>
              <a:ext cx="251" cy="1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6" name="Rectangle 608"/>
            <p:cNvSpPr>
              <a:spLocks noChangeArrowheads="1"/>
            </p:cNvSpPr>
            <p:nvPr/>
          </p:nvSpPr>
          <p:spPr bwMode="auto">
            <a:xfrm>
              <a:off x="3459" y="1567"/>
              <a:ext cx="251" cy="1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7" name="Rectangle 609"/>
            <p:cNvSpPr>
              <a:spLocks noChangeArrowheads="1"/>
            </p:cNvSpPr>
            <p:nvPr/>
          </p:nvSpPr>
          <p:spPr bwMode="auto">
            <a:xfrm>
              <a:off x="3459" y="1568"/>
              <a:ext cx="251" cy="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8" name="Rectangle 610"/>
            <p:cNvSpPr>
              <a:spLocks noChangeArrowheads="1"/>
            </p:cNvSpPr>
            <p:nvPr/>
          </p:nvSpPr>
          <p:spPr bwMode="auto">
            <a:xfrm>
              <a:off x="3459" y="1568"/>
              <a:ext cx="251" cy="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9" name="Rectangle 611"/>
            <p:cNvSpPr>
              <a:spLocks noChangeArrowheads="1"/>
            </p:cNvSpPr>
            <p:nvPr/>
          </p:nvSpPr>
          <p:spPr bwMode="auto">
            <a:xfrm>
              <a:off x="3459" y="1569"/>
              <a:ext cx="251" cy="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0" name="Rectangle 612"/>
            <p:cNvSpPr>
              <a:spLocks noChangeArrowheads="1"/>
            </p:cNvSpPr>
            <p:nvPr/>
          </p:nvSpPr>
          <p:spPr bwMode="auto">
            <a:xfrm>
              <a:off x="3459" y="1570"/>
              <a:ext cx="251" cy="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1" name="Rectangle 613"/>
            <p:cNvSpPr>
              <a:spLocks noChangeArrowheads="1"/>
            </p:cNvSpPr>
            <p:nvPr/>
          </p:nvSpPr>
          <p:spPr bwMode="auto">
            <a:xfrm>
              <a:off x="3459" y="1570"/>
              <a:ext cx="251" cy="1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2" name="Rectangle 614"/>
            <p:cNvSpPr>
              <a:spLocks noChangeArrowheads="1"/>
            </p:cNvSpPr>
            <p:nvPr/>
          </p:nvSpPr>
          <p:spPr bwMode="auto">
            <a:xfrm>
              <a:off x="3459" y="1571"/>
              <a:ext cx="251" cy="1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3" name="Rectangle 615"/>
            <p:cNvSpPr>
              <a:spLocks noChangeArrowheads="1"/>
            </p:cNvSpPr>
            <p:nvPr/>
          </p:nvSpPr>
          <p:spPr bwMode="auto">
            <a:xfrm>
              <a:off x="3459" y="1571"/>
              <a:ext cx="251" cy="1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4" name="Rectangle 616"/>
            <p:cNvSpPr>
              <a:spLocks noChangeArrowheads="1"/>
            </p:cNvSpPr>
            <p:nvPr/>
          </p:nvSpPr>
          <p:spPr bwMode="auto">
            <a:xfrm>
              <a:off x="3459" y="1572"/>
              <a:ext cx="251" cy="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5" name="Rectangle 617"/>
            <p:cNvSpPr>
              <a:spLocks noChangeArrowheads="1"/>
            </p:cNvSpPr>
            <p:nvPr/>
          </p:nvSpPr>
          <p:spPr bwMode="auto">
            <a:xfrm>
              <a:off x="3459" y="1573"/>
              <a:ext cx="251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6" name="Rectangle 618"/>
            <p:cNvSpPr>
              <a:spLocks noChangeArrowheads="1"/>
            </p:cNvSpPr>
            <p:nvPr/>
          </p:nvSpPr>
          <p:spPr bwMode="auto">
            <a:xfrm>
              <a:off x="3459" y="1573"/>
              <a:ext cx="251" cy="1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7" name="Rectangle 619"/>
            <p:cNvSpPr>
              <a:spLocks noChangeArrowheads="1"/>
            </p:cNvSpPr>
            <p:nvPr/>
          </p:nvSpPr>
          <p:spPr bwMode="auto">
            <a:xfrm>
              <a:off x="3459" y="1574"/>
              <a:ext cx="251" cy="1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8" name="Rectangle 620"/>
            <p:cNvSpPr>
              <a:spLocks noChangeArrowheads="1"/>
            </p:cNvSpPr>
            <p:nvPr/>
          </p:nvSpPr>
          <p:spPr bwMode="auto">
            <a:xfrm>
              <a:off x="3459" y="1575"/>
              <a:ext cx="251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9" name="Rectangle 621"/>
            <p:cNvSpPr>
              <a:spLocks noChangeArrowheads="1"/>
            </p:cNvSpPr>
            <p:nvPr/>
          </p:nvSpPr>
          <p:spPr bwMode="auto">
            <a:xfrm>
              <a:off x="3459" y="1575"/>
              <a:ext cx="251" cy="1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0" name="Rectangle 622"/>
            <p:cNvSpPr>
              <a:spLocks noChangeArrowheads="1"/>
            </p:cNvSpPr>
            <p:nvPr/>
          </p:nvSpPr>
          <p:spPr bwMode="auto">
            <a:xfrm>
              <a:off x="3459" y="1576"/>
              <a:ext cx="251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1" name="Rectangle 623"/>
            <p:cNvSpPr>
              <a:spLocks noChangeArrowheads="1"/>
            </p:cNvSpPr>
            <p:nvPr/>
          </p:nvSpPr>
          <p:spPr bwMode="auto">
            <a:xfrm>
              <a:off x="3459" y="1577"/>
              <a:ext cx="251" cy="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2" name="Rectangle 624"/>
            <p:cNvSpPr>
              <a:spLocks noChangeArrowheads="1"/>
            </p:cNvSpPr>
            <p:nvPr/>
          </p:nvSpPr>
          <p:spPr bwMode="auto">
            <a:xfrm>
              <a:off x="3459" y="1577"/>
              <a:ext cx="251" cy="1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3" name="Rectangle 625"/>
            <p:cNvSpPr>
              <a:spLocks noChangeArrowheads="1"/>
            </p:cNvSpPr>
            <p:nvPr/>
          </p:nvSpPr>
          <p:spPr bwMode="auto">
            <a:xfrm>
              <a:off x="3459" y="1578"/>
              <a:ext cx="251" cy="1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4" name="Rectangle 626"/>
            <p:cNvSpPr>
              <a:spLocks noChangeArrowheads="1"/>
            </p:cNvSpPr>
            <p:nvPr/>
          </p:nvSpPr>
          <p:spPr bwMode="auto">
            <a:xfrm>
              <a:off x="3459" y="1578"/>
              <a:ext cx="251" cy="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5" name="Rectangle 627"/>
            <p:cNvSpPr>
              <a:spLocks noChangeArrowheads="1"/>
            </p:cNvSpPr>
            <p:nvPr/>
          </p:nvSpPr>
          <p:spPr bwMode="auto">
            <a:xfrm>
              <a:off x="3459" y="1579"/>
              <a:ext cx="251" cy="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6" name="Rectangle 628"/>
            <p:cNvSpPr>
              <a:spLocks noChangeArrowheads="1"/>
            </p:cNvSpPr>
            <p:nvPr/>
          </p:nvSpPr>
          <p:spPr bwMode="auto">
            <a:xfrm>
              <a:off x="3459" y="1580"/>
              <a:ext cx="251" cy="1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7" name="Rectangle 629"/>
            <p:cNvSpPr>
              <a:spLocks noChangeArrowheads="1"/>
            </p:cNvSpPr>
            <p:nvPr/>
          </p:nvSpPr>
          <p:spPr bwMode="auto">
            <a:xfrm>
              <a:off x="3459" y="1580"/>
              <a:ext cx="251" cy="1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8" name="Rectangle 630"/>
            <p:cNvSpPr>
              <a:spLocks noChangeArrowheads="1"/>
            </p:cNvSpPr>
            <p:nvPr/>
          </p:nvSpPr>
          <p:spPr bwMode="auto">
            <a:xfrm>
              <a:off x="3459" y="1581"/>
              <a:ext cx="251" cy="1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9" name="Rectangle 631"/>
            <p:cNvSpPr>
              <a:spLocks noChangeArrowheads="1"/>
            </p:cNvSpPr>
            <p:nvPr/>
          </p:nvSpPr>
          <p:spPr bwMode="auto">
            <a:xfrm>
              <a:off x="3459" y="1582"/>
              <a:ext cx="251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0" name="Rectangle 632"/>
            <p:cNvSpPr>
              <a:spLocks noChangeArrowheads="1"/>
            </p:cNvSpPr>
            <p:nvPr/>
          </p:nvSpPr>
          <p:spPr bwMode="auto">
            <a:xfrm>
              <a:off x="3459" y="1582"/>
              <a:ext cx="251" cy="1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1" name="Rectangle 633"/>
            <p:cNvSpPr>
              <a:spLocks noChangeArrowheads="1"/>
            </p:cNvSpPr>
            <p:nvPr/>
          </p:nvSpPr>
          <p:spPr bwMode="auto">
            <a:xfrm>
              <a:off x="3459" y="1583"/>
              <a:ext cx="251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2" name="Rectangle 634"/>
            <p:cNvSpPr>
              <a:spLocks noChangeArrowheads="1"/>
            </p:cNvSpPr>
            <p:nvPr/>
          </p:nvSpPr>
          <p:spPr bwMode="auto">
            <a:xfrm>
              <a:off x="3459" y="1583"/>
              <a:ext cx="251" cy="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3" name="Rectangle 635"/>
            <p:cNvSpPr>
              <a:spLocks noChangeArrowheads="1"/>
            </p:cNvSpPr>
            <p:nvPr/>
          </p:nvSpPr>
          <p:spPr bwMode="auto">
            <a:xfrm>
              <a:off x="3459" y="1584"/>
              <a:ext cx="251" cy="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4" name="Rectangle 636"/>
            <p:cNvSpPr>
              <a:spLocks noChangeArrowheads="1"/>
            </p:cNvSpPr>
            <p:nvPr/>
          </p:nvSpPr>
          <p:spPr bwMode="auto">
            <a:xfrm>
              <a:off x="3459" y="1585"/>
              <a:ext cx="251" cy="1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5" name="Rectangle 637"/>
            <p:cNvSpPr>
              <a:spLocks noChangeArrowheads="1"/>
            </p:cNvSpPr>
            <p:nvPr/>
          </p:nvSpPr>
          <p:spPr bwMode="auto">
            <a:xfrm>
              <a:off x="3459" y="1585"/>
              <a:ext cx="251" cy="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6" name="Rectangle 638"/>
            <p:cNvSpPr>
              <a:spLocks noChangeArrowheads="1"/>
            </p:cNvSpPr>
            <p:nvPr/>
          </p:nvSpPr>
          <p:spPr bwMode="auto">
            <a:xfrm>
              <a:off x="3459" y="1586"/>
              <a:ext cx="251" cy="1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7" name="Rectangle 639"/>
            <p:cNvSpPr>
              <a:spLocks noChangeArrowheads="1"/>
            </p:cNvSpPr>
            <p:nvPr/>
          </p:nvSpPr>
          <p:spPr bwMode="auto">
            <a:xfrm>
              <a:off x="3459" y="1587"/>
              <a:ext cx="251" cy="1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8" name="Rectangle 640"/>
            <p:cNvSpPr>
              <a:spLocks noChangeArrowheads="1"/>
            </p:cNvSpPr>
            <p:nvPr/>
          </p:nvSpPr>
          <p:spPr bwMode="auto">
            <a:xfrm>
              <a:off x="3459" y="1587"/>
              <a:ext cx="251" cy="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9" name="Rectangle 641"/>
            <p:cNvSpPr>
              <a:spLocks noChangeArrowheads="1"/>
            </p:cNvSpPr>
            <p:nvPr/>
          </p:nvSpPr>
          <p:spPr bwMode="auto">
            <a:xfrm>
              <a:off x="3459" y="1588"/>
              <a:ext cx="251" cy="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0" name="Rectangle 642"/>
            <p:cNvSpPr>
              <a:spLocks noChangeArrowheads="1"/>
            </p:cNvSpPr>
            <p:nvPr/>
          </p:nvSpPr>
          <p:spPr bwMode="auto">
            <a:xfrm>
              <a:off x="3459" y="1589"/>
              <a:ext cx="251" cy="1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1" name="Rectangle 643"/>
            <p:cNvSpPr>
              <a:spLocks noChangeArrowheads="1"/>
            </p:cNvSpPr>
            <p:nvPr/>
          </p:nvSpPr>
          <p:spPr bwMode="auto">
            <a:xfrm>
              <a:off x="3459" y="1589"/>
              <a:ext cx="251" cy="1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2" name="Rectangle 644"/>
            <p:cNvSpPr>
              <a:spLocks noChangeArrowheads="1"/>
            </p:cNvSpPr>
            <p:nvPr/>
          </p:nvSpPr>
          <p:spPr bwMode="auto">
            <a:xfrm>
              <a:off x="3459" y="1590"/>
              <a:ext cx="251" cy="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3" name="Rectangle 645"/>
            <p:cNvSpPr>
              <a:spLocks noChangeArrowheads="1"/>
            </p:cNvSpPr>
            <p:nvPr/>
          </p:nvSpPr>
          <p:spPr bwMode="auto">
            <a:xfrm>
              <a:off x="3459" y="1590"/>
              <a:ext cx="251" cy="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4" name="Rectangle 646"/>
            <p:cNvSpPr>
              <a:spLocks noChangeArrowheads="1"/>
            </p:cNvSpPr>
            <p:nvPr/>
          </p:nvSpPr>
          <p:spPr bwMode="auto">
            <a:xfrm>
              <a:off x="3459" y="1591"/>
              <a:ext cx="251" cy="1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5" name="Rectangle 647"/>
            <p:cNvSpPr>
              <a:spLocks noChangeArrowheads="1"/>
            </p:cNvSpPr>
            <p:nvPr/>
          </p:nvSpPr>
          <p:spPr bwMode="auto">
            <a:xfrm>
              <a:off x="3459" y="1592"/>
              <a:ext cx="251" cy="1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6" name="Rectangle 648"/>
            <p:cNvSpPr>
              <a:spLocks noChangeArrowheads="1"/>
            </p:cNvSpPr>
            <p:nvPr/>
          </p:nvSpPr>
          <p:spPr bwMode="auto">
            <a:xfrm>
              <a:off x="3459" y="1592"/>
              <a:ext cx="251" cy="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7" name="Rectangle 649"/>
            <p:cNvSpPr>
              <a:spLocks noChangeArrowheads="1"/>
            </p:cNvSpPr>
            <p:nvPr/>
          </p:nvSpPr>
          <p:spPr bwMode="auto">
            <a:xfrm>
              <a:off x="3459" y="1593"/>
              <a:ext cx="251" cy="1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8" name="Rectangle 650"/>
            <p:cNvSpPr>
              <a:spLocks noChangeArrowheads="1"/>
            </p:cNvSpPr>
            <p:nvPr/>
          </p:nvSpPr>
          <p:spPr bwMode="auto">
            <a:xfrm>
              <a:off x="3459" y="1594"/>
              <a:ext cx="251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9" name="Rectangle 651"/>
            <p:cNvSpPr>
              <a:spLocks noChangeArrowheads="1"/>
            </p:cNvSpPr>
            <p:nvPr/>
          </p:nvSpPr>
          <p:spPr bwMode="auto">
            <a:xfrm>
              <a:off x="3459" y="1594"/>
              <a:ext cx="251" cy="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0" name="Rectangle 652"/>
            <p:cNvSpPr>
              <a:spLocks noChangeArrowheads="1"/>
            </p:cNvSpPr>
            <p:nvPr/>
          </p:nvSpPr>
          <p:spPr bwMode="auto">
            <a:xfrm>
              <a:off x="3459" y="1595"/>
              <a:ext cx="251" cy="1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1" name="Rectangle 653"/>
            <p:cNvSpPr>
              <a:spLocks noChangeArrowheads="1"/>
            </p:cNvSpPr>
            <p:nvPr/>
          </p:nvSpPr>
          <p:spPr bwMode="auto">
            <a:xfrm>
              <a:off x="3459" y="1595"/>
              <a:ext cx="251" cy="1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2" name="Rectangle 654"/>
            <p:cNvSpPr>
              <a:spLocks noChangeArrowheads="1"/>
            </p:cNvSpPr>
            <p:nvPr/>
          </p:nvSpPr>
          <p:spPr bwMode="auto">
            <a:xfrm>
              <a:off x="3459" y="1596"/>
              <a:ext cx="251" cy="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3" name="Rectangle 655"/>
            <p:cNvSpPr>
              <a:spLocks noChangeArrowheads="1"/>
            </p:cNvSpPr>
            <p:nvPr/>
          </p:nvSpPr>
          <p:spPr bwMode="auto">
            <a:xfrm>
              <a:off x="3459" y="1597"/>
              <a:ext cx="251" cy="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4" name="Rectangle 656"/>
            <p:cNvSpPr>
              <a:spLocks noChangeArrowheads="1"/>
            </p:cNvSpPr>
            <p:nvPr/>
          </p:nvSpPr>
          <p:spPr bwMode="auto">
            <a:xfrm>
              <a:off x="3459" y="1597"/>
              <a:ext cx="251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5" name="Rectangle 657"/>
            <p:cNvSpPr>
              <a:spLocks noChangeArrowheads="1"/>
            </p:cNvSpPr>
            <p:nvPr/>
          </p:nvSpPr>
          <p:spPr bwMode="auto">
            <a:xfrm>
              <a:off x="3459" y="1598"/>
              <a:ext cx="251" cy="1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6" name="Rectangle 658"/>
            <p:cNvSpPr>
              <a:spLocks noChangeArrowheads="1"/>
            </p:cNvSpPr>
            <p:nvPr/>
          </p:nvSpPr>
          <p:spPr bwMode="auto">
            <a:xfrm>
              <a:off x="3623" y="1584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7" name="Rectangle 659"/>
            <p:cNvSpPr>
              <a:spLocks noChangeArrowheads="1"/>
            </p:cNvSpPr>
            <p:nvPr/>
          </p:nvSpPr>
          <p:spPr bwMode="auto">
            <a:xfrm>
              <a:off x="3623" y="1584"/>
              <a:ext cx="1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8" name="Rectangle 660"/>
            <p:cNvSpPr>
              <a:spLocks noChangeArrowheads="1"/>
            </p:cNvSpPr>
            <p:nvPr/>
          </p:nvSpPr>
          <p:spPr bwMode="auto">
            <a:xfrm>
              <a:off x="3624" y="1584"/>
              <a:ext cx="1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9" name="Rectangle 661"/>
            <p:cNvSpPr>
              <a:spLocks noChangeArrowheads="1"/>
            </p:cNvSpPr>
            <p:nvPr/>
          </p:nvSpPr>
          <p:spPr bwMode="auto">
            <a:xfrm>
              <a:off x="3624" y="1584"/>
              <a:ext cx="1" cy="308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0" name="Rectangle 662"/>
            <p:cNvSpPr>
              <a:spLocks noChangeArrowheads="1"/>
            </p:cNvSpPr>
            <p:nvPr/>
          </p:nvSpPr>
          <p:spPr bwMode="auto">
            <a:xfrm>
              <a:off x="3625" y="1584"/>
              <a:ext cx="1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1" name="Rectangle 663"/>
            <p:cNvSpPr>
              <a:spLocks noChangeArrowheads="1"/>
            </p:cNvSpPr>
            <p:nvPr/>
          </p:nvSpPr>
          <p:spPr bwMode="auto">
            <a:xfrm>
              <a:off x="3626" y="1584"/>
              <a:ext cx="1" cy="308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2" name="Rectangle 664"/>
            <p:cNvSpPr>
              <a:spLocks noChangeArrowheads="1"/>
            </p:cNvSpPr>
            <p:nvPr/>
          </p:nvSpPr>
          <p:spPr bwMode="auto">
            <a:xfrm>
              <a:off x="3627" y="1584"/>
              <a:ext cx="1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3" name="Rectangle 665"/>
            <p:cNvSpPr>
              <a:spLocks noChangeArrowheads="1"/>
            </p:cNvSpPr>
            <p:nvPr/>
          </p:nvSpPr>
          <p:spPr bwMode="auto">
            <a:xfrm>
              <a:off x="3628" y="1584"/>
              <a:ext cx="1" cy="308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4" name="Rectangle 666"/>
            <p:cNvSpPr>
              <a:spLocks noChangeArrowheads="1"/>
            </p:cNvSpPr>
            <p:nvPr/>
          </p:nvSpPr>
          <p:spPr bwMode="auto">
            <a:xfrm>
              <a:off x="3628" y="1584"/>
              <a:ext cx="1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5" name="Rectangle 667"/>
            <p:cNvSpPr>
              <a:spLocks noChangeArrowheads="1"/>
            </p:cNvSpPr>
            <p:nvPr/>
          </p:nvSpPr>
          <p:spPr bwMode="auto">
            <a:xfrm>
              <a:off x="3629" y="1584"/>
              <a:ext cx="1" cy="308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6" name="Rectangle 668"/>
            <p:cNvSpPr>
              <a:spLocks noChangeArrowheads="1"/>
            </p:cNvSpPr>
            <p:nvPr/>
          </p:nvSpPr>
          <p:spPr bwMode="auto">
            <a:xfrm>
              <a:off x="3630" y="1584"/>
              <a:ext cx="1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7" name="Rectangle 669"/>
            <p:cNvSpPr>
              <a:spLocks noChangeArrowheads="1"/>
            </p:cNvSpPr>
            <p:nvPr/>
          </p:nvSpPr>
          <p:spPr bwMode="auto">
            <a:xfrm>
              <a:off x="3631" y="1584"/>
              <a:ext cx="1" cy="308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8" name="Rectangle 670"/>
            <p:cNvSpPr>
              <a:spLocks noChangeArrowheads="1"/>
            </p:cNvSpPr>
            <p:nvPr/>
          </p:nvSpPr>
          <p:spPr bwMode="auto">
            <a:xfrm>
              <a:off x="3631" y="1584"/>
              <a:ext cx="1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9" name="Rectangle 671"/>
            <p:cNvSpPr>
              <a:spLocks noChangeArrowheads="1"/>
            </p:cNvSpPr>
            <p:nvPr/>
          </p:nvSpPr>
          <p:spPr bwMode="auto">
            <a:xfrm>
              <a:off x="3632" y="1584"/>
              <a:ext cx="1" cy="308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0" name="Rectangle 672"/>
            <p:cNvSpPr>
              <a:spLocks noChangeArrowheads="1"/>
            </p:cNvSpPr>
            <p:nvPr/>
          </p:nvSpPr>
          <p:spPr bwMode="auto">
            <a:xfrm>
              <a:off x="3633" y="1584"/>
              <a:ext cx="1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1" name="Rectangle 673"/>
            <p:cNvSpPr>
              <a:spLocks noChangeArrowheads="1"/>
            </p:cNvSpPr>
            <p:nvPr/>
          </p:nvSpPr>
          <p:spPr bwMode="auto">
            <a:xfrm>
              <a:off x="3634" y="1584"/>
              <a:ext cx="1" cy="30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2" name="Rectangle 674"/>
            <p:cNvSpPr>
              <a:spLocks noChangeArrowheads="1"/>
            </p:cNvSpPr>
            <p:nvPr/>
          </p:nvSpPr>
          <p:spPr bwMode="auto">
            <a:xfrm>
              <a:off x="3635" y="1584"/>
              <a:ext cx="1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3" name="Rectangle 675"/>
            <p:cNvSpPr>
              <a:spLocks noChangeArrowheads="1"/>
            </p:cNvSpPr>
            <p:nvPr/>
          </p:nvSpPr>
          <p:spPr bwMode="auto">
            <a:xfrm>
              <a:off x="3635" y="1584"/>
              <a:ext cx="1" cy="308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4" name="Rectangle 676"/>
            <p:cNvSpPr>
              <a:spLocks noChangeArrowheads="1"/>
            </p:cNvSpPr>
            <p:nvPr/>
          </p:nvSpPr>
          <p:spPr bwMode="auto">
            <a:xfrm>
              <a:off x="3636" y="1584"/>
              <a:ext cx="1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5" name="Rectangle 677"/>
            <p:cNvSpPr>
              <a:spLocks noChangeArrowheads="1"/>
            </p:cNvSpPr>
            <p:nvPr/>
          </p:nvSpPr>
          <p:spPr bwMode="auto">
            <a:xfrm>
              <a:off x="3636" y="1584"/>
              <a:ext cx="1" cy="308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6" name="Rectangle 678"/>
            <p:cNvSpPr>
              <a:spLocks noChangeArrowheads="1"/>
            </p:cNvSpPr>
            <p:nvPr/>
          </p:nvSpPr>
          <p:spPr bwMode="auto">
            <a:xfrm>
              <a:off x="3637" y="1584"/>
              <a:ext cx="1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7" name="Rectangle 679"/>
            <p:cNvSpPr>
              <a:spLocks noChangeArrowheads="1"/>
            </p:cNvSpPr>
            <p:nvPr/>
          </p:nvSpPr>
          <p:spPr bwMode="auto">
            <a:xfrm>
              <a:off x="3638" y="1584"/>
              <a:ext cx="1" cy="308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8" name="Rectangle 680"/>
            <p:cNvSpPr>
              <a:spLocks noChangeArrowheads="1"/>
            </p:cNvSpPr>
            <p:nvPr/>
          </p:nvSpPr>
          <p:spPr bwMode="auto">
            <a:xfrm>
              <a:off x="3638" y="1584"/>
              <a:ext cx="2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9" name="Rectangle 681"/>
            <p:cNvSpPr>
              <a:spLocks noChangeArrowheads="1"/>
            </p:cNvSpPr>
            <p:nvPr/>
          </p:nvSpPr>
          <p:spPr bwMode="auto">
            <a:xfrm>
              <a:off x="3640" y="1584"/>
              <a:ext cx="1" cy="308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0" name="Rectangle 682"/>
            <p:cNvSpPr>
              <a:spLocks noChangeArrowheads="1"/>
            </p:cNvSpPr>
            <p:nvPr/>
          </p:nvSpPr>
          <p:spPr bwMode="auto">
            <a:xfrm>
              <a:off x="3640" y="1584"/>
              <a:ext cx="1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1" name="Rectangle 683"/>
            <p:cNvSpPr>
              <a:spLocks noChangeArrowheads="1"/>
            </p:cNvSpPr>
            <p:nvPr/>
          </p:nvSpPr>
          <p:spPr bwMode="auto">
            <a:xfrm>
              <a:off x="3641" y="1584"/>
              <a:ext cx="1" cy="30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2" name="Rectangle 684"/>
            <p:cNvSpPr>
              <a:spLocks noChangeArrowheads="1"/>
            </p:cNvSpPr>
            <p:nvPr/>
          </p:nvSpPr>
          <p:spPr bwMode="auto">
            <a:xfrm>
              <a:off x="3641" y="1584"/>
              <a:ext cx="2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3" name="Rectangle 685"/>
            <p:cNvSpPr>
              <a:spLocks noChangeArrowheads="1"/>
            </p:cNvSpPr>
            <p:nvPr/>
          </p:nvSpPr>
          <p:spPr bwMode="auto">
            <a:xfrm>
              <a:off x="3643" y="1584"/>
              <a:ext cx="1" cy="308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4" name="Rectangle 686"/>
            <p:cNvSpPr>
              <a:spLocks noChangeArrowheads="1"/>
            </p:cNvSpPr>
            <p:nvPr/>
          </p:nvSpPr>
          <p:spPr bwMode="auto">
            <a:xfrm>
              <a:off x="3643" y="1584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5" name="Rectangle 687"/>
            <p:cNvSpPr>
              <a:spLocks noChangeArrowheads="1"/>
            </p:cNvSpPr>
            <p:nvPr/>
          </p:nvSpPr>
          <p:spPr bwMode="auto">
            <a:xfrm>
              <a:off x="3644" y="1584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6" name="Rectangle 688"/>
            <p:cNvSpPr>
              <a:spLocks noChangeArrowheads="1"/>
            </p:cNvSpPr>
            <p:nvPr/>
          </p:nvSpPr>
          <p:spPr bwMode="auto">
            <a:xfrm>
              <a:off x="3645" y="1584"/>
              <a:ext cx="1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7" name="Rectangle 689"/>
            <p:cNvSpPr>
              <a:spLocks noChangeArrowheads="1"/>
            </p:cNvSpPr>
            <p:nvPr/>
          </p:nvSpPr>
          <p:spPr bwMode="auto">
            <a:xfrm>
              <a:off x="3646" y="1584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8" name="Rectangle 690"/>
            <p:cNvSpPr>
              <a:spLocks noChangeArrowheads="1"/>
            </p:cNvSpPr>
            <p:nvPr/>
          </p:nvSpPr>
          <p:spPr bwMode="auto">
            <a:xfrm>
              <a:off x="3647" y="1584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9" name="Rectangle 691"/>
            <p:cNvSpPr>
              <a:spLocks noChangeArrowheads="1"/>
            </p:cNvSpPr>
            <p:nvPr/>
          </p:nvSpPr>
          <p:spPr bwMode="auto">
            <a:xfrm>
              <a:off x="3647" y="1584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0" name="Rectangle 692"/>
            <p:cNvSpPr>
              <a:spLocks noChangeArrowheads="1"/>
            </p:cNvSpPr>
            <p:nvPr/>
          </p:nvSpPr>
          <p:spPr bwMode="auto">
            <a:xfrm>
              <a:off x="3648" y="1584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1" name="Rectangle 693"/>
            <p:cNvSpPr>
              <a:spLocks noChangeArrowheads="1"/>
            </p:cNvSpPr>
            <p:nvPr/>
          </p:nvSpPr>
          <p:spPr bwMode="auto">
            <a:xfrm>
              <a:off x="3648" y="1584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2" name="Rectangle 694"/>
            <p:cNvSpPr>
              <a:spLocks noChangeArrowheads="1"/>
            </p:cNvSpPr>
            <p:nvPr/>
          </p:nvSpPr>
          <p:spPr bwMode="auto">
            <a:xfrm>
              <a:off x="3649" y="1584"/>
              <a:ext cx="1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3" name="Rectangle 695"/>
            <p:cNvSpPr>
              <a:spLocks noChangeArrowheads="1"/>
            </p:cNvSpPr>
            <p:nvPr/>
          </p:nvSpPr>
          <p:spPr bwMode="auto">
            <a:xfrm>
              <a:off x="3650" y="1584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4" name="Rectangle 696"/>
            <p:cNvSpPr>
              <a:spLocks noChangeArrowheads="1"/>
            </p:cNvSpPr>
            <p:nvPr/>
          </p:nvSpPr>
          <p:spPr bwMode="auto">
            <a:xfrm>
              <a:off x="3651" y="1584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5" name="Rectangle 697"/>
            <p:cNvSpPr>
              <a:spLocks noChangeArrowheads="1"/>
            </p:cNvSpPr>
            <p:nvPr/>
          </p:nvSpPr>
          <p:spPr bwMode="auto">
            <a:xfrm>
              <a:off x="3652" y="1584"/>
              <a:ext cx="1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6" name="Rectangle 698"/>
            <p:cNvSpPr>
              <a:spLocks noChangeArrowheads="1"/>
            </p:cNvSpPr>
            <p:nvPr/>
          </p:nvSpPr>
          <p:spPr bwMode="auto">
            <a:xfrm>
              <a:off x="3653" y="1584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7" name="Rectangle 699"/>
            <p:cNvSpPr>
              <a:spLocks noChangeArrowheads="1"/>
            </p:cNvSpPr>
            <p:nvPr/>
          </p:nvSpPr>
          <p:spPr bwMode="auto">
            <a:xfrm>
              <a:off x="3653" y="1584"/>
              <a:ext cx="1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8" name="Rectangle 700"/>
            <p:cNvSpPr>
              <a:spLocks noChangeArrowheads="1"/>
            </p:cNvSpPr>
            <p:nvPr/>
          </p:nvSpPr>
          <p:spPr bwMode="auto">
            <a:xfrm>
              <a:off x="3654" y="1584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9" name="Rectangle 701"/>
            <p:cNvSpPr>
              <a:spLocks noChangeArrowheads="1"/>
            </p:cNvSpPr>
            <p:nvPr/>
          </p:nvSpPr>
          <p:spPr bwMode="auto">
            <a:xfrm>
              <a:off x="3655" y="1584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0" name="Rectangle 702"/>
            <p:cNvSpPr>
              <a:spLocks noChangeArrowheads="1"/>
            </p:cNvSpPr>
            <p:nvPr/>
          </p:nvSpPr>
          <p:spPr bwMode="auto">
            <a:xfrm>
              <a:off x="3655" y="1584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1" name="Rectangle 703"/>
            <p:cNvSpPr>
              <a:spLocks noChangeArrowheads="1"/>
            </p:cNvSpPr>
            <p:nvPr/>
          </p:nvSpPr>
          <p:spPr bwMode="auto">
            <a:xfrm>
              <a:off x="3656" y="1584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2" name="Rectangle 704"/>
            <p:cNvSpPr>
              <a:spLocks noChangeArrowheads="1"/>
            </p:cNvSpPr>
            <p:nvPr/>
          </p:nvSpPr>
          <p:spPr bwMode="auto">
            <a:xfrm>
              <a:off x="3657" y="1584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3" name="Rectangle 705"/>
            <p:cNvSpPr>
              <a:spLocks noChangeArrowheads="1"/>
            </p:cNvSpPr>
            <p:nvPr/>
          </p:nvSpPr>
          <p:spPr bwMode="auto">
            <a:xfrm>
              <a:off x="3657" y="1584"/>
              <a:ext cx="2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4" name="Rectangle 706"/>
            <p:cNvSpPr>
              <a:spLocks noChangeArrowheads="1"/>
            </p:cNvSpPr>
            <p:nvPr/>
          </p:nvSpPr>
          <p:spPr bwMode="auto">
            <a:xfrm>
              <a:off x="3659" y="1584"/>
              <a:ext cx="1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5" name="Rectangle 707"/>
            <p:cNvSpPr>
              <a:spLocks noChangeArrowheads="1"/>
            </p:cNvSpPr>
            <p:nvPr/>
          </p:nvSpPr>
          <p:spPr bwMode="auto">
            <a:xfrm>
              <a:off x="3659" y="1584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6" name="Rectangle 708"/>
            <p:cNvSpPr>
              <a:spLocks noChangeArrowheads="1"/>
            </p:cNvSpPr>
            <p:nvPr/>
          </p:nvSpPr>
          <p:spPr bwMode="auto">
            <a:xfrm>
              <a:off x="3660" y="1584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7" name="Rectangle 709"/>
            <p:cNvSpPr>
              <a:spLocks noChangeArrowheads="1"/>
            </p:cNvSpPr>
            <p:nvPr/>
          </p:nvSpPr>
          <p:spPr bwMode="auto">
            <a:xfrm>
              <a:off x="3660" y="1584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8" name="Rectangle 710"/>
            <p:cNvSpPr>
              <a:spLocks noChangeArrowheads="1"/>
            </p:cNvSpPr>
            <p:nvPr/>
          </p:nvSpPr>
          <p:spPr bwMode="auto">
            <a:xfrm>
              <a:off x="3661" y="1584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9" name="Rectangle 711"/>
            <p:cNvSpPr>
              <a:spLocks noChangeArrowheads="1"/>
            </p:cNvSpPr>
            <p:nvPr/>
          </p:nvSpPr>
          <p:spPr bwMode="auto">
            <a:xfrm>
              <a:off x="3662" y="1584"/>
              <a:ext cx="1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0" name="Rectangle 712"/>
            <p:cNvSpPr>
              <a:spLocks noChangeArrowheads="1"/>
            </p:cNvSpPr>
            <p:nvPr/>
          </p:nvSpPr>
          <p:spPr bwMode="auto">
            <a:xfrm>
              <a:off x="3663" y="1584"/>
              <a:ext cx="1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1" name="Rectangle 713"/>
            <p:cNvSpPr>
              <a:spLocks noChangeArrowheads="1"/>
            </p:cNvSpPr>
            <p:nvPr/>
          </p:nvSpPr>
          <p:spPr bwMode="auto">
            <a:xfrm>
              <a:off x="3664" y="1584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2" name="Rectangle 714"/>
            <p:cNvSpPr>
              <a:spLocks noChangeArrowheads="1"/>
            </p:cNvSpPr>
            <p:nvPr/>
          </p:nvSpPr>
          <p:spPr bwMode="auto">
            <a:xfrm>
              <a:off x="3664" y="1584"/>
              <a:ext cx="1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3" name="Rectangle 715"/>
            <p:cNvSpPr>
              <a:spLocks noChangeArrowheads="1"/>
            </p:cNvSpPr>
            <p:nvPr/>
          </p:nvSpPr>
          <p:spPr bwMode="auto">
            <a:xfrm>
              <a:off x="3665" y="1584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4" name="Rectangle 716"/>
            <p:cNvSpPr>
              <a:spLocks noChangeArrowheads="1"/>
            </p:cNvSpPr>
            <p:nvPr/>
          </p:nvSpPr>
          <p:spPr bwMode="auto">
            <a:xfrm>
              <a:off x="3666" y="1584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5" name="Rectangle 717"/>
            <p:cNvSpPr>
              <a:spLocks noChangeArrowheads="1"/>
            </p:cNvSpPr>
            <p:nvPr/>
          </p:nvSpPr>
          <p:spPr bwMode="auto">
            <a:xfrm>
              <a:off x="3667" y="1584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6" name="Rectangle 718"/>
            <p:cNvSpPr>
              <a:spLocks noChangeArrowheads="1"/>
            </p:cNvSpPr>
            <p:nvPr/>
          </p:nvSpPr>
          <p:spPr bwMode="auto">
            <a:xfrm>
              <a:off x="3667" y="1584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7" name="Rectangle 719"/>
            <p:cNvSpPr>
              <a:spLocks noChangeArrowheads="1"/>
            </p:cNvSpPr>
            <p:nvPr/>
          </p:nvSpPr>
          <p:spPr bwMode="auto">
            <a:xfrm>
              <a:off x="3668" y="1584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8" name="Rectangle 720"/>
            <p:cNvSpPr>
              <a:spLocks noChangeArrowheads="1"/>
            </p:cNvSpPr>
            <p:nvPr/>
          </p:nvSpPr>
          <p:spPr bwMode="auto">
            <a:xfrm>
              <a:off x="3669" y="1584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9" name="Rectangle 721"/>
            <p:cNvSpPr>
              <a:spLocks noChangeArrowheads="1"/>
            </p:cNvSpPr>
            <p:nvPr/>
          </p:nvSpPr>
          <p:spPr bwMode="auto">
            <a:xfrm>
              <a:off x="3669" y="1584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0" name="Rectangle 722"/>
            <p:cNvSpPr>
              <a:spLocks noChangeArrowheads="1"/>
            </p:cNvSpPr>
            <p:nvPr/>
          </p:nvSpPr>
          <p:spPr bwMode="auto">
            <a:xfrm>
              <a:off x="3670" y="1584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1" name="Rectangle 723"/>
            <p:cNvSpPr>
              <a:spLocks noChangeArrowheads="1"/>
            </p:cNvSpPr>
            <p:nvPr/>
          </p:nvSpPr>
          <p:spPr bwMode="auto">
            <a:xfrm>
              <a:off x="3671" y="1584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2" name="Rectangle 724"/>
            <p:cNvSpPr>
              <a:spLocks noChangeArrowheads="1"/>
            </p:cNvSpPr>
            <p:nvPr/>
          </p:nvSpPr>
          <p:spPr bwMode="auto">
            <a:xfrm>
              <a:off x="3672" y="1584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3" name="Rectangle 725"/>
            <p:cNvSpPr>
              <a:spLocks noChangeArrowheads="1"/>
            </p:cNvSpPr>
            <p:nvPr/>
          </p:nvSpPr>
          <p:spPr bwMode="auto">
            <a:xfrm>
              <a:off x="3672" y="1584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4" name="Rectangle 726"/>
            <p:cNvSpPr>
              <a:spLocks noChangeArrowheads="1"/>
            </p:cNvSpPr>
            <p:nvPr/>
          </p:nvSpPr>
          <p:spPr bwMode="auto">
            <a:xfrm>
              <a:off x="3673" y="1584"/>
              <a:ext cx="1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5" name="Rectangle 727"/>
            <p:cNvSpPr>
              <a:spLocks noChangeArrowheads="1"/>
            </p:cNvSpPr>
            <p:nvPr/>
          </p:nvSpPr>
          <p:spPr bwMode="auto">
            <a:xfrm>
              <a:off x="3674" y="1584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6" name="Rectangle 728"/>
            <p:cNvSpPr>
              <a:spLocks noChangeArrowheads="1"/>
            </p:cNvSpPr>
            <p:nvPr/>
          </p:nvSpPr>
          <p:spPr bwMode="auto">
            <a:xfrm>
              <a:off x="3674" y="1584"/>
              <a:ext cx="2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7" name="Rectangle 729"/>
            <p:cNvSpPr>
              <a:spLocks noChangeArrowheads="1"/>
            </p:cNvSpPr>
            <p:nvPr/>
          </p:nvSpPr>
          <p:spPr bwMode="auto">
            <a:xfrm>
              <a:off x="3676" y="1584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8" name="Rectangle 730"/>
            <p:cNvSpPr>
              <a:spLocks noChangeArrowheads="1"/>
            </p:cNvSpPr>
            <p:nvPr/>
          </p:nvSpPr>
          <p:spPr bwMode="auto">
            <a:xfrm>
              <a:off x="3676" y="1584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9" name="Rectangle 731"/>
            <p:cNvSpPr>
              <a:spLocks noChangeArrowheads="1"/>
            </p:cNvSpPr>
            <p:nvPr/>
          </p:nvSpPr>
          <p:spPr bwMode="auto">
            <a:xfrm>
              <a:off x="3677" y="1584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0" name="Rectangle 732"/>
            <p:cNvSpPr>
              <a:spLocks noChangeArrowheads="1"/>
            </p:cNvSpPr>
            <p:nvPr/>
          </p:nvSpPr>
          <p:spPr bwMode="auto">
            <a:xfrm>
              <a:off x="3678" y="1584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1" name="Rectangle 733"/>
            <p:cNvSpPr>
              <a:spLocks noChangeArrowheads="1"/>
            </p:cNvSpPr>
            <p:nvPr/>
          </p:nvSpPr>
          <p:spPr bwMode="auto">
            <a:xfrm>
              <a:off x="3679" y="1584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2" name="Rectangle 734"/>
            <p:cNvSpPr>
              <a:spLocks noChangeArrowheads="1"/>
            </p:cNvSpPr>
            <p:nvPr/>
          </p:nvSpPr>
          <p:spPr bwMode="auto">
            <a:xfrm>
              <a:off x="3679" y="1584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3" name="Rectangle 735"/>
            <p:cNvSpPr>
              <a:spLocks noChangeArrowheads="1"/>
            </p:cNvSpPr>
            <p:nvPr/>
          </p:nvSpPr>
          <p:spPr bwMode="auto">
            <a:xfrm>
              <a:off x="3680" y="1584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4" name="Rectangle 736"/>
            <p:cNvSpPr>
              <a:spLocks noChangeArrowheads="1"/>
            </p:cNvSpPr>
            <p:nvPr/>
          </p:nvSpPr>
          <p:spPr bwMode="auto">
            <a:xfrm>
              <a:off x="3681" y="1584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5" name="Rectangle 737"/>
            <p:cNvSpPr>
              <a:spLocks noChangeArrowheads="1"/>
            </p:cNvSpPr>
            <p:nvPr/>
          </p:nvSpPr>
          <p:spPr bwMode="auto">
            <a:xfrm>
              <a:off x="3681" y="1584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6" name="Rectangle 738"/>
            <p:cNvSpPr>
              <a:spLocks noChangeArrowheads="1"/>
            </p:cNvSpPr>
            <p:nvPr/>
          </p:nvSpPr>
          <p:spPr bwMode="auto">
            <a:xfrm>
              <a:off x="3682" y="1584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7" name="Rectangle 739"/>
            <p:cNvSpPr>
              <a:spLocks noChangeArrowheads="1"/>
            </p:cNvSpPr>
            <p:nvPr/>
          </p:nvSpPr>
          <p:spPr bwMode="auto">
            <a:xfrm>
              <a:off x="3683" y="1584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8" name="Rectangle 740"/>
            <p:cNvSpPr>
              <a:spLocks noChangeArrowheads="1"/>
            </p:cNvSpPr>
            <p:nvPr/>
          </p:nvSpPr>
          <p:spPr bwMode="auto">
            <a:xfrm>
              <a:off x="3684" y="1584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9" name="Rectangle 741"/>
            <p:cNvSpPr>
              <a:spLocks noChangeArrowheads="1"/>
            </p:cNvSpPr>
            <p:nvPr/>
          </p:nvSpPr>
          <p:spPr bwMode="auto">
            <a:xfrm>
              <a:off x="3684" y="1584"/>
              <a:ext cx="2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0" name="Rectangle 742"/>
            <p:cNvSpPr>
              <a:spLocks noChangeArrowheads="1"/>
            </p:cNvSpPr>
            <p:nvPr/>
          </p:nvSpPr>
          <p:spPr bwMode="auto">
            <a:xfrm>
              <a:off x="3686" y="1584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1" name="Rectangle 743"/>
            <p:cNvSpPr>
              <a:spLocks noChangeArrowheads="1"/>
            </p:cNvSpPr>
            <p:nvPr/>
          </p:nvSpPr>
          <p:spPr bwMode="auto">
            <a:xfrm>
              <a:off x="3686" y="1584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2" name="Rectangle 744"/>
            <p:cNvSpPr>
              <a:spLocks noChangeArrowheads="1"/>
            </p:cNvSpPr>
            <p:nvPr/>
          </p:nvSpPr>
          <p:spPr bwMode="auto">
            <a:xfrm>
              <a:off x="3687" y="1584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3" name="Rectangle 745"/>
            <p:cNvSpPr>
              <a:spLocks noChangeArrowheads="1"/>
            </p:cNvSpPr>
            <p:nvPr/>
          </p:nvSpPr>
          <p:spPr bwMode="auto">
            <a:xfrm>
              <a:off x="3688" y="1584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4" name="Rectangle 746"/>
            <p:cNvSpPr>
              <a:spLocks noChangeArrowheads="1"/>
            </p:cNvSpPr>
            <p:nvPr/>
          </p:nvSpPr>
          <p:spPr bwMode="auto">
            <a:xfrm>
              <a:off x="3688" y="1584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5" name="Rectangle 747"/>
            <p:cNvSpPr>
              <a:spLocks noChangeArrowheads="1"/>
            </p:cNvSpPr>
            <p:nvPr/>
          </p:nvSpPr>
          <p:spPr bwMode="auto">
            <a:xfrm>
              <a:off x="3689" y="1584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6" name="Rectangle 748"/>
            <p:cNvSpPr>
              <a:spLocks noChangeArrowheads="1"/>
            </p:cNvSpPr>
            <p:nvPr/>
          </p:nvSpPr>
          <p:spPr bwMode="auto">
            <a:xfrm>
              <a:off x="3623" y="1584"/>
              <a:ext cx="67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7" name="Rectangle 749"/>
            <p:cNvSpPr>
              <a:spLocks noChangeArrowheads="1"/>
            </p:cNvSpPr>
            <p:nvPr/>
          </p:nvSpPr>
          <p:spPr bwMode="auto">
            <a:xfrm>
              <a:off x="3493" y="1584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8" name="Rectangle 750"/>
            <p:cNvSpPr>
              <a:spLocks noChangeArrowheads="1"/>
            </p:cNvSpPr>
            <p:nvPr/>
          </p:nvSpPr>
          <p:spPr bwMode="auto">
            <a:xfrm>
              <a:off x="3493" y="1584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9" name="Rectangle 751"/>
            <p:cNvSpPr>
              <a:spLocks noChangeArrowheads="1"/>
            </p:cNvSpPr>
            <p:nvPr/>
          </p:nvSpPr>
          <p:spPr bwMode="auto">
            <a:xfrm>
              <a:off x="3495" y="1584"/>
              <a:ext cx="3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0" name="Rectangle 752"/>
            <p:cNvSpPr>
              <a:spLocks noChangeArrowheads="1"/>
            </p:cNvSpPr>
            <p:nvPr/>
          </p:nvSpPr>
          <p:spPr bwMode="auto">
            <a:xfrm>
              <a:off x="3498" y="1584"/>
              <a:ext cx="2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1" name="Rectangle 753"/>
            <p:cNvSpPr>
              <a:spLocks noChangeArrowheads="1"/>
            </p:cNvSpPr>
            <p:nvPr/>
          </p:nvSpPr>
          <p:spPr bwMode="auto">
            <a:xfrm>
              <a:off x="3500" y="1584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2" name="Rectangle 754"/>
            <p:cNvSpPr>
              <a:spLocks noChangeArrowheads="1"/>
            </p:cNvSpPr>
            <p:nvPr/>
          </p:nvSpPr>
          <p:spPr bwMode="auto">
            <a:xfrm>
              <a:off x="3503" y="1584"/>
              <a:ext cx="4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3" name="Rectangle 755"/>
            <p:cNvSpPr>
              <a:spLocks noChangeArrowheads="1"/>
            </p:cNvSpPr>
            <p:nvPr/>
          </p:nvSpPr>
          <p:spPr bwMode="auto">
            <a:xfrm>
              <a:off x="3507" y="1584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4" name="Rectangle 756"/>
            <p:cNvSpPr>
              <a:spLocks noChangeArrowheads="1"/>
            </p:cNvSpPr>
            <p:nvPr/>
          </p:nvSpPr>
          <p:spPr bwMode="auto">
            <a:xfrm>
              <a:off x="3510" y="1584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5" name="Rectangle 757"/>
            <p:cNvSpPr>
              <a:spLocks noChangeArrowheads="1"/>
            </p:cNvSpPr>
            <p:nvPr/>
          </p:nvSpPr>
          <p:spPr bwMode="auto">
            <a:xfrm>
              <a:off x="3513" y="1584"/>
              <a:ext cx="2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6" name="Rectangle 758"/>
            <p:cNvSpPr>
              <a:spLocks noChangeArrowheads="1"/>
            </p:cNvSpPr>
            <p:nvPr/>
          </p:nvSpPr>
          <p:spPr bwMode="auto">
            <a:xfrm>
              <a:off x="3515" y="1584"/>
              <a:ext cx="3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7" name="Rectangle 759"/>
            <p:cNvSpPr>
              <a:spLocks noChangeArrowheads="1"/>
            </p:cNvSpPr>
            <p:nvPr/>
          </p:nvSpPr>
          <p:spPr bwMode="auto">
            <a:xfrm>
              <a:off x="3518" y="1584"/>
              <a:ext cx="4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8" name="Rectangle 760"/>
            <p:cNvSpPr>
              <a:spLocks noChangeArrowheads="1"/>
            </p:cNvSpPr>
            <p:nvPr/>
          </p:nvSpPr>
          <p:spPr bwMode="auto">
            <a:xfrm>
              <a:off x="3522" y="1584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9" name="Rectangle 761"/>
            <p:cNvSpPr>
              <a:spLocks noChangeArrowheads="1"/>
            </p:cNvSpPr>
            <p:nvPr/>
          </p:nvSpPr>
          <p:spPr bwMode="auto">
            <a:xfrm>
              <a:off x="3525" y="1584"/>
              <a:ext cx="2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0" name="Rectangle 762"/>
            <p:cNvSpPr>
              <a:spLocks noChangeArrowheads="1"/>
            </p:cNvSpPr>
            <p:nvPr/>
          </p:nvSpPr>
          <p:spPr bwMode="auto">
            <a:xfrm>
              <a:off x="3527" y="1584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1" name="Rectangle 763"/>
            <p:cNvSpPr>
              <a:spLocks noChangeArrowheads="1"/>
            </p:cNvSpPr>
            <p:nvPr/>
          </p:nvSpPr>
          <p:spPr bwMode="auto">
            <a:xfrm>
              <a:off x="3530" y="1584"/>
              <a:ext cx="3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2" name="Rectangle 764"/>
            <p:cNvSpPr>
              <a:spLocks noChangeArrowheads="1"/>
            </p:cNvSpPr>
            <p:nvPr/>
          </p:nvSpPr>
          <p:spPr bwMode="auto">
            <a:xfrm>
              <a:off x="3533" y="1584"/>
              <a:ext cx="2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3" name="Rectangle 765"/>
            <p:cNvSpPr>
              <a:spLocks noChangeArrowheads="1"/>
            </p:cNvSpPr>
            <p:nvPr/>
          </p:nvSpPr>
          <p:spPr bwMode="auto">
            <a:xfrm>
              <a:off x="3535" y="1584"/>
              <a:ext cx="3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4" name="Rectangle 766"/>
            <p:cNvSpPr>
              <a:spLocks noChangeArrowheads="1"/>
            </p:cNvSpPr>
            <p:nvPr/>
          </p:nvSpPr>
          <p:spPr bwMode="auto">
            <a:xfrm>
              <a:off x="3538" y="1584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5" name="Rectangle 767"/>
            <p:cNvSpPr>
              <a:spLocks noChangeArrowheads="1"/>
            </p:cNvSpPr>
            <p:nvPr/>
          </p:nvSpPr>
          <p:spPr bwMode="auto">
            <a:xfrm>
              <a:off x="3541" y="1584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6" name="Rectangle 768"/>
            <p:cNvSpPr>
              <a:spLocks noChangeArrowheads="1"/>
            </p:cNvSpPr>
            <p:nvPr/>
          </p:nvSpPr>
          <p:spPr bwMode="auto">
            <a:xfrm>
              <a:off x="3544" y="1584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7" name="Rectangle 769"/>
            <p:cNvSpPr>
              <a:spLocks noChangeArrowheads="1"/>
            </p:cNvSpPr>
            <p:nvPr/>
          </p:nvSpPr>
          <p:spPr bwMode="auto">
            <a:xfrm>
              <a:off x="3547" y="1584"/>
              <a:ext cx="4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8" name="Rectangle 770"/>
            <p:cNvSpPr>
              <a:spLocks noChangeArrowheads="1"/>
            </p:cNvSpPr>
            <p:nvPr/>
          </p:nvSpPr>
          <p:spPr bwMode="auto">
            <a:xfrm>
              <a:off x="3551" y="1584"/>
              <a:ext cx="2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9" name="Rectangle 771"/>
            <p:cNvSpPr>
              <a:spLocks noChangeArrowheads="1"/>
            </p:cNvSpPr>
            <p:nvPr/>
          </p:nvSpPr>
          <p:spPr bwMode="auto">
            <a:xfrm>
              <a:off x="3553" y="1584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0" name="Rectangle 772"/>
            <p:cNvSpPr>
              <a:spLocks noChangeArrowheads="1"/>
            </p:cNvSpPr>
            <p:nvPr/>
          </p:nvSpPr>
          <p:spPr bwMode="auto">
            <a:xfrm>
              <a:off x="3556" y="1584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1" name="Rectangle 773"/>
            <p:cNvSpPr>
              <a:spLocks noChangeArrowheads="1"/>
            </p:cNvSpPr>
            <p:nvPr/>
          </p:nvSpPr>
          <p:spPr bwMode="auto">
            <a:xfrm>
              <a:off x="3559" y="1584"/>
              <a:ext cx="2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2" name="Rectangle 774"/>
            <p:cNvSpPr>
              <a:spLocks noChangeArrowheads="1"/>
            </p:cNvSpPr>
            <p:nvPr/>
          </p:nvSpPr>
          <p:spPr bwMode="auto">
            <a:xfrm>
              <a:off x="3561" y="1584"/>
              <a:ext cx="3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3" name="Rectangle 775"/>
            <p:cNvSpPr>
              <a:spLocks noChangeArrowheads="1"/>
            </p:cNvSpPr>
            <p:nvPr/>
          </p:nvSpPr>
          <p:spPr bwMode="auto">
            <a:xfrm>
              <a:off x="3564" y="1584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4" name="Rectangle 776"/>
            <p:cNvSpPr>
              <a:spLocks noChangeArrowheads="1"/>
            </p:cNvSpPr>
            <p:nvPr/>
          </p:nvSpPr>
          <p:spPr bwMode="auto">
            <a:xfrm>
              <a:off x="3567" y="1584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5" name="Rectangle 777"/>
            <p:cNvSpPr>
              <a:spLocks noChangeArrowheads="1"/>
            </p:cNvSpPr>
            <p:nvPr/>
          </p:nvSpPr>
          <p:spPr bwMode="auto">
            <a:xfrm>
              <a:off x="3570" y="1584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6" name="Rectangle 778"/>
            <p:cNvSpPr>
              <a:spLocks noChangeArrowheads="1"/>
            </p:cNvSpPr>
            <p:nvPr/>
          </p:nvSpPr>
          <p:spPr bwMode="auto">
            <a:xfrm>
              <a:off x="3573" y="1584"/>
              <a:ext cx="3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7" name="Rectangle 779"/>
            <p:cNvSpPr>
              <a:spLocks noChangeArrowheads="1"/>
            </p:cNvSpPr>
            <p:nvPr/>
          </p:nvSpPr>
          <p:spPr bwMode="auto">
            <a:xfrm>
              <a:off x="3576" y="1584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8" name="Rectangle 780"/>
            <p:cNvSpPr>
              <a:spLocks noChangeArrowheads="1"/>
            </p:cNvSpPr>
            <p:nvPr/>
          </p:nvSpPr>
          <p:spPr bwMode="auto">
            <a:xfrm>
              <a:off x="3579" y="1584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9" name="Rectangle 781"/>
            <p:cNvSpPr>
              <a:spLocks noChangeArrowheads="1"/>
            </p:cNvSpPr>
            <p:nvPr/>
          </p:nvSpPr>
          <p:spPr bwMode="auto">
            <a:xfrm>
              <a:off x="3582" y="1584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0" name="Rectangle 782"/>
            <p:cNvSpPr>
              <a:spLocks noChangeArrowheads="1"/>
            </p:cNvSpPr>
            <p:nvPr/>
          </p:nvSpPr>
          <p:spPr bwMode="auto">
            <a:xfrm>
              <a:off x="3585" y="1584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1" name="Rectangle 783"/>
            <p:cNvSpPr>
              <a:spLocks noChangeArrowheads="1"/>
            </p:cNvSpPr>
            <p:nvPr/>
          </p:nvSpPr>
          <p:spPr bwMode="auto">
            <a:xfrm>
              <a:off x="3588" y="1584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2" name="Rectangle 784"/>
            <p:cNvSpPr>
              <a:spLocks noChangeArrowheads="1"/>
            </p:cNvSpPr>
            <p:nvPr/>
          </p:nvSpPr>
          <p:spPr bwMode="auto">
            <a:xfrm>
              <a:off x="3591" y="1584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3" name="Rectangle 785"/>
            <p:cNvSpPr>
              <a:spLocks noChangeArrowheads="1"/>
            </p:cNvSpPr>
            <p:nvPr/>
          </p:nvSpPr>
          <p:spPr bwMode="auto">
            <a:xfrm>
              <a:off x="3594" y="1584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4" name="Rectangle 786"/>
            <p:cNvSpPr>
              <a:spLocks noChangeArrowheads="1"/>
            </p:cNvSpPr>
            <p:nvPr/>
          </p:nvSpPr>
          <p:spPr bwMode="auto">
            <a:xfrm>
              <a:off x="3597" y="1584"/>
              <a:ext cx="2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5" name="Rectangle 787"/>
            <p:cNvSpPr>
              <a:spLocks noChangeArrowheads="1"/>
            </p:cNvSpPr>
            <p:nvPr/>
          </p:nvSpPr>
          <p:spPr bwMode="auto">
            <a:xfrm>
              <a:off x="3599" y="1584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6" name="Rectangle 788"/>
            <p:cNvSpPr>
              <a:spLocks noChangeArrowheads="1"/>
            </p:cNvSpPr>
            <p:nvPr/>
          </p:nvSpPr>
          <p:spPr bwMode="auto">
            <a:xfrm>
              <a:off x="3602" y="1584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7" name="Rectangle 789"/>
            <p:cNvSpPr>
              <a:spLocks noChangeArrowheads="1"/>
            </p:cNvSpPr>
            <p:nvPr/>
          </p:nvSpPr>
          <p:spPr bwMode="auto">
            <a:xfrm>
              <a:off x="3605" y="1584"/>
              <a:ext cx="2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8" name="Rectangle 790"/>
            <p:cNvSpPr>
              <a:spLocks noChangeArrowheads="1"/>
            </p:cNvSpPr>
            <p:nvPr/>
          </p:nvSpPr>
          <p:spPr bwMode="auto">
            <a:xfrm>
              <a:off x="3607" y="1584"/>
              <a:ext cx="4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9" name="Rectangle 791"/>
            <p:cNvSpPr>
              <a:spLocks noChangeArrowheads="1"/>
            </p:cNvSpPr>
            <p:nvPr/>
          </p:nvSpPr>
          <p:spPr bwMode="auto">
            <a:xfrm>
              <a:off x="3611" y="1584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0" name="Rectangle 792"/>
            <p:cNvSpPr>
              <a:spLocks noChangeArrowheads="1"/>
            </p:cNvSpPr>
            <p:nvPr/>
          </p:nvSpPr>
          <p:spPr bwMode="auto">
            <a:xfrm>
              <a:off x="3614" y="1584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1" name="Rectangle 793"/>
            <p:cNvSpPr>
              <a:spLocks noChangeArrowheads="1"/>
            </p:cNvSpPr>
            <p:nvPr/>
          </p:nvSpPr>
          <p:spPr bwMode="auto">
            <a:xfrm>
              <a:off x="3617" y="1584"/>
              <a:ext cx="2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2" name="Rectangle 794"/>
            <p:cNvSpPr>
              <a:spLocks noChangeArrowheads="1"/>
            </p:cNvSpPr>
            <p:nvPr/>
          </p:nvSpPr>
          <p:spPr bwMode="auto">
            <a:xfrm>
              <a:off x="3619" y="1584"/>
              <a:ext cx="3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3" name="Rectangle 795"/>
            <p:cNvSpPr>
              <a:spLocks noChangeArrowheads="1"/>
            </p:cNvSpPr>
            <p:nvPr/>
          </p:nvSpPr>
          <p:spPr bwMode="auto">
            <a:xfrm>
              <a:off x="3622" y="1584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4" name="Rectangle 796"/>
            <p:cNvSpPr>
              <a:spLocks noChangeArrowheads="1"/>
            </p:cNvSpPr>
            <p:nvPr/>
          </p:nvSpPr>
          <p:spPr bwMode="auto">
            <a:xfrm>
              <a:off x="3493" y="1584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5" name="Rectangle 797"/>
            <p:cNvSpPr>
              <a:spLocks noChangeArrowheads="1"/>
            </p:cNvSpPr>
            <p:nvPr/>
          </p:nvSpPr>
          <p:spPr bwMode="auto">
            <a:xfrm>
              <a:off x="3459" y="1599"/>
              <a:ext cx="1" cy="28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6" name="Rectangle 798"/>
            <p:cNvSpPr>
              <a:spLocks noChangeArrowheads="1"/>
            </p:cNvSpPr>
            <p:nvPr/>
          </p:nvSpPr>
          <p:spPr bwMode="auto">
            <a:xfrm>
              <a:off x="3460" y="1599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7" name="Rectangle 799"/>
            <p:cNvSpPr>
              <a:spLocks noChangeArrowheads="1"/>
            </p:cNvSpPr>
            <p:nvPr/>
          </p:nvSpPr>
          <p:spPr bwMode="auto">
            <a:xfrm>
              <a:off x="3460" y="1599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8" name="Rectangle 800"/>
            <p:cNvSpPr>
              <a:spLocks noChangeArrowheads="1"/>
            </p:cNvSpPr>
            <p:nvPr/>
          </p:nvSpPr>
          <p:spPr bwMode="auto">
            <a:xfrm>
              <a:off x="3461" y="1599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9" name="Rectangle 801"/>
            <p:cNvSpPr>
              <a:spLocks noChangeArrowheads="1"/>
            </p:cNvSpPr>
            <p:nvPr/>
          </p:nvSpPr>
          <p:spPr bwMode="auto">
            <a:xfrm>
              <a:off x="3462" y="1599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0" name="Rectangle 802"/>
            <p:cNvSpPr>
              <a:spLocks noChangeArrowheads="1"/>
            </p:cNvSpPr>
            <p:nvPr/>
          </p:nvSpPr>
          <p:spPr bwMode="auto">
            <a:xfrm>
              <a:off x="3462" y="1599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1" name="Rectangle 803"/>
            <p:cNvSpPr>
              <a:spLocks noChangeArrowheads="1"/>
            </p:cNvSpPr>
            <p:nvPr/>
          </p:nvSpPr>
          <p:spPr bwMode="auto">
            <a:xfrm>
              <a:off x="3463" y="1599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2" name="Rectangle 804"/>
            <p:cNvSpPr>
              <a:spLocks noChangeArrowheads="1"/>
            </p:cNvSpPr>
            <p:nvPr/>
          </p:nvSpPr>
          <p:spPr bwMode="auto">
            <a:xfrm>
              <a:off x="3464" y="1599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3" name="Rectangle 805"/>
            <p:cNvSpPr>
              <a:spLocks noChangeArrowheads="1"/>
            </p:cNvSpPr>
            <p:nvPr/>
          </p:nvSpPr>
          <p:spPr bwMode="auto">
            <a:xfrm>
              <a:off x="3464" y="1599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645" name="Rectangle 806"/>
          <p:cNvSpPr>
            <a:spLocks noChangeArrowheads="1"/>
          </p:cNvSpPr>
          <p:nvPr/>
        </p:nvSpPr>
        <p:spPr bwMode="auto">
          <a:xfrm>
            <a:off x="5500688" y="2538413"/>
            <a:ext cx="1587" cy="4508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46" name="Rectangle 807"/>
          <p:cNvSpPr>
            <a:spLocks noChangeArrowheads="1"/>
          </p:cNvSpPr>
          <p:nvPr/>
        </p:nvSpPr>
        <p:spPr bwMode="auto">
          <a:xfrm>
            <a:off x="5500688" y="2538413"/>
            <a:ext cx="1587" cy="4508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47" name="Rectangle 808"/>
          <p:cNvSpPr>
            <a:spLocks noChangeArrowheads="1"/>
          </p:cNvSpPr>
          <p:nvPr/>
        </p:nvSpPr>
        <p:spPr bwMode="auto">
          <a:xfrm>
            <a:off x="5502275" y="2538413"/>
            <a:ext cx="1588" cy="4508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48" name="Rectangle 809"/>
          <p:cNvSpPr>
            <a:spLocks noChangeArrowheads="1"/>
          </p:cNvSpPr>
          <p:nvPr/>
        </p:nvSpPr>
        <p:spPr bwMode="auto">
          <a:xfrm>
            <a:off x="5503863" y="2538413"/>
            <a:ext cx="1587" cy="4508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49" name="Rectangle 810"/>
          <p:cNvSpPr>
            <a:spLocks noChangeArrowheads="1"/>
          </p:cNvSpPr>
          <p:nvPr/>
        </p:nvSpPr>
        <p:spPr bwMode="auto">
          <a:xfrm>
            <a:off x="5503863" y="2538413"/>
            <a:ext cx="1587" cy="4508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0" name="Rectangle 811"/>
          <p:cNvSpPr>
            <a:spLocks noChangeArrowheads="1"/>
          </p:cNvSpPr>
          <p:nvPr/>
        </p:nvSpPr>
        <p:spPr bwMode="auto">
          <a:xfrm>
            <a:off x="5505450" y="2538413"/>
            <a:ext cx="1588" cy="4508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1" name="Rectangle 812"/>
          <p:cNvSpPr>
            <a:spLocks noChangeArrowheads="1"/>
          </p:cNvSpPr>
          <p:nvPr/>
        </p:nvSpPr>
        <p:spPr bwMode="auto">
          <a:xfrm>
            <a:off x="5507038" y="2538413"/>
            <a:ext cx="1587" cy="4508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2" name="Rectangle 813"/>
          <p:cNvSpPr>
            <a:spLocks noChangeArrowheads="1"/>
          </p:cNvSpPr>
          <p:nvPr/>
        </p:nvSpPr>
        <p:spPr bwMode="auto">
          <a:xfrm>
            <a:off x="5507038" y="2538413"/>
            <a:ext cx="1587" cy="4508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3" name="Rectangle 814"/>
          <p:cNvSpPr>
            <a:spLocks noChangeArrowheads="1"/>
          </p:cNvSpPr>
          <p:nvPr/>
        </p:nvSpPr>
        <p:spPr bwMode="auto">
          <a:xfrm>
            <a:off x="5508625" y="2538413"/>
            <a:ext cx="1588" cy="4508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4" name="Rectangle 815"/>
          <p:cNvSpPr>
            <a:spLocks noChangeArrowheads="1"/>
          </p:cNvSpPr>
          <p:nvPr/>
        </p:nvSpPr>
        <p:spPr bwMode="auto">
          <a:xfrm>
            <a:off x="5508625" y="2538413"/>
            <a:ext cx="1588" cy="4508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5" name="Rectangle 816"/>
          <p:cNvSpPr>
            <a:spLocks noChangeArrowheads="1"/>
          </p:cNvSpPr>
          <p:nvPr/>
        </p:nvSpPr>
        <p:spPr bwMode="auto">
          <a:xfrm>
            <a:off x="5510213" y="2538413"/>
            <a:ext cx="1587" cy="4508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6" name="Rectangle 817"/>
          <p:cNvSpPr>
            <a:spLocks noChangeArrowheads="1"/>
          </p:cNvSpPr>
          <p:nvPr/>
        </p:nvSpPr>
        <p:spPr bwMode="auto">
          <a:xfrm>
            <a:off x="5511800" y="2538413"/>
            <a:ext cx="1588" cy="4508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7" name="Rectangle 818"/>
          <p:cNvSpPr>
            <a:spLocks noChangeArrowheads="1"/>
          </p:cNvSpPr>
          <p:nvPr/>
        </p:nvSpPr>
        <p:spPr bwMode="auto">
          <a:xfrm>
            <a:off x="5511800" y="2538413"/>
            <a:ext cx="1588" cy="4508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8" name="Rectangle 819"/>
          <p:cNvSpPr>
            <a:spLocks noChangeArrowheads="1"/>
          </p:cNvSpPr>
          <p:nvPr/>
        </p:nvSpPr>
        <p:spPr bwMode="auto">
          <a:xfrm>
            <a:off x="5513388" y="2538413"/>
            <a:ext cx="1587" cy="4508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9" name="Rectangle 820"/>
          <p:cNvSpPr>
            <a:spLocks noChangeArrowheads="1"/>
          </p:cNvSpPr>
          <p:nvPr/>
        </p:nvSpPr>
        <p:spPr bwMode="auto">
          <a:xfrm>
            <a:off x="5514975" y="2538413"/>
            <a:ext cx="0" cy="4508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0" name="Rectangle 821"/>
          <p:cNvSpPr>
            <a:spLocks noChangeArrowheads="1"/>
          </p:cNvSpPr>
          <p:nvPr/>
        </p:nvSpPr>
        <p:spPr bwMode="auto">
          <a:xfrm>
            <a:off x="5514975" y="2538413"/>
            <a:ext cx="0" cy="4508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1" name="Rectangle 822"/>
          <p:cNvSpPr>
            <a:spLocks noChangeArrowheads="1"/>
          </p:cNvSpPr>
          <p:nvPr/>
        </p:nvSpPr>
        <p:spPr bwMode="auto">
          <a:xfrm>
            <a:off x="5514975" y="2538413"/>
            <a:ext cx="1588" cy="4508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2" name="Rectangle 823"/>
          <p:cNvSpPr>
            <a:spLocks noChangeArrowheads="1"/>
          </p:cNvSpPr>
          <p:nvPr/>
        </p:nvSpPr>
        <p:spPr bwMode="auto">
          <a:xfrm>
            <a:off x="5516563" y="2538413"/>
            <a:ext cx="3175" cy="4508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3" name="Rectangle 824"/>
          <p:cNvSpPr>
            <a:spLocks noChangeArrowheads="1"/>
          </p:cNvSpPr>
          <p:nvPr/>
        </p:nvSpPr>
        <p:spPr bwMode="auto">
          <a:xfrm>
            <a:off x="5516563" y="2538413"/>
            <a:ext cx="3175" cy="4508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4" name="Rectangle 825"/>
          <p:cNvSpPr>
            <a:spLocks noChangeArrowheads="1"/>
          </p:cNvSpPr>
          <p:nvPr/>
        </p:nvSpPr>
        <p:spPr bwMode="auto">
          <a:xfrm>
            <a:off x="5519738" y="2538413"/>
            <a:ext cx="1587" cy="4508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5" name="Rectangle 826"/>
          <p:cNvSpPr>
            <a:spLocks noChangeArrowheads="1"/>
          </p:cNvSpPr>
          <p:nvPr/>
        </p:nvSpPr>
        <p:spPr bwMode="auto">
          <a:xfrm>
            <a:off x="5519738" y="2538413"/>
            <a:ext cx="1587" cy="4508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6" name="Rectangle 827"/>
          <p:cNvSpPr>
            <a:spLocks noChangeArrowheads="1"/>
          </p:cNvSpPr>
          <p:nvPr/>
        </p:nvSpPr>
        <p:spPr bwMode="auto">
          <a:xfrm>
            <a:off x="5521325" y="2538413"/>
            <a:ext cx="1588" cy="4508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7" name="Rectangle 828"/>
          <p:cNvSpPr>
            <a:spLocks noChangeArrowheads="1"/>
          </p:cNvSpPr>
          <p:nvPr/>
        </p:nvSpPr>
        <p:spPr bwMode="auto">
          <a:xfrm>
            <a:off x="5522913" y="2538413"/>
            <a:ext cx="1587" cy="4508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8" name="Rectangle 829"/>
          <p:cNvSpPr>
            <a:spLocks noChangeArrowheads="1"/>
          </p:cNvSpPr>
          <p:nvPr/>
        </p:nvSpPr>
        <p:spPr bwMode="auto">
          <a:xfrm>
            <a:off x="5522913" y="2538413"/>
            <a:ext cx="1587" cy="4508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9" name="Rectangle 830"/>
          <p:cNvSpPr>
            <a:spLocks noChangeArrowheads="1"/>
          </p:cNvSpPr>
          <p:nvPr/>
        </p:nvSpPr>
        <p:spPr bwMode="auto">
          <a:xfrm>
            <a:off x="5524500" y="2538413"/>
            <a:ext cx="1588" cy="4508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0" name="Rectangle 831"/>
          <p:cNvSpPr>
            <a:spLocks noChangeArrowheads="1"/>
          </p:cNvSpPr>
          <p:nvPr/>
        </p:nvSpPr>
        <p:spPr bwMode="auto">
          <a:xfrm>
            <a:off x="5526088" y="2538413"/>
            <a:ext cx="1587" cy="4508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1" name="Rectangle 832"/>
          <p:cNvSpPr>
            <a:spLocks noChangeArrowheads="1"/>
          </p:cNvSpPr>
          <p:nvPr/>
        </p:nvSpPr>
        <p:spPr bwMode="auto">
          <a:xfrm>
            <a:off x="5526088" y="2538413"/>
            <a:ext cx="1587" cy="4508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2" name="Rectangle 833"/>
          <p:cNvSpPr>
            <a:spLocks noChangeArrowheads="1"/>
          </p:cNvSpPr>
          <p:nvPr/>
        </p:nvSpPr>
        <p:spPr bwMode="auto">
          <a:xfrm>
            <a:off x="5527675" y="2538413"/>
            <a:ext cx="1588" cy="4508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3" name="Rectangle 834"/>
          <p:cNvSpPr>
            <a:spLocks noChangeArrowheads="1"/>
          </p:cNvSpPr>
          <p:nvPr/>
        </p:nvSpPr>
        <p:spPr bwMode="auto">
          <a:xfrm>
            <a:off x="5527675" y="2538413"/>
            <a:ext cx="1588" cy="4508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4" name="Rectangle 835"/>
          <p:cNvSpPr>
            <a:spLocks noChangeArrowheads="1"/>
          </p:cNvSpPr>
          <p:nvPr/>
        </p:nvSpPr>
        <p:spPr bwMode="auto">
          <a:xfrm>
            <a:off x="5529263" y="2538413"/>
            <a:ext cx="1587" cy="4508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5" name="Rectangle 836"/>
          <p:cNvSpPr>
            <a:spLocks noChangeArrowheads="1"/>
          </p:cNvSpPr>
          <p:nvPr/>
        </p:nvSpPr>
        <p:spPr bwMode="auto">
          <a:xfrm>
            <a:off x="5530850" y="2538413"/>
            <a:ext cx="1588" cy="4508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6" name="Rectangle 837"/>
          <p:cNvSpPr>
            <a:spLocks noChangeArrowheads="1"/>
          </p:cNvSpPr>
          <p:nvPr/>
        </p:nvSpPr>
        <p:spPr bwMode="auto">
          <a:xfrm>
            <a:off x="5530850" y="2538413"/>
            <a:ext cx="1588" cy="4508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7" name="Rectangle 838"/>
          <p:cNvSpPr>
            <a:spLocks noChangeArrowheads="1"/>
          </p:cNvSpPr>
          <p:nvPr/>
        </p:nvSpPr>
        <p:spPr bwMode="auto">
          <a:xfrm>
            <a:off x="5532438" y="2538413"/>
            <a:ext cx="1587" cy="4508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8" name="Rectangle 839"/>
          <p:cNvSpPr>
            <a:spLocks noChangeArrowheads="1"/>
          </p:cNvSpPr>
          <p:nvPr/>
        </p:nvSpPr>
        <p:spPr bwMode="auto">
          <a:xfrm>
            <a:off x="5534025" y="2538413"/>
            <a:ext cx="0" cy="4508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9" name="Rectangle 840"/>
          <p:cNvSpPr>
            <a:spLocks noChangeArrowheads="1"/>
          </p:cNvSpPr>
          <p:nvPr/>
        </p:nvSpPr>
        <p:spPr bwMode="auto">
          <a:xfrm>
            <a:off x="5534025" y="2538413"/>
            <a:ext cx="0" cy="4508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0" name="Rectangle 841"/>
          <p:cNvSpPr>
            <a:spLocks noChangeArrowheads="1"/>
          </p:cNvSpPr>
          <p:nvPr/>
        </p:nvSpPr>
        <p:spPr bwMode="auto">
          <a:xfrm>
            <a:off x="5534025" y="2538413"/>
            <a:ext cx="1588" cy="4508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1" name="Rectangle 842"/>
          <p:cNvSpPr>
            <a:spLocks noChangeArrowheads="1"/>
          </p:cNvSpPr>
          <p:nvPr/>
        </p:nvSpPr>
        <p:spPr bwMode="auto">
          <a:xfrm>
            <a:off x="5535613" y="2538413"/>
            <a:ext cx="3175" cy="4508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2" name="Rectangle 843"/>
          <p:cNvSpPr>
            <a:spLocks noChangeArrowheads="1"/>
          </p:cNvSpPr>
          <p:nvPr/>
        </p:nvSpPr>
        <p:spPr bwMode="auto">
          <a:xfrm>
            <a:off x="5535613" y="2538413"/>
            <a:ext cx="3175" cy="4508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3" name="Rectangle 844"/>
          <p:cNvSpPr>
            <a:spLocks noChangeArrowheads="1"/>
          </p:cNvSpPr>
          <p:nvPr/>
        </p:nvSpPr>
        <p:spPr bwMode="auto">
          <a:xfrm>
            <a:off x="5538788" y="2538413"/>
            <a:ext cx="1587" cy="4508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4" name="Rectangle 845"/>
          <p:cNvSpPr>
            <a:spLocks noChangeArrowheads="1"/>
          </p:cNvSpPr>
          <p:nvPr/>
        </p:nvSpPr>
        <p:spPr bwMode="auto">
          <a:xfrm>
            <a:off x="5538788" y="2538413"/>
            <a:ext cx="1587" cy="4508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5" name="Rectangle 846"/>
          <p:cNvSpPr>
            <a:spLocks noChangeArrowheads="1"/>
          </p:cNvSpPr>
          <p:nvPr/>
        </p:nvSpPr>
        <p:spPr bwMode="auto">
          <a:xfrm>
            <a:off x="5540375" y="2538413"/>
            <a:ext cx="1588" cy="4508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6" name="Rectangle 847"/>
          <p:cNvSpPr>
            <a:spLocks noChangeArrowheads="1"/>
          </p:cNvSpPr>
          <p:nvPr/>
        </p:nvSpPr>
        <p:spPr bwMode="auto">
          <a:xfrm>
            <a:off x="5541963" y="2538413"/>
            <a:ext cx="1587" cy="4508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7" name="Rectangle 848"/>
          <p:cNvSpPr>
            <a:spLocks noChangeArrowheads="1"/>
          </p:cNvSpPr>
          <p:nvPr/>
        </p:nvSpPr>
        <p:spPr bwMode="auto">
          <a:xfrm>
            <a:off x="5541963" y="2538413"/>
            <a:ext cx="1587" cy="4508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8" name="Rectangle 849"/>
          <p:cNvSpPr>
            <a:spLocks noChangeArrowheads="1"/>
          </p:cNvSpPr>
          <p:nvPr/>
        </p:nvSpPr>
        <p:spPr bwMode="auto">
          <a:xfrm>
            <a:off x="5543550" y="2538413"/>
            <a:ext cx="1588" cy="4508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9" name="Rectangle 850"/>
          <p:cNvSpPr>
            <a:spLocks noChangeArrowheads="1"/>
          </p:cNvSpPr>
          <p:nvPr/>
        </p:nvSpPr>
        <p:spPr bwMode="auto">
          <a:xfrm>
            <a:off x="5545138" y="2538413"/>
            <a:ext cx="1587" cy="4508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0" name="Rectangle 851"/>
          <p:cNvSpPr>
            <a:spLocks noChangeArrowheads="1"/>
          </p:cNvSpPr>
          <p:nvPr/>
        </p:nvSpPr>
        <p:spPr bwMode="auto">
          <a:xfrm>
            <a:off x="5491163" y="2538413"/>
            <a:ext cx="53975" cy="4508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1" name="Rectangle 852"/>
          <p:cNvSpPr>
            <a:spLocks noChangeArrowheads="1"/>
          </p:cNvSpPr>
          <p:nvPr/>
        </p:nvSpPr>
        <p:spPr bwMode="auto">
          <a:xfrm>
            <a:off x="5503863" y="2552700"/>
            <a:ext cx="41275" cy="1588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2" name="Rectangle 853"/>
          <p:cNvSpPr>
            <a:spLocks noChangeArrowheads="1"/>
          </p:cNvSpPr>
          <p:nvPr/>
        </p:nvSpPr>
        <p:spPr bwMode="auto">
          <a:xfrm>
            <a:off x="5503863" y="2554288"/>
            <a:ext cx="41275" cy="476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3" name="Rectangle 854"/>
          <p:cNvSpPr>
            <a:spLocks noChangeArrowheads="1"/>
          </p:cNvSpPr>
          <p:nvPr/>
        </p:nvSpPr>
        <p:spPr bwMode="auto">
          <a:xfrm>
            <a:off x="5503863" y="2559050"/>
            <a:ext cx="41275" cy="6350"/>
          </a:xfrm>
          <a:prstGeom prst="rect">
            <a:avLst/>
          </a:prstGeom>
          <a:solidFill>
            <a:srgbClr val="F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4" name="Rectangle 855"/>
          <p:cNvSpPr>
            <a:spLocks noChangeArrowheads="1"/>
          </p:cNvSpPr>
          <p:nvPr/>
        </p:nvSpPr>
        <p:spPr bwMode="auto">
          <a:xfrm>
            <a:off x="5503863" y="2565400"/>
            <a:ext cx="41275" cy="6350"/>
          </a:xfrm>
          <a:prstGeom prst="rect">
            <a:avLst/>
          </a:prstGeom>
          <a:solidFill>
            <a:srgbClr val="F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5" name="Rectangle 856"/>
          <p:cNvSpPr>
            <a:spLocks noChangeArrowheads="1"/>
          </p:cNvSpPr>
          <p:nvPr/>
        </p:nvSpPr>
        <p:spPr bwMode="auto">
          <a:xfrm>
            <a:off x="5503863" y="2571750"/>
            <a:ext cx="41275" cy="6350"/>
          </a:xfrm>
          <a:prstGeom prst="rect">
            <a:avLst/>
          </a:prstGeom>
          <a:solidFill>
            <a:srgbClr val="F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6" name="Rectangle 857"/>
          <p:cNvSpPr>
            <a:spLocks noChangeArrowheads="1"/>
          </p:cNvSpPr>
          <p:nvPr/>
        </p:nvSpPr>
        <p:spPr bwMode="auto">
          <a:xfrm>
            <a:off x="5503863" y="2578100"/>
            <a:ext cx="41275" cy="6350"/>
          </a:xfrm>
          <a:prstGeom prst="rect">
            <a:avLst/>
          </a:prstGeom>
          <a:solidFill>
            <a:srgbClr val="F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7" name="Rectangle 858"/>
          <p:cNvSpPr>
            <a:spLocks noChangeArrowheads="1"/>
          </p:cNvSpPr>
          <p:nvPr/>
        </p:nvSpPr>
        <p:spPr bwMode="auto">
          <a:xfrm>
            <a:off x="5503863" y="2584450"/>
            <a:ext cx="41275" cy="6350"/>
          </a:xfrm>
          <a:prstGeom prst="rect">
            <a:avLst/>
          </a:prstGeom>
          <a:solidFill>
            <a:srgbClr val="F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8" name="Rectangle 859"/>
          <p:cNvSpPr>
            <a:spLocks noChangeArrowheads="1"/>
          </p:cNvSpPr>
          <p:nvPr/>
        </p:nvSpPr>
        <p:spPr bwMode="auto">
          <a:xfrm>
            <a:off x="5503863" y="2590800"/>
            <a:ext cx="41275" cy="6350"/>
          </a:xfrm>
          <a:prstGeom prst="rect">
            <a:avLst/>
          </a:prstGeom>
          <a:solidFill>
            <a:srgbClr val="F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9" name="Rectangle 860"/>
          <p:cNvSpPr>
            <a:spLocks noChangeArrowheads="1"/>
          </p:cNvSpPr>
          <p:nvPr/>
        </p:nvSpPr>
        <p:spPr bwMode="auto">
          <a:xfrm>
            <a:off x="5503863" y="2597150"/>
            <a:ext cx="41275" cy="6350"/>
          </a:xfrm>
          <a:prstGeom prst="rect">
            <a:avLst/>
          </a:prstGeom>
          <a:solidFill>
            <a:srgbClr val="F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0" name="Rectangle 861"/>
          <p:cNvSpPr>
            <a:spLocks noChangeArrowheads="1"/>
          </p:cNvSpPr>
          <p:nvPr/>
        </p:nvSpPr>
        <p:spPr bwMode="auto">
          <a:xfrm>
            <a:off x="5503863" y="2603500"/>
            <a:ext cx="41275" cy="7938"/>
          </a:xfrm>
          <a:prstGeom prst="rect">
            <a:avLst/>
          </a:prstGeom>
          <a:solidFill>
            <a:srgbClr val="E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1" name="Rectangle 862"/>
          <p:cNvSpPr>
            <a:spLocks noChangeArrowheads="1"/>
          </p:cNvSpPr>
          <p:nvPr/>
        </p:nvSpPr>
        <p:spPr bwMode="auto">
          <a:xfrm>
            <a:off x="5503863" y="2611438"/>
            <a:ext cx="41275" cy="4762"/>
          </a:xfrm>
          <a:prstGeom prst="rect">
            <a:avLst/>
          </a:prstGeom>
          <a:solidFill>
            <a:srgbClr val="E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2" name="Rectangle 863"/>
          <p:cNvSpPr>
            <a:spLocks noChangeArrowheads="1"/>
          </p:cNvSpPr>
          <p:nvPr/>
        </p:nvSpPr>
        <p:spPr bwMode="auto">
          <a:xfrm>
            <a:off x="5503863" y="2616200"/>
            <a:ext cx="41275" cy="7938"/>
          </a:xfrm>
          <a:prstGeom prst="rect">
            <a:avLst/>
          </a:prstGeom>
          <a:solidFill>
            <a:srgbClr val="E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3" name="Rectangle 864"/>
          <p:cNvSpPr>
            <a:spLocks noChangeArrowheads="1"/>
          </p:cNvSpPr>
          <p:nvPr/>
        </p:nvSpPr>
        <p:spPr bwMode="auto">
          <a:xfrm>
            <a:off x="5503863" y="2624138"/>
            <a:ext cx="41275" cy="6350"/>
          </a:xfrm>
          <a:prstGeom prst="rect">
            <a:avLst/>
          </a:prstGeom>
          <a:solidFill>
            <a:srgbClr val="E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4" name="Rectangle 865"/>
          <p:cNvSpPr>
            <a:spLocks noChangeArrowheads="1"/>
          </p:cNvSpPr>
          <p:nvPr/>
        </p:nvSpPr>
        <p:spPr bwMode="auto">
          <a:xfrm>
            <a:off x="5503863" y="2630488"/>
            <a:ext cx="41275" cy="6350"/>
          </a:xfrm>
          <a:prstGeom prst="rect">
            <a:avLst/>
          </a:prstGeom>
          <a:solidFill>
            <a:srgbClr val="E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5" name="Rectangle 866"/>
          <p:cNvSpPr>
            <a:spLocks noChangeArrowheads="1"/>
          </p:cNvSpPr>
          <p:nvPr/>
        </p:nvSpPr>
        <p:spPr bwMode="auto">
          <a:xfrm>
            <a:off x="5503863" y="2636838"/>
            <a:ext cx="41275" cy="6350"/>
          </a:xfrm>
          <a:prstGeom prst="rect">
            <a:avLst/>
          </a:prstGeom>
          <a:solidFill>
            <a:srgbClr val="E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6" name="Rectangle 867"/>
          <p:cNvSpPr>
            <a:spLocks noChangeArrowheads="1"/>
          </p:cNvSpPr>
          <p:nvPr/>
        </p:nvSpPr>
        <p:spPr bwMode="auto">
          <a:xfrm>
            <a:off x="5503863" y="2643188"/>
            <a:ext cx="41275" cy="6350"/>
          </a:xfrm>
          <a:prstGeom prst="rect">
            <a:avLst/>
          </a:prstGeom>
          <a:solidFill>
            <a:srgbClr val="E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7" name="Rectangle 868"/>
          <p:cNvSpPr>
            <a:spLocks noChangeArrowheads="1"/>
          </p:cNvSpPr>
          <p:nvPr/>
        </p:nvSpPr>
        <p:spPr bwMode="auto">
          <a:xfrm>
            <a:off x="5503863" y="2649538"/>
            <a:ext cx="41275" cy="7937"/>
          </a:xfrm>
          <a:prstGeom prst="rect">
            <a:avLst/>
          </a:prstGeom>
          <a:solidFill>
            <a:srgbClr val="E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8" name="Rectangle 869"/>
          <p:cNvSpPr>
            <a:spLocks noChangeArrowheads="1"/>
          </p:cNvSpPr>
          <p:nvPr/>
        </p:nvSpPr>
        <p:spPr bwMode="auto">
          <a:xfrm>
            <a:off x="5503863" y="2657475"/>
            <a:ext cx="41275" cy="4763"/>
          </a:xfrm>
          <a:prstGeom prst="rect">
            <a:avLst/>
          </a:prstGeom>
          <a:solidFill>
            <a:srgbClr val="D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9" name="Rectangle 870"/>
          <p:cNvSpPr>
            <a:spLocks noChangeArrowheads="1"/>
          </p:cNvSpPr>
          <p:nvPr/>
        </p:nvSpPr>
        <p:spPr bwMode="auto">
          <a:xfrm>
            <a:off x="5503863" y="2662238"/>
            <a:ext cx="41275" cy="7937"/>
          </a:xfrm>
          <a:prstGeom prst="rect">
            <a:avLst/>
          </a:prstGeom>
          <a:solidFill>
            <a:srgbClr val="D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0" name="Rectangle 871"/>
          <p:cNvSpPr>
            <a:spLocks noChangeArrowheads="1"/>
          </p:cNvSpPr>
          <p:nvPr/>
        </p:nvSpPr>
        <p:spPr bwMode="auto">
          <a:xfrm>
            <a:off x="5503863" y="2670175"/>
            <a:ext cx="41275" cy="6350"/>
          </a:xfrm>
          <a:prstGeom prst="rect">
            <a:avLst/>
          </a:prstGeom>
          <a:solidFill>
            <a:srgbClr val="D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1" name="Rectangle 872"/>
          <p:cNvSpPr>
            <a:spLocks noChangeArrowheads="1"/>
          </p:cNvSpPr>
          <p:nvPr/>
        </p:nvSpPr>
        <p:spPr bwMode="auto">
          <a:xfrm>
            <a:off x="5503863" y="2676525"/>
            <a:ext cx="41275" cy="6350"/>
          </a:xfrm>
          <a:prstGeom prst="rect">
            <a:avLst/>
          </a:prstGeom>
          <a:solidFill>
            <a:srgbClr val="D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2" name="Rectangle 873"/>
          <p:cNvSpPr>
            <a:spLocks noChangeArrowheads="1"/>
          </p:cNvSpPr>
          <p:nvPr/>
        </p:nvSpPr>
        <p:spPr bwMode="auto">
          <a:xfrm>
            <a:off x="5503863" y="2682875"/>
            <a:ext cx="41275" cy="7938"/>
          </a:xfrm>
          <a:prstGeom prst="rect">
            <a:avLst/>
          </a:prstGeom>
          <a:solidFill>
            <a:srgbClr val="D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3" name="Rectangle 874"/>
          <p:cNvSpPr>
            <a:spLocks noChangeArrowheads="1"/>
          </p:cNvSpPr>
          <p:nvPr/>
        </p:nvSpPr>
        <p:spPr bwMode="auto">
          <a:xfrm>
            <a:off x="5503863" y="2690813"/>
            <a:ext cx="41275" cy="4762"/>
          </a:xfrm>
          <a:prstGeom prst="rect">
            <a:avLst/>
          </a:prstGeom>
          <a:solidFill>
            <a:srgbClr val="D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4" name="Rectangle 875"/>
          <p:cNvSpPr>
            <a:spLocks noChangeArrowheads="1"/>
          </p:cNvSpPr>
          <p:nvPr/>
        </p:nvSpPr>
        <p:spPr bwMode="auto">
          <a:xfrm>
            <a:off x="5503863" y="2695575"/>
            <a:ext cx="41275" cy="7938"/>
          </a:xfrm>
          <a:prstGeom prst="rect">
            <a:avLst/>
          </a:prstGeom>
          <a:solidFill>
            <a:srgbClr val="D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5" name="Rectangle 876"/>
          <p:cNvSpPr>
            <a:spLocks noChangeArrowheads="1"/>
          </p:cNvSpPr>
          <p:nvPr/>
        </p:nvSpPr>
        <p:spPr bwMode="auto">
          <a:xfrm>
            <a:off x="5503863" y="2703513"/>
            <a:ext cx="41275" cy="6350"/>
          </a:xfrm>
          <a:prstGeom prst="rect">
            <a:avLst/>
          </a:prstGeom>
          <a:solidFill>
            <a:srgbClr val="D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6" name="Rectangle 877"/>
          <p:cNvSpPr>
            <a:spLocks noChangeArrowheads="1"/>
          </p:cNvSpPr>
          <p:nvPr/>
        </p:nvSpPr>
        <p:spPr bwMode="auto">
          <a:xfrm>
            <a:off x="5503863" y="2709863"/>
            <a:ext cx="41275" cy="6350"/>
          </a:xfrm>
          <a:prstGeom prst="rect">
            <a:avLst/>
          </a:prstGeom>
          <a:solidFill>
            <a:srgbClr val="C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7" name="Rectangle 878"/>
          <p:cNvSpPr>
            <a:spLocks noChangeArrowheads="1"/>
          </p:cNvSpPr>
          <p:nvPr/>
        </p:nvSpPr>
        <p:spPr bwMode="auto">
          <a:xfrm>
            <a:off x="5503863" y="2716213"/>
            <a:ext cx="41275" cy="6350"/>
          </a:xfrm>
          <a:prstGeom prst="rect">
            <a:avLst/>
          </a:prstGeom>
          <a:solidFill>
            <a:srgbClr val="C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8" name="Rectangle 879"/>
          <p:cNvSpPr>
            <a:spLocks noChangeArrowheads="1"/>
          </p:cNvSpPr>
          <p:nvPr/>
        </p:nvSpPr>
        <p:spPr bwMode="auto">
          <a:xfrm>
            <a:off x="5503863" y="2722563"/>
            <a:ext cx="41275" cy="6350"/>
          </a:xfrm>
          <a:prstGeom prst="rect">
            <a:avLst/>
          </a:prstGeom>
          <a:solidFill>
            <a:srgbClr val="C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9" name="Rectangle 880"/>
          <p:cNvSpPr>
            <a:spLocks noChangeArrowheads="1"/>
          </p:cNvSpPr>
          <p:nvPr/>
        </p:nvSpPr>
        <p:spPr bwMode="auto">
          <a:xfrm>
            <a:off x="5503863" y="2728913"/>
            <a:ext cx="41275" cy="6350"/>
          </a:xfrm>
          <a:prstGeom prst="rect">
            <a:avLst/>
          </a:prstGeom>
          <a:solidFill>
            <a:srgbClr val="C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0" name="Rectangle 881"/>
          <p:cNvSpPr>
            <a:spLocks noChangeArrowheads="1"/>
          </p:cNvSpPr>
          <p:nvPr/>
        </p:nvSpPr>
        <p:spPr bwMode="auto">
          <a:xfrm>
            <a:off x="5503863" y="2735263"/>
            <a:ext cx="41275" cy="7937"/>
          </a:xfrm>
          <a:prstGeom prst="rect">
            <a:avLst/>
          </a:prstGeom>
          <a:solidFill>
            <a:srgbClr val="C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1" name="Rectangle 882"/>
          <p:cNvSpPr>
            <a:spLocks noChangeArrowheads="1"/>
          </p:cNvSpPr>
          <p:nvPr/>
        </p:nvSpPr>
        <p:spPr bwMode="auto">
          <a:xfrm>
            <a:off x="5503863" y="2743200"/>
            <a:ext cx="41275" cy="6350"/>
          </a:xfrm>
          <a:prstGeom prst="rect">
            <a:avLst/>
          </a:prstGeom>
          <a:solidFill>
            <a:srgbClr val="C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2" name="Rectangle 883"/>
          <p:cNvSpPr>
            <a:spLocks noChangeArrowheads="1"/>
          </p:cNvSpPr>
          <p:nvPr/>
        </p:nvSpPr>
        <p:spPr bwMode="auto">
          <a:xfrm>
            <a:off x="5503863" y="2749550"/>
            <a:ext cx="41275" cy="7938"/>
          </a:xfrm>
          <a:prstGeom prst="rect">
            <a:avLst/>
          </a:prstGeom>
          <a:solidFill>
            <a:srgbClr val="C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3" name="Rectangle 884"/>
          <p:cNvSpPr>
            <a:spLocks noChangeArrowheads="1"/>
          </p:cNvSpPr>
          <p:nvPr/>
        </p:nvSpPr>
        <p:spPr bwMode="auto">
          <a:xfrm>
            <a:off x="5503863" y="2757488"/>
            <a:ext cx="41275" cy="7937"/>
          </a:xfrm>
          <a:prstGeom prst="rect">
            <a:avLst/>
          </a:prstGeom>
          <a:solidFill>
            <a:srgbClr val="C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4" name="Rectangle 885"/>
          <p:cNvSpPr>
            <a:spLocks noChangeArrowheads="1"/>
          </p:cNvSpPr>
          <p:nvPr/>
        </p:nvSpPr>
        <p:spPr bwMode="auto">
          <a:xfrm>
            <a:off x="5503863" y="2765425"/>
            <a:ext cx="41275" cy="6350"/>
          </a:xfrm>
          <a:prstGeom prst="rect">
            <a:avLst/>
          </a:prstGeom>
          <a:solidFill>
            <a:srgbClr val="B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5" name="Rectangle 886"/>
          <p:cNvSpPr>
            <a:spLocks noChangeArrowheads="1"/>
          </p:cNvSpPr>
          <p:nvPr/>
        </p:nvSpPr>
        <p:spPr bwMode="auto">
          <a:xfrm>
            <a:off x="5503863" y="2771775"/>
            <a:ext cx="41275" cy="6350"/>
          </a:xfrm>
          <a:prstGeom prst="rect">
            <a:avLst/>
          </a:prstGeom>
          <a:solidFill>
            <a:srgbClr val="B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6" name="Rectangle 887"/>
          <p:cNvSpPr>
            <a:spLocks noChangeArrowheads="1"/>
          </p:cNvSpPr>
          <p:nvPr/>
        </p:nvSpPr>
        <p:spPr bwMode="auto">
          <a:xfrm>
            <a:off x="5503863" y="2778125"/>
            <a:ext cx="41275" cy="6350"/>
          </a:xfrm>
          <a:prstGeom prst="rect">
            <a:avLst/>
          </a:prstGeom>
          <a:solidFill>
            <a:srgbClr val="B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7" name="Rectangle 888"/>
          <p:cNvSpPr>
            <a:spLocks noChangeArrowheads="1"/>
          </p:cNvSpPr>
          <p:nvPr/>
        </p:nvSpPr>
        <p:spPr bwMode="auto">
          <a:xfrm>
            <a:off x="5503863" y="2784475"/>
            <a:ext cx="41275" cy="6350"/>
          </a:xfrm>
          <a:prstGeom prst="rect">
            <a:avLst/>
          </a:prstGeom>
          <a:solidFill>
            <a:srgbClr val="B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8" name="Rectangle 889"/>
          <p:cNvSpPr>
            <a:spLocks noChangeArrowheads="1"/>
          </p:cNvSpPr>
          <p:nvPr/>
        </p:nvSpPr>
        <p:spPr bwMode="auto">
          <a:xfrm>
            <a:off x="5503863" y="2790825"/>
            <a:ext cx="41275" cy="7938"/>
          </a:xfrm>
          <a:prstGeom prst="rect">
            <a:avLst/>
          </a:prstGeom>
          <a:solidFill>
            <a:srgbClr val="B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9" name="Rectangle 890"/>
          <p:cNvSpPr>
            <a:spLocks noChangeArrowheads="1"/>
          </p:cNvSpPr>
          <p:nvPr/>
        </p:nvSpPr>
        <p:spPr bwMode="auto">
          <a:xfrm>
            <a:off x="5503863" y="2798763"/>
            <a:ext cx="41275" cy="4762"/>
          </a:xfrm>
          <a:prstGeom prst="rect">
            <a:avLst/>
          </a:prstGeom>
          <a:solidFill>
            <a:srgbClr val="B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0" name="Rectangle 891"/>
          <p:cNvSpPr>
            <a:spLocks noChangeArrowheads="1"/>
          </p:cNvSpPr>
          <p:nvPr/>
        </p:nvSpPr>
        <p:spPr bwMode="auto">
          <a:xfrm>
            <a:off x="5503863" y="2803525"/>
            <a:ext cx="41275" cy="7938"/>
          </a:xfrm>
          <a:prstGeom prst="rect">
            <a:avLst/>
          </a:prstGeom>
          <a:solidFill>
            <a:srgbClr val="B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1" name="Rectangle 892"/>
          <p:cNvSpPr>
            <a:spLocks noChangeArrowheads="1"/>
          </p:cNvSpPr>
          <p:nvPr/>
        </p:nvSpPr>
        <p:spPr bwMode="auto">
          <a:xfrm>
            <a:off x="5503863" y="2811463"/>
            <a:ext cx="41275" cy="6350"/>
          </a:xfrm>
          <a:prstGeom prst="rect">
            <a:avLst/>
          </a:prstGeom>
          <a:solidFill>
            <a:srgbClr val="B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2" name="Rectangle 893"/>
          <p:cNvSpPr>
            <a:spLocks noChangeArrowheads="1"/>
          </p:cNvSpPr>
          <p:nvPr/>
        </p:nvSpPr>
        <p:spPr bwMode="auto">
          <a:xfrm>
            <a:off x="5503863" y="2817813"/>
            <a:ext cx="41275" cy="6350"/>
          </a:xfrm>
          <a:prstGeom prst="rect">
            <a:avLst/>
          </a:prstGeom>
          <a:solidFill>
            <a:srgbClr val="A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3" name="Rectangle 894"/>
          <p:cNvSpPr>
            <a:spLocks noChangeArrowheads="1"/>
          </p:cNvSpPr>
          <p:nvPr/>
        </p:nvSpPr>
        <p:spPr bwMode="auto">
          <a:xfrm>
            <a:off x="5503863" y="2824163"/>
            <a:ext cx="41275" cy="6350"/>
          </a:xfrm>
          <a:prstGeom prst="rect">
            <a:avLst/>
          </a:prstGeom>
          <a:solidFill>
            <a:srgbClr val="A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4" name="Rectangle 895"/>
          <p:cNvSpPr>
            <a:spLocks noChangeArrowheads="1"/>
          </p:cNvSpPr>
          <p:nvPr/>
        </p:nvSpPr>
        <p:spPr bwMode="auto">
          <a:xfrm>
            <a:off x="5503863" y="2830513"/>
            <a:ext cx="41275" cy="6350"/>
          </a:xfrm>
          <a:prstGeom prst="rect">
            <a:avLst/>
          </a:prstGeom>
          <a:solidFill>
            <a:srgbClr val="A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5" name="Rectangle 896"/>
          <p:cNvSpPr>
            <a:spLocks noChangeArrowheads="1"/>
          </p:cNvSpPr>
          <p:nvPr/>
        </p:nvSpPr>
        <p:spPr bwMode="auto">
          <a:xfrm>
            <a:off x="5503863" y="2836863"/>
            <a:ext cx="41275" cy="6350"/>
          </a:xfrm>
          <a:prstGeom prst="rect">
            <a:avLst/>
          </a:prstGeom>
          <a:solidFill>
            <a:srgbClr val="A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6" name="Rectangle 897"/>
          <p:cNvSpPr>
            <a:spLocks noChangeArrowheads="1"/>
          </p:cNvSpPr>
          <p:nvPr/>
        </p:nvSpPr>
        <p:spPr bwMode="auto">
          <a:xfrm>
            <a:off x="5503863" y="2843213"/>
            <a:ext cx="41275" cy="7937"/>
          </a:xfrm>
          <a:prstGeom prst="rect">
            <a:avLst/>
          </a:prstGeom>
          <a:solidFill>
            <a:srgbClr val="A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7" name="Rectangle 898"/>
          <p:cNvSpPr>
            <a:spLocks noChangeArrowheads="1"/>
          </p:cNvSpPr>
          <p:nvPr/>
        </p:nvSpPr>
        <p:spPr bwMode="auto">
          <a:xfrm>
            <a:off x="5503863" y="2851150"/>
            <a:ext cx="41275" cy="4763"/>
          </a:xfrm>
          <a:prstGeom prst="rect">
            <a:avLst/>
          </a:prstGeom>
          <a:solidFill>
            <a:srgbClr val="A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8" name="Rectangle 899"/>
          <p:cNvSpPr>
            <a:spLocks noChangeArrowheads="1"/>
          </p:cNvSpPr>
          <p:nvPr/>
        </p:nvSpPr>
        <p:spPr bwMode="auto">
          <a:xfrm>
            <a:off x="5503863" y="2855913"/>
            <a:ext cx="41275" cy="7937"/>
          </a:xfrm>
          <a:prstGeom prst="rect">
            <a:avLst/>
          </a:prstGeom>
          <a:solidFill>
            <a:srgbClr val="A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9" name="Rectangle 900"/>
          <p:cNvSpPr>
            <a:spLocks noChangeArrowheads="1"/>
          </p:cNvSpPr>
          <p:nvPr/>
        </p:nvSpPr>
        <p:spPr bwMode="auto">
          <a:xfrm>
            <a:off x="5503863" y="2863850"/>
            <a:ext cx="41275" cy="6350"/>
          </a:xfrm>
          <a:prstGeom prst="rect">
            <a:avLst/>
          </a:prstGeom>
          <a:solidFill>
            <a:srgbClr val="A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0" name="Rectangle 901"/>
          <p:cNvSpPr>
            <a:spLocks noChangeArrowheads="1"/>
          </p:cNvSpPr>
          <p:nvPr/>
        </p:nvSpPr>
        <p:spPr bwMode="auto">
          <a:xfrm>
            <a:off x="5503863" y="2870200"/>
            <a:ext cx="41275" cy="6350"/>
          </a:xfrm>
          <a:prstGeom prst="rect">
            <a:avLst/>
          </a:prstGeom>
          <a:solidFill>
            <a:srgbClr val="9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1" name="Rectangle 902"/>
          <p:cNvSpPr>
            <a:spLocks noChangeArrowheads="1"/>
          </p:cNvSpPr>
          <p:nvPr/>
        </p:nvSpPr>
        <p:spPr bwMode="auto">
          <a:xfrm>
            <a:off x="5503863" y="2876550"/>
            <a:ext cx="41275" cy="6350"/>
          </a:xfrm>
          <a:prstGeom prst="rect">
            <a:avLst/>
          </a:prstGeom>
          <a:solidFill>
            <a:srgbClr val="9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2" name="Rectangle 903"/>
          <p:cNvSpPr>
            <a:spLocks noChangeArrowheads="1"/>
          </p:cNvSpPr>
          <p:nvPr/>
        </p:nvSpPr>
        <p:spPr bwMode="auto">
          <a:xfrm>
            <a:off x="5503863" y="2882900"/>
            <a:ext cx="41275" cy="6350"/>
          </a:xfrm>
          <a:prstGeom prst="rect">
            <a:avLst/>
          </a:prstGeom>
          <a:solidFill>
            <a:srgbClr val="9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3" name="Rectangle 904"/>
          <p:cNvSpPr>
            <a:spLocks noChangeArrowheads="1"/>
          </p:cNvSpPr>
          <p:nvPr/>
        </p:nvSpPr>
        <p:spPr bwMode="auto">
          <a:xfrm>
            <a:off x="5503863" y="2889250"/>
            <a:ext cx="41275" cy="7938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4" name="Rectangle 905"/>
          <p:cNvSpPr>
            <a:spLocks noChangeArrowheads="1"/>
          </p:cNvSpPr>
          <p:nvPr/>
        </p:nvSpPr>
        <p:spPr bwMode="auto">
          <a:xfrm>
            <a:off x="5503863" y="2897188"/>
            <a:ext cx="41275" cy="4762"/>
          </a:xfrm>
          <a:prstGeom prst="rect">
            <a:avLst/>
          </a:prstGeom>
          <a:solidFill>
            <a:srgbClr val="9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5" name="Rectangle 906"/>
          <p:cNvSpPr>
            <a:spLocks noChangeArrowheads="1"/>
          </p:cNvSpPr>
          <p:nvPr/>
        </p:nvSpPr>
        <p:spPr bwMode="auto">
          <a:xfrm>
            <a:off x="5503863" y="2901950"/>
            <a:ext cx="41275" cy="7938"/>
          </a:xfrm>
          <a:prstGeom prst="rect">
            <a:avLst/>
          </a:prstGeom>
          <a:solidFill>
            <a:srgbClr val="9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6" name="Rectangle 907"/>
          <p:cNvSpPr>
            <a:spLocks noChangeArrowheads="1"/>
          </p:cNvSpPr>
          <p:nvPr/>
        </p:nvSpPr>
        <p:spPr bwMode="auto">
          <a:xfrm>
            <a:off x="5503863" y="2909888"/>
            <a:ext cx="41275" cy="6350"/>
          </a:xfrm>
          <a:prstGeom prst="rect">
            <a:avLst/>
          </a:prstGeom>
          <a:solidFill>
            <a:srgbClr val="9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7" name="Rectangle 908"/>
          <p:cNvSpPr>
            <a:spLocks noChangeArrowheads="1"/>
          </p:cNvSpPr>
          <p:nvPr/>
        </p:nvSpPr>
        <p:spPr bwMode="auto">
          <a:xfrm>
            <a:off x="5503863" y="2916238"/>
            <a:ext cx="41275" cy="6350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8" name="Rectangle 909"/>
          <p:cNvSpPr>
            <a:spLocks noChangeArrowheads="1"/>
          </p:cNvSpPr>
          <p:nvPr/>
        </p:nvSpPr>
        <p:spPr bwMode="auto">
          <a:xfrm>
            <a:off x="5503863" y="2922588"/>
            <a:ext cx="41275" cy="6350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9" name="Rectangle 910"/>
          <p:cNvSpPr>
            <a:spLocks noChangeArrowheads="1"/>
          </p:cNvSpPr>
          <p:nvPr/>
        </p:nvSpPr>
        <p:spPr bwMode="auto">
          <a:xfrm>
            <a:off x="5503863" y="2928938"/>
            <a:ext cx="41275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0" name="Rectangle 911"/>
          <p:cNvSpPr>
            <a:spLocks noChangeArrowheads="1"/>
          </p:cNvSpPr>
          <p:nvPr/>
        </p:nvSpPr>
        <p:spPr bwMode="auto">
          <a:xfrm>
            <a:off x="5503863" y="2935288"/>
            <a:ext cx="41275" cy="7937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1" name="Rectangle 912"/>
          <p:cNvSpPr>
            <a:spLocks noChangeArrowheads="1"/>
          </p:cNvSpPr>
          <p:nvPr/>
        </p:nvSpPr>
        <p:spPr bwMode="auto">
          <a:xfrm>
            <a:off x="5503863" y="2943225"/>
            <a:ext cx="41275" cy="4763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2" name="Rectangle 913"/>
          <p:cNvSpPr>
            <a:spLocks noChangeArrowheads="1"/>
          </p:cNvSpPr>
          <p:nvPr/>
        </p:nvSpPr>
        <p:spPr bwMode="auto">
          <a:xfrm>
            <a:off x="5503863" y="2947988"/>
            <a:ext cx="41275" cy="7937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3" name="Rectangle 914"/>
          <p:cNvSpPr>
            <a:spLocks noChangeArrowheads="1"/>
          </p:cNvSpPr>
          <p:nvPr/>
        </p:nvSpPr>
        <p:spPr bwMode="auto">
          <a:xfrm>
            <a:off x="5503863" y="2955925"/>
            <a:ext cx="41275" cy="6350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4" name="Rectangle 915"/>
          <p:cNvSpPr>
            <a:spLocks noChangeArrowheads="1"/>
          </p:cNvSpPr>
          <p:nvPr/>
        </p:nvSpPr>
        <p:spPr bwMode="auto">
          <a:xfrm>
            <a:off x="5503863" y="2962275"/>
            <a:ext cx="41275" cy="6350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5" name="Rectangle 916"/>
          <p:cNvSpPr>
            <a:spLocks noChangeArrowheads="1"/>
          </p:cNvSpPr>
          <p:nvPr/>
        </p:nvSpPr>
        <p:spPr bwMode="auto">
          <a:xfrm>
            <a:off x="5503863" y="2968625"/>
            <a:ext cx="41275" cy="4763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6" name="Rectangle 917"/>
          <p:cNvSpPr>
            <a:spLocks noChangeArrowheads="1"/>
          </p:cNvSpPr>
          <p:nvPr/>
        </p:nvSpPr>
        <p:spPr bwMode="auto">
          <a:xfrm>
            <a:off x="5503863" y="2552700"/>
            <a:ext cx="41275" cy="4206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757" name="Picture 91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663" y="2533650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758" name="Picture 91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663" y="2533650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759" name="Rectangle 920"/>
          <p:cNvSpPr>
            <a:spLocks noChangeArrowheads="1"/>
          </p:cNvSpPr>
          <p:nvPr/>
        </p:nvSpPr>
        <p:spPr bwMode="auto">
          <a:xfrm>
            <a:off x="5810250" y="2535238"/>
            <a:ext cx="33338" cy="17462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760" name="Picture 92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800" y="2514600"/>
            <a:ext cx="777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761" name="Picture 92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800" y="2514600"/>
            <a:ext cx="777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762" name="Rectangle 923"/>
          <p:cNvSpPr>
            <a:spLocks noChangeArrowheads="1"/>
          </p:cNvSpPr>
          <p:nvPr/>
        </p:nvSpPr>
        <p:spPr bwMode="auto">
          <a:xfrm>
            <a:off x="5765800" y="2574925"/>
            <a:ext cx="77788" cy="412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3" name="Line 924"/>
          <p:cNvSpPr>
            <a:spLocks noChangeShapeType="1"/>
          </p:cNvSpPr>
          <p:nvPr/>
        </p:nvSpPr>
        <p:spPr bwMode="auto">
          <a:xfrm>
            <a:off x="5765800" y="2514600"/>
            <a:ext cx="1588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4" name="Line 925"/>
          <p:cNvSpPr>
            <a:spLocks noChangeShapeType="1"/>
          </p:cNvSpPr>
          <p:nvPr/>
        </p:nvSpPr>
        <p:spPr bwMode="auto">
          <a:xfrm>
            <a:off x="5843588" y="2514600"/>
            <a:ext cx="1587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5" name="Rectangle 926"/>
          <p:cNvSpPr>
            <a:spLocks noChangeArrowheads="1"/>
          </p:cNvSpPr>
          <p:nvPr/>
        </p:nvSpPr>
        <p:spPr bwMode="auto">
          <a:xfrm>
            <a:off x="5778500" y="2586038"/>
            <a:ext cx="52388" cy="20637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6" name="Rectangle 927"/>
          <p:cNvSpPr>
            <a:spLocks noChangeArrowheads="1"/>
          </p:cNvSpPr>
          <p:nvPr/>
        </p:nvSpPr>
        <p:spPr bwMode="auto">
          <a:xfrm>
            <a:off x="5778500" y="2586038"/>
            <a:ext cx="52388" cy="20637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7" name="Rectangle 928"/>
          <p:cNvSpPr>
            <a:spLocks noChangeArrowheads="1"/>
          </p:cNvSpPr>
          <p:nvPr/>
        </p:nvSpPr>
        <p:spPr bwMode="auto">
          <a:xfrm>
            <a:off x="5781675" y="2595563"/>
            <a:ext cx="15875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8" name="Rectangle 929"/>
          <p:cNvSpPr>
            <a:spLocks noChangeArrowheads="1"/>
          </p:cNvSpPr>
          <p:nvPr/>
        </p:nvSpPr>
        <p:spPr bwMode="auto">
          <a:xfrm>
            <a:off x="5797550" y="2595563"/>
            <a:ext cx="12700" cy="7937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9" name="Rectangle 930"/>
          <p:cNvSpPr>
            <a:spLocks noChangeArrowheads="1"/>
          </p:cNvSpPr>
          <p:nvPr/>
        </p:nvSpPr>
        <p:spPr bwMode="auto">
          <a:xfrm>
            <a:off x="5781675" y="2589213"/>
            <a:ext cx="3175" cy="635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0" name="Rectangle 931"/>
          <p:cNvSpPr>
            <a:spLocks noChangeArrowheads="1"/>
          </p:cNvSpPr>
          <p:nvPr/>
        </p:nvSpPr>
        <p:spPr bwMode="auto">
          <a:xfrm>
            <a:off x="5784850" y="2589213"/>
            <a:ext cx="1588" cy="63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1" name="Rectangle 932"/>
          <p:cNvSpPr>
            <a:spLocks noChangeArrowheads="1"/>
          </p:cNvSpPr>
          <p:nvPr/>
        </p:nvSpPr>
        <p:spPr bwMode="auto">
          <a:xfrm>
            <a:off x="5786438" y="2589213"/>
            <a:ext cx="1587" cy="63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2" name="Rectangle 933"/>
          <p:cNvSpPr>
            <a:spLocks noChangeArrowheads="1"/>
          </p:cNvSpPr>
          <p:nvPr/>
        </p:nvSpPr>
        <p:spPr bwMode="auto">
          <a:xfrm>
            <a:off x="5786438" y="2589213"/>
            <a:ext cx="1587" cy="63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3" name="Rectangle 934"/>
          <p:cNvSpPr>
            <a:spLocks noChangeArrowheads="1"/>
          </p:cNvSpPr>
          <p:nvPr/>
        </p:nvSpPr>
        <p:spPr bwMode="auto">
          <a:xfrm>
            <a:off x="5788025" y="2589213"/>
            <a:ext cx="1588" cy="63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4" name="Rectangle 935"/>
          <p:cNvSpPr>
            <a:spLocks noChangeArrowheads="1"/>
          </p:cNvSpPr>
          <p:nvPr/>
        </p:nvSpPr>
        <p:spPr bwMode="auto">
          <a:xfrm>
            <a:off x="5789613" y="2589213"/>
            <a:ext cx="1587" cy="63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5" name="Rectangle 936"/>
          <p:cNvSpPr>
            <a:spLocks noChangeArrowheads="1"/>
          </p:cNvSpPr>
          <p:nvPr/>
        </p:nvSpPr>
        <p:spPr bwMode="auto">
          <a:xfrm>
            <a:off x="5789613" y="2589213"/>
            <a:ext cx="1587" cy="63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6" name="Rectangle 937"/>
          <p:cNvSpPr>
            <a:spLocks noChangeArrowheads="1"/>
          </p:cNvSpPr>
          <p:nvPr/>
        </p:nvSpPr>
        <p:spPr bwMode="auto">
          <a:xfrm>
            <a:off x="5791200" y="2589213"/>
            <a:ext cx="1588" cy="63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7" name="Rectangle 938"/>
          <p:cNvSpPr>
            <a:spLocks noChangeArrowheads="1"/>
          </p:cNvSpPr>
          <p:nvPr/>
        </p:nvSpPr>
        <p:spPr bwMode="auto">
          <a:xfrm>
            <a:off x="5791200" y="2589213"/>
            <a:ext cx="1588" cy="63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8" name="Rectangle 939"/>
          <p:cNvSpPr>
            <a:spLocks noChangeArrowheads="1"/>
          </p:cNvSpPr>
          <p:nvPr/>
        </p:nvSpPr>
        <p:spPr bwMode="auto">
          <a:xfrm>
            <a:off x="5792788" y="2589213"/>
            <a:ext cx="1587" cy="63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9" name="Rectangle 940"/>
          <p:cNvSpPr>
            <a:spLocks noChangeArrowheads="1"/>
          </p:cNvSpPr>
          <p:nvPr/>
        </p:nvSpPr>
        <p:spPr bwMode="auto">
          <a:xfrm>
            <a:off x="5794375" y="2589213"/>
            <a:ext cx="1588" cy="63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0" name="Rectangle 941"/>
          <p:cNvSpPr>
            <a:spLocks noChangeArrowheads="1"/>
          </p:cNvSpPr>
          <p:nvPr/>
        </p:nvSpPr>
        <p:spPr bwMode="auto">
          <a:xfrm>
            <a:off x="5794375" y="2589213"/>
            <a:ext cx="1588" cy="63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1" name="Rectangle 942"/>
          <p:cNvSpPr>
            <a:spLocks noChangeArrowheads="1"/>
          </p:cNvSpPr>
          <p:nvPr/>
        </p:nvSpPr>
        <p:spPr bwMode="auto">
          <a:xfrm>
            <a:off x="5795963" y="2589213"/>
            <a:ext cx="1587" cy="63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2" name="Rectangle 943"/>
          <p:cNvSpPr>
            <a:spLocks noChangeArrowheads="1"/>
          </p:cNvSpPr>
          <p:nvPr/>
        </p:nvSpPr>
        <p:spPr bwMode="auto">
          <a:xfrm>
            <a:off x="5797550" y="2589213"/>
            <a:ext cx="1588" cy="63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3" name="Rectangle 944"/>
          <p:cNvSpPr>
            <a:spLocks noChangeArrowheads="1"/>
          </p:cNvSpPr>
          <p:nvPr/>
        </p:nvSpPr>
        <p:spPr bwMode="auto">
          <a:xfrm>
            <a:off x="5797550" y="2589213"/>
            <a:ext cx="1588" cy="63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4" name="Rectangle 945"/>
          <p:cNvSpPr>
            <a:spLocks noChangeArrowheads="1"/>
          </p:cNvSpPr>
          <p:nvPr/>
        </p:nvSpPr>
        <p:spPr bwMode="auto">
          <a:xfrm>
            <a:off x="5799138" y="2589213"/>
            <a:ext cx="1587" cy="63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5" name="Rectangle 946"/>
          <p:cNvSpPr>
            <a:spLocks noChangeArrowheads="1"/>
          </p:cNvSpPr>
          <p:nvPr/>
        </p:nvSpPr>
        <p:spPr bwMode="auto">
          <a:xfrm>
            <a:off x="5799138" y="2589213"/>
            <a:ext cx="1587" cy="63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6" name="Rectangle 947"/>
          <p:cNvSpPr>
            <a:spLocks noChangeArrowheads="1"/>
          </p:cNvSpPr>
          <p:nvPr/>
        </p:nvSpPr>
        <p:spPr bwMode="auto">
          <a:xfrm>
            <a:off x="5800725" y="2589213"/>
            <a:ext cx="0" cy="63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7" name="Rectangle 948"/>
          <p:cNvSpPr>
            <a:spLocks noChangeArrowheads="1"/>
          </p:cNvSpPr>
          <p:nvPr/>
        </p:nvSpPr>
        <p:spPr bwMode="auto">
          <a:xfrm>
            <a:off x="5800725" y="2589213"/>
            <a:ext cx="3175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8" name="Rectangle 949"/>
          <p:cNvSpPr>
            <a:spLocks noChangeArrowheads="1"/>
          </p:cNvSpPr>
          <p:nvPr/>
        </p:nvSpPr>
        <p:spPr bwMode="auto">
          <a:xfrm>
            <a:off x="5800725" y="2589213"/>
            <a:ext cx="3175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9" name="Rectangle 950"/>
          <p:cNvSpPr>
            <a:spLocks noChangeArrowheads="1"/>
          </p:cNvSpPr>
          <p:nvPr/>
        </p:nvSpPr>
        <p:spPr bwMode="auto">
          <a:xfrm>
            <a:off x="5803900" y="2589213"/>
            <a:ext cx="1588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0" name="Rectangle 951"/>
          <p:cNvSpPr>
            <a:spLocks noChangeArrowheads="1"/>
          </p:cNvSpPr>
          <p:nvPr/>
        </p:nvSpPr>
        <p:spPr bwMode="auto">
          <a:xfrm>
            <a:off x="5805488" y="2589213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1" name="Rectangle 952"/>
          <p:cNvSpPr>
            <a:spLocks noChangeArrowheads="1"/>
          </p:cNvSpPr>
          <p:nvPr/>
        </p:nvSpPr>
        <p:spPr bwMode="auto">
          <a:xfrm>
            <a:off x="5805488" y="2589213"/>
            <a:ext cx="1587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2" name="Rectangle 953"/>
          <p:cNvSpPr>
            <a:spLocks noChangeArrowheads="1"/>
          </p:cNvSpPr>
          <p:nvPr/>
        </p:nvSpPr>
        <p:spPr bwMode="auto">
          <a:xfrm>
            <a:off x="5807075" y="2589213"/>
            <a:ext cx="1588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3" name="Rectangle 954"/>
          <p:cNvSpPr>
            <a:spLocks noChangeArrowheads="1"/>
          </p:cNvSpPr>
          <p:nvPr/>
        </p:nvSpPr>
        <p:spPr bwMode="auto">
          <a:xfrm>
            <a:off x="5808663" y="2589213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4" name="Rectangle 955"/>
          <p:cNvSpPr>
            <a:spLocks noChangeArrowheads="1"/>
          </p:cNvSpPr>
          <p:nvPr/>
        </p:nvSpPr>
        <p:spPr bwMode="auto">
          <a:xfrm>
            <a:off x="5808663" y="2589213"/>
            <a:ext cx="1587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5" name="Rectangle 956"/>
          <p:cNvSpPr>
            <a:spLocks noChangeArrowheads="1"/>
          </p:cNvSpPr>
          <p:nvPr/>
        </p:nvSpPr>
        <p:spPr bwMode="auto">
          <a:xfrm>
            <a:off x="5810250" y="2589213"/>
            <a:ext cx="1588" cy="6350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6" name="Rectangle 957"/>
          <p:cNvSpPr>
            <a:spLocks noChangeArrowheads="1"/>
          </p:cNvSpPr>
          <p:nvPr/>
        </p:nvSpPr>
        <p:spPr bwMode="auto">
          <a:xfrm>
            <a:off x="5810250" y="2589213"/>
            <a:ext cx="1588" cy="6350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7" name="Rectangle 958"/>
          <p:cNvSpPr>
            <a:spLocks noChangeArrowheads="1"/>
          </p:cNvSpPr>
          <p:nvPr/>
        </p:nvSpPr>
        <p:spPr bwMode="auto">
          <a:xfrm>
            <a:off x="5811838" y="2589213"/>
            <a:ext cx="1587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8" name="Rectangle 959"/>
          <p:cNvSpPr>
            <a:spLocks noChangeArrowheads="1"/>
          </p:cNvSpPr>
          <p:nvPr/>
        </p:nvSpPr>
        <p:spPr bwMode="auto">
          <a:xfrm>
            <a:off x="5813425" y="2589213"/>
            <a:ext cx="1588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9" name="Rectangle 960"/>
          <p:cNvSpPr>
            <a:spLocks noChangeArrowheads="1"/>
          </p:cNvSpPr>
          <p:nvPr/>
        </p:nvSpPr>
        <p:spPr bwMode="auto">
          <a:xfrm>
            <a:off x="5813425" y="2589213"/>
            <a:ext cx="1588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0" name="Rectangle 961"/>
          <p:cNvSpPr>
            <a:spLocks noChangeArrowheads="1"/>
          </p:cNvSpPr>
          <p:nvPr/>
        </p:nvSpPr>
        <p:spPr bwMode="auto">
          <a:xfrm>
            <a:off x="5815013" y="2589213"/>
            <a:ext cx="1587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1" name="Rectangle 962"/>
          <p:cNvSpPr>
            <a:spLocks noChangeArrowheads="1"/>
          </p:cNvSpPr>
          <p:nvPr/>
        </p:nvSpPr>
        <p:spPr bwMode="auto">
          <a:xfrm>
            <a:off x="5816600" y="2589213"/>
            <a:ext cx="1588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2" name="Rectangle 963"/>
          <p:cNvSpPr>
            <a:spLocks noChangeArrowheads="1"/>
          </p:cNvSpPr>
          <p:nvPr/>
        </p:nvSpPr>
        <p:spPr bwMode="auto">
          <a:xfrm>
            <a:off x="5816600" y="2589213"/>
            <a:ext cx="1588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3" name="Rectangle 964"/>
          <p:cNvSpPr>
            <a:spLocks noChangeArrowheads="1"/>
          </p:cNvSpPr>
          <p:nvPr/>
        </p:nvSpPr>
        <p:spPr bwMode="auto">
          <a:xfrm>
            <a:off x="5818188" y="2589213"/>
            <a:ext cx="1587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4" name="Rectangle 965"/>
          <p:cNvSpPr>
            <a:spLocks noChangeArrowheads="1"/>
          </p:cNvSpPr>
          <p:nvPr/>
        </p:nvSpPr>
        <p:spPr bwMode="auto">
          <a:xfrm>
            <a:off x="5818188" y="2589213"/>
            <a:ext cx="1587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5" name="Rectangle 966"/>
          <p:cNvSpPr>
            <a:spLocks noChangeArrowheads="1"/>
          </p:cNvSpPr>
          <p:nvPr/>
        </p:nvSpPr>
        <p:spPr bwMode="auto">
          <a:xfrm>
            <a:off x="5819775" y="2589213"/>
            <a:ext cx="0" cy="6350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6" name="Rectangle 967"/>
          <p:cNvSpPr>
            <a:spLocks noChangeArrowheads="1"/>
          </p:cNvSpPr>
          <p:nvPr/>
        </p:nvSpPr>
        <p:spPr bwMode="auto">
          <a:xfrm>
            <a:off x="5819775" y="2589213"/>
            <a:ext cx="3175" cy="635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7" name="Rectangle 968"/>
          <p:cNvSpPr>
            <a:spLocks noChangeArrowheads="1"/>
          </p:cNvSpPr>
          <p:nvPr/>
        </p:nvSpPr>
        <p:spPr bwMode="auto">
          <a:xfrm>
            <a:off x="5819775" y="2589213"/>
            <a:ext cx="3175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8" name="Rectangle 969"/>
          <p:cNvSpPr>
            <a:spLocks noChangeArrowheads="1"/>
          </p:cNvSpPr>
          <p:nvPr/>
        </p:nvSpPr>
        <p:spPr bwMode="auto">
          <a:xfrm>
            <a:off x="5822950" y="2589213"/>
            <a:ext cx="1588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9" name="Rectangle 970"/>
          <p:cNvSpPr>
            <a:spLocks noChangeArrowheads="1"/>
          </p:cNvSpPr>
          <p:nvPr/>
        </p:nvSpPr>
        <p:spPr bwMode="auto">
          <a:xfrm>
            <a:off x="5810250" y="2595563"/>
            <a:ext cx="14288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0" name="Freeform 971"/>
          <p:cNvSpPr>
            <a:spLocks/>
          </p:cNvSpPr>
          <p:nvPr/>
        </p:nvSpPr>
        <p:spPr bwMode="auto">
          <a:xfrm>
            <a:off x="5491163" y="2484438"/>
            <a:ext cx="396875" cy="519112"/>
          </a:xfrm>
          <a:custGeom>
            <a:avLst/>
            <a:gdLst>
              <a:gd name="T0" fmla="*/ 2147483647 w 500"/>
              <a:gd name="T1" fmla="*/ 2147483647 h 654"/>
              <a:gd name="T2" fmla="*/ 2147483647 w 500"/>
              <a:gd name="T3" fmla="*/ 2147483647 h 654"/>
              <a:gd name="T4" fmla="*/ 0 w 500"/>
              <a:gd name="T5" fmla="*/ 2147483647 h 654"/>
              <a:gd name="T6" fmla="*/ 0 w 500"/>
              <a:gd name="T7" fmla="*/ 2147483647 h 654"/>
              <a:gd name="T8" fmla="*/ 2147483647 w 500"/>
              <a:gd name="T9" fmla="*/ 2147483647 h 654"/>
              <a:gd name="T10" fmla="*/ 2147483647 w 500"/>
              <a:gd name="T11" fmla="*/ 2147483647 h 654"/>
              <a:gd name="T12" fmla="*/ 2147483647 w 500"/>
              <a:gd name="T13" fmla="*/ 2147483647 h 654"/>
              <a:gd name="T14" fmla="*/ 2147483647 w 500"/>
              <a:gd name="T15" fmla="*/ 0 h 654"/>
              <a:gd name="T16" fmla="*/ 2147483647 w 500"/>
              <a:gd name="T17" fmla="*/ 0 h 654"/>
              <a:gd name="T18" fmla="*/ 2147483647 w 500"/>
              <a:gd name="T19" fmla="*/ 2147483647 h 654"/>
              <a:gd name="T20" fmla="*/ 2147483647 w 500"/>
              <a:gd name="T21" fmla="*/ 2147483647 h 654"/>
              <a:gd name="T22" fmla="*/ 2147483647 w 500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4"/>
              <a:gd name="T38" fmla="*/ 500 w 500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4">
                <a:moveTo>
                  <a:pt x="67" y="654"/>
                </a:moveTo>
                <a:lnTo>
                  <a:pt x="67" y="635"/>
                </a:lnTo>
                <a:lnTo>
                  <a:pt x="0" y="635"/>
                </a:lnTo>
                <a:lnTo>
                  <a:pt x="0" y="67"/>
                </a:lnTo>
                <a:lnTo>
                  <a:pt x="19" y="48"/>
                </a:lnTo>
                <a:lnTo>
                  <a:pt x="67" y="48"/>
                </a:lnTo>
                <a:lnTo>
                  <a:pt x="67" y="38"/>
                </a:lnTo>
                <a:lnTo>
                  <a:pt x="106" y="0"/>
                </a:lnTo>
                <a:lnTo>
                  <a:pt x="500" y="0"/>
                </a:lnTo>
                <a:lnTo>
                  <a:pt x="500" y="615"/>
                </a:lnTo>
                <a:lnTo>
                  <a:pt x="462" y="654"/>
                </a:lnTo>
                <a:lnTo>
                  <a:pt x="67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1" name="Rectangle 972"/>
          <p:cNvSpPr>
            <a:spLocks noChangeArrowheads="1"/>
          </p:cNvSpPr>
          <p:nvPr/>
        </p:nvSpPr>
        <p:spPr bwMode="auto">
          <a:xfrm>
            <a:off x="5635625" y="3028950"/>
            <a:ext cx="5318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TRIUMF</a:t>
            </a:r>
          </a:p>
        </p:txBody>
      </p:sp>
      <p:sp>
        <p:nvSpPr>
          <p:cNvPr id="138812" name="Freeform 973"/>
          <p:cNvSpPr>
            <a:spLocks noEditPoints="1"/>
          </p:cNvSpPr>
          <p:nvPr/>
        </p:nvSpPr>
        <p:spPr bwMode="auto">
          <a:xfrm>
            <a:off x="6048375" y="3714750"/>
            <a:ext cx="379413" cy="26988"/>
          </a:xfrm>
          <a:custGeom>
            <a:avLst/>
            <a:gdLst>
              <a:gd name="T0" fmla="*/ 0 w 478"/>
              <a:gd name="T1" fmla="*/ 2147483647 h 35"/>
              <a:gd name="T2" fmla="*/ 0 w 478"/>
              <a:gd name="T3" fmla="*/ 2147483647 h 35"/>
              <a:gd name="T4" fmla="*/ 2147483647 w 478"/>
              <a:gd name="T5" fmla="*/ 2147483647 h 35"/>
              <a:gd name="T6" fmla="*/ 2147483647 w 478"/>
              <a:gd name="T7" fmla="*/ 2147483647 h 35"/>
              <a:gd name="T8" fmla="*/ 0 w 478"/>
              <a:gd name="T9" fmla="*/ 2147483647 h 35"/>
              <a:gd name="T10" fmla="*/ 2147483647 w 478"/>
              <a:gd name="T11" fmla="*/ 2147483647 h 35"/>
              <a:gd name="T12" fmla="*/ 2147483647 w 478"/>
              <a:gd name="T13" fmla="*/ 2147483647 h 35"/>
              <a:gd name="T14" fmla="*/ 2147483647 w 478"/>
              <a:gd name="T15" fmla="*/ 2147483647 h 35"/>
              <a:gd name="T16" fmla="*/ 2147483647 w 478"/>
              <a:gd name="T17" fmla="*/ 2147483647 h 35"/>
              <a:gd name="T18" fmla="*/ 2147483647 w 478"/>
              <a:gd name="T19" fmla="*/ 2147483647 h 35"/>
              <a:gd name="T20" fmla="*/ 2147483647 w 478"/>
              <a:gd name="T21" fmla="*/ 2147483647 h 35"/>
              <a:gd name="T22" fmla="*/ 2147483647 w 478"/>
              <a:gd name="T23" fmla="*/ 2147483647 h 35"/>
              <a:gd name="T24" fmla="*/ 2147483647 w 478"/>
              <a:gd name="T25" fmla="*/ 2147483647 h 35"/>
              <a:gd name="T26" fmla="*/ 2147483647 w 478"/>
              <a:gd name="T27" fmla="*/ 2147483647 h 35"/>
              <a:gd name="T28" fmla="*/ 2147483647 w 478"/>
              <a:gd name="T29" fmla="*/ 2147483647 h 35"/>
              <a:gd name="T30" fmla="*/ 2147483647 w 478"/>
              <a:gd name="T31" fmla="*/ 2147483647 h 35"/>
              <a:gd name="T32" fmla="*/ 2147483647 w 478"/>
              <a:gd name="T33" fmla="*/ 2147483647 h 35"/>
              <a:gd name="T34" fmla="*/ 2147483647 w 478"/>
              <a:gd name="T35" fmla="*/ 2147483647 h 35"/>
              <a:gd name="T36" fmla="*/ 2147483647 w 478"/>
              <a:gd name="T37" fmla="*/ 2147483647 h 35"/>
              <a:gd name="T38" fmla="*/ 2147483647 w 478"/>
              <a:gd name="T39" fmla="*/ 2147483647 h 35"/>
              <a:gd name="T40" fmla="*/ 2147483647 w 478"/>
              <a:gd name="T41" fmla="*/ 2147483647 h 35"/>
              <a:gd name="T42" fmla="*/ 2147483647 w 478"/>
              <a:gd name="T43" fmla="*/ 2147483647 h 35"/>
              <a:gd name="T44" fmla="*/ 2147483647 w 478"/>
              <a:gd name="T45" fmla="*/ 2147483647 h 35"/>
              <a:gd name="T46" fmla="*/ 2147483647 w 478"/>
              <a:gd name="T47" fmla="*/ 2147483647 h 35"/>
              <a:gd name="T48" fmla="*/ 2147483647 w 478"/>
              <a:gd name="T49" fmla="*/ 2147483647 h 35"/>
              <a:gd name="T50" fmla="*/ 2147483647 w 478"/>
              <a:gd name="T51" fmla="*/ 0 h 35"/>
              <a:gd name="T52" fmla="*/ 2147483647 w 478"/>
              <a:gd name="T53" fmla="*/ 2147483647 h 35"/>
              <a:gd name="T54" fmla="*/ 2147483647 w 478"/>
              <a:gd name="T55" fmla="*/ 2147483647 h 35"/>
              <a:gd name="T56" fmla="*/ 2147483647 w 478"/>
              <a:gd name="T57" fmla="*/ 0 h 35"/>
              <a:gd name="T58" fmla="*/ 2147483647 w 478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8"/>
              <a:gd name="T91" fmla="*/ 0 h 35"/>
              <a:gd name="T92" fmla="*/ 478 w 478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8" h="35">
                <a:moveTo>
                  <a:pt x="0" y="3"/>
                </a:moveTo>
                <a:lnTo>
                  <a:pt x="0" y="15"/>
                </a:lnTo>
                <a:lnTo>
                  <a:pt x="16" y="15"/>
                </a:lnTo>
                <a:lnTo>
                  <a:pt x="16" y="3"/>
                </a:lnTo>
                <a:lnTo>
                  <a:pt x="0" y="3"/>
                </a:lnTo>
                <a:close/>
                <a:moveTo>
                  <a:pt x="71" y="22"/>
                </a:moveTo>
                <a:lnTo>
                  <a:pt x="71" y="35"/>
                </a:lnTo>
                <a:lnTo>
                  <a:pt x="87" y="35"/>
                </a:lnTo>
                <a:lnTo>
                  <a:pt x="87" y="22"/>
                </a:lnTo>
                <a:lnTo>
                  <a:pt x="71" y="22"/>
                </a:lnTo>
                <a:close/>
                <a:moveTo>
                  <a:pt x="308" y="22"/>
                </a:moveTo>
                <a:lnTo>
                  <a:pt x="308" y="35"/>
                </a:lnTo>
                <a:lnTo>
                  <a:pt x="291" y="35"/>
                </a:lnTo>
                <a:lnTo>
                  <a:pt x="291" y="22"/>
                </a:lnTo>
                <a:lnTo>
                  <a:pt x="308" y="22"/>
                </a:lnTo>
                <a:close/>
                <a:moveTo>
                  <a:pt x="327" y="22"/>
                </a:moveTo>
                <a:lnTo>
                  <a:pt x="327" y="35"/>
                </a:lnTo>
                <a:lnTo>
                  <a:pt x="343" y="35"/>
                </a:lnTo>
                <a:lnTo>
                  <a:pt x="343" y="22"/>
                </a:lnTo>
                <a:lnTo>
                  <a:pt x="327" y="22"/>
                </a:lnTo>
                <a:close/>
                <a:moveTo>
                  <a:pt x="426" y="22"/>
                </a:moveTo>
                <a:lnTo>
                  <a:pt x="426" y="35"/>
                </a:lnTo>
                <a:lnTo>
                  <a:pt x="443" y="35"/>
                </a:lnTo>
                <a:lnTo>
                  <a:pt x="443" y="22"/>
                </a:lnTo>
                <a:lnTo>
                  <a:pt x="426" y="22"/>
                </a:lnTo>
                <a:close/>
                <a:moveTo>
                  <a:pt x="462" y="0"/>
                </a:moveTo>
                <a:lnTo>
                  <a:pt x="462" y="13"/>
                </a:lnTo>
                <a:lnTo>
                  <a:pt x="478" y="13"/>
                </a:lnTo>
                <a:lnTo>
                  <a:pt x="478" y="0"/>
                </a:lnTo>
                <a:lnTo>
                  <a:pt x="46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3" name="Rectangle 974"/>
          <p:cNvSpPr>
            <a:spLocks noChangeArrowheads="1"/>
          </p:cNvSpPr>
          <p:nvPr/>
        </p:nvSpPr>
        <p:spPr bwMode="auto">
          <a:xfrm>
            <a:off x="6048375" y="371633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4" name="Rectangle 975"/>
          <p:cNvSpPr>
            <a:spLocks noChangeArrowheads="1"/>
          </p:cNvSpPr>
          <p:nvPr/>
        </p:nvSpPr>
        <p:spPr bwMode="auto">
          <a:xfrm>
            <a:off x="6103938" y="3730625"/>
            <a:ext cx="14287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5" name="Rectangle 976"/>
          <p:cNvSpPr>
            <a:spLocks noChangeArrowheads="1"/>
          </p:cNvSpPr>
          <p:nvPr/>
        </p:nvSpPr>
        <p:spPr bwMode="auto">
          <a:xfrm>
            <a:off x="6280150" y="373062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6" name="Rectangle 977"/>
          <p:cNvSpPr>
            <a:spLocks noChangeArrowheads="1"/>
          </p:cNvSpPr>
          <p:nvPr/>
        </p:nvSpPr>
        <p:spPr bwMode="auto">
          <a:xfrm>
            <a:off x="6307138" y="3730625"/>
            <a:ext cx="14287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7" name="Rectangle 978"/>
          <p:cNvSpPr>
            <a:spLocks noChangeArrowheads="1"/>
          </p:cNvSpPr>
          <p:nvPr/>
        </p:nvSpPr>
        <p:spPr bwMode="auto">
          <a:xfrm>
            <a:off x="6386513" y="373062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8" name="Rectangle 979"/>
          <p:cNvSpPr>
            <a:spLocks noChangeArrowheads="1"/>
          </p:cNvSpPr>
          <p:nvPr/>
        </p:nvSpPr>
        <p:spPr bwMode="auto">
          <a:xfrm>
            <a:off x="6415088" y="3714750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9" name="Freeform 980"/>
          <p:cNvSpPr>
            <a:spLocks/>
          </p:cNvSpPr>
          <p:nvPr/>
        </p:nvSpPr>
        <p:spPr bwMode="auto">
          <a:xfrm>
            <a:off x="6407150" y="3216275"/>
            <a:ext cx="30163" cy="519113"/>
          </a:xfrm>
          <a:custGeom>
            <a:avLst/>
            <a:gdLst>
              <a:gd name="T0" fmla="*/ 0 w 39"/>
              <a:gd name="T1" fmla="*/ 2147483647 h 654"/>
              <a:gd name="T2" fmla="*/ 2147483647 w 39"/>
              <a:gd name="T3" fmla="*/ 2147483647 h 654"/>
              <a:gd name="T4" fmla="*/ 2147483647 w 39"/>
              <a:gd name="T5" fmla="*/ 0 h 654"/>
              <a:gd name="T6" fmla="*/ 0 w 39"/>
              <a:gd name="T7" fmla="*/ 2147483647 h 654"/>
              <a:gd name="T8" fmla="*/ 0 w 39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654"/>
              <a:gd name="T17" fmla="*/ 39 w 39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654">
                <a:moveTo>
                  <a:pt x="0" y="654"/>
                </a:moveTo>
                <a:lnTo>
                  <a:pt x="39" y="616"/>
                </a:lnTo>
                <a:lnTo>
                  <a:pt x="39" y="0"/>
                </a:lnTo>
                <a:lnTo>
                  <a:pt x="0" y="39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0" name="Freeform 981"/>
          <p:cNvSpPr>
            <a:spLocks/>
          </p:cNvSpPr>
          <p:nvPr/>
        </p:nvSpPr>
        <p:spPr bwMode="auto">
          <a:xfrm>
            <a:off x="6300788" y="3217863"/>
            <a:ext cx="136525" cy="30162"/>
          </a:xfrm>
          <a:custGeom>
            <a:avLst/>
            <a:gdLst>
              <a:gd name="T0" fmla="*/ 0 w 173"/>
              <a:gd name="T1" fmla="*/ 2147483647 h 38"/>
              <a:gd name="T2" fmla="*/ 2147483647 w 173"/>
              <a:gd name="T3" fmla="*/ 0 h 38"/>
              <a:gd name="T4" fmla="*/ 2147483647 w 173"/>
              <a:gd name="T5" fmla="*/ 0 h 38"/>
              <a:gd name="T6" fmla="*/ 2147483647 w 173"/>
              <a:gd name="T7" fmla="*/ 2147483647 h 38"/>
              <a:gd name="T8" fmla="*/ 0 w 173"/>
              <a:gd name="T9" fmla="*/ 2147483647 h 38"/>
              <a:gd name="T10" fmla="*/ 0 w 173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8"/>
              <a:gd name="T20" fmla="*/ 173 w 17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8">
                <a:moveTo>
                  <a:pt x="0" y="38"/>
                </a:moveTo>
                <a:lnTo>
                  <a:pt x="38" y="0"/>
                </a:lnTo>
                <a:lnTo>
                  <a:pt x="173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821" name="Freeform 982"/>
          <p:cNvSpPr>
            <a:spLocks/>
          </p:cNvSpPr>
          <p:nvPr/>
        </p:nvSpPr>
        <p:spPr bwMode="auto">
          <a:xfrm>
            <a:off x="6042025" y="3255963"/>
            <a:ext cx="52388" cy="15875"/>
          </a:xfrm>
          <a:custGeom>
            <a:avLst/>
            <a:gdLst>
              <a:gd name="T0" fmla="*/ 0 w 67"/>
              <a:gd name="T1" fmla="*/ 2147483647 h 19"/>
              <a:gd name="T2" fmla="*/ 2147483647 w 67"/>
              <a:gd name="T3" fmla="*/ 0 h 19"/>
              <a:gd name="T4" fmla="*/ 2147483647 w 67"/>
              <a:gd name="T5" fmla="*/ 0 h 19"/>
              <a:gd name="T6" fmla="*/ 2147483647 w 67"/>
              <a:gd name="T7" fmla="*/ 2147483647 h 19"/>
              <a:gd name="T8" fmla="*/ 0 w 67"/>
              <a:gd name="T9" fmla="*/ 2147483647 h 19"/>
              <a:gd name="T10" fmla="*/ 0 w 67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7"/>
              <a:gd name="T19" fmla="*/ 0 h 19"/>
              <a:gd name="T20" fmla="*/ 67 w 67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7" h="19">
                <a:moveTo>
                  <a:pt x="0" y="19"/>
                </a:moveTo>
                <a:lnTo>
                  <a:pt x="19" y="0"/>
                </a:lnTo>
                <a:lnTo>
                  <a:pt x="67" y="0"/>
                </a:lnTo>
                <a:lnTo>
                  <a:pt x="67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822" name="Freeform 983"/>
          <p:cNvSpPr>
            <a:spLocks/>
          </p:cNvSpPr>
          <p:nvPr/>
        </p:nvSpPr>
        <p:spPr bwMode="auto">
          <a:xfrm>
            <a:off x="6094413" y="3217863"/>
            <a:ext cx="236537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9" y="0"/>
                </a:lnTo>
                <a:lnTo>
                  <a:pt x="298" y="0"/>
                </a:lnTo>
                <a:lnTo>
                  <a:pt x="260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823" name="Rectangle 984"/>
          <p:cNvSpPr>
            <a:spLocks noChangeArrowheads="1"/>
          </p:cNvSpPr>
          <p:nvPr/>
        </p:nvSpPr>
        <p:spPr bwMode="auto">
          <a:xfrm>
            <a:off x="6040438" y="3216275"/>
            <a:ext cx="396875" cy="1588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4" name="Rectangle 985"/>
          <p:cNvSpPr>
            <a:spLocks noChangeArrowheads="1"/>
          </p:cNvSpPr>
          <p:nvPr/>
        </p:nvSpPr>
        <p:spPr bwMode="auto">
          <a:xfrm>
            <a:off x="6040438" y="3217863"/>
            <a:ext cx="396875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5" name="Rectangle 986"/>
          <p:cNvSpPr>
            <a:spLocks noChangeArrowheads="1"/>
          </p:cNvSpPr>
          <p:nvPr/>
        </p:nvSpPr>
        <p:spPr bwMode="auto">
          <a:xfrm>
            <a:off x="6040438" y="3219450"/>
            <a:ext cx="396875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6" name="Rectangle 987"/>
          <p:cNvSpPr>
            <a:spLocks noChangeArrowheads="1"/>
          </p:cNvSpPr>
          <p:nvPr/>
        </p:nvSpPr>
        <p:spPr bwMode="auto">
          <a:xfrm>
            <a:off x="6040438" y="3219450"/>
            <a:ext cx="396875" cy="1588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7" name="Rectangle 988"/>
          <p:cNvSpPr>
            <a:spLocks noChangeArrowheads="1"/>
          </p:cNvSpPr>
          <p:nvPr/>
        </p:nvSpPr>
        <p:spPr bwMode="auto">
          <a:xfrm>
            <a:off x="6040438" y="3221038"/>
            <a:ext cx="396875" cy="1587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8" name="Rectangle 989"/>
          <p:cNvSpPr>
            <a:spLocks noChangeArrowheads="1"/>
          </p:cNvSpPr>
          <p:nvPr/>
        </p:nvSpPr>
        <p:spPr bwMode="auto">
          <a:xfrm>
            <a:off x="6040438" y="3222625"/>
            <a:ext cx="396875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9" name="Rectangle 990"/>
          <p:cNvSpPr>
            <a:spLocks noChangeArrowheads="1"/>
          </p:cNvSpPr>
          <p:nvPr/>
        </p:nvSpPr>
        <p:spPr bwMode="auto">
          <a:xfrm>
            <a:off x="6040438" y="3222625"/>
            <a:ext cx="396875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0" name="Rectangle 991"/>
          <p:cNvSpPr>
            <a:spLocks noChangeArrowheads="1"/>
          </p:cNvSpPr>
          <p:nvPr/>
        </p:nvSpPr>
        <p:spPr bwMode="auto">
          <a:xfrm>
            <a:off x="6040438" y="3224213"/>
            <a:ext cx="396875" cy="15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1" name="Rectangle 992"/>
          <p:cNvSpPr>
            <a:spLocks noChangeArrowheads="1"/>
          </p:cNvSpPr>
          <p:nvPr/>
        </p:nvSpPr>
        <p:spPr bwMode="auto">
          <a:xfrm>
            <a:off x="6040438" y="3225800"/>
            <a:ext cx="396875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2" name="Rectangle 993"/>
          <p:cNvSpPr>
            <a:spLocks noChangeArrowheads="1"/>
          </p:cNvSpPr>
          <p:nvPr/>
        </p:nvSpPr>
        <p:spPr bwMode="auto">
          <a:xfrm>
            <a:off x="6040438" y="3225800"/>
            <a:ext cx="396875" cy="1588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3" name="Rectangle 994"/>
          <p:cNvSpPr>
            <a:spLocks noChangeArrowheads="1"/>
          </p:cNvSpPr>
          <p:nvPr/>
        </p:nvSpPr>
        <p:spPr bwMode="auto">
          <a:xfrm>
            <a:off x="6040438" y="3227388"/>
            <a:ext cx="396875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4" name="Rectangle 995"/>
          <p:cNvSpPr>
            <a:spLocks noChangeArrowheads="1"/>
          </p:cNvSpPr>
          <p:nvPr/>
        </p:nvSpPr>
        <p:spPr bwMode="auto">
          <a:xfrm>
            <a:off x="6040438" y="3227388"/>
            <a:ext cx="396875" cy="1587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5" name="Rectangle 996"/>
          <p:cNvSpPr>
            <a:spLocks noChangeArrowheads="1"/>
          </p:cNvSpPr>
          <p:nvPr/>
        </p:nvSpPr>
        <p:spPr bwMode="auto">
          <a:xfrm>
            <a:off x="6040438" y="3228975"/>
            <a:ext cx="396875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6" name="Rectangle 997"/>
          <p:cNvSpPr>
            <a:spLocks noChangeArrowheads="1"/>
          </p:cNvSpPr>
          <p:nvPr/>
        </p:nvSpPr>
        <p:spPr bwMode="auto">
          <a:xfrm>
            <a:off x="6040438" y="3230563"/>
            <a:ext cx="396875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7" name="Rectangle 998"/>
          <p:cNvSpPr>
            <a:spLocks noChangeArrowheads="1"/>
          </p:cNvSpPr>
          <p:nvPr/>
        </p:nvSpPr>
        <p:spPr bwMode="auto">
          <a:xfrm>
            <a:off x="6040438" y="3230563"/>
            <a:ext cx="396875" cy="1587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8" name="Rectangle 999"/>
          <p:cNvSpPr>
            <a:spLocks noChangeArrowheads="1"/>
          </p:cNvSpPr>
          <p:nvPr/>
        </p:nvSpPr>
        <p:spPr bwMode="auto">
          <a:xfrm>
            <a:off x="6040438" y="3232150"/>
            <a:ext cx="396875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9" name="Rectangle 1000"/>
          <p:cNvSpPr>
            <a:spLocks noChangeArrowheads="1"/>
          </p:cNvSpPr>
          <p:nvPr/>
        </p:nvSpPr>
        <p:spPr bwMode="auto">
          <a:xfrm>
            <a:off x="6040438" y="3233738"/>
            <a:ext cx="396875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0" name="Rectangle 1001"/>
          <p:cNvSpPr>
            <a:spLocks noChangeArrowheads="1"/>
          </p:cNvSpPr>
          <p:nvPr/>
        </p:nvSpPr>
        <p:spPr bwMode="auto">
          <a:xfrm>
            <a:off x="6040438" y="3233738"/>
            <a:ext cx="396875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1" name="Rectangle 1002"/>
          <p:cNvSpPr>
            <a:spLocks noChangeArrowheads="1"/>
          </p:cNvSpPr>
          <p:nvPr/>
        </p:nvSpPr>
        <p:spPr bwMode="auto">
          <a:xfrm>
            <a:off x="6040438" y="3235325"/>
            <a:ext cx="396875" cy="1588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2" name="Rectangle 1003"/>
          <p:cNvSpPr>
            <a:spLocks noChangeArrowheads="1"/>
          </p:cNvSpPr>
          <p:nvPr/>
        </p:nvSpPr>
        <p:spPr bwMode="auto">
          <a:xfrm>
            <a:off x="6040438" y="3235325"/>
            <a:ext cx="396875" cy="1588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3" name="Rectangle 1004"/>
          <p:cNvSpPr>
            <a:spLocks noChangeArrowheads="1"/>
          </p:cNvSpPr>
          <p:nvPr/>
        </p:nvSpPr>
        <p:spPr bwMode="auto">
          <a:xfrm>
            <a:off x="6040438" y="3236913"/>
            <a:ext cx="396875" cy="1587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4" name="Rectangle 1005"/>
          <p:cNvSpPr>
            <a:spLocks noChangeArrowheads="1"/>
          </p:cNvSpPr>
          <p:nvPr/>
        </p:nvSpPr>
        <p:spPr bwMode="auto">
          <a:xfrm>
            <a:off x="6040438" y="3238500"/>
            <a:ext cx="396875" cy="1588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8845" name="Group 1006"/>
          <p:cNvGrpSpPr>
            <a:grpSpLocks/>
          </p:cNvGrpSpPr>
          <p:nvPr/>
        </p:nvGrpSpPr>
        <p:grpSpPr bwMode="auto">
          <a:xfrm>
            <a:off x="6040438" y="3238500"/>
            <a:ext cx="396875" cy="496888"/>
            <a:chOff x="3805" y="2040"/>
            <a:chExt cx="250" cy="313"/>
          </a:xfrm>
        </p:grpSpPr>
        <p:sp>
          <p:nvSpPr>
            <p:cNvPr id="211754" name="Rectangle 1007"/>
            <p:cNvSpPr>
              <a:spLocks noChangeArrowheads="1"/>
            </p:cNvSpPr>
            <p:nvPr/>
          </p:nvSpPr>
          <p:spPr bwMode="auto">
            <a:xfrm>
              <a:off x="3805" y="2040"/>
              <a:ext cx="250" cy="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5" name="Rectangle 1008"/>
            <p:cNvSpPr>
              <a:spLocks noChangeArrowheads="1"/>
            </p:cNvSpPr>
            <p:nvPr/>
          </p:nvSpPr>
          <p:spPr bwMode="auto">
            <a:xfrm>
              <a:off x="3805" y="2041"/>
              <a:ext cx="250" cy="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6" name="Rectangle 1009"/>
            <p:cNvSpPr>
              <a:spLocks noChangeArrowheads="1"/>
            </p:cNvSpPr>
            <p:nvPr/>
          </p:nvSpPr>
          <p:spPr bwMode="auto">
            <a:xfrm>
              <a:off x="3805" y="2042"/>
              <a:ext cx="250" cy="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7" name="Rectangle 1010"/>
            <p:cNvSpPr>
              <a:spLocks noChangeArrowheads="1"/>
            </p:cNvSpPr>
            <p:nvPr/>
          </p:nvSpPr>
          <p:spPr bwMode="auto">
            <a:xfrm>
              <a:off x="3805" y="2042"/>
              <a:ext cx="250" cy="1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8" name="Rectangle 1011"/>
            <p:cNvSpPr>
              <a:spLocks noChangeArrowheads="1"/>
            </p:cNvSpPr>
            <p:nvPr/>
          </p:nvSpPr>
          <p:spPr bwMode="auto">
            <a:xfrm>
              <a:off x="3805" y="2043"/>
              <a:ext cx="250" cy="1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9" name="Rectangle 1012"/>
            <p:cNvSpPr>
              <a:spLocks noChangeArrowheads="1"/>
            </p:cNvSpPr>
            <p:nvPr/>
          </p:nvSpPr>
          <p:spPr bwMode="auto">
            <a:xfrm>
              <a:off x="3805" y="2044"/>
              <a:ext cx="250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0" name="Rectangle 1013"/>
            <p:cNvSpPr>
              <a:spLocks noChangeArrowheads="1"/>
            </p:cNvSpPr>
            <p:nvPr/>
          </p:nvSpPr>
          <p:spPr bwMode="auto">
            <a:xfrm>
              <a:off x="3805" y="2044"/>
              <a:ext cx="250" cy="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1" name="Rectangle 1014"/>
            <p:cNvSpPr>
              <a:spLocks noChangeArrowheads="1"/>
            </p:cNvSpPr>
            <p:nvPr/>
          </p:nvSpPr>
          <p:spPr bwMode="auto">
            <a:xfrm>
              <a:off x="3805" y="2045"/>
              <a:ext cx="250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2" name="Rectangle 1015"/>
            <p:cNvSpPr>
              <a:spLocks noChangeArrowheads="1"/>
            </p:cNvSpPr>
            <p:nvPr/>
          </p:nvSpPr>
          <p:spPr bwMode="auto">
            <a:xfrm>
              <a:off x="3805" y="2045"/>
              <a:ext cx="250" cy="1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3" name="Rectangle 1016"/>
            <p:cNvSpPr>
              <a:spLocks noChangeArrowheads="1"/>
            </p:cNvSpPr>
            <p:nvPr/>
          </p:nvSpPr>
          <p:spPr bwMode="auto">
            <a:xfrm>
              <a:off x="3805" y="2046"/>
              <a:ext cx="250" cy="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4" name="Rectangle 1017"/>
            <p:cNvSpPr>
              <a:spLocks noChangeArrowheads="1"/>
            </p:cNvSpPr>
            <p:nvPr/>
          </p:nvSpPr>
          <p:spPr bwMode="auto">
            <a:xfrm>
              <a:off x="3805" y="2047"/>
              <a:ext cx="250" cy="1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5" name="Rectangle 1018"/>
            <p:cNvSpPr>
              <a:spLocks noChangeArrowheads="1"/>
            </p:cNvSpPr>
            <p:nvPr/>
          </p:nvSpPr>
          <p:spPr bwMode="auto">
            <a:xfrm>
              <a:off x="3805" y="2047"/>
              <a:ext cx="250" cy="1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6" name="Rectangle 1019"/>
            <p:cNvSpPr>
              <a:spLocks noChangeArrowheads="1"/>
            </p:cNvSpPr>
            <p:nvPr/>
          </p:nvSpPr>
          <p:spPr bwMode="auto">
            <a:xfrm>
              <a:off x="3805" y="2048"/>
              <a:ext cx="250" cy="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7" name="Rectangle 1020"/>
            <p:cNvSpPr>
              <a:spLocks noChangeArrowheads="1"/>
            </p:cNvSpPr>
            <p:nvPr/>
          </p:nvSpPr>
          <p:spPr bwMode="auto">
            <a:xfrm>
              <a:off x="3805" y="2049"/>
              <a:ext cx="250" cy="1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8" name="Rectangle 1021"/>
            <p:cNvSpPr>
              <a:spLocks noChangeArrowheads="1"/>
            </p:cNvSpPr>
            <p:nvPr/>
          </p:nvSpPr>
          <p:spPr bwMode="auto">
            <a:xfrm>
              <a:off x="3805" y="2049"/>
              <a:ext cx="250" cy="1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9" name="Rectangle 1022"/>
            <p:cNvSpPr>
              <a:spLocks noChangeArrowheads="1"/>
            </p:cNvSpPr>
            <p:nvPr/>
          </p:nvSpPr>
          <p:spPr bwMode="auto">
            <a:xfrm>
              <a:off x="3805" y="2050"/>
              <a:ext cx="250" cy="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0" name="Rectangle 1023"/>
            <p:cNvSpPr>
              <a:spLocks noChangeArrowheads="1"/>
            </p:cNvSpPr>
            <p:nvPr/>
          </p:nvSpPr>
          <p:spPr bwMode="auto">
            <a:xfrm>
              <a:off x="3805" y="2050"/>
              <a:ext cx="250" cy="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1" name="Rectangle 1024"/>
            <p:cNvSpPr>
              <a:spLocks noChangeArrowheads="1"/>
            </p:cNvSpPr>
            <p:nvPr/>
          </p:nvSpPr>
          <p:spPr bwMode="auto">
            <a:xfrm>
              <a:off x="3805" y="2051"/>
              <a:ext cx="250" cy="1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2" name="Rectangle 1025"/>
            <p:cNvSpPr>
              <a:spLocks noChangeArrowheads="1"/>
            </p:cNvSpPr>
            <p:nvPr/>
          </p:nvSpPr>
          <p:spPr bwMode="auto">
            <a:xfrm>
              <a:off x="3805" y="2052"/>
              <a:ext cx="250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3" name="Rectangle 1026"/>
            <p:cNvSpPr>
              <a:spLocks noChangeArrowheads="1"/>
            </p:cNvSpPr>
            <p:nvPr/>
          </p:nvSpPr>
          <p:spPr bwMode="auto">
            <a:xfrm>
              <a:off x="3805" y="2052"/>
              <a:ext cx="250" cy="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4" name="Rectangle 1027"/>
            <p:cNvSpPr>
              <a:spLocks noChangeArrowheads="1"/>
            </p:cNvSpPr>
            <p:nvPr/>
          </p:nvSpPr>
          <p:spPr bwMode="auto">
            <a:xfrm>
              <a:off x="3805" y="2053"/>
              <a:ext cx="250" cy="1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5" name="Rectangle 1028"/>
            <p:cNvSpPr>
              <a:spLocks noChangeArrowheads="1"/>
            </p:cNvSpPr>
            <p:nvPr/>
          </p:nvSpPr>
          <p:spPr bwMode="auto">
            <a:xfrm>
              <a:off x="3805" y="2054"/>
              <a:ext cx="250" cy="1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6" name="Rectangle 1029"/>
            <p:cNvSpPr>
              <a:spLocks noChangeArrowheads="1"/>
            </p:cNvSpPr>
            <p:nvPr/>
          </p:nvSpPr>
          <p:spPr bwMode="auto">
            <a:xfrm>
              <a:off x="3805" y="2054"/>
              <a:ext cx="250" cy="1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7" name="Rectangle 1030"/>
            <p:cNvSpPr>
              <a:spLocks noChangeArrowheads="1"/>
            </p:cNvSpPr>
            <p:nvPr/>
          </p:nvSpPr>
          <p:spPr bwMode="auto">
            <a:xfrm>
              <a:off x="3805" y="2055"/>
              <a:ext cx="250" cy="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8" name="Rectangle 1031"/>
            <p:cNvSpPr>
              <a:spLocks noChangeArrowheads="1"/>
            </p:cNvSpPr>
            <p:nvPr/>
          </p:nvSpPr>
          <p:spPr bwMode="auto">
            <a:xfrm>
              <a:off x="3805" y="2056"/>
              <a:ext cx="250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9" name="Rectangle 1032"/>
            <p:cNvSpPr>
              <a:spLocks noChangeArrowheads="1"/>
            </p:cNvSpPr>
            <p:nvPr/>
          </p:nvSpPr>
          <p:spPr bwMode="auto">
            <a:xfrm>
              <a:off x="3805" y="2056"/>
              <a:ext cx="250" cy="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0" name="Rectangle 1033"/>
            <p:cNvSpPr>
              <a:spLocks noChangeArrowheads="1"/>
            </p:cNvSpPr>
            <p:nvPr/>
          </p:nvSpPr>
          <p:spPr bwMode="auto">
            <a:xfrm>
              <a:off x="3805" y="2057"/>
              <a:ext cx="250" cy="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1" name="Rectangle 1034"/>
            <p:cNvSpPr>
              <a:spLocks noChangeArrowheads="1"/>
            </p:cNvSpPr>
            <p:nvPr/>
          </p:nvSpPr>
          <p:spPr bwMode="auto">
            <a:xfrm>
              <a:off x="3805" y="2057"/>
              <a:ext cx="250" cy="1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2" name="Rectangle 1035"/>
            <p:cNvSpPr>
              <a:spLocks noChangeArrowheads="1"/>
            </p:cNvSpPr>
            <p:nvPr/>
          </p:nvSpPr>
          <p:spPr bwMode="auto">
            <a:xfrm>
              <a:off x="3805" y="2058"/>
              <a:ext cx="250" cy="1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3" name="Rectangle 1036"/>
            <p:cNvSpPr>
              <a:spLocks noChangeArrowheads="1"/>
            </p:cNvSpPr>
            <p:nvPr/>
          </p:nvSpPr>
          <p:spPr bwMode="auto">
            <a:xfrm>
              <a:off x="3805" y="2059"/>
              <a:ext cx="250" cy="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4" name="Rectangle 1037"/>
            <p:cNvSpPr>
              <a:spLocks noChangeArrowheads="1"/>
            </p:cNvSpPr>
            <p:nvPr/>
          </p:nvSpPr>
          <p:spPr bwMode="auto">
            <a:xfrm>
              <a:off x="3805" y="2059"/>
              <a:ext cx="250" cy="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5" name="Rectangle 1038"/>
            <p:cNvSpPr>
              <a:spLocks noChangeArrowheads="1"/>
            </p:cNvSpPr>
            <p:nvPr/>
          </p:nvSpPr>
          <p:spPr bwMode="auto">
            <a:xfrm>
              <a:off x="3805" y="2060"/>
              <a:ext cx="250" cy="1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6" name="Rectangle 1039"/>
            <p:cNvSpPr>
              <a:spLocks noChangeArrowheads="1"/>
            </p:cNvSpPr>
            <p:nvPr/>
          </p:nvSpPr>
          <p:spPr bwMode="auto">
            <a:xfrm>
              <a:off x="3968" y="2045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7" name="Rectangle 1040"/>
            <p:cNvSpPr>
              <a:spLocks noChangeArrowheads="1"/>
            </p:cNvSpPr>
            <p:nvPr/>
          </p:nvSpPr>
          <p:spPr bwMode="auto">
            <a:xfrm>
              <a:off x="3969" y="2045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8" name="Rectangle 1041"/>
            <p:cNvSpPr>
              <a:spLocks noChangeArrowheads="1"/>
            </p:cNvSpPr>
            <p:nvPr/>
          </p:nvSpPr>
          <p:spPr bwMode="auto">
            <a:xfrm>
              <a:off x="3970" y="2045"/>
              <a:ext cx="1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9" name="Rectangle 1042"/>
            <p:cNvSpPr>
              <a:spLocks noChangeArrowheads="1"/>
            </p:cNvSpPr>
            <p:nvPr/>
          </p:nvSpPr>
          <p:spPr bwMode="auto">
            <a:xfrm>
              <a:off x="3970" y="2045"/>
              <a:ext cx="1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0" name="Rectangle 1043"/>
            <p:cNvSpPr>
              <a:spLocks noChangeArrowheads="1"/>
            </p:cNvSpPr>
            <p:nvPr/>
          </p:nvSpPr>
          <p:spPr bwMode="auto">
            <a:xfrm>
              <a:off x="3971" y="2045"/>
              <a:ext cx="1" cy="308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1" name="Rectangle 1044"/>
            <p:cNvSpPr>
              <a:spLocks noChangeArrowheads="1"/>
            </p:cNvSpPr>
            <p:nvPr/>
          </p:nvSpPr>
          <p:spPr bwMode="auto">
            <a:xfrm>
              <a:off x="3972" y="2045"/>
              <a:ext cx="1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2" name="Rectangle 1045"/>
            <p:cNvSpPr>
              <a:spLocks noChangeArrowheads="1"/>
            </p:cNvSpPr>
            <p:nvPr/>
          </p:nvSpPr>
          <p:spPr bwMode="auto">
            <a:xfrm>
              <a:off x="3972" y="2045"/>
              <a:ext cx="1" cy="308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3" name="Rectangle 1046"/>
            <p:cNvSpPr>
              <a:spLocks noChangeArrowheads="1"/>
            </p:cNvSpPr>
            <p:nvPr/>
          </p:nvSpPr>
          <p:spPr bwMode="auto">
            <a:xfrm>
              <a:off x="3973" y="2045"/>
              <a:ext cx="1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4" name="Rectangle 1047"/>
            <p:cNvSpPr>
              <a:spLocks noChangeArrowheads="1"/>
            </p:cNvSpPr>
            <p:nvPr/>
          </p:nvSpPr>
          <p:spPr bwMode="auto">
            <a:xfrm>
              <a:off x="3973" y="2045"/>
              <a:ext cx="2" cy="308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5" name="Rectangle 1048"/>
            <p:cNvSpPr>
              <a:spLocks noChangeArrowheads="1"/>
            </p:cNvSpPr>
            <p:nvPr/>
          </p:nvSpPr>
          <p:spPr bwMode="auto">
            <a:xfrm>
              <a:off x="3975" y="2045"/>
              <a:ext cx="1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6" name="Rectangle 1049"/>
            <p:cNvSpPr>
              <a:spLocks noChangeArrowheads="1"/>
            </p:cNvSpPr>
            <p:nvPr/>
          </p:nvSpPr>
          <p:spPr bwMode="auto">
            <a:xfrm>
              <a:off x="3975" y="2045"/>
              <a:ext cx="1" cy="308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7" name="Rectangle 1050"/>
            <p:cNvSpPr>
              <a:spLocks noChangeArrowheads="1"/>
            </p:cNvSpPr>
            <p:nvPr/>
          </p:nvSpPr>
          <p:spPr bwMode="auto">
            <a:xfrm>
              <a:off x="3976" y="2045"/>
              <a:ext cx="1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8" name="Rectangle 1051"/>
            <p:cNvSpPr>
              <a:spLocks noChangeArrowheads="1"/>
            </p:cNvSpPr>
            <p:nvPr/>
          </p:nvSpPr>
          <p:spPr bwMode="auto">
            <a:xfrm>
              <a:off x="3977" y="2045"/>
              <a:ext cx="1" cy="308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9" name="Rectangle 1052"/>
            <p:cNvSpPr>
              <a:spLocks noChangeArrowheads="1"/>
            </p:cNvSpPr>
            <p:nvPr/>
          </p:nvSpPr>
          <p:spPr bwMode="auto">
            <a:xfrm>
              <a:off x="3978" y="2045"/>
              <a:ext cx="1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0" name="Rectangle 1053"/>
            <p:cNvSpPr>
              <a:spLocks noChangeArrowheads="1"/>
            </p:cNvSpPr>
            <p:nvPr/>
          </p:nvSpPr>
          <p:spPr bwMode="auto">
            <a:xfrm>
              <a:off x="3978" y="2045"/>
              <a:ext cx="1" cy="308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1" name="Rectangle 1054"/>
            <p:cNvSpPr>
              <a:spLocks noChangeArrowheads="1"/>
            </p:cNvSpPr>
            <p:nvPr/>
          </p:nvSpPr>
          <p:spPr bwMode="auto">
            <a:xfrm>
              <a:off x="3979" y="2045"/>
              <a:ext cx="1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2" name="Rectangle 1055"/>
            <p:cNvSpPr>
              <a:spLocks noChangeArrowheads="1"/>
            </p:cNvSpPr>
            <p:nvPr/>
          </p:nvSpPr>
          <p:spPr bwMode="auto">
            <a:xfrm>
              <a:off x="3980" y="2045"/>
              <a:ext cx="1" cy="30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3" name="Rectangle 1056"/>
            <p:cNvSpPr>
              <a:spLocks noChangeArrowheads="1"/>
            </p:cNvSpPr>
            <p:nvPr/>
          </p:nvSpPr>
          <p:spPr bwMode="auto">
            <a:xfrm>
              <a:off x="3980" y="2045"/>
              <a:ext cx="2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4" name="Rectangle 1057"/>
            <p:cNvSpPr>
              <a:spLocks noChangeArrowheads="1"/>
            </p:cNvSpPr>
            <p:nvPr/>
          </p:nvSpPr>
          <p:spPr bwMode="auto">
            <a:xfrm>
              <a:off x="3982" y="2045"/>
              <a:ext cx="1" cy="308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5" name="Rectangle 1058"/>
            <p:cNvSpPr>
              <a:spLocks noChangeArrowheads="1"/>
            </p:cNvSpPr>
            <p:nvPr/>
          </p:nvSpPr>
          <p:spPr bwMode="auto">
            <a:xfrm>
              <a:off x="3982" y="2045"/>
              <a:ext cx="1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6" name="Rectangle 1059"/>
            <p:cNvSpPr>
              <a:spLocks noChangeArrowheads="1"/>
            </p:cNvSpPr>
            <p:nvPr/>
          </p:nvSpPr>
          <p:spPr bwMode="auto">
            <a:xfrm>
              <a:off x="3983" y="2045"/>
              <a:ext cx="1" cy="308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7" name="Rectangle 1060"/>
            <p:cNvSpPr>
              <a:spLocks noChangeArrowheads="1"/>
            </p:cNvSpPr>
            <p:nvPr/>
          </p:nvSpPr>
          <p:spPr bwMode="auto">
            <a:xfrm>
              <a:off x="3983" y="2045"/>
              <a:ext cx="1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8" name="Rectangle 1061"/>
            <p:cNvSpPr>
              <a:spLocks noChangeArrowheads="1"/>
            </p:cNvSpPr>
            <p:nvPr/>
          </p:nvSpPr>
          <p:spPr bwMode="auto">
            <a:xfrm>
              <a:off x="3984" y="2045"/>
              <a:ext cx="1" cy="308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9" name="Rectangle 1062"/>
            <p:cNvSpPr>
              <a:spLocks noChangeArrowheads="1"/>
            </p:cNvSpPr>
            <p:nvPr/>
          </p:nvSpPr>
          <p:spPr bwMode="auto">
            <a:xfrm>
              <a:off x="3985" y="2045"/>
              <a:ext cx="1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0" name="Rectangle 1063"/>
            <p:cNvSpPr>
              <a:spLocks noChangeArrowheads="1"/>
            </p:cNvSpPr>
            <p:nvPr/>
          </p:nvSpPr>
          <p:spPr bwMode="auto">
            <a:xfrm>
              <a:off x="3985" y="2045"/>
              <a:ext cx="1" cy="308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1" name="Rectangle 1064"/>
            <p:cNvSpPr>
              <a:spLocks noChangeArrowheads="1"/>
            </p:cNvSpPr>
            <p:nvPr/>
          </p:nvSpPr>
          <p:spPr bwMode="auto">
            <a:xfrm>
              <a:off x="3986" y="2045"/>
              <a:ext cx="1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2" name="Rectangle 1065"/>
            <p:cNvSpPr>
              <a:spLocks noChangeArrowheads="1"/>
            </p:cNvSpPr>
            <p:nvPr/>
          </p:nvSpPr>
          <p:spPr bwMode="auto">
            <a:xfrm>
              <a:off x="3987" y="2045"/>
              <a:ext cx="1" cy="30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3" name="Rectangle 1066"/>
            <p:cNvSpPr>
              <a:spLocks noChangeArrowheads="1"/>
            </p:cNvSpPr>
            <p:nvPr/>
          </p:nvSpPr>
          <p:spPr bwMode="auto">
            <a:xfrm>
              <a:off x="3988" y="2045"/>
              <a:ext cx="1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4" name="Rectangle 1067"/>
            <p:cNvSpPr>
              <a:spLocks noChangeArrowheads="1"/>
            </p:cNvSpPr>
            <p:nvPr/>
          </p:nvSpPr>
          <p:spPr bwMode="auto">
            <a:xfrm>
              <a:off x="3989" y="2045"/>
              <a:ext cx="1" cy="308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5" name="Rectangle 1068"/>
            <p:cNvSpPr>
              <a:spLocks noChangeArrowheads="1"/>
            </p:cNvSpPr>
            <p:nvPr/>
          </p:nvSpPr>
          <p:spPr bwMode="auto">
            <a:xfrm>
              <a:off x="3990" y="2045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6" name="Rectangle 1069"/>
            <p:cNvSpPr>
              <a:spLocks noChangeArrowheads="1"/>
            </p:cNvSpPr>
            <p:nvPr/>
          </p:nvSpPr>
          <p:spPr bwMode="auto">
            <a:xfrm>
              <a:off x="3990" y="2045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7" name="Rectangle 1070"/>
            <p:cNvSpPr>
              <a:spLocks noChangeArrowheads="1"/>
            </p:cNvSpPr>
            <p:nvPr/>
          </p:nvSpPr>
          <p:spPr bwMode="auto">
            <a:xfrm>
              <a:off x="3991" y="2045"/>
              <a:ext cx="1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8" name="Rectangle 1071"/>
            <p:cNvSpPr>
              <a:spLocks noChangeArrowheads="1"/>
            </p:cNvSpPr>
            <p:nvPr/>
          </p:nvSpPr>
          <p:spPr bwMode="auto">
            <a:xfrm>
              <a:off x="3992" y="2045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9" name="Rectangle 1072"/>
            <p:cNvSpPr>
              <a:spLocks noChangeArrowheads="1"/>
            </p:cNvSpPr>
            <p:nvPr/>
          </p:nvSpPr>
          <p:spPr bwMode="auto">
            <a:xfrm>
              <a:off x="3992" y="2045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0" name="Rectangle 1073"/>
            <p:cNvSpPr>
              <a:spLocks noChangeArrowheads="1"/>
            </p:cNvSpPr>
            <p:nvPr/>
          </p:nvSpPr>
          <p:spPr bwMode="auto">
            <a:xfrm>
              <a:off x="3993" y="2045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1" name="Rectangle 1074"/>
            <p:cNvSpPr>
              <a:spLocks noChangeArrowheads="1"/>
            </p:cNvSpPr>
            <p:nvPr/>
          </p:nvSpPr>
          <p:spPr bwMode="auto">
            <a:xfrm>
              <a:off x="3994" y="2045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2" name="Rectangle 1075"/>
            <p:cNvSpPr>
              <a:spLocks noChangeArrowheads="1"/>
            </p:cNvSpPr>
            <p:nvPr/>
          </p:nvSpPr>
          <p:spPr bwMode="auto">
            <a:xfrm>
              <a:off x="3995" y="2045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3" name="Rectangle 1076"/>
            <p:cNvSpPr>
              <a:spLocks noChangeArrowheads="1"/>
            </p:cNvSpPr>
            <p:nvPr/>
          </p:nvSpPr>
          <p:spPr bwMode="auto">
            <a:xfrm>
              <a:off x="3995" y="2045"/>
              <a:ext cx="1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4" name="Rectangle 1077"/>
            <p:cNvSpPr>
              <a:spLocks noChangeArrowheads="1"/>
            </p:cNvSpPr>
            <p:nvPr/>
          </p:nvSpPr>
          <p:spPr bwMode="auto">
            <a:xfrm>
              <a:off x="3996" y="2045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5" name="Rectangle 1078"/>
            <p:cNvSpPr>
              <a:spLocks noChangeArrowheads="1"/>
            </p:cNvSpPr>
            <p:nvPr/>
          </p:nvSpPr>
          <p:spPr bwMode="auto">
            <a:xfrm>
              <a:off x="3997" y="2045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6" name="Rectangle 1079"/>
            <p:cNvSpPr>
              <a:spLocks noChangeArrowheads="1"/>
            </p:cNvSpPr>
            <p:nvPr/>
          </p:nvSpPr>
          <p:spPr bwMode="auto">
            <a:xfrm>
              <a:off x="3998" y="2045"/>
              <a:ext cx="1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7" name="Rectangle 1080"/>
            <p:cNvSpPr>
              <a:spLocks noChangeArrowheads="1"/>
            </p:cNvSpPr>
            <p:nvPr/>
          </p:nvSpPr>
          <p:spPr bwMode="auto">
            <a:xfrm>
              <a:off x="3999" y="2045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8" name="Rectangle 1081"/>
            <p:cNvSpPr>
              <a:spLocks noChangeArrowheads="1"/>
            </p:cNvSpPr>
            <p:nvPr/>
          </p:nvSpPr>
          <p:spPr bwMode="auto">
            <a:xfrm>
              <a:off x="3999" y="2045"/>
              <a:ext cx="2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9" name="Rectangle 1082"/>
            <p:cNvSpPr>
              <a:spLocks noChangeArrowheads="1"/>
            </p:cNvSpPr>
            <p:nvPr/>
          </p:nvSpPr>
          <p:spPr bwMode="auto">
            <a:xfrm>
              <a:off x="4001" y="2045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0" name="Rectangle 1083"/>
            <p:cNvSpPr>
              <a:spLocks noChangeArrowheads="1"/>
            </p:cNvSpPr>
            <p:nvPr/>
          </p:nvSpPr>
          <p:spPr bwMode="auto">
            <a:xfrm>
              <a:off x="4001" y="2045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1" name="Rectangle 1084"/>
            <p:cNvSpPr>
              <a:spLocks noChangeArrowheads="1"/>
            </p:cNvSpPr>
            <p:nvPr/>
          </p:nvSpPr>
          <p:spPr bwMode="auto">
            <a:xfrm>
              <a:off x="4002" y="2045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2" name="Rectangle 1085"/>
            <p:cNvSpPr>
              <a:spLocks noChangeArrowheads="1"/>
            </p:cNvSpPr>
            <p:nvPr/>
          </p:nvSpPr>
          <p:spPr bwMode="auto">
            <a:xfrm>
              <a:off x="4002" y="2045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3" name="Rectangle 1086"/>
            <p:cNvSpPr>
              <a:spLocks noChangeArrowheads="1"/>
            </p:cNvSpPr>
            <p:nvPr/>
          </p:nvSpPr>
          <p:spPr bwMode="auto">
            <a:xfrm>
              <a:off x="4003" y="2045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4" name="Rectangle 1087"/>
            <p:cNvSpPr>
              <a:spLocks noChangeArrowheads="1"/>
            </p:cNvSpPr>
            <p:nvPr/>
          </p:nvSpPr>
          <p:spPr bwMode="auto">
            <a:xfrm>
              <a:off x="4004" y="2045"/>
              <a:ext cx="1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5" name="Rectangle 1088"/>
            <p:cNvSpPr>
              <a:spLocks noChangeArrowheads="1"/>
            </p:cNvSpPr>
            <p:nvPr/>
          </p:nvSpPr>
          <p:spPr bwMode="auto">
            <a:xfrm>
              <a:off x="4004" y="2045"/>
              <a:ext cx="1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6" name="Rectangle 1089"/>
            <p:cNvSpPr>
              <a:spLocks noChangeArrowheads="1"/>
            </p:cNvSpPr>
            <p:nvPr/>
          </p:nvSpPr>
          <p:spPr bwMode="auto">
            <a:xfrm>
              <a:off x="4005" y="2045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7" name="Rectangle 1090"/>
            <p:cNvSpPr>
              <a:spLocks noChangeArrowheads="1"/>
            </p:cNvSpPr>
            <p:nvPr/>
          </p:nvSpPr>
          <p:spPr bwMode="auto">
            <a:xfrm>
              <a:off x="4006" y="2045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8" name="Rectangle 1091"/>
            <p:cNvSpPr>
              <a:spLocks noChangeArrowheads="1"/>
            </p:cNvSpPr>
            <p:nvPr/>
          </p:nvSpPr>
          <p:spPr bwMode="auto">
            <a:xfrm>
              <a:off x="4007" y="2045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9" name="Rectangle 1092"/>
            <p:cNvSpPr>
              <a:spLocks noChangeArrowheads="1"/>
            </p:cNvSpPr>
            <p:nvPr/>
          </p:nvSpPr>
          <p:spPr bwMode="auto">
            <a:xfrm>
              <a:off x="4007" y="2045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0" name="Rectangle 1093"/>
            <p:cNvSpPr>
              <a:spLocks noChangeArrowheads="1"/>
            </p:cNvSpPr>
            <p:nvPr/>
          </p:nvSpPr>
          <p:spPr bwMode="auto">
            <a:xfrm>
              <a:off x="4008" y="2045"/>
              <a:ext cx="1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1" name="Rectangle 1094"/>
            <p:cNvSpPr>
              <a:spLocks noChangeArrowheads="1"/>
            </p:cNvSpPr>
            <p:nvPr/>
          </p:nvSpPr>
          <p:spPr bwMode="auto">
            <a:xfrm>
              <a:off x="4009" y="2045"/>
              <a:ext cx="1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2" name="Rectangle 1095"/>
            <p:cNvSpPr>
              <a:spLocks noChangeArrowheads="1"/>
            </p:cNvSpPr>
            <p:nvPr/>
          </p:nvSpPr>
          <p:spPr bwMode="auto">
            <a:xfrm>
              <a:off x="4010" y="2045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3" name="Rectangle 1096"/>
            <p:cNvSpPr>
              <a:spLocks noChangeArrowheads="1"/>
            </p:cNvSpPr>
            <p:nvPr/>
          </p:nvSpPr>
          <p:spPr bwMode="auto">
            <a:xfrm>
              <a:off x="4011" y="2045"/>
              <a:ext cx="1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4" name="Rectangle 1097"/>
            <p:cNvSpPr>
              <a:spLocks noChangeArrowheads="1"/>
            </p:cNvSpPr>
            <p:nvPr/>
          </p:nvSpPr>
          <p:spPr bwMode="auto">
            <a:xfrm>
              <a:off x="4011" y="2045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5" name="Rectangle 1098"/>
            <p:cNvSpPr>
              <a:spLocks noChangeArrowheads="1"/>
            </p:cNvSpPr>
            <p:nvPr/>
          </p:nvSpPr>
          <p:spPr bwMode="auto">
            <a:xfrm>
              <a:off x="4012" y="2045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6" name="Rectangle 1099"/>
            <p:cNvSpPr>
              <a:spLocks noChangeArrowheads="1"/>
            </p:cNvSpPr>
            <p:nvPr/>
          </p:nvSpPr>
          <p:spPr bwMode="auto">
            <a:xfrm>
              <a:off x="4013" y="2045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7" name="Rectangle 1100"/>
            <p:cNvSpPr>
              <a:spLocks noChangeArrowheads="1"/>
            </p:cNvSpPr>
            <p:nvPr/>
          </p:nvSpPr>
          <p:spPr bwMode="auto">
            <a:xfrm>
              <a:off x="4014" y="2045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8" name="Rectangle 1101"/>
            <p:cNvSpPr>
              <a:spLocks noChangeArrowheads="1"/>
            </p:cNvSpPr>
            <p:nvPr/>
          </p:nvSpPr>
          <p:spPr bwMode="auto">
            <a:xfrm>
              <a:off x="4014" y="2045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9" name="Rectangle 1102"/>
            <p:cNvSpPr>
              <a:spLocks noChangeArrowheads="1"/>
            </p:cNvSpPr>
            <p:nvPr/>
          </p:nvSpPr>
          <p:spPr bwMode="auto">
            <a:xfrm>
              <a:off x="4015" y="2045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0" name="Rectangle 1103"/>
            <p:cNvSpPr>
              <a:spLocks noChangeArrowheads="1"/>
            </p:cNvSpPr>
            <p:nvPr/>
          </p:nvSpPr>
          <p:spPr bwMode="auto">
            <a:xfrm>
              <a:off x="4016" y="2045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1" name="Rectangle 1104"/>
            <p:cNvSpPr>
              <a:spLocks noChangeArrowheads="1"/>
            </p:cNvSpPr>
            <p:nvPr/>
          </p:nvSpPr>
          <p:spPr bwMode="auto">
            <a:xfrm>
              <a:off x="4016" y="2045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2" name="Rectangle 1105"/>
            <p:cNvSpPr>
              <a:spLocks noChangeArrowheads="1"/>
            </p:cNvSpPr>
            <p:nvPr/>
          </p:nvSpPr>
          <p:spPr bwMode="auto">
            <a:xfrm>
              <a:off x="4017" y="2045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3" name="Rectangle 1106"/>
            <p:cNvSpPr>
              <a:spLocks noChangeArrowheads="1"/>
            </p:cNvSpPr>
            <p:nvPr/>
          </p:nvSpPr>
          <p:spPr bwMode="auto">
            <a:xfrm>
              <a:off x="4018" y="2045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4" name="Rectangle 1107"/>
            <p:cNvSpPr>
              <a:spLocks noChangeArrowheads="1"/>
            </p:cNvSpPr>
            <p:nvPr/>
          </p:nvSpPr>
          <p:spPr bwMode="auto">
            <a:xfrm>
              <a:off x="4018" y="2045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5" name="Rectangle 1108"/>
            <p:cNvSpPr>
              <a:spLocks noChangeArrowheads="1"/>
            </p:cNvSpPr>
            <p:nvPr/>
          </p:nvSpPr>
          <p:spPr bwMode="auto">
            <a:xfrm>
              <a:off x="4019" y="2045"/>
              <a:ext cx="1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6" name="Rectangle 1109"/>
            <p:cNvSpPr>
              <a:spLocks noChangeArrowheads="1"/>
            </p:cNvSpPr>
            <p:nvPr/>
          </p:nvSpPr>
          <p:spPr bwMode="auto">
            <a:xfrm>
              <a:off x="4020" y="2045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7" name="Rectangle 1110"/>
            <p:cNvSpPr>
              <a:spLocks noChangeArrowheads="1"/>
            </p:cNvSpPr>
            <p:nvPr/>
          </p:nvSpPr>
          <p:spPr bwMode="auto">
            <a:xfrm>
              <a:off x="4021" y="2045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8" name="Rectangle 1111"/>
            <p:cNvSpPr>
              <a:spLocks noChangeArrowheads="1"/>
            </p:cNvSpPr>
            <p:nvPr/>
          </p:nvSpPr>
          <p:spPr bwMode="auto">
            <a:xfrm>
              <a:off x="4021" y="2045"/>
              <a:ext cx="2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9" name="Rectangle 1112"/>
            <p:cNvSpPr>
              <a:spLocks noChangeArrowheads="1"/>
            </p:cNvSpPr>
            <p:nvPr/>
          </p:nvSpPr>
          <p:spPr bwMode="auto">
            <a:xfrm>
              <a:off x="4023" y="2045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0" name="Rectangle 1113"/>
            <p:cNvSpPr>
              <a:spLocks noChangeArrowheads="1"/>
            </p:cNvSpPr>
            <p:nvPr/>
          </p:nvSpPr>
          <p:spPr bwMode="auto">
            <a:xfrm>
              <a:off x="4023" y="2045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1" name="Rectangle 1114"/>
            <p:cNvSpPr>
              <a:spLocks noChangeArrowheads="1"/>
            </p:cNvSpPr>
            <p:nvPr/>
          </p:nvSpPr>
          <p:spPr bwMode="auto">
            <a:xfrm>
              <a:off x="4024" y="2045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2" name="Rectangle 1115"/>
            <p:cNvSpPr>
              <a:spLocks noChangeArrowheads="1"/>
            </p:cNvSpPr>
            <p:nvPr/>
          </p:nvSpPr>
          <p:spPr bwMode="auto">
            <a:xfrm>
              <a:off x="4025" y="2045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3" name="Rectangle 1116"/>
            <p:cNvSpPr>
              <a:spLocks noChangeArrowheads="1"/>
            </p:cNvSpPr>
            <p:nvPr/>
          </p:nvSpPr>
          <p:spPr bwMode="auto">
            <a:xfrm>
              <a:off x="4026" y="2045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4" name="Rectangle 1117"/>
            <p:cNvSpPr>
              <a:spLocks noChangeArrowheads="1"/>
            </p:cNvSpPr>
            <p:nvPr/>
          </p:nvSpPr>
          <p:spPr bwMode="auto">
            <a:xfrm>
              <a:off x="4026" y="2045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5" name="Rectangle 1118"/>
            <p:cNvSpPr>
              <a:spLocks noChangeArrowheads="1"/>
            </p:cNvSpPr>
            <p:nvPr/>
          </p:nvSpPr>
          <p:spPr bwMode="auto">
            <a:xfrm>
              <a:off x="4027" y="2045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6" name="Rectangle 1119"/>
            <p:cNvSpPr>
              <a:spLocks noChangeArrowheads="1"/>
            </p:cNvSpPr>
            <p:nvPr/>
          </p:nvSpPr>
          <p:spPr bwMode="auto">
            <a:xfrm>
              <a:off x="4028" y="2045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7" name="Rectangle 1120"/>
            <p:cNvSpPr>
              <a:spLocks noChangeArrowheads="1"/>
            </p:cNvSpPr>
            <p:nvPr/>
          </p:nvSpPr>
          <p:spPr bwMode="auto">
            <a:xfrm>
              <a:off x="4028" y="2045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8" name="Rectangle 1121"/>
            <p:cNvSpPr>
              <a:spLocks noChangeArrowheads="1"/>
            </p:cNvSpPr>
            <p:nvPr/>
          </p:nvSpPr>
          <p:spPr bwMode="auto">
            <a:xfrm>
              <a:off x="4029" y="2045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9" name="Rectangle 1122"/>
            <p:cNvSpPr>
              <a:spLocks noChangeArrowheads="1"/>
            </p:cNvSpPr>
            <p:nvPr/>
          </p:nvSpPr>
          <p:spPr bwMode="auto">
            <a:xfrm>
              <a:off x="4030" y="2045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0" name="Rectangle 1123"/>
            <p:cNvSpPr>
              <a:spLocks noChangeArrowheads="1"/>
            </p:cNvSpPr>
            <p:nvPr/>
          </p:nvSpPr>
          <p:spPr bwMode="auto">
            <a:xfrm>
              <a:off x="4031" y="2045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1" name="Rectangle 1124"/>
            <p:cNvSpPr>
              <a:spLocks noChangeArrowheads="1"/>
            </p:cNvSpPr>
            <p:nvPr/>
          </p:nvSpPr>
          <p:spPr bwMode="auto">
            <a:xfrm>
              <a:off x="4031" y="2045"/>
              <a:ext cx="2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2" name="Rectangle 1125"/>
            <p:cNvSpPr>
              <a:spLocks noChangeArrowheads="1"/>
            </p:cNvSpPr>
            <p:nvPr/>
          </p:nvSpPr>
          <p:spPr bwMode="auto">
            <a:xfrm>
              <a:off x="4033" y="2045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3" name="Rectangle 1126"/>
            <p:cNvSpPr>
              <a:spLocks noChangeArrowheads="1"/>
            </p:cNvSpPr>
            <p:nvPr/>
          </p:nvSpPr>
          <p:spPr bwMode="auto">
            <a:xfrm>
              <a:off x="4033" y="2045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4" name="Rectangle 1127"/>
            <p:cNvSpPr>
              <a:spLocks noChangeArrowheads="1"/>
            </p:cNvSpPr>
            <p:nvPr/>
          </p:nvSpPr>
          <p:spPr bwMode="auto">
            <a:xfrm>
              <a:off x="4034" y="2045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5" name="Rectangle 1128"/>
            <p:cNvSpPr>
              <a:spLocks noChangeArrowheads="1"/>
            </p:cNvSpPr>
            <p:nvPr/>
          </p:nvSpPr>
          <p:spPr bwMode="auto">
            <a:xfrm>
              <a:off x="4035" y="2045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6" name="Rectangle 1129"/>
            <p:cNvSpPr>
              <a:spLocks noChangeArrowheads="1"/>
            </p:cNvSpPr>
            <p:nvPr/>
          </p:nvSpPr>
          <p:spPr bwMode="auto">
            <a:xfrm>
              <a:off x="4035" y="2045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7" name="Rectangle 1130"/>
            <p:cNvSpPr>
              <a:spLocks noChangeArrowheads="1"/>
            </p:cNvSpPr>
            <p:nvPr/>
          </p:nvSpPr>
          <p:spPr bwMode="auto">
            <a:xfrm>
              <a:off x="3969" y="2046"/>
              <a:ext cx="67" cy="307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8" name="Rectangle 1131"/>
            <p:cNvSpPr>
              <a:spLocks noChangeArrowheads="1"/>
            </p:cNvSpPr>
            <p:nvPr/>
          </p:nvSpPr>
          <p:spPr bwMode="auto">
            <a:xfrm>
              <a:off x="3839" y="2045"/>
              <a:ext cx="3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9" name="Rectangle 1132"/>
            <p:cNvSpPr>
              <a:spLocks noChangeArrowheads="1"/>
            </p:cNvSpPr>
            <p:nvPr/>
          </p:nvSpPr>
          <p:spPr bwMode="auto">
            <a:xfrm>
              <a:off x="3842" y="2045"/>
              <a:ext cx="2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0" name="Rectangle 1133"/>
            <p:cNvSpPr>
              <a:spLocks noChangeArrowheads="1"/>
            </p:cNvSpPr>
            <p:nvPr/>
          </p:nvSpPr>
          <p:spPr bwMode="auto">
            <a:xfrm>
              <a:off x="3844" y="2045"/>
              <a:ext cx="3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1" name="Rectangle 1134"/>
            <p:cNvSpPr>
              <a:spLocks noChangeArrowheads="1"/>
            </p:cNvSpPr>
            <p:nvPr/>
          </p:nvSpPr>
          <p:spPr bwMode="auto">
            <a:xfrm>
              <a:off x="3847" y="2045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2" name="Rectangle 1135"/>
            <p:cNvSpPr>
              <a:spLocks noChangeArrowheads="1"/>
            </p:cNvSpPr>
            <p:nvPr/>
          </p:nvSpPr>
          <p:spPr bwMode="auto">
            <a:xfrm>
              <a:off x="3850" y="2045"/>
              <a:ext cx="3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3" name="Rectangle 1136"/>
            <p:cNvSpPr>
              <a:spLocks noChangeArrowheads="1"/>
            </p:cNvSpPr>
            <p:nvPr/>
          </p:nvSpPr>
          <p:spPr bwMode="auto">
            <a:xfrm>
              <a:off x="3853" y="2045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4" name="Rectangle 1137"/>
            <p:cNvSpPr>
              <a:spLocks noChangeArrowheads="1"/>
            </p:cNvSpPr>
            <p:nvPr/>
          </p:nvSpPr>
          <p:spPr bwMode="auto">
            <a:xfrm>
              <a:off x="3856" y="2045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5" name="Rectangle 1138"/>
            <p:cNvSpPr>
              <a:spLocks noChangeArrowheads="1"/>
            </p:cNvSpPr>
            <p:nvPr/>
          </p:nvSpPr>
          <p:spPr bwMode="auto">
            <a:xfrm>
              <a:off x="3859" y="2045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6" name="Rectangle 1139"/>
            <p:cNvSpPr>
              <a:spLocks noChangeArrowheads="1"/>
            </p:cNvSpPr>
            <p:nvPr/>
          </p:nvSpPr>
          <p:spPr bwMode="auto">
            <a:xfrm>
              <a:off x="3862" y="2045"/>
              <a:ext cx="2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7" name="Rectangle 1140"/>
            <p:cNvSpPr>
              <a:spLocks noChangeArrowheads="1"/>
            </p:cNvSpPr>
            <p:nvPr/>
          </p:nvSpPr>
          <p:spPr bwMode="auto">
            <a:xfrm>
              <a:off x="3864" y="2045"/>
              <a:ext cx="3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8" name="Rectangle 1141"/>
            <p:cNvSpPr>
              <a:spLocks noChangeArrowheads="1"/>
            </p:cNvSpPr>
            <p:nvPr/>
          </p:nvSpPr>
          <p:spPr bwMode="auto">
            <a:xfrm>
              <a:off x="3867" y="2045"/>
              <a:ext cx="4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9" name="Rectangle 1142"/>
            <p:cNvSpPr>
              <a:spLocks noChangeArrowheads="1"/>
            </p:cNvSpPr>
            <p:nvPr/>
          </p:nvSpPr>
          <p:spPr bwMode="auto">
            <a:xfrm>
              <a:off x="3871" y="2045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0" name="Rectangle 1143"/>
            <p:cNvSpPr>
              <a:spLocks noChangeArrowheads="1"/>
            </p:cNvSpPr>
            <p:nvPr/>
          </p:nvSpPr>
          <p:spPr bwMode="auto">
            <a:xfrm>
              <a:off x="3874" y="2045"/>
              <a:ext cx="2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1" name="Rectangle 1144"/>
            <p:cNvSpPr>
              <a:spLocks noChangeArrowheads="1"/>
            </p:cNvSpPr>
            <p:nvPr/>
          </p:nvSpPr>
          <p:spPr bwMode="auto">
            <a:xfrm>
              <a:off x="3876" y="2045"/>
              <a:ext cx="3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2" name="Rectangle 1145"/>
            <p:cNvSpPr>
              <a:spLocks noChangeArrowheads="1"/>
            </p:cNvSpPr>
            <p:nvPr/>
          </p:nvSpPr>
          <p:spPr bwMode="auto">
            <a:xfrm>
              <a:off x="3879" y="2045"/>
              <a:ext cx="3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3" name="Rectangle 1146"/>
            <p:cNvSpPr>
              <a:spLocks noChangeArrowheads="1"/>
            </p:cNvSpPr>
            <p:nvPr/>
          </p:nvSpPr>
          <p:spPr bwMode="auto">
            <a:xfrm>
              <a:off x="3882" y="2045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4" name="Rectangle 1147"/>
            <p:cNvSpPr>
              <a:spLocks noChangeArrowheads="1"/>
            </p:cNvSpPr>
            <p:nvPr/>
          </p:nvSpPr>
          <p:spPr bwMode="auto">
            <a:xfrm>
              <a:off x="3884" y="2045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5" name="Rectangle 1148"/>
            <p:cNvSpPr>
              <a:spLocks noChangeArrowheads="1"/>
            </p:cNvSpPr>
            <p:nvPr/>
          </p:nvSpPr>
          <p:spPr bwMode="auto">
            <a:xfrm>
              <a:off x="3887" y="2045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6" name="Rectangle 1149"/>
            <p:cNvSpPr>
              <a:spLocks noChangeArrowheads="1"/>
            </p:cNvSpPr>
            <p:nvPr/>
          </p:nvSpPr>
          <p:spPr bwMode="auto">
            <a:xfrm>
              <a:off x="3890" y="2045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7" name="Rectangle 1150"/>
            <p:cNvSpPr>
              <a:spLocks noChangeArrowheads="1"/>
            </p:cNvSpPr>
            <p:nvPr/>
          </p:nvSpPr>
          <p:spPr bwMode="auto">
            <a:xfrm>
              <a:off x="3893" y="2045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8" name="Rectangle 1151"/>
            <p:cNvSpPr>
              <a:spLocks noChangeArrowheads="1"/>
            </p:cNvSpPr>
            <p:nvPr/>
          </p:nvSpPr>
          <p:spPr bwMode="auto">
            <a:xfrm>
              <a:off x="3896" y="2045"/>
              <a:ext cx="4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9" name="Rectangle 1152"/>
            <p:cNvSpPr>
              <a:spLocks noChangeArrowheads="1"/>
            </p:cNvSpPr>
            <p:nvPr/>
          </p:nvSpPr>
          <p:spPr bwMode="auto">
            <a:xfrm>
              <a:off x="3900" y="2045"/>
              <a:ext cx="2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0" name="Rectangle 1153"/>
            <p:cNvSpPr>
              <a:spLocks noChangeArrowheads="1"/>
            </p:cNvSpPr>
            <p:nvPr/>
          </p:nvSpPr>
          <p:spPr bwMode="auto">
            <a:xfrm>
              <a:off x="3902" y="2045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1" name="Rectangle 1154"/>
            <p:cNvSpPr>
              <a:spLocks noChangeArrowheads="1"/>
            </p:cNvSpPr>
            <p:nvPr/>
          </p:nvSpPr>
          <p:spPr bwMode="auto">
            <a:xfrm>
              <a:off x="3905" y="2045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2" name="Rectangle 1155"/>
            <p:cNvSpPr>
              <a:spLocks noChangeArrowheads="1"/>
            </p:cNvSpPr>
            <p:nvPr/>
          </p:nvSpPr>
          <p:spPr bwMode="auto">
            <a:xfrm>
              <a:off x="3908" y="2045"/>
              <a:ext cx="2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3" name="Rectangle 1156"/>
            <p:cNvSpPr>
              <a:spLocks noChangeArrowheads="1"/>
            </p:cNvSpPr>
            <p:nvPr/>
          </p:nvSpPr>
          <p:spPr bwMode="auto">
            <a:xfrm>
              <a:off x="3910" y="2045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4" name="Rectangle 1157"/>
            <p:cNvSpPr>
              <a:spLocks noChangeArrowheads="1"/>
            </p:cNvSpPr>
            <p:nvPr/>
          </p:nvSpPr>
          <p:spPr bwMode="auto">
            <a:xfrm>
              <a:off x="3913" y="2045"/>
              <a:ext cx="4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5" name="Rectangle 1158"/>
            <p:cNvSpPr>
              <a:spLocks noChangeArrowheads="1"/>
            </p:cNvSpPr>
            <p:nvPr/>
          </p:nvSpPr>
          <p:spPr bwMode="auto">
            <a:xfrm>
              <a:off x="3917" y="2045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6" name="Rectangle 1159"/>
            <p:cNvSpPr>
              <a:spLocks noChangeArrowheads="1"/>
            </p:cNvSpPr>
            <p:nvPr/>
          </p:nvSpPr>
          <p:spPr bwMode="auto">
            <a:xfrm>
              <a:off x="3920" y="2045"/>
              <a:ext cx="2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7" name="Rectangle 1160"/>
            <p:cNvSpPr>
              <a:spLocks noChangeArrowheads="1"/>
            </p:cNvSpPr>
            <p:nvPr/>
          </p:nvSpPr>
          <p:spPr bwMode="auto">
            <a:xfrm>
              <a:off x="3922" y="2045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8" name="Rectangle 1161"/>
            <p:cNvSpPr>
              <a:spLocks noChangeArrowheads="1"/>
            </p:cNvSpPr>
            <p:nvPr/>
          </p:nvSpPr>
          <p:spPr bwMode="auto">
            <a:xfrm>
              <a:off x="3925" y="2045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9" name="Rectangle 1162"/>
            <p:cNvSpPr>
              <a:spLocks noChangeArrowheads="1"/>
            </p:cNvSpPr>
            <p:nvPr/>
          </p:nvSpPr>
          <p:spPr bwMode="auto">
            <a:xfrm>
              <a:off x="3928" y="2045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0" name="Rectangle 1163"/>
            <p:cNvSpPr>
              <a:spLocks noChangeArrowheads="1"/>
            </p:cNvSpPr>
            <p:nvPr/>
          </p:nvSpPr>
          <p:spPr bwMode="auto">
            <a:xfrm>
              <a:off x="3931" y="2045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1" name="Rectangle 1164"/>
            <p:cNvSpPr>
              <a:spLocks noChangeArrowheads="1"/>
            </p:cNvSpPr>
            <p:nvPr/>
          </p:nvSpPr>
          <p:spPr bwMode="auto">
            <a:xfrm>
              <a:off x="3934" y="2045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2" name="Rectangle 1165"/>
            <p:cNvSpPr>
              <a:spLocks noChangeArrowheads="1"/>
            </p:cNvSpPr>
            <p:nvPr/>
          </p:nvSpPr>
          <p:spPr bwMode="auto">
            <a:xfrm>
              <a:off x="3937" y="2045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3" name="Rectangle 1166"/>
            <p:cNvSpPr>
              <a:spLocks noChangeArrowheads="1"/>
            </p:cNvSpPr>
            <p:nvPr/>
          </p:nvSpPr>
          <p:spPr bwMode="auto">
            <a:xfrm>
              <a:off x="3940" y="2045"/>
              <a:ext cx="2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4" name="Rectangle 1167"/>
            <p:cNvSpPr>
              <a:spLocks noChangeArrowheads="1"/>
            </p:cNvSpPr>
            <p:nvPr/>
          </p:nvSpPr>
          <p:spPr bwMode="auto">
            <a:xfrm>
              <a:off x="3942" y="2045"/>
              <a:ext cx="4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5" name="Rectangle 1168"/>
            <p:cNvSpPr>
              <a:spLocks noChangeArrowheads="1"/>
            </p:cNvSpPr>
            <p:nvPr/>
          </p:nvSpPr>
          <p:spPr bwMode="auto">
            <a:xfrm>
              <a:off x="3946" y="2045"/>
              <a:ext cx="2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6" name="Rectangle 1169"/>
            <p:cNvSpPr>
              <a:spLocks noChangeArrowheads="1"/>
            </p:cNvSpPr>
            <p:nvPr/>
          </p:nvSpPr>
          <p:spPr bwMode="auto">
            <a:xfrm>
              <a:off x="3948" y="2045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7" name="Rectangle 1170"/>
            <p:cNvSpPr>
              <a:spLocks noChangeArrowheads="1"/>
            </p:cNvSpPr>
            <p:nvPr/>
          </p:nvSpPr>
          <p:spPr bwMode="auto">
            <a:xfrm>
              <a:off x="3951" y="2045"/>
              <a:ext cx="3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8" name="Rectangle 1171"/>
            <p:cNvSpPr>
              <a:spLocks noChangeArrowheads="1"/>
            </p:cNvSpPr>
            <p:nvPr/>
          </p:nvSpPr>
          <p:spPr bwMode="auto">
            <a:xfrm>
              <a:off x="3954" y="2045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9" name="Rectangle 1172"/>
            <p:cNvSpPr>
              <a:spLocks noChangeArrowheads="1"/>
            </p:cNvSpPr>
            <p:nvPr/>
          </p:nvSpPr>
          <p:spPr bwMode="auto">
            <a:xfrm>
              <a:off x="3957" y="2045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0" name="Rectangle 1173"/>
            <p:cNvSpPr>
              <a:spLocks noChangeArrowheads="1"/>
            </p:cNvSpPr>
            <p:nvPr/>
          </p:nvSpPr>
          <p:spPr bwMode="auto">
            <a:xfrm>
              <a:off x="3960" y="2045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1" name="Rectangle 1174"/>
            <p:cNvSpPr>
              <a:spLocks noChangeArrowheads="1"/>
            </p:cNvSpPr>
            <p:nvPr/>
          </p:nvSpPr>
          <p:spPr bwMode="auto">
            <a:xfrm>
              <a:off x="3963" y="2045"/>
              <a:ext cx="3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2" name="Rectangle 1175"/>
            <p:cNvSpPr>
              <a:spLocks noChangeArrowheads="1"/>
            </p:cNvSpPr>
            <p:nvPr/>
          </p:nvSpPr>
          <p:spPr bwMode="auto">
            <a:xfrm>
              <a:off x="3966" y="2045"/>
              <a:ext cx="2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3" name="Rectangle 1176"/>
            <p:cNvSpPr>
              <a:spLocks noChangeArrowheads="1"/>
            </p:cNvSpPr>
            <p:nvPr/>
          </p:nvSpPr>
          <p:spPr bwMode="auto">
            <a:xfrm>
              <a:off x="3968" y="2045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4" name="Rectangle 1177"/>
            <p:cNvSpPr>
              <a:spLocks noChangeArrowheads="1"/>
            </p:cNvSpPr>
            <p:nvPr/>
          </p:nvSpPr>
          <p:spPr bwMode="auto">
            <a:xfrm>
              <a:off x="3839" y="2046"/>
              <a:ext cx="130" cy="307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5" name="Rectangle 1178"/>
            <p:cNvSpPr>
              <a:spLocks noChangeArrowheads="1"/>
            </p:cNvSpPr>
            <p:nvPr/>
          </p:nvSpPr>
          <p:spPr bwMode="auto">
            <a:xfrm>
              <a:off x="3805" y="2060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6" name="Rectangle 1179"/>
            <p:cNvSpPr>
              <a:spLocks noChangeArrowheads="1"/>
            </p:cNvSpPr>
            <p:nvPr/>
          </p:nvSpPr>
          <p:spPr bwMode="auto">
            <a:xfrm>
              <a:off x="3806" y="2060"/>
              <a:ext cx="1" cy="284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7" name="Rectangle 1180"/>
            <p:cNvSpPr>
              <a:spLocks noChangeArrowheads="1"/>
            </p:cNvSpPr>
            <p:nvPr/>
          </p:nvSpPr>
          <p:spPr bwMode="auto">
            <a:xfrm>
              <a:off x="3806" y="2060"/>
              <a:ext cx="1" cy="284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8" name="Rectangle 1181"/>
            <p:cNvSpPr>
              <a:spLocks noChangeArrowheads="1"/>
            </p:cNvSpPr>
            <p:nvPr/>
          </p:nvSpPr>
          <p:spPr bwMode="auto">
            <a:xfrm>
              <a:off x="3807" y="2060"/>
              <a:ext cx="1" cy="284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9" name="Rectangle 1182"/>
            <p:cNvSpPr>
              <a:spLocks noChangeArrowheads="1"/>
            </p:cNvSpPr>
            <p:nvPr/>
          </p:nvSpPr>
          <p:spPr bwMode="auto">
            <a:xfrm>
              <a:off x="3807" y="2060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0" name="Rectangle 1183"/>
            <p:cNvSpPr>
              <a:spLocks noChangeArrowheads="1"/>
            </p:cNvSpPr>
            <p:nvPr/>
          </p:nvSpPr>
          <p:spPr bwMode="auto">
            <a:xfrm>
              <a:off x="3808" y="2060"/>
              <a:ext cx="1" cy="284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1" name="Rectangle 1184"/>
            <p:cNvSpPr>
              <a:spLocks noChangeArrowheads="1"/>
            </p:cNvSpPr>
            <p:nvPr/>
          </p:nvSpPr>
          <p:spPr bwMode="auto">
            <a:xfrm>
              <a:off x="3809" y="2060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2" name="Rectangle 1185"/>
            <p:cNvSpPr>
              <a:spLocks noChangeArrowheads="1"/>
            </p:cNvSpPr>
            <p:nvPr/>
          </p:nvSpPr>
          <p:spPr bwMode="auto">
            <a:xfrm>
              <a:off x="3809" y="2060"/>
              <a:ext cx="1" cy="284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3" name="Rectangle 1186"/>
            <p:cNvSpPr>
              <a:spLocks noChangeArrowheads="1"/>
            </p:cNvSpPr>
            <p:nvPr/>
          </p:nvSpPr>
          <p:spPr bwMode="auto">
            <a:xfrm>
              <a:off x="3810" y="2060"/>
              <a:ext cx="1" cy="284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4" name="Rectangle 1187"/>
            <p:cNvSpPr>
              <a:spLocks noChangeArrowheads="1"/>
            </p:cNvSpPr>
            <p:nvPr/>
          </p:nvSpPr>
          <p:spPr bwMode="auto">
            <a:xfrm>
              <a:off x="3811" y="2060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5" name="Rectangle 1188"/>
            <p:cNvSpPr>
              <a:spLocks noChangeArrowheads="1"/>
            </p:cNvSpPr>
            <p:nvPr/>
          </p:nvSpPr>
          <p:spPr bwMode="auto">
            <a:xfrm>
              <a:off x="3811" y="2060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6" name="Rectangle 1189"/>
            <p:cNvSpPr>
              <a:spLocks noChangeArrowheads="1"/>
            </p:cNvSpPr>
            <p:nvPr/>
          </p:nvSpPr>
          <p:spPr bwMode="auto">
            <a:xfrm>
              <a:off x="3812" y="2060"/>
              <a:ext cx="1" cy="284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7" name="Rectangle 1190"/>
            <p:cNvSpPr>
              <a:spLocks noChangeArrowheads="1"/>
            </p:cNvSpPr>
            <p:nvPr/>
          </p:nvSpPr>
          <p:spPr bwMode="auto">
            <a:xfrm>
              <a:off x="3812" y="2060"/>
              <a:ext cx="1" cy="284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8" name="Rectangle 1191"/>
            <p:cNvSpPr>
              <a:spLocks noChangeArrowheads="1"/>
            </p:cNvSpPr>
            <p:nvPr/>
          </p:nvSpPr>
          <p:spPr bwMode="auto">
            <a:xfrm>
              <a:off x="3813" y="2060"/>
              <a:ext cx="1" cy="284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9" name="Rectangle 1192"/>
            <p:cNvSpPr>
              <a:spLocks noChangeArrowheads="1"/>
            </p:cNvSpPr>
            <p:nvPr/>
          </p:nvSpPr>
          <p:spPr bwMode="auto">
            <a:xfrm>
              <a:off x="3814" y="2060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0" name="Rectangle 1193"/>
            <p:cNvSpPr>
              <a:spLocks noChangeArrowheads="1"/>
            </p:cNvSpPr>
            <p:nvPr/>
          </p:nvSpPr>
          <p:spPr bwMode="auto">
            <a:xfrm>
              <a:off x="3814" y="2060"/>
              <a:ext cx="1" cy="284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1" name="Rectangle 1194"/>
            <p:cNvSpPr>
              <a:spLocks noChangeArrowheads="1"/>
            </p:cNvSpPr>
            <p:nvPr/>
          </p:nvSpPr>
          <p:spPr bwMode="auto">
            <a:xfrm>
              <a:off x="3815" y="2060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2" name="Rectangle 1195"/>
            <p:cNvSpPr>
              <a:spLocks noChangeArrowheads="1"/>
            </p:cNvSpPr>
            <p:nvPr/>
          </p:nvSpPr>
          <p:spPr bwMode="auto">
            <a:xfrm>
              <a:off x="3816" y="2060"/>
              <a:ext cx="1" cy="284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3" name="Rectangle 1196"/>
            <p:cNvSpPr>
              <a:spLocks noChangeArrowheads="1"/>
            </p:cNvSpPr>
            <p:nvPr/>
          </p:nvSpPr>
          <p:spPr bwMode="auto">
            <a:xfrm>
              <a:off x="3816" y="2060"/>
              <a:ext cx="1" cy="284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4" name="Rectangle 1197"/>
            <p:cNvSpPr>
              <a:spLocks noChangeArrowheads="1"/>
            </p:cNvSpPr>
            <p:nvPr/>
          </p:nvSpPr>
          <p:spPr bwMode="auto">
            <a:xfrm>
              <a:off x="3817" y="2060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5" name="Rectangle 1198"/>
            <p:cNvSpPr>
              <a:spLocks noChangeArrowheads="1"/>
            </p:cNvSpPr>
            <p:nvPr/>
          </p:nvSpPr>
          <p:spPr bwMode="auto">
            <a:xfrm>
              <a:off x="3818" y="2060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6" name="Rectangle 1199"/>
            <p:cNvSpPr>
              <a:spLocks noChangeArrowheads="1"/>
            </p:cNvSpPr>
            <p:nvPr/>
          </p:nvSpPr>
          <p:spPr bwMode="auto">
            <a:xfrm>
              <a:off x="3818" y="2060"/>
              <a:ext cx="1" cy="284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7" name="Rectangle 1200"/>
            <p:cNvSpPr>
              <a:spLocks noChangeArrowheads="1"/>
            </p:cNvSpPr>
            <p:nvPr/>
          </p:nvSpPr>
          <p:spPr bwMode="auto">
            <a:xfrm>
              <a:off x="3819" y="2060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8" name="Rectangle 1201"/>
            <p:cNvSpPr>
              <a:spLocks noChangeArrowheads="1"/>
            </p:cNvSpPr>
            <p:nvPr/>
          </p:nvSpPr>
          <p:spPr bwMode="auto">
            <a:xfrm>
              <a:off x="3819" y="2060"/>
              <a:ext cx="1" cy="284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9" name="Rectangle 1202"/>
            <p:cNvSpPr>
              <a:spLocks noChangeArrowheads="1"/>
            </p:cNvSpPr>
            <p:nvPr/>
          </p:nvSpPr>
          <p:spPr bwMode="auto">
            <a:xfrm>
              <a:off x="3820" y="2060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0" name="Rectangle 1203"/>
            <p:cNvSpPr>
              <a:spLocks noChangeArrowheads="1"/>
            </p:cNvSpPr>
            <p:nvPr/>
          </p:nvSpPr>
          <p:spPr bwMode="auto">
            <a:xfrm>
              <a:off x="3821" y="2060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1" name="Rectangle 1204"/>
            <p:cNvSpPr>
              <a:spLocks noChangeArrowheads="1"/>
            </p:cNvSpPr>
            <p:nvPr/>
          </p:nvSpPr>
          <p:spPr bwMode="auto">
            <a:xfrm>
              <a:off x="3821" y="2060"/>
              <a:ext cx="1" cy="284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2" name="Rectangle 1205"/>
            <p:cNvSpPr>
              <a:spLocks noChangeArrowheads="1"/>
            </p:cNvSpPr>
            <p:nvPr/>
          </p:nvSpPr>
          <p:spPr bwMode="auto">
            <a:xfrm>
              <a:off x="3822" y="2060"/>
              <a:ext cx="1" cy="284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3" name="Rectangle 1206"/>
            <p:cNvSpPr>
              <a:spLocks noChangeArrowheads="1"/>
            </p:cNvSpPr>
            <p:nvPr/>
          </p:nvSpPr>
          <p:spPr bwMode="auto">
            <a:xfrm>
              <a:off x="3823" y="2060"/>
              <a:ext cx="1" cy="284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846" name="Rectangle 1207"/>
          <p:cNvSpPr>
            <a:spLocks noChangeArrowheads="1"/>
          </p:cNvSpPr>
          <p:nvPr/>
        </p:nvSpPr>
        <p:spPr bwMode="auto">
          <a:xfrm>
            <a:off x="6067425" y="3270250"/>
            <a:ext cx="3175" cy="4508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7" name="Rectangle 1208"/>
          <p:cNvSpPr>
            <a:spLocks noChangeArrowheads="1"/>
          </p:cNvSpPr>
          <p:nvPr/>
        </p:nvSpPr>
        <p:spPr bwMode="auto">
          <a:xfrm>
            <a:off x="6070600" y="3270250"/>
            <a:ext cx="1588" cy="4508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8" name="Rectangle 1209"/>
          <p:cNvSpPr>
            <a:spLocks noChangeArrowheads="1"/>
          </p:cNvSpPr>
          <p:nvPr/>
        </p:nvSpPr>
        <p:spPr bwMode="auto">
          <a:xfrm>
            <a:off x="6070600" y="3270250"/>
            <a:ext cx="1588" cy="4508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9" name="Rectangle 1210"/>
          <p:cNvSpPr>
            <a:spLocks noChangeArrowheads="1"/>
          </p:cNvSpPr>
          <p:nvPr/>
        </p:nvSpPr>
        <p:spPr bwMode="auto">
          <a:xfrm>
            <a:off x="6072188" y="3270250"/>
            <a:ext cx="1587" cy="4508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0" name="Rectangle 1211"/>
          <p:cNvSpPr>
            <a:spLocks noChangeArrowheads="1"/>
          </p:cNvSpPr>
          <p:nvPr/>
        </p:nvSpPr>
        <p:spPr bwMode="auto">
          <a:xfrm>
            <a:off x="6073775" y="3270250"/>
            <a:ext cx="1588" cy="4508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1" name="Rectangle 1212"/>
          <p:cNvSpPr>
            <a:spLocks noChangeArrowheads="1"/>
          </p:cNvSpPr>
          <p:nvPr/>
        </p:nvSpPr>
        <p:spPr bwMode="auto">
          <a:xfrm>
            <a:off x="6073775" y="3270250"/>
            <a:ext cx="1588" cy="4508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2" name="Rectangle 1213"/>
          <p:cNvSpPr>
            <a:spLocks noChangeArrowheads="1"/>
          </p:cNvSpPr>
          <p:nvPr/>
        </p:nvSpPr>
        <p:spPr bwMode="auto">
          <a:xfrm>
            <a:off x="6075363" y="3270250"/>
            <a:ext cx="1587" cy="4508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3" name="Rectangle 1214"/>
          <p:cNvSpPr>
            <a:spLocks noChangeArrowheads="1"/>
          </p:cNvSpPr>
          <p:nvPr/>
        </p:nvSpPr>
        <p:spPr bwMode="auto">
          <a:xfrm>
            <a:off x="6076950" y="3270250"/>
            <a:ext cx="1588" cy="4508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4" name="Rectangle 1215"/>
          <p:cNvSpPr>
            <a:spLocks noChangeArrowheads="1"/>
          </p:cNvSpPr>
          <p:nvPr/>
        </p:nvSpPr>
        <p:spPr bwMode="auto">
          <a:xfrm>
            <a:off x="6076950" y="3270250"/>
            <a:ext cx="1588" cy="4508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5" name="Rectangle 1216"/>
          <p:cNvSpPr>
            <a:spLocks noChangeArrowheads="1"/>
          </p:cNvSpPr>
          <p:nvPr/>
        </p:nvSpPr>
        <p:spPr bwMode="auto">
          <a:xfrm>
            <a:off x="6078538" y="3270250"/>
            <a:ext cx="1587" cy="4508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6" name="Rectangle 1217"/>
          <p:cNvSpPr>
            <a:spLocks noChangeArrowheads="1"/>
          </p:cNvSpPr>
          <p:nvPr/>
        </p:nvSpPr>
        <p:spPr bwMode="auto">
          <a:xfrm>
            <a:off x="6080125" y="3270250"/>
            <a:ext cx="1588" cy="4508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7" name="Rectangle 1218"/>
          <p:cNvSpPr>
            <a:spLocks noChangeArrowheads="1"/>
          </p:cNvSpPr>
          <p:nvPr/>
        </p:nvSpPr>
        <p:spPr bwMode="auto">
          <a:xfrm>
            <a:off x="6080125" y="3270250"/>
            <a:ext cx="1588" cy="4508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8" name="Rectangle 1219"/>
          <p:cNvSpPr>
            <a:spLocks noChangeArrowheads="1"/>
          </p:cNvSpPr>
          <p:nvPr/>
        </p:nvSpPr>
        <p:spPr bwMode="auto">
          <a:xfrm>
            <a:off x="6081713" y="3270250"/>
            <a:ext cx="1587" cy="4508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9" name="Rectangle 1220"/>
          <p:cNvSpPr>
            <a:spLocks noChangeArrowheads="1"/>
          </p:cNvSpPr>
          <p:nvPr/>
        </p:nvSpPr>
        <p:spPr bwMode="auto">
          <a:xfrm>
            <a:off x="6081713" y="3270250"/>
            <a:ext cx="1587" cy="4508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0" name="Rectangle 1221"/>
          <p:cNvSpPr>
            <a:spLocks noChangeArrowheads="1"/>
          </p:cNvSpPr>
          <p:nvPr/>
        </p:nvSpPr>
        <p:spPr bwMode="auto">
          <a:xfrm>
            <a:off x="6083300" y="3270250"/>
            <a:ext cx="1588" cy="4508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1" name="Rectangle 1222"/>
          <p:cNvSpPr>
            <a:spLocks noChangeArrowheads="1"/>
          </p:cNvSpPr>
          <p:nvPr/>
        </p:nvSpPr>
        <p:spPr bwMode="auto">
          <a:xfrm>
            <a:off x="6084888" y="3270250"/>
            <a:ext cx="1587" cy="4508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2" name="Rectangle 1223"/>
          <p:cNvSpPr>
            <a:spLocks noChangeArrowheads="1"/>
          </p:cNvSpPr>
          <p:nvPr/>
        </p:nvSpPr>
        <p:spPr bwMode="auto">
          <a:xfrm>
            <a:off x="6084888" y="3270250"/>
            <a:ext cx="1587" cy="4508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3" name="Rectangle 1224"/>
          <p:cNvSpPr>
            <a:spLocks noChangeArrowheads="1"/>
          </p:cNvSpPr>
          <p:nvPr/>
        </p:nvSpPr>
        <p:spPr bwMode="auto">
          <a:xfrm>
            <a:off x="6086475" y="3270250"/>
            <a:ext cx="0" cy="4508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4" name="Rectangle 1225"/>
          <p:cNvSpPr>
            <a:spLocks noChangeArrowheads="1"/>
          </p:cNvSpPr>
          <p:nvPr/>
        </p:nvSpPr>
        <p:spPr bwMode="auto">
          <a:xfrm>
            <a:off x="6086475" y="3270250"/>
            <a:ext cx="3175" cy="4508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5" name="Rectangle 1226"/>
          <p:cNvSpPr>
            <a:spLocks noChangeArrowheads="1"/>
          </p:cNvSpPr>
          <p:nvPr/>
        </p:nvSpPr>
        <p:spPr bwMode="auto">
          <a:xfrm>
            <a:off x="6086475" y="3270250"/>
            <a:ext cx="3175" cy="4508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6" name="Rectangle 1227"/>
          <p:cNvSpPr>
            <a:spLocks noChangeArrowheads="1"/>
          </p:cNvSpPr>
          <p:nvPr/>
        </p:nvSpPr>
        <p:spPr bwMode="auto">
          <a:xfrm>
            <a:off x="6089650" y="3270250"/>
            <a:ext cx="1588" cy="4508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7" name="Rectangle 1228"/>
          <p:cNvSpPr>
            <a:spLocks noChangeArrowheads="1"/>
          </p:cNvSpPr>
          <p:nvPr/>
        </p:nvSpPr>
        <p:spPr bwMode="auto">
          <a:xfrm>
            <a:off x="6089650" y="3270250"/>
            <a:ext cx="1588" cy="4508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8" name="Rectangle 1229"/>
          <p:cNvSpPr>
            <a:spLocks noChangeArrowheads="1"/>
          </p:cNvSpPr>
          <p:nvPr/>
        </p:nvSpPr>
        <p:spPr bwMode="auto">
          <a:xfrm>
            <a:off x="6091238" y="3270250"/>
            <a:ext cx="1587" cy="450850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9" name="Rectangle 1230"/>
          <p:cNvSpPr>
            <a:spLocks noChangeArrowheads="1"/>
          </p:cNvSpPr>
          <p:nvPr/>
        </p:nvSpPr>
        <p:spPr bwMode="auto">
          <a:xfrm>
            <a:off x="6092825" y="3270250"/>
            <a:ext cx="1588" cy="450850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0" name="Rectangle 1231"/>
          <p:cNvSpPr>
            <a:spLocks noChangeArrowheads="1"/>
          </p:cNvSpPr>
          <p:nvPr/>
        </p:nvSpPr>
        <p:spPr bwMode="auto">
          <a:xfrm>
            <a:off x="6092825" y="3270250"/>
            <a:ext cx="1588" cy="4508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1" name="Rectangle 1232"/>
          <p:cNvSpPr>
            <a:spLocks noChangeArrowheads="1"/>
          </p:cNvSpPr>
          <p:nvPr/>
        </p:nvSpPr>
        <p:spPr bwMode="auto">
          <a:xfrm>
            <a:off x="6042025" y="3271838"/>
            <a:ext cx="52388" cy="449262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2" name="Rectangle 1233"/>
          <p:cNvSpPr>
            <a:spLocks noChangeArrowheads="1"/>
          </p:cNvSpPr>
          <p:nvPr/>
        </p:nvSpPr>
        <p:spPr bwMode="auto">
          <a:xfrm>
            <a:off x="6053138" y="3284538"/>
            <a:ext cx="41275" cy="1587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3" name="Rectangle 1234"/>
          <p:cNvSpPr>
            <a:spLocks noChangeArrowheads="1"/>
          </p:cNvSpPr>
          <p:nvPr/>
        </p:nvSpPr>
        <p:spPr bwMode="auto">
          <a:xfrm>
            <a:off x="6053138" y="3286125"/>
            <a:ext cx="41275" cy="476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4" name="Rectangle 1235"/>
          <p:cNvSpPr>
            <a:spLocks noChangeArrowheads="1"/>
          </p:cNvSpPr>
          <p:nvPr/>
        </p:nvSpPr>
        <p:spPr bwMode="auto">
          <a:xfrm>
            <a:off x="6053138" y="3290888"/>
            <a:ext cx="41275" cy="7937"/>
          </a:xfrm>
          <a:prstGeom prst="rect">
            <a:avLst/>
          </a:prstGeom>
          <a:solidFill>
            <a:srgbClr val="F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5" name="Rectangle 1236"/>
          <p:cNvSpPr>
            <a:spLocks noChangeArrowheads="1"/>
          </p:cNvSpPr>
          <p:nvPr/>
        </p:nvSpPr>
        <p:spPr bwMode="auto">
          <a:xfrm>
            <a:off x="6053138" y="3298825"/>
            <a:ext cx="41275" cy="4763"/>
          </a:xfrm>
          <a:prstGeom prst="rect">
            <a:avLst/>
          </a:prstGeom>
          <a:solidFill>
            <a:srgbClr val="F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6" name="Rectangle 1237"/>
          <p:cNvSpPr>
            <a:spLocks noChangeArrowheads="1"/>
          </p:cNvSpPr>
          <p:nvPr/>
        </p:nvSpPr>
        <p:spPr bwMode="auto">
          <a:xfrm>
            <a:off x="6053138" y="3303588"/>
            <a:ext cx="41275" cy="7937"/>
          </a:xfrm>
          <a:prstGeom prst="rect">
            <a:avLst/>
          </a:prstGeom>
          <a:solidFill>
            <a:srgbClr val="F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7" name="Rectangle 1238"/>
          <p:cNvSpPr>
            <a:spLocks noChangeArrowheads="1"/>
          </p:cNvSpPr>
          <p:nvPr/>
        </p:nvSpPr>
        <p:spPr bwMode="auto">
          <a:xfrm>
            <a:off x="6053138" y="3311525"/>
            <a:ext cx="41275" cy="6350"/>
          </a:xfrm>
          <a:prstGeom prst="rect">
            <a:avLst/>
          </a:prstGeom>
          <a:solidFill>
            <a:srgbClr val="F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8" name="Rectangle 1239"/>
          <p:cNvSpPr>
            <a:spLocks noChangeArrowheads="1"/>
          </p:cNvSpPr>
          <p:nvPr/>
        </p:nvSpPr>
        <p:spPr bwMode="auto">
          <a:xfrm>
            <a:off x="6053138" y="3317875"/>
            <a:ext cx="41275" cy="6350"/>
          </a:xfrm>
          <a:prstGeom prst="rect">
            <a:avLst/>
          </a:prstGeom>
          <a:solidFill>
            <a:srgbClr val="F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9" name="Rectangle 1240"/>
          <p:cNvSpPr>
            <a:spLocks noChangeArrowheads="1"/>
          </p:cNvSpPr>
          <p:nvPr/>
        </p:nvSpPr>
        <p:spPr bwMode="auto">
          <a:xfrm>
            <a:off x="6053138" y="3324225"/>
            <a:ext cx="41275" cy="6350"/>
          </a:xfrm>
          <a:prstGeom prst="rect">
            <a:avLst/>
          </a:prstGeom>
          <a:solidFill>
            <a:srgbClr val="F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0" name="Rectangle 1241"/>
          <p:cNvSpPr>
            <a:spLocks noChangeArrowheads="1"/>
          </p:cNvSpPr>
          <p:nvPr/>
        </p:nvSpPr>
        <p:spPr bwMode="auto">
          <a:xfrm>
            <a:off x="6053138" y="3330575"/>
            <a:ext cx="41275" cy="6350"/>
          </a:xfrm>
          <a:prstGeom prst="rect">
            <a:avLst/>
          </a:prstGeom>
          <a:solidFill>
            <a:srgbClr val="F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1" name="Rectangle 1242"/>
          <p:cNvSpPr>
            <a:spLocks noChangeArrowheads="1"/>
          </p:cNvSpPr>
          <p:nvPr/>
        </p:nvSpPr>
        <p:spPr bwMode="auto">
          <a:xfrm>
            <a:off x="6053138" y="3336925"/>
            <a:ext cx="41275" cy="6350"/>
          </a:xfrm>
          <a:prstGeom prst="rect">
            <a:avLst/>
          </a:prstGeom>
          <a:solidFill>
            <a:srgbClr val="E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2" name="Rectangle 1243"/>
          <p:cNvSpPr>
            <a:spLocks noChangeArrowheads="1"/>
          </p:cNvSpPr>
          <p:nvPr/>
        </p:nvSpPr>
        <p:spPr bwMode="auto">
          <a:xfrm>
            <a:off x="6053138" y="3343275"/>
            <a:ext cx="41275" cy="6350"/>
          </a:xfrm>
          <a:prstGeom prst="rect">
            <a:avLst/>
          </a:prstGeom>
          <a:solidFill>
            <a:srgbClr val="E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3" name="Rectangle 1244"/>
          <p:cNvSpPr>
            <a:spLocks noChangeArrowheads="1"/>
          </p:cNvSpPr>
          <p:nvPr/>
        </p:nvSpPr>
        <p:spPr bwMode="auto">
          <a:xfrm>
            <a:off x="6053138" y="3349625"/>
            <a:ext cx="41275" cy="7938"/>
          </a:xfrm>
          <a:prstGeom prst="rect">
            <a:avLst/>
          </a:prstGeom>
          <a:solidFill>
            <a:srgbClr val="E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4" name="Rectangle 1245"/>
          <p:cNvSpPr>
            <a:spLocks noChangeArrowheads="1"/>
          </p:cNvSpPr>
          <p:nvPr/>
        </p:nvSpPr>
        <p:spPr bwMode="auto">
          <a:xfrm>
            <a:off x="6053138" y="3357563"/>
            <a:ext cx="41275" cy="6350"/>
          </a:xfrm>
          <a:prstGeom prst="rect">
            <a:avLst/>
          </a:prstGeom>
          <a:solidFill>
            <a:srgbClr val="E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5" name="Rectangle 1246"/>
          <p:cNvSpPr>
            <a:spLocks noChangeArrowheads="1"/>
          </p:cNvSpPr>
          <p:nvPr/>
        </p:nvSpPr>
        <p:spPr bwMode="auto">
          <a:xfrm>
            <a:off x="6053138" y="3363913"/>
            <a:ext cx="41275" cy="6350"/>
          </a:xfrm>
          <a:prstGeom prst="rect">
            <a:avLst/>
          </a:prstGeom>
          <a:solidFill>
            <a:srgbClr val="E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6" name="Rectangle 1247"/>
          <p:cNvSpPr>
            <a:spLocks noChangeArrowheads="1"/>
          </p:cNvSpPr>
          <p:nvPr/>
        </p:nvSpPr>
        <p:spPr bwMode="auto">
          <a:xfrm>
            <a:off x="6053138" y="3370263"/>
            <a:ext cx="41275" cy="6350"/>
          </a:xfrm>
          <a:prstGeom prst="rect">
            <a:avLst/>
          </a:prstGeom>
          <a:solidFill>
            <a:srgbClr val="E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7" name="Rectangle 1248"/>
          <p:cNvSpPr>
            <a:spLocks noChangeArrowheads="1"/>
          </p:cNvSpPr>
          <p:nvPr/>
        </p:nvSpPr>
        <p:spPr bwMode="auto">
          <a:xfrm>
            <a:off x="6053138" y="3376613"/>
            <a:ext cx="41275" cy="6350"/>
          </a:xfrm>
          <a:prstGeom prst="rect">
            <a:avLst/>
          </a:prstGeom>
          <a:solidFill>
            <a:srgbClr val="E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8" name="Rectangle 1249"/>
          <p:cNvSpPr>
            <a:spLocks noChangeArrowheads="1"/>
          </p:cNvSpPr>
          <p:nvPr/>
        </p:nvSpPr>
        <p:spPr bwMode="auto">
          <a:xfrm>
            <a:off x="6053138" y="3382963"/>
            <a:ext cx="41275" cy="6350"/>
          </a:xfrm>
          <a:prstGeom prst="rect">
            <a:avLst/>
          </a:prstGeom>
          <a:solidFill>
            <a:srgbClr val="E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9" name="Rectangle 1250"/>
          <p:cNvSpPr>
            <a:spLocks noChangeArrowheads="1"/>
          </p:cNvSpPr>
          <p:nvPr/>
        </p:nvSpPr>
        <p:spPr bwMode="auto">
          <a:xfrm>
            <a:off x="6053138" y="3389313"/>
            <a:ext cx="41275" cy="6350"/>
          </a:xfrm>
          <a:prstGeom prst="rect">
            <a:avLst/>
          </a:prstGeom>
          <a:solidFill>
            <a:srgbClr val="D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0" name="Rectangle 1251"/>
          <p:cNvSpPr>
            <a:spLocks noChangeArrowheads="1"/>
          </p:cNvSpPr>
          <p:nvPr/>
        </p:nvSpPr>
        <p:spPr bwMode="auto">
          <a:xfrm>
            <a:off x="6053138" y="3395663"/>
            <a:ext cx="41275" cy="6350"/>
          </a:xfrm>
          <a:prstGeom prst="rect">
            <a:avLst/>
          </a:prstGeom>
          <a:solidFill>
            <a:srgbClr val="D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1" name="Rectangle 1252"/>
          <p:cNvSpPr>
            <a:spLocks noChangeArrowheads="1"/>
          </p:cNvSpPr>
          <p:nvPr/>
        </p:nvSpPr>
        <p:spPr bwMode="auto">
          <a:xfrm>
            <a:off x="6053138" y="3402013"/>
            <a:ext cx="41275" cy="7937"/>
          </a:xfrm>
          <a:prstGeom prst="rect">
            <a:avLst/>
          </a:prstGeom>
          <a:solidFill>
            <a:srgbClr val="D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2" name="Rectangle 1253"/>
          <p:cNvSpPr>
            <a:spLocks noChangeArrowheads="1"/>
          </p:cNvSpPr>
          <p:nvPr/>
        </p:nvSpPr>
        <p:spPr bwMode="auto">
          <a:xfrm>
            <a:off x="6053138" y="3409950"/>
            <a:ext cx="41275" cy="4763"/>
          </a:xfrm>
          <a:prstGeom prst="rect">
            <a:avLst/>
          </a:prstGeom>
          <a:solidFill>
            <a:srgbClr val="D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3" name="Rectangle 1254"/>
          <p:cNvSpPr>
            <a:spLocks noChangeArrowheads="1"/>
          </p:cNvSpPr>
          <p:nvPr/>
        </p:nvSpPr>
        <p:spPr bwMode="auto">
          <a:xfrm>
            <a:off x="6053138" y="3414713"/>
            <a:ext cx="41275" cy="7937"/>
          </a:xfrm>
          <a:prstGeom prst="rect">
            <a:avLst/>
          </a:prstGeom>
          <a:solidFill>
            <a:srgbClr val="D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4" name="Rectangle 1255"/>
          <p:cNvSpPr>
            <a:spLocks noChangeArrowheads="1"/>
          </p:cNvSpPr>
          <p:nvPr/>
        </p:nvSpPr>
        <p:spPr bwMode="auto">
          <a:xfrm>
            <a:off x="6053138" y="3422650"/>
            <a:ext cx="41275" cy="6350"/>
          </a:xfrm>
          <a:prstGeom prst="rect">
            <a:avLst/>
          </a:prstGeom>
          <a:solidFill>
            <a:srgbClr val="D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5" name="Rectangle 1256"/>
          <p:cNvSpPr>
            <a:spLocks noChangeArrowheads="1"/>
          </p:cNvSpPr>
          <p:nvPr/>
        </p:nvSpPr>
        <p:spPr bwMode="auto">
          <a:xfrm>
            <a:off x="6053138" y="3429000"/>
            <a:ext cx="41275" cy="6350"/>
          </a:xfrm>
          <a:prstGeom prst="rect">
            <a:avLst/>
          </a:prstGeom>
          <a:solidFill>
            <a:srgbClr val="D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6" name="Rectangle 1257"/>
          <p:cNvSpPr>
            <a:spLocks noChangeArrowheads="1"/>
          </p:cNvSpPr>
          <p:nvPr/>
        </p:nvSpPr>
        <p:spPr bwMode="auto">
          <a:xfrm>
            <a:off x="6053138" y="3435350"/>
            <a:ext cx="41275" cy="6350"/>
          </a:xfrm>
          <a:prstGeom prst="rect">
            <a:avLst/>
          </a:prstGeom>
          <a:solidFill>
            <a:srgbClr val="D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7" name="Rectangle 1258"/>
          <p:cNvSpPr>
            <a:spLocks noChangeArrowheads="1"/>
          </p:cNvSpPr>
          <p:nvPr/>
        </p:nvSpPr>
        <p:spPr bwMode="auto">
          <a:xfrm>
            <a:off x="6053138" y="3441700"/>
            <a:ext cx="41275" cy="6350"/>
          </a:xfrm>
          <a:prstGeom prst="rect">
            <a:avLst/>
          </a:prstGeom>
          <a:solidFill>
            <a:srgbClr val="C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8" name="Rectangle 1259"/>
          <p:cNvSpPr>
            <a:spLocks noChangeArrowheads="1"/>
          </p:cNvSpPr>
          <p:nvPr/>
        </p:nvSpPr>
        <p:spPr bwMode="auto">
          <a:xfrm>
            <a:off x="6053138" y="3448050"/>
            <a:ext cx="41275" cy="7938"/>
          </a:xfrm>
          <a:prstGeom prst="rect">
            <a:avLst/>
          </a:prstGeom>
          <a:solidFill>
            <a:srgbClr val="C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9" name="Rectangle 1260"/>
          <p:cNvSpPr>
            <a:spLocks noChangeArrowheads="1"/>
          </p:cNvSpPr>
          <p:nvPr/>
        </p:nvSpPr>
        <p:spPr bwMode="auto">
          <a:xfrm>
            <a:off x="6053138" y="3455988"/>
            <a:ext cx="41275" cy="4762"/>
          </a:xfrm>
          <a:prstGeom prst="rect">
            <a:avLst/>
          </a:prstGeom>
          <a:solidFill>
            <a:srgbClr val="C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0" name="Rectangle 1261"/>
          <p:cNvSpPr>
            <a:spLocks noChangeArrowheads="1"/>
          </p:cNvSpPr>
          <p:nvPr/>
        </p:nvSpPr>
        <p:spPr bwMode="auto">
          <a:xfrm>
            <a:off x="6053138" y="3460750"/>
            <a:ext cx="41275" cy="7938"/>
          </a:xfrm>
          <a:prstGeom prst="rect">
            <a:avLst/>
          </a:prstGeom>
          <a:solidFill>
            <a:srgbClr val="C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1" name="Rectangle 1262"/>
          <p:cNvSpPr>
            <a:spLocks noChangeArrowheads="1"/>
          </p:cNvSpPr>
          <p:nvPr/>
        </p:nvSpPr>
        <p:spPr bwMode="auto">
          <a:xfrm>
            <a:off x="6053138" y="3468688"/>
            <a:ext cx="41275" cy="6350"/>
          </a:xfrm>
          <a:prstGeom prst="rect">
            <a:avLst/>
          </a:prstGeom>
          <a:solidFill>
            <a:srgbClr val="C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2" name="Rectangle 1263"/>
          <p:cNvSpPr>
            <a:spLocks noChangeArrowheads="1"/>
          </p:cNvSpPr>
          <p:nvPr/>
        </p:nvSpPr>
        <p:spPr bwMode="auto">
          <a:xfrm>
            <a:off x="6053138" y="3475038"/>
            <a:ext cx="41275" cy="7937"/>
          </a:xfrm>
          <a:prstGeom prst="rect">
            <a:avLst/>
          </a:prstGeom>
          <a:solidFill>
            <a:srgbClr val="C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3" name="Rectangle 1264"/>
          <p:cNvSpPr>
            <a:spLocks noChangeArrowheads="1"/>
          </p:cNvSpPr>
          <p:nvPr/>
        </p:nvSpPr>
        <p:spPr bwMode="auto">
          <a:xfrm>
            <a:off x="6053138" y="3482975"/>
            <a:ext cx="41275" cy="7938"/>
          </a:xfrm>
          <a:prstGeom prst="rect">
            <a:avLst/>
          </a:prstGeom>
          <a:solidFill>
            <a:srgbClr val="C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4" name="Rectangle 1265"/>
          <p:cNvSpPr>
            <a:spLocks noChangeArrowheads="1"/>
          </p:cNvSpPr>
          <p:nvPr/>
        </p:nvSpPr>
        <p:spPr bwMode="auto">
          <a:xfrm>
            <a:off x="6053138" y="3490913"/>
            <a:ext cx="41275" cy="6350"/>
          </a:xfrm>
          <a:prstGeom prst="rect">
            <a:avLst/>
          </a:prstGeom>
          <a:solidFill>
            <a:srgbClr val="C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5" name="Rectangle 1266"/>
          <p:cNvSpPr>
            <a:spLocks noChangeArrowheads="1"/>
          </p:cNvSpPr>
          <p:nvPr/>
        </p:nvSpPr>
        <p:spPr bwMode="auto">
          <a:xfrm>
            <a:off x="6053138" y="3497263"/>
            <a:ext cx="41275" cy="7937"/>
          </a:xfrm>
          <a:prstGeom prst="rect">
            <a:avLst/>
          </a:prstGeom>
          <a:solidFill>
            <a:srgbClr val="B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6" name="Rectangle 1267"/>
          <p:cNvSpPr>
            <a:spLocks noChangeArrowheads="1"/>
          </p:cNvSpPr>
          <p:nvPr/>
        </p:nvSpPr>
        <p:spPr bwMode="auto">
          <a:xfrm>
            <a:off x="6053138" y="3505200"/>
            <a:ext cx="41275" cy="4763"/>
          </a:xfrm>
          <a:prstGeom prst="rect">
            <a:avLst/>
          </a:prstGeom>
          <a:solidFill>
            <a:srgbClr val="B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7" name="Rectangle 1268"/>
          <p:cNvSpPr>
            <a:spLocks noChangeArrowheads="1"/>
          </p:cNvSpPr>
          <p:nvPr/>
        </p:nvSpPr>
        <p:spPr bwMode="auto">
          <a:xfrm>
            <a:off x="6053138" y="3509963"/>
            <a:ext cx="41275" cy="7937"/>
          </a:xfrm>
          <a:prstGeom prst="rect">
            <a:avLst/>
          </a:prstGeom>
          <a:solidFill>
            <a:srgbClr val="B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8" name="Rectangle 1269"/>
          <p:cNvSpPr>
            <a:spLocks noChangeArrowheads="1"/>
          </p:cNvSpPr>
          <p:nvPr/>
        </p:nvSpPr>
        <p:spPr bwMode="auto">
          <a:xfrm>
            <a:off x="6053138" y="3517900"/>
            <a:ext cx="41275" cy="6350"/>
          </a:xfrm>
          <a:prstGeom prst="rect">
            <a:avLst/>
          </a:prstGeom>
          <a:solidFill>
            <a:srgbClr val="B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9" name="Rectangle 1270"/>
          <p:cNvSpPr>
            <a:spLocks noChangeArrowheads="1"/>
          </p:cNvSpPr>
          <p:nvPr/>
        </p:nvSpPr>
        <p:spPr bwMode="auto">
          <a:xfrm>
            <a:off x="6053138" y="3524250"/>
            <a:ext cx="41275" cy="6350"/>
          </a:xfrm>
          <a:prstGeom prst="rect">
            <a:avLst/>
          </a:prstGeom>
          <a:solidFill>
            <a:srgbClr val="B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0" name="Rectangle 1271"/>
          <p:cNvSpPr>
            <a:spLocks noChangeArrowheads="1"/>
          </p:cNvSpPr>
          <p:nvPr/>
        </p:nvSpPr>
        <p:spPr bwMode="auto">
          <a:xfrm>
            <a:off x="6053138" y="3530600"/>
            <a:ext cx="41275" cy="6350"/>
          </a:xfrm>
          <a:prstGeom prst="rect">
            <a:avLst/>
          </a:prstGeom>
          <a:solidFill>
            <a:srgbClr val="B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1" name="Rectangle 1272"/>
          <p:cNvSpPr>
            <a:spLocks noChangeArrowheads="1"/>
          </p:cNvSpPr>
          <p:nvPr/>
        </p:nvSpPr>
        <p:spPr bwMode="auto">
          <a:xfrm>
            <a:off x="6053138" y="3536950"/>
            <a:ext cx="41275" cy="6350"/>
          </a:xfrm>
          <a:prstGeom prst="rect">
            <a:avLst/>
          </a:prstGeom>
          <a:solidFill>
            <a:srgbClr val="B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2" name="Rectangle 1273"/>
          <p:cNvSpPr>
            <a:spLocks noChangeArrowheads="1"/>
          </p:cNvSpPr>
          <p:nvPr/>
        </p:nvSpPr>
        <p:spPr bwMode="auto">
          <a:xfrm>
            <a:off x="6053138" y="3543300"/>
            <a:ext cx="41275" cy="7938"/>
          </a:xfrm>
          <a:prstGeom prst="rect">
            <a:avLst/>
          </a:prstGeom>
          <a:solidFill>
            <a:srgbClr val="B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3" name="Rectangle 1274"/>
          <p:cNvSpPr>
            <a:spLocks noChangeArrowheads="1"/>
          </p:cNvSpPr>
          <p:nvPr/>
        </p:nvSpPr>
        <p:spPr bwMode="auto">
          <a:xfrm>
            <a:off x="6053138" y="3551238"/>
            <a:ext cx="41275" cy="4762"/>
          </a:xfrm>
          <a:prstGeom prst="rect">
            <a:avLst/>
          </a:prstGeom>
          <a:solidFill>
            <a:srgbClr val="A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4" name="Rectangle 1275"/>
          <p:cNvSpPr>
            <a:spLocks noChangeArrowheads="1"/>
          </p:cNvSpPr>
          <p:nvPr/>
        </p:nvSpPr>
        <p:spPr bwMode="auto">
          <a:xfrm>
            <a:off x="6053138" y="3556000"/>
            <a:ext cx="41275" cy="7938"/>
          </a:xfrm>
          <a:prstGeom prst="rect">
            <a:avLst/>
          </a:prstGeom>
          <a:solidFill>
            <a:srgbClr val="A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5" name="Rectangle 1276"/>
          <p:cNvSpPr>
            <a:spLocks noChangeArrowheads="1"/>
          </p:cNvSpPr>
          <p:nvPr/>
        </p:nvSpPr>
        <p:spPr bwMode="auto">
          <a:xfrm>
            <a:off x="6053138" y="3563938"/>
            <a:ext cx="41275" cy="6350"/>
          </a:xfrm>
          <a:prstGeom prst="rect">
            <a:avLst/>
          </a:prstGeom>
          <a:solidFill>
            <a:srgbClr val="A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6" name="Rectangle 1277"/>
          <p:cNvSpPr>
            <a:spLocks noChangeArrowheads="1"/>
          </p:cNvSpPr>
          <p:nvPr/>
        </p:nvSpPr>
        <p:spPr bwMode="auto">
          <a:xfrm>
            <a:off x="6053138" y="3570288"/>
            <a:ext cx="41275" cy="6350"/>
          </a:xfrm>
          <a:prstGeom prst="rect">
            <a:avLst/>
          </a:prstGeom>
          <a:solidFill>
            <a:srgbClr val="A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7" name="Rectangle 1278"/>
          <p:cNvSpPr>
            <a:spLocks noChangeArrowheads="1"/>
          </p:cNvSpPr>
          <p:nvPr/>
        </p:nvSpPr>
        <p:spPr bwMode="auto">
          <a:xfrm>
            <a:off x="6053138" y="3576638"/>
            <a:ext cx="41275" cy="6350"/>
          </a:xfrm>
          <a:prstGeom prst="rect">
            <a:avLst/>
          </a:prstGeom>
          <a:solidFill>
            <a:srgbClr val="A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8" name="Rectangle 1279"/>
          <p:cNvSpPr>
            <a:spLocks noChangeArrowheads="1"/>
          </p:cNvSpPr>
          <p:nvPr/>
        </p:nvSpPr>
        <p:spPr bwMode="auto">
          <a:xfrm>
            <a:off x="6053138" y="3582988"/>
            <a:ext cx="41275" cy="6350"/>
          </a:xfrm>
          <a:prstGeom prst="rect">
            <a:avLst/>
          </a:prstGeom>
          <a:solidFill>
            <a:srgbClr val="A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9" name="Rectangle 1280"/>
          <p:cNvSpPr>
            <a:spLocks noChangeArrowheads="1"/>
          </p:cNvSpPr>
          <p:nvPr/>
        </p:nvSpPr>
        <p:spPr bwMode="auto">
          <a:xfrm>
            <a:off x="6053138" y="3589338"/>
            <a:ext cx="41275" cy="7937"/>
          </a:xfrm>
          <a:prstGeom prst="rect">
            <a:avLst/>
          </a:prstGeom>
          <a:solidFill>
            <a:srgbClr val="A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0" name="Rectangle 1281"/>
          <p:cNvSpPr>
            <a:spLocks noChangeArrowheads="1"/>
          </p:cNvSpPr>
          <p:nvPr/>
        </p:nvSpPr>
        <p:spPr bwMode="auto">
          <a:xfrm>
            <a:off x="6053138" y="3597275"/>
            <a:ext cx="41275" cy="4763"/>
          </a:xfrm>
          <a:prstGeom prst="rect">
            <a:avLst/>
          </a:prstGeom>
          <a:solidFill>
            <a:srgbClr val="A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1" name="Rectangle 1282"/>
          <p:cNvSpPr>
            <a:spLocks noChangeArrowheads="1"/>
          </p:cNvSpPr>
          <p:nvPr/>
        </p:nvSpPr>
        <p:spPr bwMode="auto">
          <a:xfrm>
            <a:off x="6053138" y="3602038"/>
            <a:ext cx="41275" cy="7937"/>
          </a:xfrm>
          <a:prstGeom prst="rect">
            <a:avLst/>
          </a:prstGeom>
          <a:solidFill>
            <a:srgbClr val="9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2" name="Rectangle 1283"/>
          <p:cNvSpPr>
            <a:spLocks noChangeArrowheads="1"/>
          </p:cNvSpPr>
          <p:nvPr/>
        </p:nvSpPr>
        <p:spPr bwMode="auto">
          <a:xfrm>
            <a:off x="6053138" y="3609975"/>
            <a:ext cx="41275" cy="6350"/>
          </a:xfrm>
          <a:prstGeom prst="rect">
            <a:avLst/>
          </a:prstGeom>
          <a:solidFill>
            <a:srgbClr val="9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3" name="Rectangle 1284"/>
          <p:cNvSpPr>
            <a:spLocks noChangeArrowheads="1"/>
          </p:cNvSpPr>
          <p:nvPr/>
        </p:nvSpPr>
        <p:spPr bwMode="auto">
          <a:xfrm>
            <a:off x="6053138" y="3616325"/>
            <a:ext cx="41275" cy="6350"/>
          </a:xfrm>
          <a:prstGeom prst="rect">
            <a:avLst/>
          </a:prstGeom>
          <a:solidFill>
            <a:srgbClr val="9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4" name="Rectangle 1285"/>
          <p:cNvSpPr>
            <a:spLocks noChangeArrowheads="1"/>
          </p:cNvSpPr>
          <p:nvPr/>
        </p:nvSpPr>
        <p:spPr bwMode="auto">
          <a:xfrm>
            <a:off x="6053138" y="3622675"/>
            <a:ext cx="41275" cy="6350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5" name="Rectangle 1286"/>
          <p:cNvSpPr>
            <a:spLocks noChangeArrowheads="1"/>
          </p:cNvSpPr>
          <p:nvPr/>
        </p:nvSpPr>
        <p:spPr bwMode="auto">
          <a:xfrm>
            <a:off x="6053138" y="3629025"/>
            <a:ext cx="41275" cy="6350"/>
          </a:xfrm>
          <a:prstGeom prst="rect">
            <a:avLst/>
          </a:prstGeom>
          <a:solidFill>
            <a:srgbClr val="9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6" name="Rectangle 1287"/>
          <p:cNvSpPr>
            <a:spLocks noChangeArrowheads="1"/>
          </p:cNvSpPr>
          <p:nvPr/>
        </p:nvSpPr>
        <p:spPr bwMode="auto">
          <a:xfrm>
            <a:off x="6053138" y="3635375"/>
            <a:ext cx="41275" cy="6350"/>
          </a:xfrm>
          <a:prstGeom prst="rect">
            <a:avLst/>
          </a:prstGeom>
          <a:solidFill>
            <a:srgbClr val="9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7" name="Rectangle 1288"/>
          <p:cNvSpPr>
            <a:spLocks noChangeArrowheads="1"/>
          </p:cNvSpPr>
          <p:nvPr/>
        </p:nvSpPr>
        <p:spPr bwMode="auto">
          <a:xfrm>
            <a:off x="6053138" y="3641725"/>
            <a:ext cx="41275" cy="6350"/>
          </a:xfrm>
          <a:prstGeom prst="rect">
            <a:avLst/>
          </a:prstGeom>
          <a:solidFill>
            <a:srgbClr val="9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8" name="Rectangle 1289"/>
          <p:cNvSpPr>
            <a:spLocks noChangeArrowheads="1"/>
          </p:cNvSpPr>
          <p:nvPr/>
        </p:nvSpPr>
        <p:spPr bwMode="auto">
          <a:xfrm>
            <a:off x="6053138" y="3648075"/>
            <a:ext cx="41275" cy="6350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9" name="Rectangle 1290"/>
          <p:cNvSpPr>
            <a:spLocks noChangeArrowheads="1"/>
          </p:cNvSpPr>
          <p:nvPr/>
        </p:nvSpPr>
        <p:spPr bwMode="auto">
          <a:xfrm>
            <a:off x="6053138" y="3654425"/>
            <a:ext cx="41275" cy="7938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0" name="Rectangle 1291"/>
          <p:cNvSpPr>
            <a:spLocks noChangeArrowheads="1"/>
          </p:cNvSpPr>
          <p:nvPr/>
        </p:nvSpPr>
        <p:spPr bwMode="auto">
          <a:xfrm>
            <a:off x="6053138" y="3662363"/>
            <a:ext cx="41275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1" name="Rectangle 1292"/>
          <p:cNvSpPr>
            <a:spLocks noChangeArrowheads="1"/>
          </p:cNvSpPr>
          <p:nvPr/>
        </p:nvSpPr>
        <p:spPr bwMode="auto">
          <a:xfrm>
            <a:off x="6053138" y="3668713"/>
            <a:ext cx="41275" cy="6350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2" name="Rectangle 1293"/>
          <p:cNvSpPr>
            <a:spLocks noChangeArrowheads="1"/>
          </p:cNvSpPr>
          <p:nvPr/>
        </p:nvSpPr>
        <p:spPr bwMode="auto">
          <a:xfrm>
            <a:off x="6053138" y="3675063"/>
            <a:ext cx="41275" cy="6350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3" name="Rectangle 1294"/>
          <p:cNvSpPr>
            <a:spLocks noChangeArrowheads="1"/>
          </p:cNvSpPr>
          <p:nvPr/>
        </p:nvSpPr>
        <p:spPr bwMode="auto">
          <a:xfrm>
            <a:off x="6053138" y="3681413"/>
            <a:ext cx="41275" cy="6350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4" name="Rectangle 1295"/>
          <p:cNvSpPr>
            <a:spLocks noChangeArrowheads="1"/>
          </p:cNvSpPr>
          <p:nvPr/>
        </p:nvSpPr>
        <p:spPr bwMode="auto">
          <a:xfrm>
            <a:off x="6053138" y="3687763"/>
            <a:ext cx="41275" cy="7937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5" name="Rectangle 1296"/>
          <p:cNvSpPr>
            <a:spLocks noChangeArrowheads="1"/>
          </p:cNvSpPr>
          <p:nvPr/>
        </p:nvSpPr>
        <p:spPr bwMode="auto">
          <a:xfrm>
            <a:off x="6053138" y="3695700"/>
            <a:ext cx="41275" cy="4763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6" name="Rectangle 1297"/>
          <p:cNvSpPr>
            <a:spLocks noChangeArrowheads="1"/>
          </p:cNvSpPr>
          <p:nvPr/>
        </p:nvSpPr>
        <p:spPr bwMode="auto">
          <a:xfrm>
            <a:off x="6053138" y="3700463"/>
            <a:ext cx="41275" cy="4762"/>
          </a:xfrm>
          <a:prstGeom prst="rect">
            <a:avLst/>
          </a:prstGeom>
          <a:solidFill>
            <a:srgbClr val="8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7" name="Rectangle 1298"/>
          <p:cNvSpPr>
            <a:spLocks noChangeArrowheads="1"/>
          </p:cNvSpPr>
          <p:nvPr/>
        </p:nvSpPr>
        <p:spPr bwMode="auto">
          <a:xfrm>
            <a:off x="6054725" y="3286125"/>
            <a:ext cx="39688" cy="4191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938" name="Picture 129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525" y="3267075"/>
            <a:ext cx="31750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939" name="Rectangle 1300"/>
          <p:cNvSpPr>
            <a:spLocks noChangeArrowheads="1"/>
          </p:cNvSpPr>
          <p:nvPr/>
        </p:nvSpPr>
        <p:spPr bwMode="auto">
          <a:xfrm>
            <a:off x="6359525" y="3267075"/>
            <a:ext cx="31750" cy="190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940" name="Picture 130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075" y="3246438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941" name="Picture 130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075" y="3246438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942" name="Rectangle 1303"/>
          <p:cNvSpPr>
            <a:spLocks noChangeArrowheads="1"/>
          </p:cNvSpPr>
          <p:nvPr/>
        </p:nvSpPr>
        <p:spPr bwMode="auto">
          <a:xfrm>
            <a:off x="6315075" y="3308350"/>
            <a:ext cx="76200" cy="412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3" name="Line 1304"/>
          <p:cNvSpPr>
            <a:spLocks noChangeShapeType="1"/>
          </p:cNvSpPr>
          <p:nvPr/>
        </p:nvSpPr>
        <p:spPr bwMode="auto">
          <a:xfrm>
            <a:off x="6315075" y="3248025"/>
            <a:ext cx="1588" cy="48736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4" name="Line 1305"/>
          <p:cNvSpPr>
            <a:spLocks noChangeShapeType="1"/>
          </p:cNvSpPr>
          <p:nvPr/>
        </p:nvSpPr>
        <p:spPr bwMode="auto">
          <a:xfrm>
            <a:off x="6391275" y="3248025"/>
            <a:ext cx="1588" cy="48736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5" name="Rectangle 1306"/>
          <p:cNvSpPr>
            <a:spLocks noChangeArrowheads="1"/>
          </p:cNvSpPr>
          <p:nvPr/>
        </p:nvSpPr>
        <p:spPr bwMode="auto">
          <a:xfrm>
            <a:off x="6327775" y="3319463"/>
            <a:ext cx="52388" cy="190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6" name="Rectangle 1307"/>
          <p:cNvSpPr>
            <a:spLocks noChangeArrowheads="1"/>
          </p:cNvSpPr>
          <p:nvPr/>
        </p:nvSpPr>
        <p:spPr bwMode="auto">
          <a:xfrm>
            <a:off x="6327775" y="3319463"/>
            <a:ext cx="52388" cy="19050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7" name="Rectangle 1308"/>
          <p:cNvSpPr>
            <a:spLocks noChangeArrowheads="1"/>
          </p:cNvSpPr>
          <p:nvPr/>
        </p:nvSpPr>
        <p:spPr bwMode="auto">
          <a:xfrm>
            <a:off x="6334125" y="3328988"/>
            <a:ext cx="12700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8" name="Rectangle 1309"/>
          <p:cNvSpPr>
            <a:spLocks noChangeArrowheads="1"/>
          </p:cNvSpPr>
          <p:nvPr/>
        </p:nvSpPr>
        <p:spPr bwMode="auto">
          <a:xfrm>
            <a:off x="6346825" y="3328988"/>
            <a:ext cx="14288" cy="7937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9" name="Rectangle 1310"/>
          <p:cNvSpPr>
            <a:spLocks noChangeArrowheads="1"/>
          </p:cNvSpPr>
          <p:nvPr/>
        </p:nvSpPr>
        <p:spPr bwMode="auto">
          <a:xfrm>
            <a:off x="6332538" y="3322638"/>
            <a:ext cx="1587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0" name="Rectangle 1311"/>
          <p:cNvSpPr>
            <a:spLocks noChangeArrowheads="1"/>
          </p:cNvSpPr>
          <p:nvPr/>
        </p:nvSpPr>
        <p:spPr bwMode="auto">
          <a:xfrm>
            <a:off x="6334125" y="3322638"/>
            <a:ext cx="1588" cy="63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1" name="Rectangle 1312"/>
          <p:cNvSpPr>
            <a:spLocks noChangeArrowheads="1"/>
          </p:cNvSpPr>
          <p:nvPr/>
        </p:nvSpPr>
        <p:spPr bwMode="auto">
          <a:xfrm>
            <a:off x="6334125" y="3322638"/>
            <a:ext cx="1588" cy="63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2" name="Rectangle 1313"/>
          <p:cNvSpPr>
            <a:spLocks noChangeArrowheads="1"/>
          </p:cNvSpPr>
          <p:nvPr/>
        </p:nvSpPr>
        <p:spPr bwMode="auto">
          <a:xfrm>
            <a:off x="6335713" y="3322638"/>
            <a:ext cx="1587" cy="63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3" name="Rectangle 1314"/>
          <p:cNvSpPr>
            <a:spLocks noChangeArrowheads="1"/>
          </p:cNvSpPr>
          <p:nvPr/>
        </p:nvSpPr>
        <p:spPr bwMode="auto">
          <a:xfrm>
            <a:off x="6337300" y="3322638"/>
            <a:ext cx="1588" cy="63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4" name="Rectangle 1315"/>
          <p:cNvSpPr>
            <a:spLocks noChangeArrowheads="1"/>
          </p:cNvSpPr>
          <p:nvPr/>
        </p:nvSpPr>
        <p:spPr bwMode="auto">
          <a:xfrm>
            <a:off x="6337300" y="3322638"/>
            <a:ext cx="1588" cy="63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5" name="Rectangle 1316"/>
          <p:cNvSpPr>
            <a:spLocks noChangeArrowheads="1"/>
          </p:cNvSpPr>
          <p:nvPr/>
        </p:nvSpPr>
        <p:spPr bwMode="auto">
          <a:xfrm>
            <a:off x="6338888" y="3322638"/>
            <a:ext cx="1587" cy="63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6" name="Rectangle 1317"/>
          <p:cNvSpPr>
            <a:spLocks noChangeArrowheads="1"/>
          </p:cNvSpPr>
          <p:nvPr/>
        </p:nvSpPr>
        <p:spPr bwMode="auto">
          <a:xfrm>
            <a:off x="6340475" y="3322638"/>
            <a:ext cx="1588" cy="63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7" name="Rectangle 1318"/>
          <p:cNvSpPr>
            <a:spLocks noChangeArrowheads="1"/>
          </p:cNvSpPr>
          <p:nvPr/>
        </p:nvSpPr>
        <p:spPr bwMode="auto">
          <a:xfrm>
            <a:off x="6340475" y="3322638"/>
            <a:ext cx="1588" cy="63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8" name="Rectangle 1319"/>
          <p:cNvSpPr>
            <a:spLocks noChangeArrowheads="1"/>
          </p:cNvSpPr>
          <p:nvPr/>
        </p:nvSpPr>
        <p:spPr bwMode="auto">
          <a:xfrm>
            <a:off x="6342063" y="3322638"/>
            <a:ext cx="1587" cy="63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9" name="Rectangle 1320"/>
          <p:cNvSpPr>
            <a:spLocks noChangeArrowheads="1"/>
          </p:cNvSpPr>
          <p:nvPr/>
        </p:nvSpPr>
        <p:spPr bwMode="auto">
          <a:xfrm>
            <a:off x="6342063" y="3322638"/>
            <a:ext cx="1587" cy="63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0" name="Rectangle 1321"/>
          <p:cNvSpPr>
            <a:spLocks noChangeArrowheads="1"/>
          </p:cNvSpPr>
          <p:nvPr/>
        </p:nvSpPr>
        <p:spPr bwMode="auto">
          <a:xfrm>
            <a:off x="6343650" y="3322638"/>
            <a:ext cx="1588" cy="63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1" name="Rectangle 1322"/>
          <p:cNvSpPr>
            <a:spLocks noChangeArrowheads="1"/>
          </p:cNvSpPr>
          <p:nvPr/>
        </p:nvSpPr>
        <p:spPr bwMode="auto">
          <a:xfrm>
            <a:off x="6345238" y="3322638"/>
            <a:ext cx="1587" cy="63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2" name="Rectangle 1323"/>
          <p:cNvSpPr>
            <a:spLocks noChangeArrowheads="1"/>
          </p:cNvSpPr>
          <p:nvPr/>
        </p:nvSpPr>
        <p:spPr bwMode="auto">
          <a:xfrm>
            <a:off x="6345238" y="3322638"/>
            <a:ext cx="1587" cy="63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3" name="Rectangle 1324"/>
          <p:cNvSpPr>
            <a:spLocks noChangeArrowheads="1"/>
          </p:cNvSpPr>
          <p:nvPr/>
        </p:nvSpPr>
        <p:spPr bwMode="auto">
          <a:xfrm>
            <a:off x="6346825" y="3322638"/>
            <a:ext cx="1588" cy="63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4" name="Rectangle 1325"/>
          <p:cNvSpPr>
            <a:spLocks noChangeArrowheads="1"/>
          </p:cNvSpPr>
          <p:nvPr/>
        </p:nvSpPr>
        <p:spPr bwMode="auto">
          <a:xfrm>
            <a:off x="6348413" y="3322638"/>
            <a:ext cx="1587" cy="63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5" name="Rectangle 1326"/>
          <p:cNvSpPr>
            <a:spLocks noChangeArrowheads="1"/>
          </p:cNvSpPr>
          <p:nvPr/>
        </p:nvSpPr>
        <p:spPr bwMode="auto">
          <a:xfrm>
            <a:off x="6348413" y="3322638"/>
            <a:ext cx="1587" cy="63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6" name="Rectangle 1327"/>
          <p:cNvSpPr>
            <a:spLocks noChangeArrowheads="1"/>
          </p:cNvSpPr>
          <p:nvPr/>
        </p:nvSpPr>
        <p:spPr bwMode="auto">
          <a:xfrm>
            <a:off x="6350000" y="3322638"/>
            <a:ext cx="3175" cy="63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7" name="Rectangle 1328"/>
          <p:cNvSpPr>
            <a:spLocks noChangeArrowheads="1"/>
          </p:cNvSpPr>
          <p:nvPr/>
        </p:nvSpPr>
        <p:spPr bwMode="auto">
          <a:xfrm>
            <a:off x="6353175" y="3322638"/>
            <a:ext cx="0" cy="6350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8" name="Rectangle 1329"/>
          <p:cNvSpPr>
            <a:spLocks noChangeArrowheads="1"/>
          </p:cNvSpPr>
          <p:nvPr/>
        </p:nvSpPr>
        <p:spPr bwMode="auto">
          <a:xfrm>
            <a:off x="6353175" y="3322638"/>
            <a:ext cx="0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9" name="Rectangle 1330"/>
          <p:cNvSpPr>
            <a:spLocks noChangeArrowheads="1"/>
          </p:cNvSpPr>
          <p:nvPr/>
        </p:nvSpPr>
        <p:spPr bwMode="auto">
          <a:xfrm>
            <a:off x="6353175" y="3322638"/>
            <a:ext cx="1588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0" name="Rectangle 1331"/>
          <p:cNvSpPr>
            <a:spLocks noChangeArrowheads="1"/>
          </p:cNvSpPr>
          <p:nvPr/>
        </p:nvSpPr>
        <p:spPr bwMode="auto">
          <a:xfrm>
            <a:off x="6353175" y="3322638"/>
            <a:ext cx="1588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1" name="Rectangle 1332"/>
          <p:cNvSpPr>
            <a:spLocks noChangeArrowheads="1"/>
          </p:cNvSpPr>
          <p:nvPr/>
        </p:nvSpPr>
        <p:spPr bwMode="auto">
          <a:xfrm>
            <a:off x="6354763" y="3322638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2" name="Rectangle 1333"/>
          <p:cNvSpPr>
            <a:spLocks noChangeArrowheads="1"/>
          </p:cNvSpPr>
          <p:nvPr/>
        </p:nvSpPr>
        <p:spPr bwMode="auto">
          <a:xfrm>
            <a:off x="6356350" y="3322638"/>
            <a:ext cx="1588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3" name="Rectangle 1334"/>
          <p:cNvSpPr>
            <a:spLocks noChangeArrowheads="1"/>
          </p:cNvSpPr>
          <p:nvPr/>
        </p:nvSpPr>
        <p:spPr bwMode="auto">
          <a:xfrm>
            <a:off x="6356350" y="3322638"/>
            <a:ext cx="1588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4" name="Rectangle 1335"/>
          <p:cNvSpPr>
            <a:spLocks noChangeArrowheads="1"/>
          </p:cNvSpPr>
          <p:nvPr/>
        </p:nvSpPr>
        <p:spPr bwMode="auto">
          <a:xfrm>
            <a:off x="6357938" y="3322638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5" name="Rectangle 1336"/>
          <p:cNvSpPr>
            <a:spLocks noChangeArrowheads="1"/>
          </p:cNvSpPr>
          <p:nvPr/>
        </p:nvSpPr>
        <p:spPr bwMode="auto">
          <a:xfrm>
            <a:off x="6359525" y="3322638"/>
            <a:ext cx="1588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6" name="Rectangle 1337"/>
          <p:cNvSpPr>
            <a:spLocks noChangeArrowheads="1"/>
          </p:cNvSpPr>
          <p:nvPr/>
        </p:nvSpPr>
        <p:spPr bwMode="auto">
          <a:xfrm>
            <a:off x="6359525" y="3322638"/>
            <a:ext cx="1588" cy="635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7" name="Rectangle 1338"/>
          <p:cNvSpPr>
            <a:spLocks noChangeArrowheads="1"/>
          </p:cNvSpPr>
          <p:nvPr/>
        </p:nvSpPr>
        <p:spPr bwMode="auto">
          <a:xfrm>
            <a:off x="6361113" y="3322638"/>
            <a:ext cx="1587" cy="6350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8" name="Rectangle 1339"/>
          <p:cNvSpPr>
            <a:spLocks noChangeArrowheads="1"/>
          </p:cNvSpPr>
          <p:nvPr/>
        </p:nvSpPr>
        <p:spPr bwMode="auto">
          <a:xfrm>
            <a:off x="6361113" y="3322638"/>
            <a:ext cx="1587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9" name="Rectangle 1340"/>
          <p:cNvSpPr>
            <a:spLocks noChangeArrowheads="1"/>
          </p:cNvSpPr>
          <p:nvPr/>
        </p:nvSpPr>
        <p:spPr bwMode="auto">
          <a:xfrm>
            <a:off x="6362700" y="3322638"/>
            <a:ext cx="1588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0" name="Rectangle 1341"/>
          <p:cNvSpPr>
            <a:spLocks noChangeArrowheads="1"/>
          </p:cNvSpPr>
          <p:nvPr/>
        </p:nvSpPr>
        <p:spPr bwMode="auto">
          <a:xfrm>
            <a:off x="6364288" y="3322638"/>
            <a:ext cx="1587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1" name="Rectangle 1342"/>
          <p:cNvSpPr>
            <a:spLocks noChangeArrowheads="1"/>
          </p:cNvSpPr>
          <p:nvPr/>
        </p:nvSpPr>
        <p:spPr bwMode="auto">
          <a:xfrm>
            <a:off x="6364288" y="3322638"/>
            <a:ext cx="1587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2" name="Rectangle 1343"/>
          <p:cNvSpPr>
            <a:spLocks noChangeArrowheads="1"/>
          </p:cNvSpPr>
          <p:nvPr/>
        </p:nvSpPr>
        <p:spPr bwMode="auto">
          <a:xfrm>
            <a:off x="6365875" y="3322638"/>
            <a:ext cx="1588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3" name="Rectangle 1344"/>
          <p:cNvSpPr>
            <a:spLocks noChangeArrowheads="1"/>
          </p:cNvSpPr>
          <p:nvPr/>
        </p:nvSpPr>
        <p:spPr bwMode="auto">
          <a:xfrm>
            <a:off x="6367463" y="3322638"/>
            <a:ext cx="1587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4" name="Rectangle 1345"/>
          <p:cNvSpPr>
            <a:spLocks noChangeArrowheads="1"/>
          </p:cNvSpPr>
          <p:nvPr/>
        </p:nvSpPr>
        <p:spPr bwMode="auto">
          <a:xfrm>
            <a:off x="6367463" y="3322638"/>
            <a:ext cx="1587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5" name="Rectangle 1346"/>
          <p:cNvSpPr>
            <a:spLocks noChangeArrowheads="1"/>
          </p:cNvSpPr>
          <p:nvPr/>
        </p:nvSpPr>
        <p:spPr bwMode="auto">
          <a:xfrm>
            <a:off x="6369050" y="3322638"/>
            <a:ext cx="3175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6" name="Rectangle 1347"/>
          <p:cNvSpPr>
            <a:spLocks noChangeArrowheads="1"/>
          </p:cNvSpPr>
          <p:nvPr/>
        </p:nvSpPr>
        <p:spPr bwMode="auto">
          <a:xfrm>
            <a:off x="6372225" y="3322638"/>
            <a:ext cx="0" cy="6350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7" name="Rectangle 1348"/>
          <p:cNvSpPr>
            <a:spLocks noChangeArrowheads="1"/>
          </p:cNvSpPr>
          <p:nvPr/>
        </p:nvSpPr>
        <p:spPr bwMode="auto">
          <a:xfrm>
            <a:off x="6372225" y="3322638"/>
            <a:ext cx="0" cy="6350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8" name="Rectangle 1349"/>
          <p:cNvSpPr>
            <a:spLocks noChangeArrowheads="1"/>
          </p:cNvSpPr>
          <p:nvPr/>
        </p:nvSpPr>
        <p:spPr bwMode="auto">
          <a:xfrm>
            <a:off x="6372225" y="3322638"/>
            <a:ext cx="1588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9" name="Rectangle 1350"/>
          <p:cNvSpPr>
            <a:spLocks noChangeArrowheads="1"/>
          </p:cNvSpPr>
          <p:nvPr/>
        </p:nvSpPr>
        <p:spPr bwMode="auto">
          <a:xfrm>
            <a:off x="6361113" y="3328988"/>
            <a:ext cx="12700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0" name="Freeform 1351"/>
          <p:cNvSpPr>
            <a:spLocks/>
          </p:cNvSpPr>
          <p:nvPr/>
        </p:nvSpPr>
        <p:spPr bwMode="auto">
          <a:xfrm>
            <a:off x="6042025" y="3216275"/>
            <a:ext cx="395288" cy="519113"/>
          </a:xfrm>
          <a:custGeom>
            <a:avLst/>
            <a:gdLst>
              <a:gd name="T0" fmla="*/ 2147483647 w 500"/>
              <a:gd name="T1" fmla="*/ 2147483647 h 654"/>
              <a:gd name="T2" fmla="*/ 2147483647 w 500"/>
              <a:gd name="T3" fmla="*/ 2147483647 h 654"/>
              <a:gd name="T4" fmla="*/ 0 w 500"/>
              <a:gd name="T5" fmla="*/ 2147483647 h 654"/>
              <a:gd name="T6" fmla="*/ 0 w 500"/>
              <a:gd name="T7" fmla="*/ 2147483647 h 654"/>
              <a:gd name="T8" fmla="*/ 2147483647 w 500"/>
              <a:gd name="T9" fmla="*/ 2147483647 h 654"/>
              <a:gd name="T10" fmla="*/ 2147483647 w 500"/>
              <a:gd name="T11" fmla="*/ 2147483647 h 654"/>
              <a:gd name="T12" fmla="*/ 2147483647 w 500"/>
              <a:gd name="T13" fmla="*/ 2147483647 h 654"/>
              <a:gd name="T14" fmla="*/ 2147483647 w 500"/>
              <a:gd name="T15" fmla="*/ 0 h 654"/>
              <a:gd name="T16" fmla="*/ 2147483647 w 500"/>
              <a:gd name="T17" fmla="*/ 0 h 654"/>
              <a:gd name="T18" fmla="*/ 2147483647 w 500"/>
              <a:gd name="T19" fmla="*/ 2147483647 h 654"/>
              <a:gd name="T20" fmla="*/ 2147483647 w 500"/>
              <a:gd name="T21" fmla="*/ 2147483647 h 654"/>
              <a:gd name="T22" fmla="*/ 2147483647 w 500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4"/>
              <a:gd name="T38" fmla="*/ 500 w 500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4">
                <a:moveTo>
                  <a:pt x="67" y="654"/>
                </a:moveTo>
                <a:lnTo>
                  <a:pt x="67" y="635"/>
                </a:lnTo>
                <a:lnTo>
                  <a:pt x="0" y="635"/>
                </a:lnTo>
                <a:lnTo>
                  <a:pt x="0" y="68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1" y="654"/>
                </a:lnTo>
                <a:lnTo>
                  <a:pt x="67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1" name="Rectangle 1352"/>
          <p:cNvSpPr>
            <a:spLocks noChangeArrowheads="1"/>
          </p:cNvSpPr>
          <p:nvPr/>
        </p:nvSpPr>
        <p:spPr bwMode="auto">
          <a:xfrm>
            <a:off x="6099175" y="3760788"/>
            <a:ext cx="3968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ASCC</a:t>
            </a:r>
          </a:p>
        </p:txBody>
      </p:sp>
      <p:sp>
        <p:nvSpPr>
          <p:cNvPr id="138992" name="Freeform 1353"/>
          <p:cNvSpPr>
            <a:spLocks noEditPoints="1"/>
          </p:cNvSpPr>
          <p:nvPr/>
        </p:nvSpPr>
        <p:spPr bwMode="auto">
          <a:xfrm>
            <a:off x="6130925" y="4610100"/>
            <a:ext cx="377825" cy="26988"/>
          </a:xfrm>
          <a:custGeom>
            <a:avLst/>
            <a:gdLst>
              <a:gd name="T0" fmla="*/ 0 w 477"/>
              <a:gd name="T1" fmla="*/ 2147483647 h 36"/>
              <a:gd name="T2" fmla="*/ 0 w 477"/>
              <a:gd name="T3" fmla="*/ 2147483647 h 36"/>
              <a:gd name="T4" fmla="*/ 2147483647 w 477"/>
              <a:gd name="T5" fmla="*/ 2147483647 h 36"/>
              <a:gd name="T6" fmla="*/ 2147483647 w 477"/>
              <a:gd name="T7" fmla="*/ 2147483647 h 36"/>
              <a:gd name="T8" fmla="*/ 0 w 477"/>
              <a:gd name="T9" fmla="*/ 2147483647 h 36"/>
              <a:gd name="T10" fmla="*/ 2147483647 w 477"/>
              <a:gd name="T11" fmla="*/ 2147483647 h 36"/>
              <a:gd name="T12" fmla="*/ 2147483647 w 477"/>
              <a:gd name="T13" fmla="*/ 2147483647 h 36"/>
              <a:gd name="T14" fmla="*/ 2147483647 w 477"/>
              <a:gd name="T15" fmla="*/ 2147483647 h 36"/>
              <a:gd name="T16" fmla="*/ 2147483647 w 477"/>
              <a:gd name="T17" fmla="*/ 2147483647 h 36"/>
              <a:gd name="T18" fmla="*/ 2147483647 w 477"/>
              <a:gd name="T19" fmla="*/ 2147483647 h 36"/>
              <a:gd name="T20" fmla="*/ 2147483647 w 477"/>
              <a:gd name="T21" fmla="*/ 2147483647 h 36"/>
              <a:gd name="T22" fmla="*/ 2147483647 w 477"/>
              <a:gd name="T23" fmla="*/ 2147483647 h 36"/>
              <a:gd name="T24" fmla="*/ 2147483647 w 477"/>
              <a:gd name="T25" fmla="*/ 2147483647 h 36"/>
              <a:gd name="T26" fmla="*/ 2147483647 w 477"/>
              <a:gd name="T27" fmla="*/ 2147483647 h 36"/>
              <a:gd name="T28" fmla="*/ 2147483647 w 477"/>
              <a:gd name="T29" fmla="*/ 2147483647 h 36"/>
              <a:gd name="T30" fmla="*/ 2147483647 w 477"/>
              <a:gd name="T31" fmla="*/ 2147483647 h 36"/>
              <a:gd name="T32" fmla="*/ 2147483647 w 477"/>
              <a:gd name="T33" fmla="*/ 2147483647 h 36"/>
              <a:gd name="T34" fmla="*/ 2147483647 w 477"/>
              <a:gd name="T35" fmla="*/ 2147483647 h 36"/>
              <a:gd name="T36" fmla="*/ 2147483647 w 477"/>
              <a:gd name="T37" fmla="*/ 2147483647 h 36"/>
              <a:gd name="T38" fmla="*/ 2147483647 w 477"/>
              <a:gd name="T39" fmla="*/ 2147483647 h 36"/>
              <a:gd name="T40" fmla="*/ 2147483647 w 477"/>
              <a:gd name="T41" fmla="*/ 2147483647 h 36"/>
              <a:gd name="T42" fmla="*/ 2147483647 w 477"/>
              <a:gd name="T43" fmla="*/ 2147483647 h 36"/>
              <a:gd name="T44" fmla="*/ 2147483647 w 477"/>
              <a:gd name="T45" fmla="*/ 2147483647 h 36"/>
              <a:gd name="T46" fmla="*/ 2147483647 w 477"/>
              <a:gd name="T47" fmla="*/ 2147483647 h 36"/>
              <a:gd name="T48" fmla="*/ 2147483647 w 477"/>
              <a:gd name="T49" fmla="*/ 2147483647 h 36"/>
              <a:gd name="T50" fmla="*/ 2147483647 w 477"/>
              <a:gd name="T51" fmla="*/ 0 h 36"/>
              <a:gd name="T52" fmla="*/ 2147483647 w 477"/>
              <a:gd name="T53" fmla="*/ 2147483647 h 36"/>
              <a:gd name="T54" fmla="*/ 2147483647 w 477"/>
              <a:gd name="T55" fmla="*/ 2147483647 h 36"/>
              <a:gd name="T56" fmla="*/ 2147483647 w 477"/>
              <a:gd name="T57" fmla="*/ 0 h 36"/>
              <a:gd name="T58" fmla="*/ 2147483647 w 477"/>
              <a:gd name="T59" fmla="*/ 0 h 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7"/>
              <a:gd name="T91" fmla="*/ 0 h 36"/>
              <a:gd name="T92" fmla="*/ 477 w 477"/>
              <a:gd name="T93" fmla="*/ 36 h 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7" h="36">
                <a:moveTo>
                  <a:pt x="0" y="3"/>
                </a:moveTo>
                <a:lnTo>
                  <a:pt x="0" y="16"/>
                </a:lnTo>
                <a:lnTo>
                  <a:pt x="17" y="16"/>
                </a:lnTo>
                <a:lnTo>
                  <a:pt x="17" y="3"/>
                </a:lnTo>
                <a:lnTo>
                  <a:pt x="0" y="3"/>
                </a:lnTo>
                <a:close/>
                <a:moveTo>
                  <a:pt x="70" y="22"/>
                </a:moveTo>
                <a:lnTo>
                  <a:pt x="70" y="36"/>
                </a:lnTo>
                <a:lnTo>
                  <a:pt x="86" y="36"/>
                </a:lnTo>
                <a:lnTo>
                  <a:pt x="86" y="22"/>
                </a:lnTo>
                <a:lnTo>
                  <a:pt x="70" y="22"/>
                </a:lnTo>
                <a:close/>
                <a:moveTo>
                  <a:pt x="307" y="22"/>
                </a:moveTo>
                <a:lnTo>
                  <a:pt x="307" y="36"/>
                </a:lnTo>
                <a:lnTo>
                  <a:pt x="291" y="36"/>
                </a:lnTo>
                <a:lnTo>
                  <a:pt x="291" y="22"/>
                </a:lnTo>
                <a:lnTo>
                  <a:pt x="307" y="22"/>
                </a:lnTo>
                <a:close/>
                <a:moveTo>
                  <a:pt x="327" y="22"/>
                </a:moveTo>
                <a:lnTo>
                  <a:pt x="327" y="36"/>
                </a:lnTo>
                <a:lnTo>
                  <a:pt x="344" y="36"/>
                </a:lnTo>
                <a:lnTo>
                  <a:pt x="344" y="22"/>
                </a:lnTo>
                <a:lnTo>
                  <a:pt x="327" y="22"/>
                </a:lnTo>
                <a:close/>
                <a:moveTo>
                  <a:pt x="426" y="22"/>
                </a:moveTo>
                <a:lnTo>
                  <a:pt x="426" y="36"/>
                </a:lnTo>
                <a:lnTo>
                  <a:pt x="442" y="36"/>
                </a:lnTo>
                <a:lnTo>
                  <a:pt x="442" y="22"/>
                </a:lnTo>
                <a:lnTo>
                  <a:pt x="426" y="22"/>
                </a:lnTo>
                <a:close/>
                <a:moveTo>
                  <a:pt x="461" y="0"/>
                </a:moveTo>
                <a:lnTo>
                  <a:pt x="461" y="13"/>
                </a:lnTo>
                <a:lnTo>
                  <a:pt x="477" y="13"/>
                </a:lnTo>
                <a:lnTo>
                  <a:pt x="477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3" name="Rectangle 1354"/>
          <p:cNvSpPr>
            <a:spLocks noChangeArrowheads="1"/>
          </p:cNvSpPr>
          <p:nvPr/>
        </p:nvSpPr>
        <p:spPr bwMode="auto">
          <a:xfrm>
            <a:off x="6130925" y="46116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4" name="Rectangle 1355"/>
          <p:cNvSpPr>
            <a:spLocks noChangeArrowheads="1"/>
          </p:cNvSpPr>
          <p:nvPr/>
        </p:nvSpPr>
        <p:spPr bwMode="auto">
          <a:xfrm>
            <a:off x="6184900" y="4625975"/>
            <a:ext cx="14288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5" name="Rectangle 1356"/>
          <p:cNvSpPr>
            <a:spLocks noChangeArrowheads="1"/>
          </p:cNvSpPr>
          <p:nvPr/>
        </p:nvSpPr>
        <p:spPr bwMode="auto">
          <a:xfrm>
            <a:off x="6361113" y="462597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6" name="Rectangle 1357"/>
          <p:cNvSpPr>
            <a:spLocks noChangeArrowheads="1"/>
          </p:cNvSpPr>
          <p:nvPr/>
        </p:nvSpPr>
        <p:spPr bwMode="auto">
          <a:xfrm>
            <a:off x="6391275" y="4625975"/>
            <a:ext cx="11113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7" name="Rectangle 1358"/>
          <p:cNvSpPr>
            <a:spLocks noChangeArrowheads="1"/>
          </p:cNvSpPr>
          <p:nvPr/>
        </p:nvSpPr>
        <p:spPr bwMode="auto">
          <a:xfrm>
            <a:off x="6467475" y="4625975"/>
            <a:ext cx="14288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8" name="Rectangle 1359"/>
          <p:cNvSpPr>
            <a:spLocks noChangeArrowheads="1"/>
          </p:cNvSpPr>
          <p:nvPr/>
        </p:nvSpPr>
        <p:spPr bwMode="auto">
          <a:xfrm>
            <a:off x="6496050" y="4610100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9" name="Freeform 1360"/>
          <p:cNvSpPr>
            <a:spLocks/>
          </p:cNvSpPr>
          <p:nvPr/>
        </p:nvSpPr>
        <p:spPr bwMode="auto">
          <a:xfrm>
            <a:off x="6489700" y="4113213"/>
            <a:ext cx="30163" cy="519112"/>
          </a:xfrm>
          <a:custGeom>
            <a:avLst/>
            <a:gdLst>
              <a:gd name="T0" fmla="*/ 0 w 38"/>
              <a:gd name="T1" fmla="*/ 2147483647 h 655"/>
              <a:gd name="T2" fmla="*/ 2147483647 w 38"/>
              <a:gd name="T3" fmla="*/ 2147483647 h 655"/>
              <a:gd name="T4" fmla="*/ 2147483647 w 38"/>
              <a:gd name="T5" fmla="*/ 0 h 655"/>
              <a:gd name="T6" fmla="*/ 0 w 38"/>
              <a:gd name="T7" fmla="*/ 2147483647 h 655"/>
              <a:gd name="T8" fmla="*/ 0 w 38"/>
              <a:gd name="T9" fmla="*/ 2147483647 h 6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5"/>
              <a:gd name="T17" fmla="*/ 38 w 38"/>
              <a:gd name="T18" fmla="*/ 655 h 65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5">
                <a:moveTo>
                  <a:pt x="0" y="655"/>
                </a:moveTo>
                <a:lnTo>
                  <a:pt x="38" y="616"/>
                </a:lnTo>
                <a:lnTo>
                  <a:pt x="38" y="0"/>
                </a:lnTo>
                <a:lnTo>
                  <a:pt x="0" y="40"/>
                </a:lnTo>
                <a:lnTo>
                  <a:pt x="0" y="655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0" name="Freeform 1361"/>
          <p:cNvSpPr>
            <a:spLocks/>
          </p:cNvSpPr>
          <p:nvPr/>
        </p:nvSpPr>
        <p:spPr bwMode="auto">
          <a:xfrm>
            <a:off x="6381750" y="4113213"/>
            <a:ext cx="138113" cy="30162"/>
          </a:xfrm>
          <a:custGeom>
            <a:avLst/>
            <a:gdLst>
              <a:gd name="T0" fmla="*/ 0 w 173"/>
              <a:gd name="T1" fmla="*/ 2147483647 h 38"/>
              <a:gd name="T2" fmla="*/ 2147483647 w 173"/>
              <a:gd name="T3" fmla="*/ 0 h 38"/>
              <a:gd name="T4" fmla="*/ 2147483647 w 173"/>
              <a:gd name="T5" fmla="*/ 0 h 38"/>
              <a:gd name="T6" fmla="*/ 2147483647 w 173"/>
              <a:gd name="T7" fmla="*/ 2147483647 h 38"/>
              <a:gd name="T8" fmla="*/ 0 w 173"/>
              <a:gd name="T9" fmla="*/ 2147483647 h 38"/>
              <a:gd name="T10" fmla="*/ 0 w 173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8"/>
              <a:gd name="T20" fmla="*/ 173 w 17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8">
                <a:moveTo>
                  <a:pt x="0" y="38"/>
                </a:moveTo>
                <a:lnTo>
                  <a:pt x="39" y="0"/>
                </a:lnTo>
                <a:lnTo>
                  <a:pt x="173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001" name="Freeform 1362"/>
          <p:cNvSpPr>
            <a:spLocks/>
          </p:cNvSpPr>
          <p:nvPr/>
        </p:nvSpPr>
        <p:spPr bwMode="auto">
          <a:xfrm>
            <a:off x="6122988" y="4151313"/>
            <a:ext cx="53975" cy="15875"/>
          </a:xfrm>
          <a:custGeom>
            <a:avLst/>
            <a:gdLst>
              <a:gd name="T0" fmla="*/ 0 w 68"/>
              <a:gd name="T1" fmla="*/ 2147483647 h 19"/>
              <a:gd name="T2" fmla="*/ 2147483647 w 68"/>
              <a:gd name="T3" fmla="*/ 0 h 19"/>
              <a:gd name="T4" fmla="*/ 2147483647 w 68"/>
              <a:gd name="T5" fmla="*/ 0 h 19"/>
              <a:gd name="T6" fmla="*/ 2147483647 w 68"/>
              <a:gd name="T7" fmla="*/ 2147483647 h 19"/>
              <a:gd name="T8" fmla="*/ 0 w 68"/>
              <a:gd name="T9" fmla="*/ 2147483647 h 19"/>
              <a:gd name="T10" fmla="*/ 0 w 68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19"/>
              <a:gd name="T20" fmla="*/ 68 w 68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19">
                <a:moveTo>
                  <a:pt x="0" y="19"/>
                </a:moveTo>
                <a:lnTo>
                  <a:pt x="19" y="0"/>
                </a:lnTo>
                <a:lnTo>
                  <a:pt x="68" y="0"/>
                </a:lnTo>
                <a:lnTo>
                  <a:pt x="68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002" name="Freeform 1363"/>
          <p:cNvSpPr>
            <a:spLocks/>
          </p:cNvSpPr>
          <p:nvPr/>
        </p:nvSpPr>
        <p:spPr bwMode="auto">
          <a:xfrm>
            <a:off x="6176963" y="4113213"/>
            <a:ext cx="236537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8" y="0"/>
                </a:lnTo>
                <a:lnTo>
                  <a:pt x="298" y="0"/>
                </a:lnTo>
                <a:lnTo>
                  <a:pt x="259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003" name="Rectangle 1364"/>
          <p:cNvSpPr>
            <a:spLocks noChangeArrowheads="1"/>
          </p:cNvSpPr>
          <p:nvPr/>
        </p:nvSpPr>
        <p:spPr bwMode="auto">
          <a:xfrm>
            <a:off x="6121400" y="4113213"/>
            <a:ext cx="398463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4" name="Rectangle 1365"/>
          <p:cNvSpPr>
            <a:spLocks noChangeArrowheads="1"/>
          </p:cNvSpPr>
          <p:nvPr/>
        </p:nvSpPr>
        <p:spPr bwMode="auto">
          <a:xfrm>
            <a:off x="6121400" y="4113213"/>
            <a:ext cx="398463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5" name="Rectangle 1366"/>
          <p:cNvSpPr>
            <a:spLocks noChangeArrowheads="1"/>
          </p:cNvSpPr>
          <p:nvPr/>
        </p:nvSpPr>
        <p:spPr bwMode="auto">
          <a:xfrm>
            <a:off x="6121400" y="4114800"/>
            <a:ext cx="398463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6" name="Rectangle 1367"/>
          <p:cNvSpPr>
            <a:spLocks noChangeArrowheads="1"/>
          </p:cNvSpPr>
          <p:nvPr/>
        </p:nvSpPr>
        <p:spPr bwMode="auto">
          <a:xfrm>
            <a:off x="6121400" y="4116388"/>
            <a:ext cx="398463" cy="1587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7" name="Rectangle 1368"/>
          <p:cNvSpPr>
            <a:spLocks noChangeArrowheads="1"/>
          </p:cNvSpPr>
          <p:nvPr/>
        </p:nvSpPr>
        <p:spPr bwMode="auto">
          <a:xfrm>
            <a:off x="6121400" y="4116388"/>
            <a:ext cx="398463" cy="1587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8" name="Rectangle 1369"/>
          <p:cNvSpPr>
            <a:spLocks noChangeArrowheads="1"/>
          </p:cNvSpPr>
          <p:nvPr/>
        </p:nvSpPr>
        <p:spPr bwMode="auto">
          <a:xfrm>
            <a:off x="6121400" y="4117975"/>
            <a:ext cx="398463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9" name="Rectangle 1370"/>
          <p:cNvSpPr>
            <a:spLocks noChangeArrowheads="1"/>
          </p:cNvSpPr>
          <p:nvPr/>
        </p:nvSpPr>
        <p:spPr bwMode="auto">
          <a:xfrm>
            <a:off x="6121400" y="4117975"/>
            <a:ext cx="398463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0" name="Rectangle 1371"/>
          <p:cNvSpPr>
            <a:spLocks noChangeArrowheads="1"/>
          </p:cNvSpPr>
          <p:nvPr/>
        </p:nvSpPr>
        <p:spPr bwMode="auto">
          <a:xfrm>
            <a:off x="6121400" y="4119563"/>
            <a:ext cx="398463" cy="15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1" name="Rectangle 1372"/>
          <p:cNvSpPr>
            <a:spLocks noChangeArrowheads="1"/>
          </p:cNvSpPr>
          <p:nvPr/>
        </p:nvSpPr>
        <p:spPr bwMode="auto">
          <a:xfrm>
            <a:off x="6121400" y="4121150"/>
            <a:ext cx="398463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2" name="Rectangle 1373"/>
          <p:cNvSpPr>
            <a:spLocks noChangeArrowheads="1"/>
          </p:cNvSpPr>
          <p:nvPr/>
        </p:nvSpPr>
        <p:spPr bwMode="auto">
          <a:xfrm>
            <a:off x="6121400" y="4121150"/>
            <a:ext cx="398463" cy="1588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3" name="Rectangle 1374"/>
          <p:cNvSpPr>
            <a:spLocks noChangeArrowheads="1"/>
          </p:cNvSpPr>
          <p:nvPr/>
        </p:nvSpPr>
        <p:spPr bwMode="auto">
          <a:xfrm>
            <a:off x="6121400" y="4122738"/>
            <a:ext cx="398463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4" name="Rectangle 1375"/>
          <p:cNvSpPr>
            <a:spLocks noChangeArrowheads="1"/>
          </p:cNvSpPr>
          <p:nvPr/>
        </p:nvSpPr>
        <p:spPr bwMode="auto">
          <a:xfrm>
            <a:off x="6121400" y="4124325"/>
            <a:ext cx="398463" cy="1588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5" name="Rectangle 1376"/>
          <p:cNvSpPr>
            <a:spLocks noChangeArrowheads="1"/>
          </p:cNvSpPr>
          <p:nvPr/>
        </p:nvSpPr>
        <p:spPr bwMode="auto">
          <a:xfrm>
            <a:off x="6121400" y="4124325"/>
            <a:ext cx="398463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6" name="Rectangle 1377"/>
          <p:cNvSpPr>
            <a:spLocks noChangeArrowheads="1"/>
          </p:cNvSpPr>
          <p:nvPr/>
        </p:nvSpPr>
        <p:spPr bwMode="auto">
          <a:xfrm>
            <a:off x="6121400" y="4125913"/>
            <a:ext cx="398463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7" name="Rectangle 1378"/>
          <p:cNvSpPr>
            <a:spLocks noChangeArrowheads="1"/>
          </p:cNvSpPr>
          <p:nvPr/>
        </p:nvSpPr>
        <p:spPr bwMode="auto">
          <a:xfrm>
            <a:off x="6121400" y="4127500"/>
            <a:ext cx="398463" cy="1588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8" name="Rectangle 1379"/>
          <p:cNvSpPr>
            <a:spLocks noChangeArrowheads="1"/>
          </p:cNvSpPr>
          <p:nvPr/>
        </p:nvSpPr>
        <p:spPr bwMode="auto">
          <a:xfrm>
            <a:off x="6121400" y="4127500"/>
            <a:ext cx="398463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9" name="Rectangle 1380"/>
          <p:cNvSpPr>
            <a:spLocks noChangeArrowheads="1"/>
          </p:cNvSpPr>
          <p:nvPr/>
        </p:nvSpPr>
        <p:spPr bwMode="auto">
          <a:xfrm>
            <a:off x="6121400" y="4129088"/>
            <a:ext cx="398463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0" name="Rectangle 1381"/>
          <p:cNvSpPr>
            <a:spLocks noChangeArrowheads="1"/>
          </p:cNvSpPr>
          <p:nvPr/>
        </p:nvSpPr>
        <p:spPr bwMode="auto">
          <a:xfrm>
            <a:off x="6121400" y="4129088"/>
            <a:ext cx="398463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1" name="Rectangle 1382"/>
          <p:cNvSpPr>
            <a:spLocks noChangeArrowheads="1"/>
          </p:cNvSpPr>
          <p:nvPr/>
        </p:nvSpPr>
        <p:spPr bwMode="auto">
          <a:xfrm>
            <a:off x="6121400" y="4130675"/>
            <a:ext cx="398463" cy="1588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2" name="Rectangle 1383"/>
          <p:cNvSpPr>
            <a:spLocks noChangeArrowheads="1"/>
          </p:cNvSpPr>
          <p:nvPr/>
        </p:nvSpPr>
        <p:spPr bwMode="auto">
          <a:xfrm>
            <a:off x="6121400" y="4132263"/>
            <a:ext cx="398463" cy="1587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3" name="Rectangle 1384"/>
          <p:cNvSpPr>
            <a:spLocks noChangeArrowheads="1"/>
          </p:cNvSpPr>
          <p:nvPr/>
        </p:nvSpPr>
        <p:spPr bwMode="auto">
          <a:xfrm>
            <a:off x="6121400" y="4132263"/>
            <a:ext cx="398463" cy="1587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4" name="Rectangle 1385"/>
          <p:cNvSpPr>
            <a:spLocks noChangeArrowheads="1"/>
          </p:cNvSpPr>
          <p:nvPr/>
        </p:nvSpPr>
        <p:spPr bwMode="auto">
          <a:xfrm>
            <a:off x="6121400" y="4133850"/>
            <a:ext cx="398463" cy="1588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5" name="Rectangle 1386"/>
          <p:cNvSpPr>
            <a:spLocks noChangeArrowheads="1"/>
          </p:cNvSpPr>
          <p:nvPr/>
        </p:nvSpPr>
        <p:spPr bwMode="auto">
          <a:xfrm>
            <a:off x="6121400" y="4135438"/>
            <a:ext cx="398463" cy="1587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6" name="Rectangle 1387"/>
          <p:cNvSpPr>
            <a:spLocks noChangeArrowheads="1"/>
          </p:cNvSpPr>
          <p:nvPr/>
        </p:nvSpPr>
        <p:spPr bwMode="auto">
          <a:xfrm>
            <a:off x="6121400" y="4135438"/>
            <a:ext cx="398463" cy="15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7" name="Rectangle 1388"/>
          <p:cNvSpPr>
            <a:spLocks noChangeArrowheads="1"/>
          </p:cNvSpPr>
          <p:nvPr/>
        </p:nvSpPr>
        <p:spPr bwMode="auto">
          <a:xfrm>
            <a:off x="6121400" y="4137025"/>
            <a:ext cx="398463" cy="1588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8" name="Rectangle 1389"/>
          <p:cNvSpPr>
            <a:spLocks noChangeArrowheads="1"/>
          </p:cNvSpPr>
          <p:nvPr/>
        </p:nvSpPr>
        <p:spPr bwMode="auto">
          <a:xfrm>
            <a:off x="6121400" y="4137025"/>
            <a:ext cx="398463" cy="1588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9" name="Rectangle 1390"/>
          <p:cNvSpPr>
            <a:spLocks noChangeArrowheads="1"/>
          </p:cNvSpPr>
          <p:nvPr/>
        </p:nvSpPr>
        <p:spPr bwMode="auto">
          <a:xfrm>
            <a:off x="6121400" y="4138613"/>
            <a:ext cx="398463" cy="1587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0" name="Rectangle 1391"/>
          <p:cNvSpPr>
            <a:spLocks noChangeArrowheads="1"/>
          </p:cNvSpPr>
          <p:nvPr/>
        </p:nvSpPr>
        <p:spPr bwMode="auto">
          <a:xfrm>
            <a:off x="6121400" y="4140200"/>
            <a:ext cx="398463" cy="1588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1" name="Rectangle 1392"/>
          <p:cNvSpPr>
            <a:spLocks noChangeArrowheads="1"/>
          </p:cNvSpPr>
          <p:nvPr/>
        </p:nvSpPr>
        <p:spPr bwMode="auto">
          <a:xfrm>
            <a:off x="6121400" y="4140200"/>
            <a:ext cx="398463" cy="1588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2" name="Rectangle 1393"/>
          <p:cNvSpPr>
            <a:spLocks noChangeArrowheads="1"/>
          </p:cNvSpPr>
          <p:nvPr/>
        </p:nvSpPr>
        <p:spPr bwMode="auto">
          <a:xfrm>
            <a:off x="6121400" y="4141788"/>
            <a:ext cx="398463" cy="1587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3" name="Rectangle 1394"/>
          <p:cNvSpPr>
            <a:spLocks noChangeArrowheads="1"/>
          </p:cNvSpPr>
          <p:nvPr/>
        </p:nvSpPr>
        <p:spPr bwMode="auto">
          <a:xfrm>
            <a:off x="6121400" y="4143375"/>
            <a:ext cx="398463" cy="1588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4" name="Rectangle 1395"/>
          <p:cNvSpPr>
            <a:spLocks noChangeArrowheads="1"/>
          </p:cNvSpPr>
          <p:nvPr/>
        </p:nvSpPr>
        <p:spPr bwMode="auto">
          <a:xfrm>
            <a:off x="6121400" y="4143375"/>
            <a:ext cx="398463" cy="1588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5" name="Rectangle 1396"/>
          <p:cNvSpPr>
            <a:spLocks noChangeArrowheads="1"/>
          </p:cNvSpPr>
          <p:nvPr/>
        </p:nvSpPr>
        <p:spPr bwMode="auto">
          <a:xfrm>
            <a:off x="6121400" y="4144963"/>
            <a:ext cx="398463" cy="158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6" name="Rectangle 1397"/>
          <p:cNvSpPr>
            <a:spLocks noChangeArrowheads="1"/>
          </p:cNvSpPr>
          <p:nvPr/>
        </p:nvSpPr>
        <p:spPr bwMode="auto">
          <a:xfrm>
            <a:off x="6121400" y="4146550"/>
            <a:ext cx="398463" cy="1588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7" name="Rectangle 1398"/>
          <p:cNvSpPr>
            <a:spLocks noChangeArrowheads="1"/>
          </p:cNvSpPr>
          <p:nvPr/>
        </p:nvSpPr>
        <p:spPr bwMode="auto">
          <a:xfrm>
            <a:off x="6121400" y="4146550"/>
            <a:ext cx="398463" cy="1588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8" name="Rectangle 1399"/>
          <p:cNvSpPr>
            <a:spLocks noChangeArrowheads="1"/>
          </p:cNvSpPr>
          <p:nvPr/>
        </p:nvSpPr>
        <p:spPr bwMode="auto">
          <a:xfrm>
            <a:off x="6121400" y="4148138"/>
            <a:ext cx="398463" cy="1587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9" name="Rectangle 1400"/>
          <p:cNvSpPr>
            <a:spLocks noChangeArrowheads="1"/>
          </p:cNvSpPr>
          <p:nvPr/>
        </p:nvSpPr>
        <p:spPr bwMode="auto">
          <a:xfrm>
            <a:off x="6121400" y="4148138"/>
            <a:ext cx="398463" cy="1587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0" name="Rectangle 1401"/>
          <p:cNvSpPr>
            <a:spLocks noChangeArrowheads="1"/>
          </p:cNvSpPr>
          <p:nvPr/>
        </p:nvSpPr>
        <p:spPr bwMode="auto">
          <a:xfrm>
            <a:off x="6121400" y="4149725"/>
            <a:ext cx="398463" cy="1588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1" name="Rectangle 1402"/>
          <p:cNvSpPr>
            <a:spLocks noChangeArrowheads="1"/>
          </p:cNvSpPr>
          <p:nvPr/>
        </p:nvSpPr>
        <p:spPr bwMode="auto">
          <a:xfrm>
            <a:off x="6121400" y="4151313"/>
            <a:ext cx="398463" cy="1587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2" name="Rectangle 1403"/>
          <p:cNvSpPr>
            <a:spLocks noChangeArrowheads="1"/>
          </p:cNvSpPr>
          <p:nvPr/>
        </p:nvSpPr>
        <p:spPr bwMode="auto">
          <a:xfrm>
            <a:off x="6121400" y="4151313"/>
            <a:ext cx="398463" cy="1587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3" name="Rectangle 1404"/>
          <p:cNvSpPr>
            <a:spLocks noChangeArrowheads="1"/>
          </p:cNvSpPr>
          <p:nvPr/>
        </p:nvSpPr>
        <p:spPr bwMode="auto">
          <a:xfrm>
            <a:off x="6121400" y="4152900"/>
            <a:ext cx="398463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4" name="Rectangle 1405"/>
          <p:cNvSpPr>
            <a:spLocks noChangeArrowheads="1"/>
          </p:cNvSpPr>
          <p:nvPr/>
        </p:nvSpPr>
        <p:spPr bwMode="auto">
          <a:xfrm>
            <a:off x="6121400" y="4154488"/>
            <a:ext cx="398463" cy="1587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5" name="Rectangle 1406"/>
          <p:cNvSpPr>
            <a:spLocks noChangeArrowheads="1"/>
          </p:cNvSpPr>
          <p:nvPr/>
        </p:nvSpPr>
        <p:spPr bwMode="auto">
          <a:xfrm>
            <a:off x="6121400" y="4154488"/>
            <a:ext cx="398463" cy="1587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9046" name="Group 1407"/>
          <p:cNvGrpSpPr>
            <a:grpSpLocks/>
          </p:cNvGrpSpPr>
          <p:nvPr/>
        </p:nvGrpSpPr>
        <p:grpSpPr bwMode="auto">
          <a:xfrm>
            <a:off x="6121400" y="4143375"/>
            <a:ext cx="398463" cy="488950"/>
            <a:chOff x="3856" y="2610"/>
            <a:chExt cx="251" cy="308"/>
          </a:xfrm>
        </p:grpSpPr>
        <p:sp>
          <p:nvSpPr>
            <p:cNvPr id="211554" name="Rectangle 1408"/>
            <p:cNvSpPr>
              <a:spLocks noChangeArrowheads="1"/>
            </p:cNvSpPr>
            <p:nvPr/>
          </p:nvSpPr>
          <p:spPr bwMode="auto">
            <a:xfrm>
              <a:off x="3856" y="2618"/>
              <a:ext cx="251" cy="1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5" name="Rectangle 1409"/>
            <p:cNvSpPr>
              <a:spLocks noChangeArrowheads="1"/>
            </p:cNvSpPr>
            <p:nvPr/>
          </p:nvSpPr>
          <p:spPr bwMode="auto">
            <a:xfrm>
              <a:off x="3856" y="2618"/>
              <a:ext cx="251" cy="1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6" name="Rectangle 1410"/>
            <p:cNvSpPr>
              <a:spLocks noChangeArrowheads="1"/>
            </p:cNvSpPr>
            <p:nvPr/>
          </p:nvSpPr>
          <p:spPr bwMode="auto">
            <a:xfrm>
              <a:off x="3856" y="2619"/>
              <a:ext cx="251" cy="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7" name="Rectangle 1411"/>
            <p:cNvSpPr>
              <a:spLocks noChangeArrowheads="1"/>
            </p:cNvSpPr>
            <p:nvPr/>
          </p:nvSpPr>
          <p:spPr bwMode="auto">
            <a:xfrm>
              <a:off x="3856" y="2620"/>
              <a:ext cx="251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8" name="Rectangle 1412"/>
            <p:cNvSpPr>
              <a:spLocks noChangeArrowheads="1"/>
            </p:cNvSpPr>
            <p:nvPr/>
          </p:nvSpPr>
          <p:spPr bwMode="auto">
            <a:xfrm>
              <a:off x="3856" y="2620"/>
              <a:ext cx="251" cy="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9" name="Rectangle 1413"/>
            <p:cNvSpPr>
              <a:spLocks noChangeArrowheads="1"/>
            </p:cNvSpPr>
            <p:nvPr/>
          </p:nvSpPr>
          <p:spPr bwMode="auto">
            <a:xfrm>
              <a:off x="3856" y="2621"/>
              <a:ext cx="251" cy="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0" name="Rectangle 1414"/>
            <p:cNvSpPr>
              <a:spLocks noChangeArrowheads="1"/>
            </p:cNvSpPr>
            <p:nvPr/>
          </p:nvSpPr>
          <p:spPr bwMode="auto">
            <a:xfrm>
              <a:off x="3856" y="2622"/>
              <a:ext cx="251" cy="1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1" name="Rectangle 1415"/>
            <p:cNvSpPr>
              <a:spLocks noChangeArrowheads="1"/>
            </p:cNvSpPr>
            <p:nvPr/>
          </p:nvSpPr>
          <p:spPr bwMode="auto">
            <a:xfrm>
              <a:off x="3856" y="2622"/>
              <a:ext cx="251" cy="1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2" name="Rectangle 1416"/>
            <p:cNvSpPr>
              <a:spLocks noChangeArrowheads="1"/>
            </p:cNvSpPr>
            <p:nvPr/>
          </p:nvSpPr>
          <p:spPr bwMode="auto">
            <a:xfrm>
              <a:off x="3856" y="2623"/>
              <a:ext cx="251" cy="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3" name="Rectangle 1417"/>
            <p:cNvSpPr>
              <a:spLocks noChangeArrowheads="1"/>
            </p:cNvSpPr>
            <p:nvPr/>
          </p:nvSpPr>
          <p:spPr bwMode="auto">
            <a:xfrm>
              <a:off x="3856" y="2624"/>
              <a:ext cx="251" cy="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4" name="Rectangle 1418"/>
            <p:cNvSpPr>
              <a:spLocks noChangeArrowheads="1"/>
            </p:cNvSpPr>
            <p:nvPr/>
          </p:nvSpPr>
          <p:spPr bwMode="auto">
            <a:xfrm>
              <a:off x="3856" y="2624"/>
              <a:ext cx="251" cy="1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5" name="Rectangle 1419"/>
            <p:cNvSpPr>
              <a:spLocks noChangeArrowheads="1"/>
            </p:cNvSpPr>
            <p:nvPr/>
          </p:nvSpPr>
          <p:spPr bwMode="auto">
            <a:xfrm>
              <a:off x="4020" y="2610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6" name="Rectangle 1420"/>
            <p:cNvSpPr>
              <a:spLocks noChangeArrowheads="1"/>
            </p:cNvSpPr>
            <p:nvPr/>
          </p:nvSpPr>
          <p:spPr bwMode="auto">
            <a:xfrm>
              <a:off x="4021" y="2610"/>
              <a:ext cx="1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7" name="Rectangle 1421"/>
            <p:cNvSpPr>
              <a:spLocks noChangeArrowheads="1"/>
            </p:cNvSpPr>
            <p:nvPr/>
          </p:nvSpPr>
          <p:spPr bwMode="auto">
            <a:xfrm>
              <a:off x="4021" y="2610"/>
              <a:ext cx="1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8" name="Rectangle 1422"/>
            <p:cNvSpPr>
              <a:spLocks noChangeArrowheads="1"/>
            </p:cNvSpPr>
            <p:nvPr/>
          </p:nvSpPr>
          <p:spPr bwMode="auto">
            <a:xfrm>
              <a:off x="4022" y="2610"/>
              <a:ext cx="1" cy="308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9" name="Rectangle 1423"/>
            <p:cNvSpPr>
              <a:spLocks noChangeArrowheads="1"/>
            </p:cNvSpPr>
            <p:nvPr/>
          </p:nvSpPr>
          <p:spPr bwMode="auto">
            <a:xfrm>
              <a:off x="4023" y="2610"/>
              <a:ext cx="1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0" name="Rectangle 1424"/>
            <p:cNvSpPr>
              <a:spLocks noChangeArrowheads="1"/>
            </p:cNvSpPr>
            <p:nvPr/>
          </p:nvSpPr>
          <p:spPr bwMode="auto">
            <a:xfrm>
              <a:off x="4023" y="2610"/>
              <a:ext cx="1" cy="308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1" name="Rectangle 1425"/>
            <p:cNvSpPr>
              <a:spLocks noChangeArrowheads="1"/>
            </p:cNvSpPr>
            <p:nvPr/>
          </p:nvSpPr>
          <p:spPr bwMode="auto">
            <a:xfrm>
              <a:off x="4024" y="2610"/>
              <a:ext cx="1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2" name="Rectangle 1426"/>
            <p:cNvSpPr>
              <a:spLocks noChangeArrowheads="1"/>
            </p:cNvSpPr>
            <p:nvPr/>
          </p:nvSpPr>
          <p:spPr bwMode="auto">
            <a:xfrm>
              <a:off x="4025" y="2610"/>
              <a:ext cx="1" cy="308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3" name="Rectangle 1427"/>
            <p:cNvSpPr>
              <a:spLocks noChangeArrowheads="1"/>
            </p:cNvSpPr>
            <p:nvPr/>
          </p:nvSpPr>
          <p:spPr bwMode="auto">
            <a:xfrm>
              <a:off x="4026" y="2610"/>
              <a:ext cx="1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4" name="Rectangle 1428"/>
            <p:cNvSpPr>
              <a:spLocks noChangeArrowheads="1"/>
            </p:cNvSpPr>
            <p:nvPr/>
          </p:nvSpPr>
          <p:spPr bwMode="auto">
            <a:xfrm>
              <a:off x="4026" y="2610"/>
              <a:ext cx="2" cy="308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5" name="Rectangle 1429"/>
            <p:cNvSpPr>
              <a:spLocks noChangeArrowheads="1"/>
            </p:cNvSpPr>
            <p:nvPr/>
          </p:nvSpPr>
          <p:spPr bwMode="auto">
            <a:xfrm>
              <a:off x="4028" y="2610"/>
              <a:ext cx="1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6" name="Rectangle 1430"/>
            <p:cNvSpPr>
              <a:spLocks noChangeArrowheads="1"/>
            </p:cNvSpPr>
            <p:nvPr/>
          </p:nvSpPr>
          <p:spPr bwMode="auto">
            <a:xfrm>
              <a:off x="4028" y="2610"/>
              <a:ext cx="1" cy="308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7" name="Rectangle 1431"/>
            <p:cNvSpPr>
              <a:spLocks noChangeArrowheads="1"/>
            </p:cNvSpPr>
            <p:nvPr/>
          </p:nvSpPr>
          <p:spPr bwMode="auto">
            <a:xfrm>
              <a:off x="4029" y="2610"/>
              <a:ext cx="1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8" name="Rectangle 1432"/>
            <p:cNvSpPr>
              <a:spLocks noChangeArrowheads="1"/>
            </p:cNvSpPr>
            <p:nvPr/>
          </p:nvSpPr>
          <p:spPr bwMode="auto">
            <a:xfrm>
              <a:off x="4030" y="2610"/>
              <a:ext cx="1" cy="308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9" name="Rectangle 1433"/>
            <p:cNvSpPr>
              <a:spLocks noChangeArrowheads="1"/>
            </p:cNvSpPr>
            <p:nvPr/>
          </p:nvSpPr>
          <p:spPr bwMode="auto">
            <a:xfrm>
              <a:off x="4030" y="2610"/>
              <a:ext cx="1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0" name="Rectangle 1434"/>
            <p:cNvSpPr>
              <a:spLocks noChangeArrowheads="1"/>
            </p:cNvSpPr>
            <p:nvPr/>
          </p:nvSpPr>
          <p:spPr bwMode="auto">
            <a:xfrm>
              <a:off x="4031" y="2610"/>
              <a:ext cx="1" cy="30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1" name="Rectangle 1435"/>
            <p:cNvSpPr>
              <a:spLocks noChangeArrowheads="1"/>
            </p:cNvSpPr>
            <p:nvPr/>
          </p:nvSpPr>
          <p:spPr bwMode="auto">
            <a:xfrm>
              <a:off x="4032" y="2610"/>
              <a:ext cx="1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2" name="Rectangle 1436"/>
            <p:cNvSpPr>
              <a:spLocks noChangeArrowheads="1"/>
            </p:cNvSpPr>
            <p:nvPr/>
          </p:nvSpPr>
          <p:spPr bwMode="auto">
            <a:xfrm>
              <a:off x="4033" y="2610"/>
              <a:ext cx="1" cy="308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3" name="Rectangle 1437"/>
            <p:cNvSpPr>
              <a:spLocks noChangeArrowheads="1"/>
            </p:cNvSpPr>
            <p:nvPr/>
          </p:nvSpPr>
          <p:spPr bwMode="auto">
            <a:xfrm>
              <a:off x="4033" y="2610"/>
              <a:ext cx="1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4" name="Rectangle 1438"/>
            <p:cNvSpPr>
              <a:spLocks noChangeArrowheads="1"/>
            </p:cNvSpPr>
            <p:nvPr/>
          </p:nvSpPr>
          <p:spPr bwMode="auto">
            <a:xfrm>
              <a:off x="4034" y="2610"/>
              <a:ext cx="1" cy="308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5" name="Rectangle 1439"/>
            <p:cNvSpPr>
              <a:spLocks noChangeArrowheads="1"/>
            </p:cNvSpPr>
            <p:nvPr/>
          </p:nvSpPr>
          <p:spPr bwMode="auto">
            <a:xfrm>
              <a:off x="4035" y="2610"/>
              <a:ext cx="1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6" name="Rectangle 1440"/>
            <p:cNvSpPr>
              <a:spLocks noChangeArrowheads="1"/>
            </p:cNvSpPr>
            <p:nvPr/>
          </p:nvSpPr>
          <p:spPr bwMode="auto">
            <a:xfrm>
              <a:off x="4035" y="2610"/>
              <a:ext cx="1" cy="308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7" name="Rectangle 1441"/>
            <p:cNvSpPr>
              <a:spLocks noChangeArrowheads="1"/>
            </p:cNvSpPr>
            <p:nvPr/>
          </p:nvSpPr>
          <p:spPr bwMode="auto">
            <a:xfrm>
              <a:off x="4036" y="2610"/>
              <a:ext cx="1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8" name="Rectangle 1442"/>
            <p:cNvSpPr>
              <a:spLocks noChangeArrowheads="1"/>
            </p:cNvSpPr>
            <p:nvPr/>
          </p:nvSpPr>
          <p:spPr bwMode="auto">
            <a:xfrm>
              <a:off x="4036" y="2610"/>
              <a:ext cx="2" cy="308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9" name="Rectangle 1443"/>
            <p:cNvSpPr>
              <a:spLocks noChangeArrowheads="1"/>
            </p:cNvSpPr>
            <p:nvPr/>
          </p:nvSpPr>
          <p:spPr bwMode="auto">
            <a:xfrm>
              <a:off x="4038" y="2610"/>
              <a:ext cx="1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0" name="Rectangle 1444"/>
            <p:cNvSpPr>
              <a:spLocks noChangeArrowheads="1"/>
            </p:cNvSpPr>
            <p:nvPr/>
          </p:nvSpPr>
          <p:spPr bwMode="auto">
            <a:xfrm>
              <a:off x="4038" y="2610"/>
              <a:ext cx="1" cy="30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1" name="Rectangle 1445"/>
            <p:cNvSpPr>
              <a:spLocks noChangeArrowheads="1"/>
            </p:cNvSpPr>
            <p:nvPr/>
          </p:nvSpPr>
          <p:spPr bwMode="auto">
            <a:xfrm>
              <a:off x="4039" y="2610"/>
              <a:ext cx="1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2" name="Rectangle 1446"/>
            <p:cNvSpPr>
              <a:spLocks noChangeArrowheads="1"/>
            </p:cNvSpPr>
            <p:nvPr/>
          </p:nvSpPr>
          <p:spPr bwMode="auto">
            <a:xfrm>
              <a:off x="4040" y="2610"/>
              <a:ext cx="1" cy="308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3" name="Rectangle 1447"/>
            <p:cNvSpPr>
              <a:spLocks noChangeArrowheads="1"/>
            </p:cNvSpPr>
            <p:nvPr/>
          </p:nvSpPr>
          <p:spPr bwMode="auto">
            <a:xfrm>
              <a:off x="4041" y="2610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4" name="Rectangle 1448"/>
            <p:cNvSpPr>
              <a:spLocks noChangeArrowheads="1"/>
            </p:cNvSpPr>
            <p:nvPr/>
          </p:nvSpPr>
          <p:spPr bwMode="auto">
            <a:xfrm>
              <a:off x="4042" y="2610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5" name="Rectangle 1449"/>
            <p:cNvSpPr>
              <a:spLocks noChangeArrowheads="1"/>
            </p:cNvSpPr>
            <p:nvPr/>
          </p:nvSpPr>
          <p:spPr bwMode="auto">
            <a:xfrm>
              <a:off x="4042" y="2610"/>
              <a:ext cx="1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6" name="Rectangle 1450"/>
            <p:cNvSpPr>
              <a:spLocks noChangeArrowheads="1"/>
            </p:cNvSpPr>
            <p:nvPr/>
          </p:nvSpPr>
          <p:spPr bwMode="auto">
            <a:xfrm>
              <a:off x="4043" y="2610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7" name="Rectangle 1451"/>
            <p:cNvSpPr>
              <a:spLocks noChangeArrowheads="1"/>
            </p:cNvSpPr>
            <p:nvPr/>
          </p:nvSpPr>
          <p:spPr bwMode="auto">
            <a:xfrm>
              <a:off x="4044" y="2610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8" name="Rectangle 1452"/>
            <p:cNvSpPr>
              <a:spLocks noChangeArrowheads="1"/>
            </p:cNvSpPr>
            <p:nvPr/>
          </p:nvSpPr>
          <p:spPr bwMode="auto">
            <a:xfrm>
              <a:off x="4045" y="2610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9" name="Rectangle 1453"/>
            <p:cNvSpPr>
              <a:spLocks noChangeArrowheads="1"/>
            </p:cNvSpPr>
            <p:nvPr/>
          </p:nvSpPr>
          <p:spPr bwMode="auto">
            <a:xfrm>
              <a:off x="4045" y="2610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0" name="Rectangle 1454"/>
            <p:cNvSpPr>
              <a:spLocks noChangeArrowheads="1"/>
            </p:cNvSpPr>
            <p:nvPr/>
          </p:nvSpPr>
          <p:spPr bwMode="auto">
            <a:xfrm>
              <a:off x="4046" y="2610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1" name="Rectangle 1455"/>
            <p:cNvSpPr>
              <a:spLocks noChangeArrowheads="1"/>
            </p:cNvSpPr>
            <p:nvPr/>
          </p:nvSpPr>
          <p:spPr bwMode="auto">
            <a:xfrm>
              <a:off x="4047" y="2610"/>
              <a:ext cx="1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2" name="Rectangle 1456"/>
            <p:cNvSpPr>
              <a:spLocks noChangeArrowheads="1"/>
            </p:cNvSpPr>
            <p:nvPr/>
          </p:nvSpPr>
          <p:spPr bwMode="auto">
            <a:xfrm>
              <a:off x="4048" y="2610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3" name="Rectangle 1457"/>
            <p:cNvSpPr>
              <a:spLocks noChangeArrowheads="1"/>
            </p:cNvSpPr>
            <p:nvPr/>
          </p:nvSpPr>
          <p:spPr bwMode="auto">
            <a:xfrm>
              <a:off x="4048" y="2610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4" name="Rectangle 1458"/>
            <p:cNvSpPr>
              <a:spLocks noChangeArrowheads="1"/>
            </p:cNvSpPr>
            <p:nvPr/>
          </p:nvSpPr>
          <p:spPr bwMode="auto">
            <a:xfrm>
              <a:off x="4049" y="2610"/>
              <a:ext cx="1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5" name="Rectangle 1459"/>
            <p:cNvSpPr>
              <a:spLocks noChangeArrowheads="1"/>
            </p:cNvSpPr>
            <p:nvPr/>
          </p:nvSpPr>
          <p:spPr bwMode="auto">
            <a:xfrm>
              <a:off x="4050" y="2610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6" name="Rectangle 1460"/>
            <p:cNvSpPr>
              <a:spLocks noChangeArrowheads="1"/>
            </p:cNvSpPr>
            <p:nvPr/>
          </p:nvSpPr>
          <p:spPr bwMode="auto">
            <a:xfrm>
              <a:off x="4051" y="2610"/>
              <a:ext cx="1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7" name="Rectangle 1461"/>
            <p:cNvSpPr>
              <a:spLocks noChangeArrowheads="1"/>
            </p:cNvSpPr>
            <p:nvPr/>
          </p:nvSpPr>
          <p:spPr bwMode="auto">
            <a:xfrm>
              <a:off x="4052" y="2610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8" name="Rectangle 1462"/>
            <p:cNvSpPr>
              <a:spLocks noChangeArrowheads="1"/>
            </p:cNvSpPr>
            <p:nvPr/>
          </p:nvSpPr>
          <p:spPr bwMode="auto">
            <a:xfrm>
              <a:off x="4052" y="2610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9" name="Rectangle 1463"/>
            <p:cNvSpPr>
              <a:spLocks noChangeArrowheads="1"/>
            </p:cNvSpPr>
            <p:nvPr/>
          </p:nvSpPr>
          <p:spPr bwMode="auto">
            <a:xfrm>
              <a:off x="4053" y="2610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0" name="Rectangle 1464"/>
            <p:cNvSpPr>
              <a:spLocks noChangeArrowheads="1"/>
            </p:cNvSpPr>
            <p:nvPr/>
          </p:nvSpPr>
          <p:spPr bwMode="auto">
            <a:xfrm>
              <a:off x="4054" y="2610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1" name="Rectangle 1465"/>
            <p:cNvSpPr>
              <a:spLocks noChangeArrowheads="1"/>
            </p:cNvSpPr>
            <p:nvPr/>
          </p:nvSpPr>
          <p:spPr bwMode="auto">
            <a:xfrm>
              <a:off x="4054" y="2610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2" name="Rectangle 1466"/>
            <p:cNvSpPr>
              <a:spLocks noChangeArrowheads="1"/>
            </p:cNvSpPr>
            <p:nvPr/>
          </p:nvSpPr>
          <p:spPr bwMode="auto">
            <a:xfrm>
              <a:off x="4055" y="2610"/>
              <a:ext cx="1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3" name="Rectangle 1467"/>
            <p:cNvSpPr>
              <a:spLocks noChangeArrowheads="1"/>
            </p:cNvSpPr>
            <p:nvPr/>
          </p:nvSpPr>
          <p:spPr bwMode="auto">
            <a:xfrm>
              <a:off x="4055" y="2610"/>
              <a:ext cx="2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4" name="Rectangle 1468"/>
            <p:cNvSpPr>
              <a:spLocks noChangeArrowheads="1"/>
            </p:cNvSpPr>
            <p:nvPr/>
          </p:nvSpPr>
          <p:spPr bwMode="auto">
            <a:xfrm>
              <a:off x="4057" y="2610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5" name="Rectangle 1469"/>
            <p:cNvSpPr>
              <a:spLocks noChangeArrowheads="1"/>
            </p:cNvSpPr>
            <p:nvPr/>
          </p:nvSpPr>
          <p:spPr bwMode="auto">
            <a:xfrm>
              <a:off x="4057" y="2610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6" name="Rectangle 1470"/>
            <p:cNvSpPr>
              <a:spLocks noChangeArrowheads="1"/>
            </p:cNvSpPr>
            <p:nvPr/>
          </p:nvSpPr>
          <p:spPr bwMode="auto">
            <a:xfrm>
              <a:off x="4058" y="2610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7" name="Rectangle 1471"/>
            <p:cNvSpPr>
              <a:spLocks noChangeArrowheads="1"/>
            </p:cNvSpPr>
            <p:nvPr/>
          </p:nvSpPr>
          <p:spPr bwMode="auto">
            <a:xfrm>
              <a:off x="4059" y="2610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8" name="Rectangle 1472"/>
            <p:cNvSpPr>
              <a:spLocks noChangeArrowheads="1"/>
            </p:cNvSpPr>
            <p:nvPr/>
          </p:nvSpPr>
          <p:spPr bwMode="auto">
            <a:xfrm>
              <a:off x="4059" y="2610"/>
              <a:ext cx="1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9" name="Rectangle 1473"/>
            <p:cNvSpPr>
              <a:spLocks noChangeArrowheads="1"/>
            </p:cNvSpPr>
            <p:nvPr/>
          </p:nvSpPr>
          <p:spPr bwMode="auto">
            <a:xfrm>
              <a:off x="4060" y="2610"/>
              <a:ext cx="1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0" name="Rectangle 1474"/>
            <p:cNvSpPr>
              <a:spLocks noChangeArrowheads="1"/>
            </p:cNvSpPr>
            <p:nvPr/>
          </p:nvSpPr>
          <p:spPr bwMode="auto">
            <a:xfrm>
              <a:off x="4061" y="2610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1" name="Rectangle 1475"/>
            <p:cNvSpPr>
              <a:spLocks noChangeArrowheads="1"/>
            </p:cNvSpPr>
            <p:nvPr/>
          </p:nvSpPr>
          <p:spPr bwMode="auto">
            <a:xfrm>
              <a:off x="4062" y="2610"/>
              <a:ext cx="1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2" name="Rectangle 1476"/>
            <p:cNvSpPr>
              <a:spLocks noChangeArrowheads="1"/>
            </p:cNvSpPr>
            <p:nvPr/>
          </p:nvSpPr>
          <p:spPr bwMode="auto">
            <a:xfrm>
              <a:off x="4063" y="2610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3" name="Rectangle 1477"/>
            <p:cNvSpPr>
              <a:spLocks noChangeArrowheads="1"/>
            </p:cNvSpPr>
            <p:nvPr/>
          </p:nvSpPr>
          <p:spPr bwMode="auto">
            <a:xfrm>
              <a:off x="4064" y="2610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4" name="Rectangle 1478"/>
            <p:cNvSpPr>
              <a:spLocks noChangeArrowheads="1"/>
            </p:cNvSpPr>
            <p:nvPr/>
          </p:nvSpPr>
          <p:spPr bwMode="auto">
            <a:xfrm>
              <a:off x="4064" y="2610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5" name="Rectangle 1479"/>
            <p:cNvSpPr>
              <a:spLocks noChangeArrowheads="1"/>
            </p:cNvSpPr>
            <p:nvPr/>
          </p:nvSpPr>
          <p:spPr bwMode="auto">
            <a:xfrm>
              <a:off x="4065" y="2610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6" name="Rectangle 1480"/>
            <p:cNvSpPr>
              <a:spLocks noChangeArrowheads="1"/>
            </p:cNvSpPr>
            <p:nvPr/>
          </p:nvSpPr>
          <p:spPr bwMode="auto">
            <a:xfrm>
              <a:off x="4066" y="2610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7" name="Rectangle 1481"/>
            <p:cNvSpPr>
              <a:spLocks noChangeArrowheads="1"/>
            </p:cNvSpPr>
            <p:nvPr/>
          </p:nvSpPr>
          <p:spPr bwMode="auto">
            <a:xfrm>
              <a:off x="4066" y="2610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8" name="Rectangle 1482"/>
            <p:cNvSpPr>
              <a:spLocks noChangeArrowheads="1"/>
            </p:cNvSpPr>
            <p:nvPr/>
          </p:nvSpPr>
          <p:spPr bwMode="auto">
            <a:xfrm>
              <a:off x="4067" y="2610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9" name="Rectangle 1483"/>
            <p:cNvSpPr>
              <a:spLocks noChangeArrowheads="1"/>
            </p:cNvSpPr>
            <p:nvPr/>
          </p:nvSpPr>
          <p:spPr bwMode="auto">
            <a:xfrm>
              <a:off x="4067" y="2610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0" name="Rectangle 1484"/>
            <p:cNvSpPr>
              <a:spLocks noChangeArrowheads="1"/>
            </p:cNvSpPr>
            <p:nvPr/>
          </p:nvSpPr>
          <p:spPr bwMode="auto">
            <a:xfrm>
              <a:off x="4068" y="2610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1" name="Rectangle 1485"/>
            <p:cNvSpPr>
              <a:spLocks noChangeArrowheads="1"/>
            </p:cNvSpPr>
            <p:nvPr/>
          </p:nvSpPr>
          <p:spPr bwMode="auto">
            <a:xfrm>
              <a:off x="4069" y="2610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2" name="Rectangle 1486"/>
            <p:cNvSpPr>
              <a:spLocks noChangeArrowheads="1"/>
            </p:cNvSpPr>
            <p:nvPr/>
          </p:nvSpPr>
          <p:spPr bwMode="auto">
            <a:xfrm>
              <a:off x="4070" y="2610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3" name="Rectangle 1487"/>
            <p:cNvSpPr>
              <a:spLocks noChangeArrowheads="1"/>
            </p:cNvSpPr>
            <p:nvPr/>
          </p:nvSpPr>
          <p:spPr bwMode="auto">
            <a:xfrm>
              <a:off x="4071" y="2610"/>
              <a:ext cx="1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4" name="Rectangle 1488"/>
            <p:cNvSpPr>
              <a:spLocks noChangeArrowheads="1"/>
            </p:cNvSpPr>
            <p:nvPr/>
          </p:nvSpPr>
          <p:spPr bwMode="auto">
            <a:xfrm>
              <a:off x="4071" y="2610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5" name="Rectangle 1489"/>
            <p:cNvSpPr>
              <a:spLocks noChangeArrowheads="1"/>
            </p:cNvSpPr>
            <p:nvPr/>
          </p:nvSpPr>
          <p:spPr bwMode="auto">
            <a:xfrm>
              <a:off x="4072" y="2610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6" name="Rectangle 1490"/>
            <p:cNvSpPr>
              <a:spLocks noChangeArrowheads="1"/>
            </p:cNvSpPr>
            <p:nvPr/>
          </p:nvSpPr>
          <p:spPr bwMode="auto">
            <a:xfrm>
              <a:off x="4073" y="2610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7" name="Rectangle 1491"/>
            <p:cNvSpPr>
              <a:spLocks noChangeArrowheads="1"/>
            </p:cNvSpPr>
            <p:nvPr/>
          </p:nvSpPr>
          <p:spPr bwMode="auto">
            <a:xfrm>
              <a:off x="4074" y="2610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8" name="Rectangle 1492"/>
            <p:cNvSpPr>
              <a:spLocks noChangeArrowheads="1"/>
            </p:cNvSpPr>
            <p:nvPr/>
          </p:nvSpPr>
          <p:spPr bwMode="auto">
            <a:xfrm>
              <a:off x="4074" y="2610"/>
              <a:ext cx="2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9" name="Rectangle 1493"/>
            <p:cNvSpPr>
              <a:spLocks noChangeArrowheads="1"/>
            </p:cNvSpPr>
            <p:nvPr/>
          </p:nvSpPr>
          <p:spPr bwMode="auto">
            <a:xfrm>
              <a:off x="4076" y="2610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0" name="Rectangle 1494"/>
            <p:cNvSpPr>
              <a:spLocks noChangeArrowheads="1"/>
            </p:cNvSpPr>
            <p:nvPr/>
          </p:nvSpPr>
          <p:spPr bwMode="auto">
            <a:xfrm>
              <a:off x="4076" y="2610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1" name="Rectangle 1495"/>
            <p:cNvSpPr>
              <a:spLocks noChangeArrowheads="1"/>
            </p:cNvSpPr>
            <p:nvPr/>
          </p:nvSpPr>
          <p:spPr bwMode="auto">
            <a:xfrm>
              <a:off x="4077" y="2610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2" name="Rectangle 1496"/>
            <p:cNvSpPr>
              <a:spLocks noChangeArrowheads="1"/>
            </p:cNvSpPr>
            <p:nvPr/>
          </p:nvSpPr>
          <p:spPr bwMode="auto">
            <a:xfrm>
              <a:off x="4078" y="2610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3" name="Rectangle 1497"/>
            <p:cNvSpPr>
              <a:spLocks noChangeArrowheads="1"/>
            </p:cNvSpPr>
            <p:nvPr/>
          </p:nvSpPr>
          <p:spPr bwMode="auto">
            <a:xfrm>
              <a:off x="4078" y="2610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4" name="Rectangle 1498"/>
            <p:cNvSpPr>
              <a:spLocks noChangeArrowheads="1"/>
            </p:cNvSpPr>
            <p:nvPr/>
          </p:nvSpPr>
          <p:spPr bwMode="auto">
            <a:xfrm>
              <a:off x="4079" y="2610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5" name="Rectangle 1499"/>
            <p:cNvSpPr>
              <a:spLocks noChangeArrowheads="1"/>
            </p:cNvSpPr>
            <p:nvPr/>
          </p:nvSpPr>
          <p:spPr bwMode="auto">
            <a:xfrm>
              <a:off x="4079" y="2610"/>
              <a:ext cx="2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6" name="Rectangle 1500"/>
            <p:cNvSpPr>
              <a:spLocks noChangeArrowheads="1"/>
            </p:cNvSpPr>
            <p:nvPr/>
          </p:nvSpPr>
          <p:spPr bwMode="auto">
            <a:xfrm>
              <a:off x="4081" y="2610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7" name="Rectangle 1501"/>
            <p:cNvSpPr>
              <a:spLocks noChangeArrowheads="1"/>
            </p:cNvSpPr>
            <p:nvPr/>
          </p:nvSpPr>
          <p:spPr bwMode="auto">
            <a:xfrm>
              <a:off x="4081" y="2610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8" name="Rectangle 1502"/>
            <p:cNvSpPr>
              <a:spLocks noChangeArrowheads="1"/>
            </p:cNvSpPr>
            <p:nvPr/>
          </p:nvSpPr>
          <p:spPr bwMode="auto">
            <a:xfrm>
              <a:off x="4082" y="2610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9" name="Rectangle 1503"/>
            <p:cNvSpPr>
              <a:spLocks noChangeArrowheads="1"/>
            </p:cNvSpPr>
            <p:nvPr/>
          </p:nvSpPr>
          <p:spPr bwMode="auto">
            <a:xfrm>
              <a:off x="4083" y="2610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0" name="Rectangle 1504"/>
            <p:cNvSpPr>
              <a:spLocks noChangeArrowheads="1"/>
            </p:cNvSpPr>
            <p:nvPr/>
          </p:nvSpPr>
          <p:spPr bwMode="auto">
            <a:xfrm>
              <a:off x="4084" y="2610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1" name="Rectangle 1505"/>
            <p:cNvSpPr>
              <a:spLocks noChangeArrowheads="1"/>
            </p:cNvSpPr>
            <p:nvPr/>
          </p:nvSpPr>
          <p:spPr bwMode="auto">
            <a:xfrm>
              <a:off x="4084" y="2610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2" name="Rectangle 1506"/>
            <p:cNvSpPr>
              <a:spLocks noChangeArrowheads="1"/>
            </p:cNvSpPr>
            <p:nvPr/>
          </p:nvSpPr>
          <p:spPr bwMode="auto">
            <a:xfrm>
              <a:off x="4085" y="2610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3" name="Rectangle 1507"/>
            <p:cNvSpPr>
              <a:spLocks noChangeArrowheads="1"/>
            </p:cNvSpPr>
            <p:nvPr/>
          </p:nvSpPr>
          <p:spPr bwMode="auto">
            <a:xfrm>
              <a:off x="4086" y="2610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4" name="Rectangle 1508"/>
            <p:cNvSpPr>
              <a:spLocks noChangeArrowheads="1"/>
            </p:cNvSpPr>
            <p:nvPr/>
          </p:nvSpPr>
          <p:spPr bwMode="auto">
            <a:xfrm>
              <a:off x="4086" y="2610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5" name="Rectangle 1509"/>
            <p:cNvSpPr>
              <a:spLocks noChangeArrowheads="1"/>
            </p:cNvSpPr>
            <p:nvPr/>
          </p:nvSpPr>
          <p:spPr bwMode="auto">
            <a:xfrm>
              <a:off x="4087" y="2610"/>
              <a:ext cx="1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6" name="Rectangle 1510"/>
            <p:cNvSpPr>
              <a:spLocks noChangeArrowheads="1"/>
            </p:cNvSpPr>
            <p:nvPr/>
          </p:nvSpPr>
          <p:spPr bwMode="auto">
            <a:xfrm>
              <a:off x="4020" y="2610"/>
              <a:ext cx="68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7" name="Rectangle 1511"/>
            <p:cNvSpPr>
              <a:spLocks noChangeArrowheads="1"/>
            </p:cNvSpPr>
            <p:nvPr/>
          </p:nvSpPr>
          <p:spPr bwMode="auto">
            <a:xfrm>
              <a:off x="3890" y="2610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8" name="Rectangle 1512"/>
            <p:cNvSpPr>
              <a:spLocks noChangeArrowheads="1"/>
            </p:cNvSpPr>
            <p:nvPr/>
          </p:nvSpPr>
          <p:spPr bwMode="auto">
            <a:xfrm>
              <a:off x="3891" y="2610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9" name="Rectangle 1513"/>
            <p:cNvSpPr>
              <a:spLocks noChangeArrowheads="1"/>
            </p:cNvSpPr>
            <p:nvPr/>
          </p:nvSpPr>
          <p:spPr bwMode="auto">
            <a:xfrm>
              <a:off x="3893" y="2610"/>
              <a:ext cx="2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0" name="Rectangle 1514"/>
            <p:cNvSpPr>
              <a:spLocks noChangeArrowheads="1"/>
            </p:cNvSpPr>
            <p:nvPr/>
          </p:nvSpPr>
          <p:spPr bwMode="auto">
            <a:xfrm>
              <a:off x="3895" y="2610"/>
              <a:ext cx="3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1" name="Rectangle 1515"/>
            <p:cNvSpPr>
              <a:spLocks noChangeArrowheads="1"/>
            </p:cNvSpPr>
            <p:nvPr/>
          </p:nvSpPr>
          <p:spPr bwMode="auto">
            <a:xfrm>
              <a:off x="3898" y="2610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2" name="Rectangle 1516"/>
            <p:cNvSpPr>
              <a:spLocks noChangeArrowheads="1"/>
            </p:cNvSpPr>
            <p:nvPr/>
          </p:nvSpPr>
          <p:spPr bwMode="auto">
            <a:xfrm>
              <a:off x="3901" y="2610"/>
              <a:ext cx="3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3" name="Rectangle 1517"/>
            <p:cNvSpPr>
              <a:spLocks noChangeArrowheads="1"/>
            </p:cNvSpPr>
            <p:nvPr/>
          </p:nvSpPr>
          <p:spPr bwMode="auto">
            <a:xfrm>
              <a:off x="3904" y="2610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4" name="Rectangle 1518"/>
            <p:cNvSpPr>
              <a:spLocks noChangeArrowheads="1"/>
            </p:cNvSpPr>
            <p:nvPr/>
          </p:nvSpPr>
          <p:spPr bwMode="auto">
            <a:xfrm>
              <a:off x="3907" y="2610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5" name="Rectangle 1519"/>
            <p:cNvSpPr>
              <a:spLocks noChangeArrowheads="1"/>
            </p:cNvSpPr>
            <p:nvPr/>
          </p:nvSpPr>
          <p:spPr bwMode="auto">
            <a:xfrm>
              <a:off x="3910" y="2610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6" name="Rectangle 1520"/>
            <p:cNvSpPr>
              <a:spLocks noChangeArrowheads="1"/>
            </p:cNvSpPr>
            <p:nvPr/>
          </p:nvSpPr>
          <p:spPr bwMode="auto">
            <a:xfrm>
              <a:off x="3913" y="2610"/>
              <a:ext cx="2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7" name="Rectangle 1521"/>
            <p:cNvSpPr>
              <a:spLocks noChangeArrowheads="1"/>
            </p:cNvSpPr>
            <p:nvPr/>
          </p:nvSpPr>
          <p:spPr bwMode="auto">
            <a:xfrm>
              <a:off x="3915" y="2610"/>
              <a:ext cx="4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8" name="Rectangle 1522"/>
            <p:cNvSpPr>
              <a:spLocks noChangeArrowheads="1"/>
            </p:cNvSpPr>
            <p:nvPr/>
          </p:nvSpPr>
          <p:spPr bwMode="auto">
            <a:xfrm>
              <a:off x="3919" y="2610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9" name="Rectangle 1523"/>
            <p:cNvSpPr>
              <a:spLocks noChangeArrowheads="1"/>
            </p:cNvSpPr>
            <p:nvPr/>
          </p:nvSpPr>
          <p:spPr bwMode="auto">
            <a:xfrm>
              <a:off x="3922" y="2610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0" name="Rectangle 1524"/>
            <p:cNvSpPr>
              <a:spLocks noChangeArrowheads="1"/>
            </p:cNvSpPr>
            <p:nvPr/>
          </p:nvSpPr>
          <p:spPr bwMode="auto">
            <a:xfrm>
              <a:off x="3925" y="2610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1" name="Rectangle 1525"/>
            <p:cNvSpPr>
              <a:spLocks noChangeArrowheads="1"/>
            </p:cNvSpPr>
            <p:nvPr/>
          </p:nvSpPr>
          <p:spPr bwMode="auto">
            <a:xfrm>
              <a:off x="3928" y="2610"/>
              <a:ext cx="2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2" name="Rectangle 1526"/>
            <p:cNvSpPr>
              <a:spLocks noChangeArrowheads="1"/>
            </p:cNvSpPr>
            <p:nvPr/>
          </p:nvSpPr>
          <p:spPr bwMode="auto">
            <a:xfrm>
              <a:off x="3930" y="2610"/>
              <a:ext cx="3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3" name="Rectangle 1527"/>
            <p:cNvSpPr>
              <a:spLocks noChangeArrowheads="1"/>
            </p:cNvSpPr>
            <p:nvPr/>
          </p:nvSpPr>
          <p:spPr bwMode="auto">
            <a:xfrm>
              <a:off x="3933" y="2610"/>
              <a:ext cx="3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4" name="Rectangle 1528"/>
            <p:cNvSpPr>
              <a:spLocks noChangeArrowheads="1"/>
            </p:cNvSpPr>
            <p:nvPr/>
          </p:nvSpPr>
          <p:spPr bwMode="auto">
            <a:xfrm>
              <a:off x="3936" y="2610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5" name="Rectangle 1529"/>
            <p:cNvSpPr>
              <a:spLocks noChangeArrowheads="1"/>
            </p:cNvSpPr>
            <p:nvPr/>
          </p:nvSpPr>
          <p:spPr bwMode="auto">
            <a:xfrm>
              <a:off x="3939" y="2610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6" name="Rectangle 1530"/>
            <p:cNvSpPr>
              <a:spLocks noChangeArrowheads="1"/>
            </p:cNvSpPr>
            <p:nvPr/>
          </p:nvSpPr>
          <p:spPr bwMode="auto">
            <a:xfrm>
              <a:off x="3942" y="2610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7" name="Rectangle 1531"/>
            <p:cNvSpPr>
              <a:spLocks noChangeArrowheads="1"/>
            </p:cNvSpPr>
            <p:nvPr/>
          </p:nvSpPr>
          <p:spPr bwMode="auto">
            <a:xfrm>
              <a:off x="3945" y="2610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8" name="Rectangle 1532"/>
            <p:cNvSpPr>
              <a:spLocks noChangeArrowheads="1"/>
            </p:cNvSpPr>
            <p:nvPr/>
          </p:nvSpPr>
          <p:spPr bwMode="auto">
            <a:xfrm>
              <a:off x="3948" y="2610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9" name="Rectangle 1533"/>
            <p:cNvSpPr>
              <a:spLocks noChangeArrowheads="1"/>
            </p:cNvSpPr>
            <p:nvPr/>
          </p:nvSpPr>
          <p:spPr bwMode="auto">
            <a:xfrm>
              <a:off x="3951" y="2610"/>
              <a:ext cx="2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0" name="Rectangle 1534"/>
            <p:cNvSpPr>
              <a:spLocks noChangeArrowheads="1"/>
            </p:cNvSpPr>
            <p:nvPr/>
          </p:nvSpPr>
          <p:spPr bwMode="auto">
            <a:xfrm>
              <a:off x="3953" y="2610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1" name="Rectangle 1535"/>
            <p:cNvSpPr>
              <a:spLocks noChangeArrowheads="1"/>
            </p:cNvSpPr>
            <p:nvPr/>
          </p:nvSpPr>
          <p:spPr bwMode="auto">
            <a:xfrm>
              <a:off x="3956" y="2610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2" name="Rectangle 1536"/>
            <p:cNvSpPr>
              <a:spLocks noChangeArrowheads="1"/>
            </p:cNvSpPr>
            <p:nvPr/>
          </p:nvSpPr>
          <p:spPr bwMode="auto">
            <a:xfrm>
              <a:off x="3959" y="2610"/>
              <a:ext cx="2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3" name="Rectangle 1537"/>
            <p:cNvSpPr>
              <a:spLocks noChangeArrowheads="1"/>
            </p:cNvSpPr>
            <p:nvPr/>
          </p:nvSpPr>
          <p:spPr bwMode="auto">
            <a:xfrm>
              <a:off x="3961" y="2610"/>
              <a:ext cx="4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4" name="Rectangle 1538"/>
            <p:cNvSpPr>
              <a:spLocks noChangeArrowheads="1"/>
            </p:cNvSpPr>
            <p:nvPr/>
          </p:nvSpPr>
          <p:spPr bwMode="auto">
            <a:xfrm>
              <a:off x="3965" y="2610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5" name="Rectangle 1539"/>
            <p:cNvSpPr>
              <a:spLocks noChangeArrowheads="1"/>
            </p:cNvSpPr>
            <p:nvPr/>
          </p:nvSpPr>
          <p:spPr bwMode="auto">
            <a:xfrm>
              <a:off x="3968" y="2610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6" name="Rectangle 1540"/>
            <p:cNvSpPr>
              <a:spLocks noChangeArrowheads="1"/>
            </p:cNvSpPr>
            <p:nvPr/>
          </p:nvSpPr>
          <p:spPr bwMode="auto">
            <a:xfrm>
              <a:off x="3971" y="2610"/>
              <a:ext cx="2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7" name="Rectangle 1541"/>
            <p:cNvSpPr>
              <a:spLocks noChangeArrowheads="1"/>
            </p:cNvSpPr>
            <p:nvPr/>
          </p:nvSpPr>
          <p:spPr bwMode="auto">
            <a:xfrm>
              <a:off x="3973" y="2610"/>
              <a:ext cx="4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8" name="Rectangle 1542"/>
            <p:cNvSpPr>
              <a:spLocks noChangeArrowheads="1"/>
            </p:cNvSpPr>
            <p:nvPr/>
          </p:nvSpPr>
          <p:spPr bwMode="auto">
            <a:xfrm>
              <a:off x="3977" y="2610"/>
              <a:ext cx="2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9" name="Rectangle 1543"/>
            <p:cNvSpPr>
              <a:spLocks noChangeArrowheads="1"/>
            </p:cNvSpPr>
            <p:nvPr/>
          </p:nvSpPr>
          <p:spPr bwMode="auto">
            <a:xfrm>
              <a:off x="3979" y="2610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0" name="Rectangle 1544"/>
            <p:cNvSpPr>
              <a:spLocks noChangeArrowheads="1"/>
            </p:cNvSpPr>
            <p:nvPr/>
          </p:nvSpPr>
          <p:spPr bwMode="auto">
            <a:xfrm>
              <a:off x="3982" y="2610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1" name="Rectangle 1545"/>
            <p:cNvSpPr>
              <a:spLocks noChangeArrowheads="1"/>
            </p:cNvSpPr>
            <p:nvPr/>
          </p:nvSpPr>
          <p:spPr bwMode="auto">
            <a:xfrm>
              <a:off x="3985" y="2610"/>
              <a:ext cx="4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2" name="Rectangle 1546"/>
            <p:cNvSpPr>
              <a:spLocks noChangeArrowheads="1"/>
            </p:cNvSpPr>
            <p:nvPr/>
          </p:nvSpPr>
          <p:spPr bwMode="auto">
            <a:xfrm>
              <a:off x="3989" y="2610"/>
              <a:ext cx="2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3" name="Rectangle 1547"/>
            <p:cNvSpPr>
              <a:spLocks noChangeArrowheads="1"/>
            </p:cNvSpPr>
            <p:nvPr/>
          </p:nvSpPr>
          <p:spPr bwMode="auto">
            <a:xfrm>
              <a:off x="3991" y="2610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4" name="Rectangle 1548"/>
            <p:cNvSpPr>
              <a:spLocks noChangeArrowheads="1"/>
            </p:cNvSpPr>
            <p:nvPr/>
          </p:nvSpPr>
          <p:spPr bwMode="auto">
            <a:xfrm>
              <a:off x="3994" y="2610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5" name="Rectangle 1549"/>
            <p:cNvSpPr>
              <a:spLocks noChangeArrowheads="1"/>
            </p:cNvSpPr>
            <p:nvPr/>
          </p:nvSpPr>
          <p:spPr bwMode="auto">
            <a:xfrm>
              <a:off x="3997" y="2610"/>
              <a:ext cx="2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6" name="Rectangle 1550"/>
            <p:cNvSpPr>
              <a:spLocks noChangeArrowheads="1"/>
            </p:cNvSpPr>
            <p:nvPr/>
          </p:nvSpPr>
          <p:spPr bwMode="auto">
            <a:xfrm>
              <a:off x="3999" y="2610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7" name="Rectangle 1551"/>
            <p:cNvSpPr>
              <a:spLocks noChangeArrowheads="1"/>
            </p:cNvSpPr>
            <p:nvPr/>
          </p:nvSpPr>
          <p:spPr bwMode="auto">
            <a:xfrm>
              <a:off x="4002" y="2610"/>
              <a:ext cx="3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8" name="Rectangle 1552"/>
            <p:cNvSpPr>
              <a:spLocks noChangeArrowheads="1"/>
            </p:cNvSpPr>
            <p:nvPr/>
          </p:nvSpPr>
          <p:spPr bwMode="auto">
            <a:xfrm>
              <a:off x="4005" y="2610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9" name="Rectangle 1553"/>
            <p:cNvSpPr>
              <a:spLocks noChangeArrowheads="1"/>
            </p:cNvSpPr>
            <p:nvPr/>
          </p:nvSpPr>
          <p:spPr bwMode="auto">
            <a:xfrm>
              <a:off x="4008" y="2610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0" name="Rectangle 1554"/>
            <p:cNvSpPr>
              <a:spLocks noChangeArrowheads="1"/>
            </p:cNvSpPr>
            <p:nvPr/>
          </p:nvSpPr>
          <p:spPr bwMode="auto">
            <a:xfrm>
              <a:off x="4011" y="2610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1" name="Rectangle 1555"/>
            <p:cNvSpPr>
              <a:spLocks noChangeArrowheads="1"/>
            </p:cNvSpPr>
            <p:nvPr/>
          </p:nvSpPr>
          <p:spPr bwMode="auto">
            <a:xfrm>
              <a:off x="4014" y="2610"/>
              <a:ext cx="3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2" name="Rectangle 1556"/>
            <p:cNvSpPr>
              <a:spLocks noChangeArrowheads="1"/>
            </p:cNvSpPr>
            <p:nvPr/>
          </p:nvSpPr>
          <p:spPr bwMode="auto">
            <a:xfrm>
              <a:off x="4017" y="2610"/>
              <a:ext cx="2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3" name="Rectangle 1557"/>
            <p:cNvSpPr>
              <a:spLocks noChangeArrowheads="1"/>
            </p:cNvSpPr>
            <p:nvPr/>
          </p:nvSpPr>
          <p:spPr bwMode="auto">
            <a:xfrm>
              <a:off x="4019" y="2610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4" name="Rectangle 1558"/>
            <p:cNvSpPr>
              <a:spLocks noChangeArrowheads="1"/>
            </p:cNvSpPr>
            <p:nvPr/>
          </p:nvSpPr>
          <p:spPr bwMode="auto">
            <a:xfrm>
              <a:off x="3890" y="2610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5" name="Rectangle 1559"/>
            <p:cNvSpPr>
              <a:spLocks noChangeArrowheads="1"/>
            </p:cNvSpPr>
            <p:nvPr/>
          </p:nvSpPr>
          <p:spPr bwMode="auto">
            <a:xfrm>
              <a:off x="3856" y="2624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6" name="Rectangle 1560"/>
            <p:cNvSpPr>
              <a:spLocks noChangeArrowheads="1"/>
            </p:cNvSpPr>
            <p:nvPr/>
          </p:nvSpPr>
          <p:spPr bwMode="auto">
            <a:xfrm>
              <a:off x="3857" y="2624"/>
              <a:ext cx="1" cy="28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7" name="Rectangle 1561"/>
            <p:cNvSpPr>
              <a:spLocks noChangeArrowheads="1"/>
            </p:cNvSpPr>
            <p:nvPr/>
          </p:nvSpPr>
          <p:spPr bwMode="auto">
            <a:xfrm>
              <a:off x="3857" y="2624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8" name="Rectangle 1562"/>
            <p:cNvSpPr>
              <a:spLocks noChangeArrowheads="1"/>
            </p:cNvSpPr>
            <p:nvPr/>
          </p:nvSpPr>
          <p:spPr bwMode="auto">
            <a:xfrm>
              <a:off x="3858" y="2624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9" name="Rectangle 1563"/>
            <p:cNvSpPr>
              <a:spLocks noChangeArrowheads="1"/>
            </p:cNvSpPr>
            <p:nvPr/>
          </p:nvSpPr>
          <p:spPr bwMode="auto">
            <a:xfrm>
              <a:off x="3859" y="2624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0" name="Rectangle 1564"/>
            <p:cNvSpPr>
              <a:spLocks noChangeArrowheads="1"/>
            </p:cNvSpPr>
            <p:nvPr/>
          </p:nvSpPr>
          <p:spPr bwMode="auto">
            <a:xfrm>
              <a:off x="3859" y="2624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1" name="Rectangle 1565"/>
            <p:cNvSpPr>
              <a:spLocks noChangeArrowheads="1"/>
            </p:cNvSpPr>
            <p:nvPr/>
          </p:nvSpPr>
          <p:spPr bwMode="auto">
            <a:xfrm>
              <a:off x="3860" y="2624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2" name="Rectangle 1566"/>
            <p:cNvSpPr>
              <a:spLocks noChangeArrowheads="1"/>
            </p:cNvSpPr>
            <p:nvPr/>
          </p:nvSpPr>
          <p:spPr bwMode="auto">
            <a:xfrm>
              <a:off x="3860" y="2624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3" name="Rectangle 1567"/>
            <p:cNvSpPr>
              <a:spLocks noChangeArrowheads="1"/>
            </p:cNvSpPr>
            <p:nvPr/>
          </p:nvSpPr>
          <p:spPr bwMode="auto">
            <a:xfrm>
              <a:off x="3861" y="2624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4" name="Rectangle 1568"/>
            <p:cNvSpPr>
              <a:spLocks noChangeArrowheads="1"/>
            </p:cNvSpPr>
            <p:nvPr/>
          </p:nvSpPr>
          <p:spPr bwMode="auto">
            <a:xfrm>
              <a:off x="3862" y="2624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5" name="Rectangle 1569"/>
            <p:cNvSpPr>
              <a:spLocks noChangeArrowheads="1"/>
            </p:cNvSpPr>
            <p:nvPr/>
          </p:nvSpPr>
          <p:spPr bwMode="auto">
            <a:xfrm>
              <a:off x="3862" y="2624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6" name="Rectangle 1570"/>
            <p:cNvSpPr>
              <a:spLocks noChangeArrowheads="1"/>
            </p:cNvSpPr>
            <p:nvPr/>
          </p:nvSpPr>
          <p:spPr bwMode="auto">
            <a:xfrm>
              <a:off x="3863" y="2624"/>
              <a:ext cx="1" cy="284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7" name="Rectangle 1571"/>
            <p:cNvSpPr>
              <a:spLocks noChangeArrowheads="1"/>
            </p:cNvSpPr>
            <p:nvPr/>
          </p:nvSpPr>
          <p:spPr bwMode="auto">
            <a:xfrm>
              <a:off x="3864" y="2624"/>
              <a:ext cx="1" cy="284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8" name="Rectangle 1572"/>
            <p:cNvSpPr>
              <a:spLocks noChangeArrowheads="1"/>
            </p:cNvSpPr>
            <p:nvPr/>
          </p:nvSpPr>
          <p:spPr bwMode="auto">
            <a:xfrm>
              <a:off x="3864" y="2624"/>
              <a:ext cx="1" cy="284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9" name="Rectangle 1573"/>
            <p:cNvSpPr>
              <a:spLocks noChangeArrowheads="1"/>
            </p:cNvSpPr>
            <p:nvPr/>
          </p:nvSpPr>
          <p:spPr bwMode="auto">
            <a:xfrm>
              <a:off x="3865" y="2624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0" name="Rectangle 1574"/>
            <p:cNvSpPr>
              <a:spLocks noChangeArrowheads="1"/>
            </p:cNvSpPr>
            <p:nvPr/>
          </p:nvSpPr>
          <p:spPr bwMode="auto">
            <a:xfrm>
              <a:off x="3865" y="2624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1" name="Rectangle 1575"/>
            <p:cNvSpPr>
              <a:spLocks noChangeArrowheads="1"/>
            </p:cNvSpPr>
            <p:nvPr/>
          </p:nvSpPr>
          <p:spPr bwMode="auto">
            <a:xfrm>
              <a:off x="3866" y="2624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2" name="Rectangle 1576"/>
            <p:cNvSpPr>
              <a:spLocks noChangeArrowheads="1"/>
            </p:cNvSpPr>
            <p:nvPr/>
          </p:nvSpPr>
          <p:spPr bwMode="auto">
            <a:xfrm>
              <a:off x="3867" y="2624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3" name="Rectangle 1577"/>
            <p:cNvSpPr>
              <a:spLocks noChangeArrowheads="1"/>
            </p:cNvSpPr>
            <p:nvPr/>
          </p:nvSpPr>
          <p:spPr bwMode="auto">
            <a:xfrm>
              <a:off x="3867" y="2624"/>
              <a:ext cx="1" cy="284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4" name="Rectangle 1578"/>
            <p:cNvSpPr>
              <a:spLocks noChangeArrowheads="1"/>
            </p:cNvSpPr>
            <p:nvPr/>
          </p:nvSpPr>
          <p:spPr bwMode="auto">
            <a:xfrm>
              <a:off x="3868" y="2624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5" name="Rectangle 1579"/>
            <p:cNvSpPr>
              <a:spLocks noChangeArrowheads="1"/>
            </p:cNvSpPr>
            <p:nvPr/>
          </p:nvSpPr>
          <p:spPr bwMode="auto">
            <a:xfrm>
              <a:off x="3869" y="2624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6" name="Rectangle 1580"/>
            <p:cNvSpPr>
              <a:spLocks noChangeArrowheads="1"/>
            </p:cNvSpPr>
            <p:nvPr/>
          </p:nvSpPr>
          <p:spPr bwMode="auto">
            <a:xfrm>
              <a:off x="3869" y="2624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7" name="Rectangle 1581"/>
            <p:cNvSpPr>
              <a:spLocks noChangeArrowheads="1"/>
            </p:cNvSpPr>
            <p:nvPr/>
          </p:nvSpPr>
          <p:spPr bwMode="auto">
            <a:xfrm>
              <a:off x="3870" y="2624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8" name="Rectangle 1582"/>
            <p:cNvSpPr>
              <a:spLocks noChangeArrowheads="1"/>
            </p:cNvSpPr>
            <p:nvPr/>
          </p:nvSpPr>
          <p:spPr bwMode="auto">
            <a:xfrm>
              <a:off x="3871" y="2624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9" name="Rectangle 1583"/>
            <p:cNvSpPr>
              <a:spLocks noChangeArrowheads="1"/>
            </p:cNvSpPr>
            <p:nvPr/>
          </p:nvSpPr>
          <p:spPr bwMode="auto">
            <a:xfrm>
              <a:off x="3871" y="2624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0" name="Rectangle 1584"/>
            <p:cNvSpPr>
              <a:spLocks noChangeArrowheads="1"/>
            </p:cNvSpPr>
            <p:nvPr/>
          </p:nvSpPr>
          <p:spPr bwMode="auto">
            <a:xfrm>
              <a:off x="3872" y="2624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1" name="Rectangle 1585"/>
            <p:cNvSpPr>
              <a:spLocks noChangeArrowheads="1"/>
            </p:cNvSpPr>
            <p:nvPr/>
          </p:nvSpPr>
          <p:spPr bwMode="auto">
            <a:xfrm>
              <a:off x="3872" y="2624"/>
              <a:ext cx="1" cy="284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2" name="Rectangle 1586"/>
            <p:cNvSpPr>
              <a:spLocks noChangeArrowheads="1"/>
            </p:cNvSpPr>
            <p:nvPr/>
          </p:nvSpPr>
          <p:spPr bwMode="auto">
            <a:xfrm>
              <a:off x="3873" y="2624"/>
              <a:ext cx="1" cy="284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3" name="Rectangle 1587"/>
            <p:cNvSpPr>
              <a:spLocks noChangeArrowheads="1"/>
            </p:cNvSpPr>
            <p:nvPr/>
          </p:nvSpPr>
          <p:spPr bwMode="auto">
            <a:xfrm>
              <a:off x="3874" y="2624"/>
              <a:ext cx="1" cy="284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4" name="Rectangle 1588"/>
            <p:cNvSpPr>
              <a:spLocks noChangeArrowheads="1"/>
            </p:cNvSpPr>
            <p:nvPr/>
          </p:nvSpPr>
          <p:spPr bwMode="auto">
            <a:xfrm>
              <a:off x="3874" y="2624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5" name="Rectangle 1589"/>
            <p:cNvSpPr>
              <a:spLocks noChangeArrowheads="1"/>
            </p:cNvSpPr>
            <p:nvPr/>
          </p:nvSpPr>
          <p:spPr bwMode="auto">
            <a:xfrm>
              <a:off x="3875" y="2624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6" name="Rectangle 1590"/>
            <p:cNvSpPr>
              <a:spLocks noChangeArrowheads="1"/>
            </p:cNvSpPr>
            <p:nvPr/>
          </p:nvSpPr>
          <p:spPr bwMode="auto">
            <a:xfrm>
              <a:off x="3876" y="2624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7" name="Rectangle 1591"/>
            <p:cNvSpPr>
              <a:spLocks noChangeArrowheads="1"/>
            </p:cNvSpPr>
            <p:nvPr/>
          </p:nvSpPr>
          <p:spPr bwMode="auto">
            <a:xfrm>
              <a:off x="3876" y="2624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8" name="Rectangle 1592"/>
            <p:cNvSpPr>
              <a:spLocks noChangeArrowheads="1"/>
            </p:cNvSpPr>
            <p:nvPr/>
          </p:nvSpPr>
          <p:spPr bwMode="auto">
            <a:xfrm>
              <a:off x="3877" y="2624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9" name="Rectangle 1593"/>
            <p:cNvSpPr>
              <a:spLocks noChangeArrowheads="1"/>
            </p:cNvSpPr>
            <p:nvPr/>
          </p:nvSpPr>
          <p:spPr bwMode="auto">
            <a:xfrm>
              <a:off x="3877" y="2624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0" name="Rectangle 1594"/>
            <p:cNvSpPr>
              <a:spLocks noChangeArrowheads="1"/>
            </p:cNvSpPr>
            <p:nvPr/>
          </p:nvSpPr>
          <p:spPr bwMode="auto">
            <a:xfrm>
              <a:off x="3878" y="2624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1" name="Rectangle 1595"/>
            <p:cNvSpPr>
              <a:spLocks noChangeArrowheads="1"/>
            </p:cNvSpPr>
            <p:nvPr/>
          </p:nvSpPr>
          <p:spPr bwMode="auto">
            <a:xfrm>
              <a:off x="3879" y="2624"/>
              <a:ext cx="1" cy="28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2" name="Rectangle 1596"/>
            <p:cNvSpPr>
              <a:spLocks noChangeArrowheads="1"/>
            </p:cNvSpPr>
            <p:nvPr/>
          </p:nvSpPr>
          <p:spPr bwMode="auto">
            <a:xfrm>
              <a:off x="3879" y="2624"/>
              <a:ext cx="1" cy="28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3" name="Rectangle 1597"/>
            <p:cNvSpPr>
              <a:spLocks noChangeArrowheads="1"/>
            </p:cNvSpPr>
            <p:nvPr/>
          </p:nvSpPr>
          <p:spPr bwMode="auto">
            <a:xfrm>
              <a:off x="3880" y="2624"/>
              <a:ext cx="1" cy="28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4" name="Rectangle 1598"/>
            <p:cNvSpPr>
              <a:spLocks noChangeArrowheads="1"/>
            </p:cNvSpPr>
            <p:nvPr/>
          </p:nvSpPr>
          <p:spPr bwMode="auto">
            <a:xfrm>
              <a:off x="3881" y="2624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5" name="Rectangle 1599"/>
            <p:cNvSpPr>
              <a:spLocks noChangeArrowheads="1"/>
            </p:cNvSpPr>
            <p:nvPr/>
          </p:nvSpPr>
          <p:spPr bwMode="auto">
            <a:xfrm>
              <a:off x="3881" y="2624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6" name="Rectangle 1600"/>
            <p:cNvSpPr>
              <a:spLocks noChangeArrowheads="1"/>
            </p:cNvSpPr>
            <p:nvPr/>
          </p:nvSpPr>
          <p:spPr bwMode="auto">
            <a:xfrm>
              <a:off x="3882" y="2624"/>
              <a:ext cx="1" cy="28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7" name="Rectangle 1601"/>
            <p:cNvSpPr>
              <a:spLocks noChangeArrowheads="1"/>
            </p:cNvSpPr>
            <p:nvPr/>
          </p:nvSpPr>
          <p:spPr bwMode="auto">
            <a:xfrm>
              <a:off x="3883" y="2624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8" name="Rectangle 1602"/>
            <p:cNvSpPr>
              <a:spLocks noChangeArrowheads="1"/>
            </p:cNvSpPr>
            <p:nvPr/>
          </p:nvSpPr>
          <p:spPr bwMode="auto">
            <a:xfrm>
              <a:off x="3883" y="2624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9" name="Rectangle 1603"/>
            <p:cNvSpPr>
              <a:spLocks noChangeArrowheads="1"/>
            </p:cNvSpPr>
            <p:nvPr/>
          </p:nvSpPr>
          <p:spPr bwMode="auto">
            <a:xfrm>
              <a:off x="3884" y="2624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0" name="Rectangle 1604"/>
            <p:cNvSpPr>
              <a:spLocks noChangeArrowheads="1"/>
            </p:cNvSpPr>
            <p:nvPr/>
          </p:nvSpPr>
          <p:spPr bwMode="auto">
            <a:xfrm>
              <a:off x="3884" y="2624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1" name="Rectangle 1605"/>
            <p:cNvSpPr>
              <a:spLocks noChangeArrowheads="1"/>
            </p:cNvSpPr>
            <p:nvPr/>
          </p:nvSpPr>
          <p:spPr bwMode="auto">
            <a:xfrm>
              <a:off x="3885" y="2624"/>
              <a:ext cx="1" cy="28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2" name="Rectangle 1606"/>
            <p:cNvSpPr>
              <a:spLocks noChangeArrowheads="1"/>
            </p:cNvSpPr>
            <p:nvPr/>
          </p:nvSpPr>
          <p:spPr bwMode="auto">
            <a:xfrm>
              <a:off x="3886" y="2624"/>
              <a:ext cx="1" cy="28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3" name="Rectangle 1607"/>
            <p:cNvSpPr>
              <a:spLocks noChangeArrowheads="1"/>
            </p:cNvSpPr>
            <p:nvPr/>
          </p:nvSpPr>
          <p:spPr bwMode="auto">
            <a:xfrm>
              <a:off x="3886" y="2624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9047" name="Rectangle 1608"/>
          <p:cNvSpPr>
            <a:spLocks noChangeArrowheads="1"/>
          </p:cNvSpPr>
          <p:nvPr/>
        </p:nvSpPr>
        <p:spPr bwMode="auto">
          <a:xfrm>
            <a:off x="6170613" y="4165600"/>
            <a:ext cx="1587" cy="4508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8" name="Rectangle 1609"/>
          <p:cNvSpPr>
            <a:spLocks noChangeArrowheads="1"/>
          </p:cNvSpPr>
          <p:nvPr/>
        </p:nvSpPr>
        <p:spPr bwMode="auto">
          <a:xfrm>
            <a:off x="6172200" y="4165600"/>
            <a:ext cx="1588" cy="4508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9" name="Rectangle 1610"/>
          <p:cNvSpPr>
            <a:spLocks noChangeArrowheads="1"/>
          </p:cNvSpPr>
          <p:nvPr/>
        </p:nvSpPr>
        <p:spPr bwMode="auto">
          <a:xfrm>
            <a:off x="6172200" y="4165600"/>
            <a:ext cx="1588" cy="4508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0" name="Rectangle 1611"/>
          <p:cNvSpPr>
            <a:spLocks noChangeArrowheads="1"/>
          </p:cNvSpPr>
          <p:nvPr/>
        </p:nvSpPr>
        <p:spPr bwMode="auto">
          <a:xfrm>
            <a:off x="6173788" y="4165600"/>
            <a:ext cx="1587" cy="4508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1" name="Rectangle 1612"/>
          <p:cNvSpPr>
            <a:spLocks noChangeArrowheads="1"/>
          </p:cNvSpPr>
          <p:nvPr/>
        </p:nvSpPr>
        <p:spPr bwMode="auto">
          <a:xfrm>
            <a:off x="6173788" y="4165600"/>
            <a:ext cx="1587" cy="4508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2" name="Rectangle 1613"/>
          <p:cNvSpPr>
            <a:spLocks noChangeArrowheads="1"/>
          </p:cNvSpPr>
          <p:nvPr/>
        </p:nvSpPr>
        <p:spPr bwMode="auto">
          <a:xfrm>
            <a:off x="6122988" y="4167188"/>
            <a:ext cx="52387" cy="449262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3" name="Rectangle 1614"/>
          <p:cNvSpPr>
            <a:spLocks noChangeArrowheads="1"/>
          </p:cNvSpPr>
          <p:nvPr/>
        </p:nvSpPr>
        <p:spPr bwMode="auto">
          <a:xfrm>
            <a:off x="6135688" y="4181475"/>
            <a:ext cx="41275" cy="1588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4" name="Rectangle 1615"/>
          <p:cNvSpPr>
            <a:spLocks noChangeArrowheads="1"/>
          </p:cNvSpPr>
          <p:nvPr/>
        </p:nvSpPr>
        <p:spPr bwMode="auto">
          <a:xfrm>
            <a:off x="6135688" y="4181475"/>
            <a:ext cx="41275" cy="476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5" name="Rectangle 1616"/>
          <p:cNvSpPr>
            <a:spLocks noChangeArrowheads="1"/>
          </p:cNvSpPr>
          <p:nvPr/>
        </p:nvSpPr>
        <p:spPr bwMode="auto">
          <a:xfrm>
            <a:off x="6135688" y="4186238"/>
            <a:ext cx="41275" cy="7937"/>
          </a:xfrm>
          <a:prstGeom prst="rect">
            <a:avLst/>
          </a:prstGeom>
          <a:solidFill>
            <a:srgbClr val="F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6" name="Rectangle 1617"/>
          <p:cNvSpPr>
            <a:spLocks noChangeArrowheads="1"/>
          </p:cNvSpPr>
          <p:nvPr/>
        </p:nvSpPr>
        <p:spPr bwMode="auto">
          <a:xfrm>
            <a:off x="6135688" y="4194175"/>
            <a:ext cx="41275" cy="6350"/>
          </a:xfrm>
          <a:prstGeom prst="rect">
            <a:avLst/>
          </a:prstGeom>
          <a:solidFill>
            <a:srgbClr val="F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7" name="Rectangle 1618"/>
          <p:cNvSpPr>
            <a:spLocks noChangeArrowheads="1"/>
          </p:cNvSpPr>
          <p:nvPr/>
        </p:nvSpPr>
        <p:spPr bwMode="auto">
          <a:xfrm>
            <a:off x="6135688" y="4200525"/>
            <a:ext cx="41275" cy="6350"/>
          </a:xfrm>
          <a:prstGeom prst="rect">
            <a:avLst/>
          </a:prstGeom>
          <a:solidFill>
            <a:srgbClr val="F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8" name="Rectangle 1619"/>
          <p:cNvSpPr>
            <a:spLocks noChangeArrowheads="1"/>
          </p:cNvSpPr>
          <p:nvPr/>
        </p:nvSpPr>
        <p:spPr bwMode="auto">
          <a:xfrm>
            <a:off x="6135688" y="4206875"/>
            <a:ext cx="41275" cy="6350"/>
          </a:xfrm>
          <a:prstGeom prst="rect">
            <a:avLst/>
          </a:prstGeom>
          <a:solidFill>
            <a:srgbClr val="F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9" name="Rectangle 1620"/>
          <p:cNvSpPr>
            <a:spLocks noChangeArrowheads="1"/>
          </p:cNvSpPr>
          <p:nvPr/>
        </p:nvSpPr>
        <p:spPr bwMode="auto">
          <a:xfrm>
            <a:off x="6135688" y="4213225"/>
            <a:ext cx="41275" cy="6350"/>
          </a:xfrm>
          <a:prstGeom prst="rect">
            <a:avLst/>
          </a:prstGeom>
          <a:solidFill>
            <a:srgbClr val="F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0" name="Rectangle 1621"/>
          <p:cNvSpPr>
            <a:spLocks noChangeArrowheads="1"/>
          </p:cNvSpPr>
          <p:nvPr/>
        </p:nvSpPr>
        <p:spPr bwMode="auto">
          <a:xfrm>
            <a:off x="6135688" y="4219575"/>
            <a:ext cx="41275" cy="6350"/>
          </a:xfrm>
          <a:prstGeom prst="rect">
            <a:avLst/>
          </a:prstGeom>
          <a:solidFill>
            <a:srgbClr val="F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1" name="Rectangle 1622"/>
          <p:cNvSpPr>
            <a:spLocks noChangeArrowheads="1"/>
          </p:cNvSpPr>
          <p:nvPr/>
        </p:nvSpPr>
        <p:spPr bwMode="auto">
          <a:xfrm>
            <a:off x="6135688" y="4225925"/>
            <a:ext cx="41275" cy="6350"/>
          </a:xfrm>
          <a:prstGeom prst="rect">
            <a:avLst/>
          </a:prstGeom>
          <a:solidFill>
            <a:srgbClr val="F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2" name="Rectangle 1623"/>
          <p:cNvSpPr>
            <a:spLocks noChangeArrowheads="1"/>
          </p:cNvSpPr>
          <p:nvPr/>
        </p:nvSpPr>
        <p:spPr bwMode="auto">
          <a:xfrm>
            <a:off x="6135688" y="4232275"/>
            <a:ext cx="41275" cy="7938"/>
          </a:xfrm>
          <a:prstGeom prst="rect">
            <a:avLst/>
          </a:prstGeom>
          <a:solidFill>
            <a:srgbClr val="E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3" name="Rectangle 1624"/>
          <p:cNvSpPr>
            <a:spLocks noChangeArrowheads="1"/>
          </p:cNvSpPr>
          <p:nvPr/>
        </p:nvSpPr>
        <p:spPr bwMode="auto">
          <a:xfrm>
            <a:off x="6135688" y="4240213"/>
            <a:ext cx="41275" cy="6350"/>
          </a:xfrm>
          <a:prstGeom prst="rect">
            <a:avLst/>
          </a:prstGeom>
          <a:solidFill>
            <a:srgbClr val="E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4" name="Rectangle 1625"/>
          <p:cNvSpPr>
            <a:spLocks noChangeArrowheads="1"/>
          </p:cNvSpPr>
          <p:nvPr/>
        </p:nvSpPr>
        <p:spPr bwMode="auto">
          <a:xfrm>
            <a:off x="6135688" y="4246563"/>
            <a:ext cx="41275" cy="6350"/>
          </a:xfrm>
          <a:prstGeom prst="rect">
            <a:avLst/>
          </a:prstGeom>
          <a:solidFill>
            <a:srgbClr val="E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5" name="Rectangle 1626"/>
          <p:cNvSpPr>
            <a:spLocks noChangeArrowheads="1"/>
          </p:cNvSpPr>
          <p:nvPr/>
        </p:nvSpPr>
        <p:spPr bwMode="auto">
          <a:xfrm>
            <a:off x="6135688" y="4252913"/>
            <a:ext cx="41275" cy="6350"/>
          </a:xfrm>
          <a:prstGeom prst="rect">
            <a:avLst/>
          </a:prstGeom>
          <a:solidFill>
            <a:srgbClr val="E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6" name="Rectangle 1627"/>
          <p:cNvSpPr>
            <a:spLocks noChangeArrowheads="1"/>
          </p:cNvSpPr>
          <p:nvPr/>
        </p:nvSpPr>
        <p:spPr bwMode="auto">
          <a:xfrm>
            <a:off x="6135688" y="4259263"/>
            <a:ext cx="41275" cy="6350"/>
          </a:xfrm>
          <a:prstGeom prst="rect">
            <a:avLst/>
          </a:prstGeom>
          <a:solidFill>
            <a:srgbClr val="E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7" name="Rectangle 1628"/>
          <p:cNvSpPr>
            <a:spLocks noChangeArrowheads="1"/>
          </p:cNvSpPr>
          <p:nvPr/>
        </p:nvSpPr>
        <p:spPr bwMode="auto">
          <a:xfrm>
            <a:off x="6135688" y="4265613"/>
            <a:ext cx="41275" cy="6350"/>
          </a:xfrm>
          <a:prstGeom prst="rect">
            <a:avLst/>
          </a:prstGeom>
          <a:solidFill>
            <a:srgbClr val="E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8" name="Rectangle 1629"/>
          <p:cNvSpPr>
            <a:spLocks noChangeArrowheads="1"/>
          </p:cNvSpPr>
          <p:nvPr/>
        </p:nvSpPr>
        <p:spPr bwMode="auto">
          <a:xfrm>
            <a:off x="6135688" y="4271963"/>
            <a:ext cx="41275" cy="6350"/>
          </a:xfrm>
          <a:prstGeom prst="rect">
            <a:avLst/>
          </a:prstGeom>
          <a:solidFill>
            <a:srgbClr val="E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9" name="Rectangle 1630"/>
          <p:cNvSpPr>
            <a:spLocks noChangeArrowheads="1"/>
          </p:cNvSpPr>
          <p:nvPr/>
        </p:nvSpPr>
        <p:spPr bwMode="auto">
          <a:xfrm>
            <a:off x="6135688" y="4278313"/>
            <a:ext cx="41275" cy="6350"/>
          </a:xfrm>
          <a:prstGeom prst="rect">
            <a:avLst/>
          </a:prstGeom>
          <a:solidFill>
            <a:srgbClr val="E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0" name="Rectangle 1631"/>
          <p:cNvSpPr>
            <a:spLocks noChangeArrowheads="1"/>
          </p:cNvSpPr>
          <p:nvPr/>
        </p:nvSpPr>
        <p:spPr bwMode="auto">
          <a:xfrm>
            <a:off x="6135688" y="4284663"/>
            <a:ext cx="41275" cy="7937"/>
          </a:xfrm>
          <a:prstGeom prst="rect">
            <a:avLst/>
          </a:prstGeom>
          <a:solidFill>
            <a:srgbClr val="D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1" name="Rectangle 1632"/>
          <p:cNvSpPr>
            <a:spLocks noChangeArrowheads="1"/>
          </p:cNvSpPr>
          <p:nvPr/>
        </p:nvSpPr>
        <p:spPr bwMode="auto">
          <a:xfrm>
            <a:off x="6135688" y="4292600"/>
            <a:ext cx="41275" cy="4763"/>
          </a:xfrm>
          <a:prstGeom prst="rect">
            <a:avLst/>
          </a:prstGeom>
          <a:solidFill>
            <a:srgbClr val="D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2" name="Rectangle 1633"/>
          <p:cNvSpPr>
            <a:spLocks noChangeArrowheads="1"/>
          </p:cNvSpPr>
          <p:nvPr/>
        </p:nvSpPr>
        <p:spPr bwMode="auto">
          <a:xfrm>
            <a:off x="6135688" y="4297363"/>
            <a:ext cx="41275" cy="7937"/>
          </a:xfrm>
          <a:prstGeom prst="rect">
            <a:avLst/>
          </a:prstGeom>
          <a:solidFill>
            <a:srgbClr val="D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3" name="Rectangle 1634"/>
          <p:cNvSpPr>
            <a:spLocks noChangeArrowheads="1"/>
          </p:cNvSpPr>
          <p:nvPr/>
        </p:nvSpPr>
        <p:spPr bwMode="auto">
          <a:xfrm>
            <a:off x="6135688" y="4305300"/>
            <a:ext cx="41275" cy="6350"/>
          </a:xfrm>
          <a:prstGeom prst="rect">
            <a:avLst/>
          </a:prstGeom>
          <a:solidFill>
            <a:srgbClr val="D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4" name="Rectangle 1635"/>
          <p:cNvSpPr>
            <a:spLocks noChangeArrowheads="1"/>
          </p:cNvSpPr>
          <p:nvPr/>
        </p:nvSpPr>
        <p:spPr bwMode="auto">
          <a:xfrm>
            <a:off x="6135688" y="4311650"/>
            <a:ext cx="41275" cy="6350"/>
          </a:xfrm>
          <a:prstGeom prst="rect">
            <a:avLst/>
          </a:prstGeom>
          <a:solidFill>
            <a:srgbClr val="D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5" name="Rectangle 1636"/>
          <p:cNvSpPr>
            <a:spLocks noChangeArrowheads="1"/>
          </p:cNvSpPr>
          <p:nvPr/>
        </p:nvSpPr>
        <p:spPr bwMode="auto">
          <a:xfrm>
            <a:off x="6135688" y="4318000"/>
            <a:ext cx="41275" cy="6350"/>
          </a:xfrm>
          <a:prstGeom prst="rect">
            <a:avLst/>
          </a:prstGeom>
          <a:solidFill>
            <a:srgbClr val="D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6" name="Rectangle 1637"/>
          <p:cNvSpPr>
            <a:spLocks noChangeArrowheads="1"/>
          </p:cNvSpPr>
          <p:nvPr/>
        </p:nvSpPr>
        <p:spPr bwMode="auto">
          <a:xfrm>
            <a:off x="6135688" y="4324350"/>
            <a:ext cx="41275" cy="6350"/>
          </a:xfrm>
          <a:prstGeom prst="rect">
            <a:avLst/>
          </a:prstGeom>
          <a:solidFill>
            <a:srgbClr val="D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7" name="Rectangle 1638"/>
          <p:cNvSpPr>
            <a:spLocks noChangeArrowheads="1"/>
          </p:cNvSpPr>
          <p:nvPr/>
        </p:nvSpPr>
        <p:spPr bwMode="auto">
          <a:xfrm>
            <a:off x="6135688" y="4330700"/>
            <a:ext cx="41275" cy="7938"/>
          </a:xfrm>
          <a:prstGeom prst="rect">
            <a:avLst/>
          </a:prstGeom>
          <a:solidFill>
            <a:srgbClr val="D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8" name="Rectangle 1639"/>
          <p:cNvSpPr>
            <a:spLocks noChangeArrowheads="1"/>
          </p:cNvSpPr>
          <p:nvPr/>
        </p:nvSpPr>
        <p:spPr bwMode="auto">
          <a:xfrm>
            <a:off x="6135688" y="4338638"/>
            <a:ext cx="41275" cy="4762"/>
          </a:xfrm>
          <a:prstGeom prst="rect">
            <a:avLst/>
          </a:prstGeom>
          <a:solidFill>
            <a:srgbClr val="C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9" name="Rectangle 1640"/>
          <p:cNvSpPr>
            <a:spLocks noChangeArrowheads="1"/>
          </p:cNvSpPr>
          <p:nvPr/>
        </p:nvSpPr>
        <p:spPr bwMode="auto">
          <a:xfrm>
            <a:off x="6135688" y="4343400"/>
            <a:ext cx="41275" cy="7938"/>
          </a:xfrm>
          <a:prstGeom prst="rect">
            <a:avLst/>
          </a:prstGeom>
          <a:solidFill>
            <a:srgbClr val="C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0" name="Rectangle 1641"/>
          <p:cNvSpPr>
            <a:spLocks noChangeArrowheads="1"/>
          </p:cNvSpPr>
          <p:nvPr/>
        </p:nvSpPr>
        <p:spPr bwMode="auto">
          <a:xfrm>
            <a:off x="6135688" y="4351338"/>
            <a:ext cx="41275" cy="6350"/>
          </a:xfrm>
          <a:prstGeom prst="rect">
            <a:avLst/>
          </a:prstGeom>
          <a:solidFill>
            <a:srgbClr val="C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1" name="Rectangle 1642"/>
          <p:cNvSpPr>
            <a:spLocks noChangeArrowheads="1"/>
          </p:cNvSpPr>
          <p:nvPr/>
        </p:nvSpPr>
        <p:spPr bwMode="auto">
          <a:xfrm>
            <a:off x="6135688" y="4357688"/>
            <a:ext cx="41275" cy="6350"/>
          </a:xfrm>
          <a:prstGeom prst="rect">
            <a:avLst/>
          </a:prstGeom>
          <a:solidFill>
            <a:srgbClr val="C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2" name="Rectangle 1643"/>
          <p:cNvSpPr>
            <a:spLocks noChangeArrowheads="1"/>
          </p:cNvSpPr>
          <p:nvPr/>
        </p:nvSpPr>
        <p:spPr bwMode="auto">
          <a:xfrm>
            <a:off x="6135688" y="4364038"/>
            <a:ext cx="41275" cy="7937"/>
          </a:xfrm>
          <a:prstGeom prst="rect">
            <a:avLst/>
          </a:prstGeom>
          <a:solidFill>
            <a:srgbClr val="C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3" name="Rectangle 1644"/>
          <p:cNvSpPr>
            <a:spLocks noChangeArrowheads="1"/>
          </p:cNvSpPr>
          <p:nvPr/>
        </p:nvSpPr>
        <p:spPr bwMode="auto">
          <a:xfrm>
            <a:off x="6135688" y="4371975"/>
            <a:ext cx="41275" cy="7938"/>
          </a:xfrm>
          <a:prstGeom prst="rect">
            <a:avLst/>
          </a:prstGeom>
          <a:solidFill>
            <a:srgbClr val="C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4" name="Rectangle 1645"/>
          <p:cNvSpPr>
            <a:spLocks noChangeArrowheads="1"/>
          </p:cNvSpPr>
          <p:nvPr/>
        </p:nvSpPr>
        <p:spPr bwMode="auto">
          <a:xfrm>
            <a:off x="6135688" y="4379913"/>
            <a:ext cx="41275" cy="6350"/>
          </a:xfrm>
          <a:prstGeom prst="rect">
            <a:avLst/>
          </a:prstGeom>
          <a:solidFill>
            <a:srgbClr val="C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5" name="Rectangle 1646"/>
          <p:cNvSpPr>
            <a:spLocks noChangeArrowheads="1"/>
          </p:cNvSpPr>
          <p:nvPr/>
        </p:nvSpPr>
        <p:spPr bwMode="auto">
          <a:xfrm>
            <a:off x="6135688" y="4386263"/>
            <a:ext cx="41275" cy="6350"/>
          </a:xfrm>
          <a:prstGeom prst="rect">
            <a:avLst/>
          </a:prstGeom>
          <a:solidFill>
            <a:srgbClr val="C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6" name="Rectangle 1647"/>
          <p:cNvSpPr>
            <a:spLocks noChangeArrowheads="1"/>
          </p:cNvSpPr>
          <p:nvPr/>
        </p:nvSpPr>
        <p:spPr bwMode="auto">
          <a:xfrm>
            <a:off x="6135688" y="4392613"/>
            <a:ext cx="41275" cy="7937"/>
          </a:xfrm>
          <a:prstGeom prst="rect">
            <a:avLst/>
          </a:prstGeom>
          <a:solidFill>
            <a:srgbClr val="B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7" name="Rectangle 1648"/>
          <p:cNvSpPr>
            <a:spLocks noChangeArrowheads="1"/>
          </p:cNvSpPr>
          <p:nvPr/>
        </p:nvSpPr>
        <p:spPr bwMode="auto">
          <a:xfrm>
            <a:off x="6135688" y="4400550"/>
            <a:ext cx="41275" cy="6350"/>
          </a:xfrm>
          <a:prstGeom prst="rect">
            <a:avLst/>
          </a:prstGeom>
          <a:solidFill>
            <a:srgbClr val="B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8" name="Rectangle 1649"/>
          <p:cNvSpPr>
            <a:spLocks noChangeArrowheads="1"/>
          </p:cNvSpPr>
          <p:nvPr/>
        </p:nvSpPr>
        <p:spPr bwMode="auto">
          <a:xfrm>
            <a:off x="6135688" y="4406900"/>
            <a:ext cx="41275" cy="6350"/>
          </a:xfrm>
          <a:prstGeom prst="rect">
            <a:avLst/>
          </a:prstGeom>
          <a:solidFill>
            <a:srgbClr val="B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9" name="Rectangle 1650"/>
          <p:cNvSpPr>
            <a:spLocks noChangeArrowheads="1"/>
          </p:cNvSpPr>
          <p:nvPr/>
        </p:nvSpPr>
        <p:spPr bwMode="auto">
          <a:xfrm>
            <a:off x="6135688" y="4413250"/>
            <a:ext cx="41275" cy="6350"/>
          </a:xfrm>
          <a:prstGeom prst="rect">
            <a:avLst/>
          </a:prstGeom>
          <a:solidFill>
            <a:srgbClr val="B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0" name="Rectangle 1651"/>
          <p:cNvSpPr>
            <a:spLocks noChangeArrowheads="1"/>
          </p:cNvSpPr>
          <p:nvPr/>
        </p:nvSpPr>
        <p:spPr bwMode="auto">
          <a:xfrm>
            <a:off x="6135688" y="4419600"/>
            <a:ext cx="41275" cy="6350"/>
          </a:xfrm>
          <a:prstGeom prst="rect">
            <a:avLst/>
          </a:prstGeom>
          <a:solidFill>
            <a:srgbClr val="B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1" name="Rectangle 1652"/>
          <p:cNvSpPr>
            <a:spLocks noChangeArrowheads="1"/>
          </p:cNvSpPr>
          <p:nvPr/>
        </p:nvSpPr>
        <p:spPr bwMode="auto">
          <a:xfrm>
            <a:off x="6135688" y="4425950"/>
            <a:ext cx="41275" cy="7938"/>
          </a:xfrm>
          <a:prstGeom prst="rect">
            <a:avLst/>
          </a:prstGeom>
          <a:solidFill>
            <a:srgbClr val="B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2" name="Rectangle 1653"/>
          <p:cNvSpPr>
            <a:spLocks noChangeArrowheads="1"/>
          </p:cNvSpPr>
          <p:nvPr/>
        </p:nvSpPr>
        <p:spPr bwMode="auto">
          <a:xfrm>
            <a:off x="6135688" y="4433888"/>
            <a:ext cx="41275" cy="4762"/>
          </a:xfrm>
          <a:prstGeom prst="rect">
            <a:avLst/>
          </a:prstGeom>
          <a:solidFill>
            <a:srgbClr val="B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3" name="Rectangle 1654"/>
          <p:cNvSpPr>
            <a:spLocks noChangeArrowheads="1"/>
          </p:cNvSpPr>
          <p:nvPr/>
        </p:nvSpPr>
        <p:spPr bwMode="auto">
          <a:xfrm>
            <a:off x="6135688" y="4438650"/>
            <a:ext cx="41275" cy="7938"/>
          </a:xfrm>
          <a:prstGeom prst="rect">
            <a:avLst/>
          </a:prstGeom>
          <a:solidFill>
            <a:srgbClr val="B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4" name="Rectangle 1655"/>
          <p:cNvSpPr>
            <a:spLocks noChangeArrowheads="1"/>
          </p:cNvSpPr>
          <p:nvPr/>
        </p:nvSpPr>
        <p:spPr bwMode="auto">
          <a:xfrm>
            <a:off x="6135688" y="4446588"/>
            <a:ext cx="41275" cy="6350"/>
          </a:xfrm>
          <a:prstGeom prst="rect">
            <a:avLst/>
          </a:prstGeom>
          <a:solidFill>
            <a:srgbClr val="A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5" name="Rectangle 1656"/>
          <p:cNvSpPr>
            <a:spLocks noChangeArrowheads="1"/>
          </p:cNvSpPr>
          <p:nvPr/>
        </p:nvSpPr>
        <p:spPr bwMode="auto">
          <a:xfrm>
            <a:off x="6135688" y="4452938"/>
            <a:ext cx="41275" cy="6350"/>
          </a:xfrm>
          <a:prstGeom prst="rect">
            <a:avLst/>
          </a:prstGeom>
          <a:solidFill>
            <a:srgbClr val="A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6" name="Rectangle 1657"/>
          <p:cNvSpPr>
            <a:spLocks noChangeArrowheads="1"/>
          </p:cNvSpPr>
          <p:nvPr/>
        </p:nvSpPr>
        <p:spPr bwMode="auto">
          <a:xfrm>
            <a:off x="6135688" y="4459288"/>
            <a:ext cx="41275" cy="6350"/>
          </a:xfrm>
          <a:prstGeom prst="rect">
            <a:avLst/>
          </a:prstGeom>
          <a:solidFill>
            <a:srgbClr val="A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7" name="Rectangle 1658"/>
          <p:cNvSpPr>
            <a:spLocks noChangeArrowheads="1"/>
          </p:cNvSpPr>
          <p:nvPr/>
        </p:nvSpPr>
        <p:spPr bwMode="auto">
          <a:xfrm>
            <a:off x="6135688" y="4465638"/>
            <a:ext cx="41275" cy="6350"/>
          </a:xfrm>
          <a:prstGeom prst="rect">
            <a:avLst/>
          </a:prstGeom>
          <a:solidFill>
            <a:srgbClr val="A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8" name="Rectangle 1659"/>
          <p:cNvSpPr>
            <a:spLocks noChangeArrowheads="1"/>
          </p:cNvSpPr>
          <p:nvPr/>
        </p:nvSpPr>
        <p:spPr bwMode="auto">
          <a:xfrm>
            <a:off x="6135688" y="4471988"/>
            <a:ext cx="41275" cy="7937"/>
          </a:xfrm>
          <a:prstGeom prst="rect">
            <a:avLst/>
          </a:prstGeom>
          <a:solidFill>
            <a:srgbClr val="A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9" name="Rectangle 1660"/>
          <p:cNvSpPr>
            <a:spLocks noChangeArrowheads="1"/>
          </p:cNvSpPr>
          <p:nvPr/>
        </p:nvSpPr>
        <p:spPr bwMode="auto">
          <a:xfrm>
            <a:off x="6135688" y="4479925"/>
            <a:ext cx="41275" cy="4763"/>
          </a:xfrm>
          <a:prstGeom prst="rect">
            <a:avLst/>
          </a:prstGeom>
          <a:solidFill>
            <a:srgbClr val="A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0" name="Rectangle 1661"/>
          <p:cNvSpPr>
            <a:spLocks noChangeArrowheads="1"/>
          </p:cNvSpPr>
          <p:nvPr/>
        </p:nvSpPr>
        <p:spPr bwMode="auto">
          <a:xfrm>
            <a:off x="6135688" y="4484688"/>
            <a:ext cx="41275" cy="7937"/>
          </a:xfrm>
          <a:prstGeom prst="rect">
            <a:avLst/>
          </a:prstGeom>
          <a:solidFill>
            <a:srgbClr val="A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1" name="Rectangle 1662"/>
          <p:cNvSpPr>
            <a:spLocks noChangeArrowheads="1"/>
          </p:cNvSpPr>
          <p:nvPr/>
        </p:nvSpPr>
        <p:spPr bwMode="auto">
          <a:xfrm>
            <a:off x="6135688" y="4492625"/>
            <a:ext cx="41275" cy="6350"/>
          </a:xfrm>
          <a:prstGeom prst="rect">
            <a:avLst/>
          </a:prstGeom>
          <a:solidFill>
            <a:srgbClr val="A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2" name="Rectangle 1663"/>
          <p:cNvSpPr>
            <a:spLocks noChangeArrowheads="1"/>
          </p:cNvSpPr>
          <p:nvPr/>
        </p:nvSpPr>
        <p:spPr bwMode="auto">
          <a:xfrm>
            <a:off x="6135688" y="4498975"/>
            <a:ext cx="41275" cy="6350"/>
          </a:xfrm>
          <a:prstGeom prst="rect">
            <a:avLst/>
          </a:prstGeom>
          <a:solidFill>
            <a:srgbClr val="9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3" name="Rectangle 1664"/>
          <p:cNvSpPr>
            <a:spLocks noChangeArrowheads="1"/>
          </p:cNvSpPr>
          <p:nvPr/>
        </p:nvSpPr>
        <p:spPr bwMode="auto">
          <a:xfrm>
            <a:off x="6135688" y="4505325"/>
            <a:ext cx="41275" cy="6350"/>
          </a:xfrm>
          <a:prstGeom prst="rect">
            <a:avLst/>
          </a:prstGeom>
          <a:solidFill>
            <a:srgbClr val="9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4" name="Rectangle 1665"/>
          <p:cNvSpPr>
            <a:spLocks noChangeArrowheads="1"/>
          </p:cNvSpPr>
          <p:nvPr/>
        </p:nvSpPr>
        <p:spPr bwMode="auto">
          <a:xfrm>
            <a:off x="6135688" y="4511675"/>
            <a:ext cx="41275" cy="6350"/>
          </a:xfrm>
          <a:prstGeom prst="rect">
            <a:avLst/>
          </a:prstGeom>
          <a:solidFill>
            <a:srgbClr val="9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5" name="Rectangle 1666"/>
          <p:cNvSpPr>
            <a:spLocks noChangeArrowheads="1"/>
          </p:cNvSpPr>
          <p:nvPr/>
        </p:nvSpPr>
        <p:spPr bwMode="auto">
          <a:xfrm>
            <a:off x="6135688" y="4518025"/>
            <a:ext cx="41275" cy="6350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6" name="Rectangle 1667"/>
          <p:cNvSpPr>
            <a:spLocks noChangeArrowheads="1"/>
          </p:cNvSpPr>
          <p:nvPr/>
        </p:nvSpPr>
        <p:spPr bwMode="auto">
          <a:xfrm>
            <a:off x="6135688" y="4524375"/>
            <a:ext cx="41275" cy="7938"/>
          </a:xfrm>
          <a:prstGeom prst="rect">
            <a:avLst/>
          </a:prstGeom>
          <a:solidFill>
            <a:srgbClr val="9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7" name="Rectangle 1668"/>
          <p:cNvSpPr>
            <a:spLocks noChangeArrowheads="1"/>
          </p:cNvSpPr>
          <p:nvPr/>
        </p:nvSpPr>
        <p:spPr bwMode="auto">
          <a:xfrm>
            <a:off x="6135688" y="4532313"/>
            <a:ext cx="41275" cy="4762"/>
          </a:xfrm>
          <a:prstGeom prst="rect">
            <a:avLst/>
          </a:prstGeom>
          <a:solidFill>
            <a:srgbClr val="9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8" name="Rectangle 1669"/>
          <p:cNvSpPr>
            <a:spLocks noChangeArrowheads="1"/>
          </p:cNvSpPr>
          <p:nvPr/>
        </p:nvSpPr>
        <p:spPr bwMode="auto">
          <a:xfrm>
            <a:off x="6135688" y="4537075"/>
            <a:ext cx="41275" cy="7938"/>
          </a:xfrm>
          <a:prstGeom prst="rect">
            <a:avLst/>
          </a:prstGeom>
          <a:solidFill>
            <a:srgbClr val="9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9" name="Rectangle 1670"/>
          <p:cNvSpPr>
            <a:spLocks noChangeArrowheads="1"/>
          </p:cNvSpPr>
          <p:nvPr/>
        </p:nvSpPr>
        <p:spPr bwMode="auto">
          <a:xfrm>
            <a:off x="6135688" y="4545013"/>
            <a:ext cx="41275" cy="6350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0" name="Rectangle 1671"/>
          <p:cNvSpPr>
            <a:spLocks noChangeArrowheads="1"/>
          </p:cNvSpPr>
          <p:nvPr/>
        </p:nvSpPr>
        <p:spPr bwMode="auto">
          <a:xfrm>
            <a:off x="6135688" y="4551363"/>
            <a:ext cx="41275" cy="6350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1" name="Rectangle 1672"/>
          <p:cNvSpPr>
            <a:spLocks noChangeArrowheads="1"/>
          </p:cNvSpPr>
          <p:nvPr/>
        </p:nvSpPr>
        <p:spPr bwMode="auto">
          <a:xfrm>
            <a:off x="6135688" y="4557713"/>
            <a:ext cx="41275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2" name="Rectangle 1673"/>
          <p:cNvSpPr>
            <a:spLocks noChangeArrowheads="1"/>
          </p:cNvSpPr>
          <p:nvPr/>
        </p:nvSpPr>
        <p:spPr bwMode="auto">
          <a:xfrm>
            <a:off x="6135688" y="4564063"/>
            <a:ext cx="41275" cy="6350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3" name="Rectangle 1674"/>
          <p:cNvSpPr>
            <a:spLocks noChangeArrowheads="1"/>
          </p:cNvSpPr>
          <p:nvPr/>
        </p:nvSpPr>
        <p:spPr bwMode="auto">
          <a:xfrm>
            <a:off x="6135688" y="4570413"/>
            <a:ext cx="41275" cy="7937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4" name="Rectangle 1675"/>
          <p:cNvSpPr>
            <a:spLocks noChangeArrowheads="1"/>
          </p:cNvSpPr>
          <p:nvPr/>
        </p:nvSpPr>
        <p:spPr bwMode="auto">
          <a:xfrm>
            <a:off x="6135688" y="4578350"/>
            <a:ext cx="41275" cy="4763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5" name="Rectangle 1676"/>
          <p:cNvSpPr>
            <a:spLocks noChangeArrowheads="1"/>
          </p:cNvSpPr>
          <p:nvPr/>
        </p:nvSpPr>
        <p:spPr bwMode="auto">
          <a:xfrm>
            <a:off x="6135688" y="4583113"/>
            <a:ext cx="41275" cy="7937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6" name="Rectangle 1677"/>
          <p:cNvSpPr>
            <a:spLocks noChangeArrowheads="1"/>
          </p:cNvSpPr>
          <p:nvPr/>
        </p:nvSpPr>
        <p:spPr bwMode="auto">
          <a:xfrm>
            <a:off x="6135688" y="4591050"/>
            <a:ext cx="41275" cy="6350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7" name="Rectangle 1678"/>
          <p:cNvSpPr>
            <a:spLocks noChangeArrowheads="1"/>
          </p:cNvSpPr>
          <p:nvPr/>
        </p:nvSpPr>
        <p:spPr bwMode="auto">
          <a:xfrm>
            <a:off x="6135688" y="4597400"/>
            <a:ext cx="41275" cy="4763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8" name="Rectangle 1679"/>
          <p:cNvSpPr>
            <a:spLocks noChangeArrowheads="1"/>
          </p:cNvSpPr>
          <p:nvPr/>
        </p:nvSpPr>
        <p:spPr bwMode="auto">
          <a:xfrm>
            <a:off x="6135688" y="4181475"/>
            <a:ext cx="39687" cy="4206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9119" name="Picture 1680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4162425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120" name="Picture 1681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4162425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121" name="Rectangle 1682"/>
          <p:cNvSpPr>
            <a:spLocks noChangeArrowheads="1"/>
          </p:cNvSpPr>
          <p:nvPr/>
        </p:nvSpPr>
        <p:spPr bwMode="auto">
          <a:xfrm>
            <a:off x="6440488" y="4162425"/>
            <a:ext cx="33337" cy="190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9122" name="Picture 168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4143375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123" name="Picture 168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4143375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124" name="Rectangle 1685"/>
          <p:cNvSpPr>
            <a:spLocks noChangeArrowheads="1"/>
          </p:cNvSpPr>
          <p:nvPr/>
        </p:nvSpPr>
        <p:spPr bwMode="auto">
          <a:xfrm>
            <a:off x="6397625" y="4203700"/>
            <a:ext cx="76200" cy="412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25" name="Line 1686"/>
          <p:cNvSpPr>
            <a:spLocks noChangeShapeType="1"/>
          </p:cNvSpPr>
          <p:nvPr/>
        </p:nvSpPr>
        <p:spPr bwMode="auto">
          <a:xfrm>
            <a:off x="6397625" y="4143375"/>
            <a:ext cx="1588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26" name="Line 1687"/>
          <p:cNvSpPr>
            <a:spLocks noChangeShapeType="1"/>
          </p:cNvSpPr>
          <p:nvPr/>
        </p:nvSpPr>
        <p:spPr bwMode="auto">
          <a:xfrm>
            <a:off x="6473825" y="4143375"/>
            <a:ext cx="1588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27" name="Rectangle 1688"/>
          <p:cNvSpPr>
            <a:spLocks noChangeArrowheads="1"/>
          </p:cNvSpPr>
          <p:nvPr/>
        </p:nvSpPr>
        <p:spPr bwMode="auto">
          <a:xfrm>
            <a:off x="6408738" y="4214813"/>
            <a:ext cx="53975" cy="20637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28" name="Rectangle 1689"/>
          <p:cNvSpPr>
            <a:spLocks noChangeArrowheads="1"/>
          </p:cNvSpPr>
          <p:nvPr/>
        </p:nvSpPr>
        <p:spPr bwMode="auto">
          <a:xfrm>
            <a:off x="6408738" y="4214813"/>
            <a:ext cx="53975" cy="20637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29" name="Rectangle 1690"/>
          <p:cNvSpPr>
            <a:spLocks noChangeArrowheads="1"/>
          </p:cNvSpPr>
          <p:nvPr/>
        </p:nvSpPr>
        <p:spPr bwMode="auto">
          <a:xfrm>
            <a:off x="6415088" y="4224338"/>
            <a:ext cx="14287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0" name="Rectangle 1691"/>
          <p:cNvSpPr>
            <a:spLocks noChangeArrowheads="1"/>
          </p:cNvSpPr>
          <p:nvPr/>
        </p:nvSpPr>
        <p:spPr bwMode="auto">
          <a:xfrm>
            <a:off x="6429375" y="4224338"/>
            <a:ext cx="12700" cy="7937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1" name="Rectangle 1692"/>
          <p:cNvSpPr>
            <a:spLocks noChangeArrowheads="1"/>
          </p:cNvSpPr>
          <p:nvPr/>
        </p:nvSpPr>
        <p:spPr bwMode="auto">
          <a:xfrm>
            <a:off x="6415088" y="4219575"/>
            <a:ext cx="1587" cy="4763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2" name="Rectangle 1693"/>
          <p:cNvSpPr>
            <a:spLocks noChangeArrowheads="1"/>
          </p:cNvSpPr>
          <p:nvPr/>
        </p:nvSpPr>
        <p:spPr bwMode="auto">
          <a:xfrm>
            <a:off x="6416675" y="4219575"/>
            <a:ext cx="1588" cy="4763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3" name="Rectangle 1694"/>
          <p:cNvSpPr>
            <a:spLocks noChangeArrowheads="1"/>
          </p:cNvSpPr>
          <p:nvPr/>
        </p:nvSpPr>
        <p:spPr bwMode="auto">
          <a:xfrm>
            <a:off x="6416675" y="4219575"/>
            <a:ext cx="1588" cy="4763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4" name="Rectangle 1695"/>
          <p:cNvSpPr>
            <a:spLocks noChangeArrowheads="1"/>
          </p:cNvSpPr>
          <p:nvPr/>
        </p:nvSpPr>
        <p:spPr bwMode="auto">
          <a:xfrm>
            <a:off x="6418263" y="4219575"/>
            <a:ext cx="1587" cy="4763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5" name="Rectangle 1696"/>
          <p:cNvSpPr>
            <a:spLocks noChangeArrowheads="1"/>
          </p:cNvSpPr>
          <p:nvPr/>
        </p:nvSpPr>
        <p:spPr bwMode="auto">
          <a:xfrm>
            <a:off x="6418263" y="4219575"/>
            <a:ext cx="1587" cy="4763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6" name="Rectangle 1697"/>
          <p:cNvSpPr>
            <a:spLocks noChangeArrowheads="1"/>
          </p:cNvSpPr>
          <p:nvPr/>
        </p:nvSpPr>
        <p:spPr bwMode="auto">
          <a:xfrm>
            <a:off x="6419850" y="4219575"/>
            <a:ext cx="1588" cy="4763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7" name="Rectangle 1698"/>
          <p:cNvSpPr>
            <a:spLocks noChangeArrowheads="1"/>
          </p:cNvSpPr>
          <p:nvPr/>
        </p:nvSpPr>
        <p:spPr bwMode="auto">
          <a:xfrm>
            <a:off x="6421438" y="4219575"/>
            <a:ext cx="1587" cy="4763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8" name="Rectangle 1699"/>
          <p:cNvSpPr>
            <a:spLocks noChangeArrowheads="1"/>
          </p:cNvSpPr>
          <p:nvPr/>
        </p:nvSpPr>
        <p:spPr bwMode="auto">
          <a:xfrm>
            <a:off x="6421438" y="4219575"/>
            <a:ext cx="1587" cy="4763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9" name="Rectangle 1700"/>
          <p:cNvSpPr>
            <a:spLocks noChangeArrowheads="1"/>
          </p:cNvSpPr>
          <p:nvPr/>
        </p:nvSpPr>
        <p:spPr bwMode="auto">
          <a:xfrm>
            <a:off x="6423025" y="4219575"/>
            <a:ext cx="1588" cy="4763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0" name="Rectangle 1701"/>
          <p:cNvSpPr>
            <a:spLocks noChangeArrowheads="1"/>
          </p:cNvSpPr>
          <p:nvPr/>
        </p:nvSpPr>
        <p:spPr bwMode="auto">
          <a:xfrm>
            <a:off x="6424613" y="4219575"/>
            <a:ext cx="1587" cy="4763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1" name="Rectangle 1702"/>
          <p:cNvSpPr>
            <a:spLocks noChangeArrowheads="1"/>
          </p:cNvSpPr>
          <p:nvPr/>
        </p:nvSpPr>
        <p:spPr bwMode="auto">
          <a:xfrm>
            <a:off x="6424613" y="4219575"/>
            <a:ext cx="1587" cy="4763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2" name="Rectangle 1703"/>
          <p:cNvSpPr>
            <a:spLocks noChangeArrowheads="1"/>
          </p:cNvSpPr>
          <p:nvPr/>
        </p:nvSpPr>
        <p:spPr bwMode="auto">
          <a:xfrm>
            <a:off x="6426200" y="4219575"/>
            <a:ext cx="1588" cy="4763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3" name="Rectangle 1704"/>
          <p:cNvSpPr>
            <a:spLocks noChangeArrowheads="1"/>
          </p:cNvSpPr>
          <p:nvPr/>
        </p:nvSpPr>
        <p:spPr bwMode="auto">
          <a:xfrm>
            <a:off x="6426200" y="4219575"/>
            <a:ext cx="1588" cy="4763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4" name="Rectangle 1705"/>
          <p:cNvSpPr>
            <a:spLocks noChangeArrowheads="1"/>
          </p:cNvSpPr>
          <p:nvPr/>
        </p:nvSpPr>
        <p:spPr bwMode="auto">
          <a:xfrm>
            <a:off x="6427788" y="4219575"/>
            <a:ext cx="1587" cy="4763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5" name="Rectangle 1706"/>
          <p:cNvSpPr>
            <a:spLocks noChangeArrowheads="1"/>
          </p:cNvSpPr>
          <p:nvPr/>
        </p:nvSpPr>
        <p:spPr bwMode="auto">
          <a:xfrm>
            <a:off x="6429375" y="4219575"/>
            <a:ext cx="0" cy="4763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6" name="Rectangle 1707"/>
          <p:cNvSpPr>
            <a:spLocks noChangeArrowheads="1"/>
          </p:cNvSpPr>
          <p:nvPr/>
        </p:nvSpPr>
        <p:spPr bwMode="auto">
          <a:xfrm>
            <a:off x="6429375" y="4219575"/>
            <a:ext cx="0" cy="4763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7" name="Rectangle 1708"/>
          <p:cNvSpPr>
            <a:spLocks noChangeArrowheads="1"/>
          </p:cNvSpPr>
          <p:nvPr/>
        </p:nvSpPr>
        <p:spPr bwMode="auto">
          <a:xfrm>
            <a:off x="6429375" y="4219575"/>
            <a:ext cx="3175" cy="4763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8" name="Rectangle 1709"/>
          <p:cNvSpPr>
            <a:spLocks noChangeArrowheads="1"/>
          </p:cNvSpPr>
          <p:nvPr/>
        </p:nvSpPr>
        <p:spPr bwMode="auto">
          <a:xfrm>
            <a:off x="6432550" y="4219575"/>
            <a:ext cx="1588" cy="4763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9" name="Rectangle 1710"/>
          <p:cNvSpPr>
            <a:spLocks noChangeArrowheads="1"/>
          </p:cNvSpPr>
          <p:nvPr/>
        </p:nvSpPr>
        <p:spPr bwMode="auto">
          <a:xfrm>
            <a:off x="6432550" y="4219575"/>
            <a:ext cx="1588" cy="4763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0" name="Rectangle 1711"/>
          <p:cNvSpPr>
            <a:spLocks noChangeArrowheads="1"/>
          </p:cNvSpPr>
          <p:nvPr/>
        </p:nvSpPr>
        <p:spPr bwMode="auto">
          <a:xfrm>
            <a:off x="6434138" y="4219575"/>
            <a:ext cx="1587" cy="4763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1" name="Rectangle 1712"/>
          <p:cNvSpPr>
            <a:spLocks noChangeArrowheads="1"/>
          </p:cNvSpPr>
          <p:nvPr/>
        </p:nvSpPr>
        <p:spPr bwMode="auto">
          <a:xfrm>
            <a:off x="6435725" y="4219575"/>
            <a:ext cx="1588" cy="4763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2" name="Rectangle 1713"/>
          <p:cNvSpPr>
            <a:spLocks noChangeArrowheads="1"/>
          </p:cNvSpPr>
          <p:nvPr/>
        </p:nvSpPr>
        <p:spPr bwMode="auto">
          <a:xfrm>
            <a:off x="6435725" y="4219575"/>
            <a:ext cx="1588" cy="4763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3" name="Rectangle 1714"/>
          <p:cNvSpPr>
            <a:spLocks noChangeArrowheads="1"/>
          </p:cNvSpPr>
          <p:nvPr/>
        </p:nvSpPr>
        <p:spPr bwMode="auto">
          <a:xfrm>
            <a:off x="6437313" y="4219575"/>
            <a:ext cx="1587" cy="4763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4" name="Rectangle 1715"/>
          <p:cNvSpPr>
            <a:spLocks noChangeArrowheads="1"/>
          </p:cNvSpPr>
          <p:nvPr/>
        </p:nvSpPr>
        <p:spPr bwMode="auto">
          <a:xfrm>
            <a:off x="6437313" y="4219575"/>
            <a:ext cx="1587" cy="4763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5" name="Rectangle 1716"/>
          <p:cNvSpPr>
            <a:spLocks noChangeArrowheads="1"/>
          </p:cNvSpPr>
          <p:nvPr/>
        </p:nvSpPr>
        <p:spPr bwMode="auto">
          <a:xfrm>
            <a:off x="6438900" y="4219575"/>
            <a:ext cx="1588" cy="4763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6" name="Rectangle 1717"/>
          <p:cNvSpPr>
            <a:spLocks noChangeArrowheads="1"/>
          </p:cNvSpPr>
          <p:nvPr/>
        </p:nvSpPr>
        <p:spPr bwMode="auto">
          <a:xfrm>
            <a:off x="6440488" y="4219575"/>
            <a:ext cx="1587" cy="4763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7" name="Rectangle 1718"/>
          <p:cNvSpPr>
            <a:spLocks noChangeArrowheads="1"/>
          </p:cNvSpPr>
          <p:nvPr/>
        </p:nvSpPr>
        <p:spPr bwMode="auto">
          <a:xfrm>
            <a:off x="6440488" y="4219575"/>
            <a:ext cx="1587" cy="476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8" name="Rectangle 1719"/>
          <p:cNvSpPr>
            <a:spLocks noChangeArrowheads="1"/>
          </p:cNvSpPr>
          <p:nvPr/>
        </p:nvSpPr>
        <p:spPr bwMode="auto">
          <a:xfrm>
            <a:off x="6442075" y="4219575"/>
            <a:ext cx="1588" cy="4763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9" name="Rectangle 1720"/>
          <p:cNvSpPr>
            <a:spLocks noChangeArrowheads="1"/>
          </p:cNvSpPr>
          <p:nvPr/>
        </p:nvSpPr>
        <p:spPr bwMode="auto">
          <a:xfrm>
            <a:off x="6443663" y="4219575"/>
            <a:ext cx="1587" cy="4763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0" name="Rectangle 1721"/>
          <p:cNvSpPr>
            <a:spLocks noChangeArrowheads="1"/>
          </p:cNvSpPr>
          <p:nvPr/>
        </p:nvSpPr>
        <p:spPr bwMode="auto">
          <a:xfrm>
            <a:off x="6443663" y="4219575"/>
            <a:ext cx="1587" cy="4763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1" name="Rectangle 1722"/>
          <p:cNvSpPr>
            <a:spLocks noChangeArrowheads="1"/>
          </p:cNvSpPr>
          <p:nvPr/>
        </p:nvSpPr>
        <p:spPr bwMode="auto">
          <a:xfrm>
            <a:off x="6445250" y="4219575"/>
            <a:ext cx="1588" cy="4763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2" name="Rectangle 1723"/>
          <p:cNvSpPr>
            <a:spLocks noChangeArrowheads="1"/>
          </p:cNvSpPr>
          <p:nvPr/>
        </p:nvSpPr>
        <p:spPr bwMode="auto">
          <a:xfrm>
            <a:off x="6445250" y="4219575"/>
            <a:ext cx="1588" cy="4763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3" name="Rectangle 1724"/>
          <p:cNvSpPr>
            <a:spLocks noChangeArrowheads="1"/>
          </p:cNvSpPr>
          <p:nvPr/>
        </p:nvSpPr>
        <p:spPr bwMode="auto">
          <a:xfrm>
            <a:off x="6446838" y="4219575"/>
            <a:ext cx="1587" cy="4763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4" name="Rectangle 1725"/>
          <p:cNvSpPr>
            <a:spLocks noChangeArrowheads="1"/>
          </p:cNvSpPr>
          <p:nvPr/>
        </p:nvSpPr>
        <p:spPr bwMode="auto">
          <a:xfrm>
            <a:off x="6448425" y="4219575"/>
            <a:ext cx="0" cy="476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5" name="Rectangle 1726"/>
          <p:cNvSpPr>
            <a:spLocks noChangeArrowheads="1"/>
          </p:cNvSpPr>
          <p:nvPr/>
        </p:nvSpPr>
        <p:spPr bwMode="auto">
          <a:xfrm>
            <a:off x="6448425" y="4219575"/>
            <a:ext cx="0" cy="4763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6" name="Rectangle 1727"/>
          <p:cNvSpPr>
            <a:spLocks noChangeArrowheads="1"/>
          </p:cNvSpPr>
          <p:nvPr/>
        </p:nvSpPr>
        <p:spPr bwMode="auto">
          <a:xfrm>
            <a:off x="6448425" y="4219575"/>
            <a:ext cx="3175" cy="4763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7" name="Rectangle 1728"/>
          <p:cNvSpPr>
            <a:spLocks noChangeArrowheads="1"/>
          </p:cNvSpPr>
          <p:nvPr/>
        </p:nvSpPr>
        <p:spPr bwMode="auto">
          <a:xfrm>
            <a:off x="6451600" y="4219575"/>
            <a:ext cx="1588" cy="4763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8" name="Rectangle 1729"/>
          <p:cNvSpPr>
            <a:spLocks noChangeArrowheads="1"/>
          </p:cNvSpPr>
          <p:nvPr/>
        </p:nvSpPr>
        <p:spPr bwMode="auto">
          <a:xfrm>
            <a:off x="6451600" y="4219575"/>
            <a:ext cx="1588" cy="4763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9" name="Rectangle 1730"/>
          <p:cNvSpPr>
            <a:spLocks noChangeArrowheads="1"/>
          </p:cNvSpPr>
          <p:nvPr/>
        </p:nvSpPr>
        <p:spPr bwMode="auto">
          <a:xfrm>
            <a:off x="6453188" y="4219575"/>
            <a:ext cx="1587" cy="4763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0" name="Rectangle 1731"/>
          <p:cNvSpPr>
            <a:spLocks noChangeArrowheads="1"/>
          </p:cNvSpPr>
          <p:nvPr/>
        </p:nvSpPr>
        <p:spPr bwMode="auto">
          <a:xfrm>
            <a:off x="6454775" y="4219575"/>
            <a:ext cx="1588" cy="4763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1" name="Rectangle 1732"/>
          <p:cNvSpPr>
            <a:spLocks noChangeArrowheads="1"/>
          </p:cNvSpPr>
          <p:nvPr/>
        </p:nvSpPr>
        <p:spPr bwMode="auto">
          <a:xfrm>
            <a:off x="6442075" y="4224338"/>
            <a:ext cx="12700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2" name="Freeform 1733"/>
          <p:cNvSpPr>
            <a:spLocks/>
          </p:cNvSpPr>
          <p:nvPr/>
        </p:nvSpPr>
        <p:spPr bwMode="auto">
          <a:xfrm>
            <a:off x="6122988" y="4113213"/>
            <a:ext cx="396875" cy="519112"/>
          </a:xfrm>
          <a:custGeom>
            <a:avLst/>
            <a:gdLst>
              <a:gd name="T0" fmla="*/ 2147483647 w 500"/>
              <a:gd name="T1" fmla="*/ 2147483647 h 655"/>
              <a:gd name="T2" fmla="*/ 2147483647 w 500"/>
              <a:gd name="T3" fmla="*/ 2147483647 h 655"/>
              <a:gd name="T4" fmla="*/ 0 w 500"/>
              <a:gd name="T5" fmla="*/ 2147483647 h 655"/>
              <a:gd name="T6" fmla="*/ 0 w 500"/>
              <a:gd name="T7" fmla="*/ 2147483647 h 655"/>
              <a:gd name="T8" fmla="*/ 2147483647 w 500"/>
              <a:gd name="T9" fmla="*/ 2147483647 h 655"/>
              <a:gd name="T10" fmla="*/ 2147483647 w 500"/>
              <a:gd name="T11" fmla="*/ 2147483647 h 655"/>
              <a:gd name="T12" fmla="*/ 2147483647 w 500"/>
              <a:gd name="T13" fmla="*/ 2147483647 h 655"/>
              <a:gd name="T14" fmla="*/ 2147483647 w 500"/>
              <a:gd name="T15" fmla="*/ 0 h 655"/>
              <a:gd name="T16" fmla="*/ 2147483647 w 500"/>
              <a:gd name="T17" fmla="*/ 0 h 655"/>
              <a:gd name="T18" fmla="*/ 2147483647 w 500"/>
              <a:gd name="T19" fmla="*/ 2147483647 h 655"/>
              <a:gd name="T20" fmla="*/ 2147483647 w 500"/>
              <a:gd name="T21" fmla="*/ 2147483647 h 655"/>
              <a:gd name="T22" fmla="*/ 2147483647 w 500"/>
              <a:gd name="T23" fmla="*/ 2147483647 h 65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5"/>
              <a:gd name="T38" fmla="*/ 500 w 500"/>
              <a:gd name="T39" fmla="*/ 655 h 65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5">
                <a:moveTo>
                  <a:pt x="67" y="655"/>
                </a:moveTo>
                <a:lnTo>
                  <a:pt x="67" y="635"/>
                </a:lnTo>
                <a:lnTo>
                  <a:pt x="0" y="635"/>
                </a:lnTo>
                <a:lnTo>
                  <a:pt x="0" y="69"/>
                </a:lnTo>
                <a:lnTo>
                  <a:pt x="19" y="48"/>
                </a:lnTo>
                <a:lnTo>
                  <a:pt x="67" y="48"/>
                </a:lnTo>
                <a:lnTo>
                  <a:pt x="67" y="40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5"/>
                </a:lnTo>
                <a:lnTo>
                  <a:pt x="67" y="655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3" name="Rectangle 1734"/>
          <p:cNvSpPr>
            <a:spLocks noChangeArrowheads="1"/>
          </p:cNvSpPr>
          <p:nvPr/>
        </p:nvSpPr>
        <p:spPr bwMode="auto">
          <a:xfrm>
            <a:off x="5846763" y="4686300"/>
            <a:ext cx="58578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Fermilab</a:t>
            </a:r>
          </a:p>
        </p:txBody>
      </p:sp>
      <p:sp>
        <p:nvSpPr>
          <p:cNvPr id="139174" name="Freeform 1735"/>
          <p:cNvSpPr>
            <a:spLocks noEditPoints="1"/>
          </p:cNvSpPr>
          <p:nvPr/>
        </p:nvSpPr>
        <p:spPr bwMode="auto">
          <a:xfrm>
            <a:off x="2894013" y="3470275"/>
            <a:ext cx="376237" cy="26988"/>
          </a:xfrm>
          <a:custGeom>
            <a:avLst/>
            <a:gdLst>
              <a:gd name="T0" fmla="*/ 0 w 477"/>
              <a:gd name="T1" fmla="*/ 2147483647 h 35"/>
              <a:gd name="T2" fmla="*/ 0 w 477"/>
              <a:gd name="T3" fmla="*/ 2147483647 h 35"/>
              <a:gd name="T4" fmla="*/ 2147483647 w 477"/>
              <a:gd name="T5" fmla="*/ 2147483647 h 35"/>
              <a:gd name="T6" fmla="*/ 2147483647 w 477"/>
              <a:gd name="T7" fmla="*/ 2147483647 h 35"/>
              <a:gd name="T8" fmla="*/ 0 w 477"/>
              <a:gd name="T9" fmla="*/ 2147483647 h 35"/>
              <a:gd name="T10" fmla="*/ 2147483647 w 477"/>
              <a:gd name="T11" fmla="*/ 2147483647 h 35"/>
              <a:gd name="T12" fmla="*/ 2147483647 w 477"/>
              <a:gd name="T13" fmla="*/ 2147483647 h 35"/>
              <a:gd name="T14" fmla="*/ 2147483647 w 477"/>
              <a:gd name="T15" fmla="*/ 2147483647 h 35"/>
              <a:gd name="T16" fmla="*/ 2147483647 w 477"/>
              <a:gd name="T17" fmla="*/ 2147483647 h 35"/>
              <a:gd name="T18" fmla="*/ 2147483647 w 477"/>
              <a:gd name="T19" fmla="*/ 2147483647 h 35"/>
              <a:gd name="T20" fmla="*/ 2147483647 w 477"/>
              <a:gd name="T21" fmla="*/ 2147483647 h 35"/>
              <a:gd name="T22" fmla="*/ 2147483647 w 477"/>
              <a:gd name="T23" fmla="*/ 2147483647 h 35"/>
              <a:gd name="T24" fmla="*/ 2147483647 w 477"/>
              <a:gd name="T25" fmla="*/ 2147483647 h 35"/>
              <a:gd name="T26" fmla="*/ 2147483647 w 477"/>
              <a:gd name="T27" fmla="*/ 2147483647 h 35"/>
              <a:gd name="T28" fmla="*/ 2147483647 w 477"/>
              <a:gd name="T29" fmla="*/ 2147483647 h 35"/>
              <a:gd name="T30" fmla="*/ 2147483647 w 477"/>
              <a:gd name="T31" fmla="*/ 2147483647 h 35"/>
              <a:gd name="T32" fmla="*/ 2147483647 w 477"/>
              <a:gd name="T33" fmla="*/ 2147483647 h 35"/>
              <a:gd name="T34" fmla="*/ 2147483647 w 477"/>
              <a:gd name="T35" fmla="*/ 2147483647 h 35"/>
              <a:gd name="T36" fmla="*/ 2147483647 w 477"/>
              <a:gd name="T37" fmla="*/ 2147483647 h 35"/>
              <a:gd name="T38" fmla="*/ 2147483647 w 477"/>
              <a:gd name="T39" fmla="*/ 2147483647 h 35"/>
              <a:gd name="T40" fmla="*/ 2147483647 w 477"/>
              <a:gd name="T41" fmla="*/ 2147483647 h 35"/>
              <a:gd name="T42" fmla="*/ 2147483647 w 477"/>
              <a:gd name="T43" fmla="*/ 2147483647 h 35"/>
              <a:gd name="T44" fmla="*/ 2147483647 w 477"/>
              <a:gd name="T45" fmla="*/ 2147483647 h 35"/>
              <a:gd name="T46" fmla="*/ 2147483647 w 477"/>
              <a:gd name="T47" fmla="*/ 2147483647 h 35"/>
              <a:gd name="T48" fmla="*/ 2147483647 w 477"/>
              <a:gd name="T49" fmla="*/ 2147483647 h 35"/>
              <a:gd name="T50" fmla="*/ 2147483647 w 477"/>
              <a:gd name="T51" fmla="*/ 0 h 35"/>
              <a:gd name="T52" fmla="*/ 2147483647 w 477"/>
              <a:gd name="T53" fmla="*/ 2147483647 h 35"/>
              <a:gd name="T54" fmla="*/ 2147483647 w 477"/>
              <a:gd name="T55" fmla="*/ 2147483647 h 35"/>
              <a:gd name="T56" fmla="*/ 2147483647 w 477"/>
              <a:gd name="T57" fmla="*/ 0 h 35"/>
              <a:gd name="T58" fmla="*/ 2147483647 w 477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7"/>
              <a:gd name="T91" fmla="*/ 0 h 35"/>
              <a:gd name="T92" fmla="*/ 477 w 477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7" h="35">
                <a:moveTo>
                  <a:pt x="0" y="3"/>
                </a:moveTo>
                <a:lnTo>
                  <a:pt x="0" y="15"/>
                </a:lnTo>
                <a:lnTo>
                  <a:pt x="16" y="15"/>
                </a:lnTo>
                <a:lnTo>
                  <a:pt x="16" y="3"/>
                </a:lnTo>
                <a:lnTo>
                  <a:pt x="0" y="3"/>
                </a:lnTo>
                <a:close/>
                <a:moveTo>
                  <a:pt x="69" y="22"/>
                </a:moveTo>
                <a:lnTo>
                  <a:pt x="69" y="35"/>
                </a:lnTo>
                <a:lnTo>
                  <a:pt x="86" y="35"/>
                </a:lnTo>
                <a:lnTo>
                  <a:pt x="86" y="22"/>
                </a:lnTo>
                <a:lnTo>
                  <a:pt x="69" y="22"/>
                </a:lnTo>
                <a:close/>
                <a:moveTo>
                  <a:pt x="307" y="22"/>
                </a:moveTo>
                <a:lnTo>
                  <a:pt x="307" y="35"/>
                </a:lnTo>
                <a:lnTo>
                  <a:pt x="290" y="35"/>
                </a:lnTo>
                <a:lnTo>
                  <a:pt x="290" y="22"/>
                </a:lnTo>
                <a:lnTo>
                  <a:pt x="307" y="22"/>
                </a:lnTo>
                <a:close/>
                <a:moveTo>
                  <a:pt x="327" y="22"/>
                </a:moveTo>
                <a:lnTo>
                  <a:pt x="327" y="35"/>
                </a:lnTo>
                <a:lnTo>
                  <a:pt x="343" y="35"/>
                </a:lnTo>
                <a:lnTo>
                  <a:pt x="343" y="22"/>
                </a:lnTo>
                <a:lnTo>
                  <a:pt x="327" y="22"/>
                </a:lnTo>
                <a:close/>
                <a:moveTo>
                  <a:pt x="425" y="22"/>
                </a:moveTo>
                <a:lnTo>
                  <a:pt x="425" y="35"/>
                </a:lnTo>
                <a:lnTo>
                  <a:pt x="442" y="35"/>
                </a:lnTo>
                <a:lnTo>
                  <a:pt x="442" y="22"/>
                </a:lnTo>
                <a:lnTo>
                  <a:pt x="425" y="22"/>
                </a:lnTo>
                <a:close/>
                <a:moveTo>
                  <a:pt x="461" y="0"/>
                </a:moveTo>
                <a:lnTo>
                  <a:pt x="461" y="13"/>
                </a:lnTo>
                <a:lnTo>
                  <a:pt x="477" y="13"/>
                </a:lnTo>
                <a:lnTo>
                  <a:pt x="477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5" name="Rectangle 1736"/>
          <p:cNvSpPr>
            <a:spLocks noChangeArrowheads="1"/>
          </p:cNvSpPr>
          <p:nvPr/>
        </p:nvSpPr>
        <p:spPr bwMode="auto">
          <a:xfrm>
            <a:off x="2894013" y="3471863"/>
            <a:ext cx="11112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6" name="Rectangle 1737"/>
          <p:cNvSpPr>
            <a:spLocks noChangeArrowheads="1"/>
          </p:cNvSpPr>
          <p:nvPr/>
        </p:nvSpPr>
        <p:spPr bwMode="auto">
          <a:xfrm>
            <a:off x="2947988" y="3486150"/>
            <a:ext cx="14287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7" name="Rectangle 1738"/>
          <p:cNvSpPr>
            <a:spLocks noChangeArrowheads="1"/>
          </p:cNvSpPr>
          <p:nvPr/>
        </p:nvSpPr>
        <p:spPr bwMode="auto">
          <a:xfrm>
            <a:off x="3124200" y="3486150"/>
            <a:ext cx="11113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8" name="Rectangle 1739"/>
          <p:cNvSpPr>
            <a:spLocks noChangeArrowheads="1"/>
          </p:cNvSpPr>
          <p:nvPr/>
        </p:nvSpPr>
        <p:spPr bwMode="auto">
          <a:xfrm>
            <a:off x="3152775" y="3486150"/>
            <a:ext cx="14288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9" name="Rectangle 1740"/>
          <p:cNvSpPr>
            <a:spLocks noChangeArrowheads="1"/>
          </p:cNvSpPr>
          <p:nvPr/>
        </p:nvSpPr>
        <p:spPr bwMode="auto">
          <a:xfrm>
            <a:off x="3230563" y="3486150"/>
            <a:ext cx="14287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0" name="Rectangle 1741"/>
          <p:cNvSpPr>
            <a:spLocks noChangeArrowheads="1"/>
          </p:cNvSpPr>
          <p:nvPr/>
        </p:nvSpPr>
        <p:spPr bwMode="auto">
          <a:xfrm>
            <a:off x="3259138" y="3470275"/>
            <a:ext cx="11112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1" name="Freeform 1742"/>
          <p:cNvSpPr>
            <a:spLocks/>
          </p:cNvSpPr>
          <p:nvPr/>
        </p:nvSpPr>
        <p:spPr bwMode="auto">
          <a:xfrm>
            <a:off x="3251200" y="2973388"/>
            <a:ext cx="31750" cy="519112"/>
          </a:xfrm>
          <a:custGeom>
            <a:avLst/>
            <a:gdLst>
              <a:gd name="T0" fmla="*/ 0 w 38"/>
              <a:gd name="T1" fmla="*/ 2147483647 h 655"/>
              <a:gd name="T2" fmla="*/ 2147483647 w 38"/>
              <a:gd name="T3" fmla="*/ 2147483647 h 655"/>
              <a:gd name="T4" fmla="*/ 2147483647 w 38"/>
              <a:gd name="T5" fmla="*/ 0 h 655"/>
              <a:gd name="T6" fmla="*/ 0 w 38"/>
              <a:gd name="T7" fmla="*/ 2147483647 h 655"/>
              <a:gd name="T8" fmla="*/ 0 w 38"/>
              <a:gd name="T9" fmla="*/ 2147483647 h 6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5"/>
              <a:gd name="T17" fmla="*/ 38 w 38"/>
              <a:gd name="T18" fmla="*/ 655 h 65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5">
                <a:moveTo>
                  <a:pt x="0" y="655"/>
                </a:moveTo>
                <a:lnTo>
                  <a:pt x="38" y="616"/>
                </a:lnTo>
                <a:lnTo>
                  <a:pt x="38" y="0"/>
                </a:lnTo>
                <a:lnTo>
                  <a:pt x="0" y="39"/>
                </a:lnTo>
                <a:lnTo>
                  <a:pt x="0" y="655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2" name="Freeform 1743"/>
          <p:cNvSpPr>
            <a:spLocks/>
          </p:cNvSpPr>
          <p:nvPr/>
        </p:nvSpPr>
        <p:spPr bwMode="auto">
          <a:xfrm>
            <a:off x="3144838" y="2973388"/>
            <a:ext cx="138112" cy="30162"/>
          </a:xfrm>
          <a:custGeom>
            <a:avLst/>
            <a:gdLst>
              <a:gd name="T0" fmla="*/ 0 w 174"/>
              <a:gd name="T1" fmla="*/ 2147483647 h 38"/>
              <a:gd name="T2" fmla="*/ 2147483647 w 174"/>
              <a:gd name="T3" fmla="*/ 0 h 38"/>
              <a:gd name="T4" fmla="*/ 2147483647 w 174"/>
              <a:gd name="T5" fmla="*/ 0 h 38"/>
              <a:gd name="T6" fmla="*/ 2147483647 w 174"/>
              <a:gd name="T7" fmla="*/ 2147483647 h 38"/>
              <a:gd name="T8" fmla="*/ 0 w 174"/>
              <a:gd name="T9" fmla="*/ 2147483647 h 38"/>
              <a:gd name="T10" fmla="*/ 0 w 174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4"/>
              <a:gd name="T19" fmla="*/ 0 h 38"/>
              <a:gd name="T20" fmla="*/ 174 w 174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4" h="38">
                <a:moveTo>
                  <a:pt x="0" y="38"/>
                </a:moveTo>
                <a:lnTo>
                  <a:pt x="39" y="0"/>
                </a:lnTo>
                <a:lnTo>
                  <a:pt x="174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183" name="Freeform 1744"/>
          <p:cNvSpPr>
            <a:spLocks/>
          </p:cNvSpPr>
          <p:nvPr/>
        </p:nvSpPr>
        <p:spPr bwMode="auto">
          <a:xfrm>
            <a:off x="2886075" y="3011488"/>
            <a:ext cx="53975" cy="15875"/>
          </a:xfrm>
          <a:custGeom>
            <a:avLst/>
            <a:gdLst>
              <a:gd name="T0" fmla="*/ 0 w 68"/>
              <a:gd name="T1" fmla="*/ 2147483647 h 19"/>
              <a:gd name="T2" fmla="*/ 2147483647 w 68"/>
              <a:gd name="T3" fmla="*/ 0 h 19"/>
              <a:gd name="T4" fmla="*/ 2147483647 w 68"/>
              <a:gd name="T5" fmla="*/ 0 h 19"/>
              <a:gd name="T6" fmla="*/ 2147483647 w 68"/>
              <a:gd name="T7" fmla="*/ 2147483647 h 19"/>
              <a:gd name="T8" fmla="*/ 0 w 68"/>
              <a:gd name="T9" fmla="*/ 2147483647 h 19"/>
              <a:gd name="T10" fmla="*/ 0 w 68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19"/>
              <a:gd name="T20" fmla="*/ 68 w 68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19">
                <a:moveTo>
                  <a:pt x="0" y="19"/>
                </a:moveTo>
                <a:lnTo>
                  <a:pt x="20" y="0"/>
                </a:lnTo>
                <a:lnTo>
                  <a:pt x="68" y="0"/>
                </a:lnTo>
                <a:lnTo>
                  <a:pt x="68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184" name="Freeform 1745"/>
          <p:cNvSpPr>
            <a:spLocks/>
          </p:cNvSpPr>
          <p:nvPr/>
        </p:nvSpPr>
        <p:spPr bwMode="auto">
          <a:xfrm>
            <a:off x="2940050" y="2973388"/>
            <a:ext cx="234950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8" y="0"/>
                </a:lnTo>
                <a:lnTo>
                  <a:pt x="298" y="0"/>
                </a:lnTo>
                <a:lnTo>
                  <a:pt x="259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185" name="Rectangle 1746"/>
          <p:cNvSpPr>
            <a:spLocks noChangeArrowheads="1"/>
          </p:cNvSpPr>
          <p:nvPr/>
        </p:nvSpPr>
        <p:spPr bwMode="auto">
          <a:xfrm>
            <a:off x="2884488" y="2973388"/>
            <a:ext cx="398462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6" name="Rectangle 1747"/>
          <p:cNvSpPr>
            <a:spLocks noChangeArrowheads="1"/>
          </p:cNvSpPr>
          <p:nvPr/>
        </p:nvSpPr>
        <p:spPr bwMode="auto">
          <a:xfrm>
            <a:off x="2884488" y="2973388"/>
            <a:ext cx="398462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7" name="Rectangle 1748"/>
          <p:cNvSpPr>
            <a:spLocks noChangeArrowheads="1"/>
          </p:cNvSpPr>
          <p:nvPr/>
        </p:nvSpPr>
        <p:spPr bwMode="auto">
          <a:xfrm>
            <a:off x="2884488" y="2974975"/>
            <a:ext cx="398462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8" name="Rectangle 1749"/>
          <p:cNvSpPr>
            <a:spLocks noChangeArrowheads="1"/>
          </p:cNvSpPr>
          <p:nvPr/>
        </p:nvSpPr>
        <p:spPr bwMode="auto">
          <a:xfrm>
            <a:off x="2884488" y="2974975"/>
            <a:ext cx="398462" cy="1588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9" name="Rectangle 1750"/>
          <p:cNvSpPr>
            <a:spLocks noChangeArrowheads="1"/>
          </p:cNvSpPr>
          <p:nvPr/>
        </p:nvSpPr>
        <p:spPr bwMode="auto">
          <a:xfrm>
            <a:off x="2884488" y="2976563"/>
            <a:ext cx="398462" cy="1587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0" name="Rectangle 1751"/>
          <p:cNvSpPr>
            <a:spLocks noChangeArrowheads="1"/>
          </p:cNvSpPr>
          <p:nvPr/>
        </p:nvSpPr>
        <p:spPr bwMode="auto">
          <a:xfrm>
            <a:off x="2884488" y="2978150"/>
            <a:ext cx="398462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1" name="Rectangle 1752"/>
          <p:cNvSpPr>
            <a:spLocks noChangeArrowheads="1"/>
          </p:cNvSpPr>
          <p:nvPr/>
        </p:nvSpPr>
        <p:spPr bwMode="auto">
          <a:xfrm>
            <a:off x="2884488" y="2978150"/>
            <a:ext cx="398462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2" name="Rectangle 1753"/>
          <p:cNvSpPr>
            <a:spLocks noChangeArrowheads="1"/>
          </p:cNvSpPr>
          <p:nvPr/>
        </p:nvSpPr>
        <p:spPr bwMode="auto">
          <a:xfrm>
            <a:off x="2884488" y="2979738"/>
            <a:ext cx="398462" cy="15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3" name="Rectangle 1754"/>
          <p:cNvSpPr>
            <a:spLocks noChangeArrowheads="1"/>
          </p:cNvSpPr>
          <p:nvPr/>
        </p:nvSpPr>
        <p:spPr bwMode="auto">
          <a:xfrm>
            <a:off x="2884488" y="2981325"/>
            <a:ext cx="398462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4" name="Rectangle 1755"/>
          <p:cNvSpPr>
            <a:spLocks noChangeArrowheads="1"/>
          </p:cNvSpPr>
          <p:nvPr/>
        </p:nvSpPr>
        <p:spPr bwMode="auto">
          <a:xfrm>
            <a:off x="2884488" y="2981325"/>
            <a:ext cx="398462" cy="1588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5" name="Rectangle 1756"/>
          <p:cNvSpPr>
            <a:spLocks noChangeArrowheads="1"/>
          </p:cNvSpPr>
          <p:nvPr/>
        </p:nvSpPr>
        <p:spPr bwMode="auto">
          <a:xfrm>
            <a:off x="2884488" y="2982913"/>
            <a:ext cx="398462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6" name="Rectangle 1757"/>
          <p:cNvSpPr>
            <a:spLocks noChangeArrowheads="1"/>
          </p:cNvSpPr>
          <p:nvPr/>
        </p:nvSpPr>
        <p:spPr bwMode="auto">
          <a:xfrm>
            <a:off x="2884488" y="2982913"/>
            <a:ext cx="398462" cy="1587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7" name="Rectangle 1758"/>
          <p:cNvSpPr>
            <a:spLocks noChangeArrowheads="1"/>
          </p:cNvSpPr>
          <p:nvPr/>
        </p:nvSpPr>
        <p:spPr bwMode="auto">
          <a:xfrm>
            <a:off x="2884488" y="2984500"/>
            <a:ext cx="398462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8" name="Rectangle 1759"/>
          <p:cNvSpPr>
            <a:spLocks noChangeArrowheads="1"/>
          </p:cNvSpPr>
          <p:nvPr/>
        </p:nvSpPr>
        <p:spPr bwMode="auto">
          <a:xfrm>
            <a:off x="2884488" y="2986088"/>
            <a:ext cx="398462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9" name="Rectangle 1760"/>
          <p:cNvSpPr>
            <a:spLocks noChangeArrowheads="1"/>
          </p:cNvSpPr>
          <p:nvPr/>
        </p:nvSpPr>
        <p:spPr bwMode="auto">
          <a:xfrm>
            <a:off x="2884488" y="2986088"/>
            <a:ext cx="398462" cy="1587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0" name="Rectangle 1761"/>
          <p:cNvSpPr>
            <a:spLocks noChangeArrowheads="1"/>
          </p:cNvSpPr>
          <p:nvPr/>
        </p:nvSpPr>
        <p:spPr bwMode="auto">
          <a:xfrm>
            <a:off x="2884488" y="2987675"/>
            <a:ext cx="398462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1" name="Rectangle 1762"/>
          <p:cNvSpPr>
            <a:spLocks noChangeArrowheads="1"/>
          </p:cNvSpPr>
          <p:nvPr/>
        </p:nvSpPr>
        <p:spPr bwMode="auto">
          <a:xfrm>
            <a:off x="2884488" y="2989263"/>
            <a:ext cx="398462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2" name="Rectangle 1763"/>
          <p:cNvSpPr>
            <a:spLocks noChangeArrowheads="1"/>
          </p:cNvSpPr>
          <p:nvPr/>
        </p:nvSpPr>
        <p:spPr bwMode="auto">
          <a:xfrm>
            <a:off x="2884488" y="2989263"/>
            <a:ext cx="398462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3" name="Rectangle 1764"/>
          <p:cNvSpPr>
            <a:spLocks noChangeArrowheads="1"/>
          </p:cNvSpPr>
          <p:nvPr/>
        </p:nvSpPr>
        <p:spPr bwMode="auto">
          <a:xfrm>
            <a:off x="2884488" y="2990850"/>
            <a:ext cx="398462" cy="1588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4" name="Rectangle 1765"/>
          <p:cNvSpPr>
            <a:spLocks noChangeArrowheads="1"/>
          </p:cNvSpPr>
          <p:nvPr/>
        </p:nvSpPr>
        <p:spPr bwMode="auto">
          <a:xfrm>
            <a:off x="2884488" y="2990850"/>
            <a:ext cx="398462" cy="1588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5" name="Rectangle 1766"/>
          <p:cNvSpPr>
            <a:spLocks noChangeArrowheads="1"/>
          </p:cNvSpPr>
          <p:nvPr/>
        </p:nvSpPr>
        <p:spPr bwMode="auto">
          <a:xfrm>
            <a:off x="2884488" y="2992438"/>
            <a:ext cx="398462" cy="1587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6" name="Rectangle 1767"/>
          <p:cNvSpPr>
            <a:spLocks noChangeArrowheads="1"/>
          </p:cNvSpPr>
          <p:nvPr/>
        </p:nvSpPr>
        <p:spPr bwMode="auto">
          <a:xfrm>
            <a:off x="2884488" y="2994025"/>
            <a:ext cx="398462" cy="1588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7" name="Rectangle 1768"/>
          <p:cNvSpPr>
            <a:spLocks noChangeArrowheads="1"/>
          </p:cNvSpPr>
          <p:nvPr/>
        </p:nvSpPr>
        <p:spPr bwMode="auto">
          <a:xfrm>
            <a:off x="2884488" y="2994025"/>
            <a:ext cx="398462" cy="1588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8" name="Rectangle 1769"/>
          <p:cNvSpPr>
            <a:spLocks noChangeArrowheads="1"/>
          </p:cNvSpPr>
          <p:nvPr/>
        </p:nvSpPr>
        <p:spPr bwMode="auto">
          <a:xfrm>
            <a:off x="2884488" y="2995613"/>
            <a:ext cx="398462" cy="15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9" name="Rectangle 1770"/>
          <p:cNvSpPr>
            <a:spLocks noChangeArrowheads="1"/>
          </p:cNvSpPr>
          <p:nvPr/>
        </p:nvSpPr>
        <p:spPr bwMode="auto">
          <a:xfrm>
            <a:off x="2884488" y="2997200"/>
            <a:ext cx="398462" cy="1588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0" name="Rectangle 1771"/>
          <p:cNvSpPr>
            <a:spLocks noChangeArrowheads="1"/>
          </p:cNvSpPr>
          <p:nvPr/>
        </p:nvSpPr>
        <p:spPr bwMode="auto">
          <a:xfrm>
            <a:off x="2884488" y="2997200"/>
            <a:ext cx="398462" cy="1588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1" name="Rectangle 1772"/>
          <p:cNvSpPr>
            <a:spLocks noChangeArrowheads="1"/>
          </p:cNvSpPr>
          <p:nvPr/>
        </p:nvSpPr>
        <p:spPr bwMode="auto">
          <a:xfrm>
            <a:off x="2884488" y="2998788"/>
            <a:ext cx="398462" cy="1587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2" name="Rectangle 1773"/>
          <p:cNvSpPr>
            <a:spLocks noChangeArrowheads="1"/>
          </p:cNvSpPr>
          <p:nvPr/>
        </p:nvSpPr>
        <p:spPr bwMode="auto">
          <a:xfrm>
            <a:off x="2884488" y="3000375"/>
            <a:ext cx="398462" cy="1588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3" name="Rectangle 1774"/>
          <p:cNvSpPr>
            <a:spLocks noChangeArrowheads="1"/>
          </p:cNvSpPr>
          <p:nvPr/>
        </p:nvSpPr>
        <p:spPr bwMode="auto">
          <a:xfrm>
            <a:off x="2884488" y="3000375"/>
            <a:ext cx="398462" cy="1588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4" name="Rectangle 1775"/>
          <p:cNvSpPr>
            <a:spLocks noChangeArrowheads="1"/>
          </p:cNvSpPr>
          <p:nvPr/>
        </p:nvSpPr>
        <p:spPr bwMode="auto">
          <a:xfrm>
            <a:off x="2884488" y="3001963"/>
            <a:ext cx="398462" cy="1587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5" name="Rectangle 1776"/>
          <p:cNvSpPr>
            <a:spLocks noChangeArrowheads="1"/>
          </p:cNvSpPr>
          <p:nvPr/>
        </p:nvSpPr>
        <p:spPr bwMode="auto">
          <a:xfrm>
            <a:off x="2884488" y="3001963"/>
            <a:ext cx="398462" cy="1587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6" name="Rectangle 1777"/>
          <p:cNvSpPr>
            <a:spLocks noChangeArrowheads="1"/>
          </p:cNvSpPr>
          <p:nvPr/>
        </p:nvSpPr>
        <p:spPr bwMode="auto">
          <a:xfrm>
            <a:off x="2884488" y="3003550"/>
            <a:ext cx="398462" cy="1588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7" name="Rectangle 1778"/>
          <p:cNvSpPr>
            <a:spLocks noChangeArrowheads="1"/>
          </p:cNvSpPr>
          <p:nvPr/>
        </p:nvSpPr>
        <p:spPr bwMode="auto">
          <a:xfrm>
            <a:off x="2884488" y="3005138"/>
            <a:ext cx="398462" cy="158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8" name="Rectangle 1779"/>
          <p:cNvSpPr>
            <a:spLocks noChangeArrowheads="1"/>
          </p:cNvSpPr>
          <p:nvPr/>
        </p:nvSpPr>
        <p:spPr bwMode="auto">
          <a:xfrm>
            <a:off x="2884488" y="3005138"/>
            <a:ext cx="398462" cy="1587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9" name="Rectangle 1780"/>
          <p:cNvSpPr>
            <a:spLocks noChangeArrowheads="1"/>
          </p:cNvSpPr>
          <p:nvPr/>
        </p:nvSpPr>
        <p:spPr bwMode="auto">
          <a:xfrm>
            <a:off x="2884488" y="3006725"/>
            <a:ext cx="398462" cy="1588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0" name="Rectangle 1781"/>
          <p:cNvSpPr>
            <a:spLocks noChangeArrowheads="1"/>
          </p:cNvSpPr>
          <p:nvPr/>
        </p:nvSpPr>
        <p:spPr bwMode="auto">
          <a:xfrm>
            <a:off x="2884488" y="3008313"/>
            <a:ext cx="398462" cy="1587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1" name="Rectangle 1782"/>
          <p:cNvSpPr>
            <a:spLocks noChangeArrowheads="1"/>
          </p:cNvSpPr>
          <p:nvPr/>
        </p:nvSpPr>
        <p:spPr bwMode="auto">
          <a:xfrm>
            <a:off x="2884488" y="3008313"/>
            <a:ext cx="398462" cy="1587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2" name="Rectangle 1783"/>
          <p:cNvSpPr>
            <a:spLocks noChangeArrowheads="1"/>
          </p:cNvSpPr>
          <p:nvPr/>
        </p:nvSpPr>
        <p:spPr bwMode="auto">
          <a:xfrm>
            <a:off x="2884488" y="3009900"/>
            <a:ext cx="398462" cy="1588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3" name="Rectangle 1784"/>
          <p:cNvSpPr>
            <a:spLocks noChangeArrowheads="1"/>
          </p:cNvSpPr>
          <p:nvPr/>
        </p:nvSpPr>
        <p:spPr bwMode="auto">
          <a:xfrm>
            <a:off x="2884488" y="3009900"/>
            <a:ext cx="398462" cy="1588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4" name="Rectangle 1785"/>
          <p:cNvSpPr>
            <a:spLocks noChangeArrowheads="1"/>
          </p:cNvSpPr>
          <p:nvPr/>
        </p:nvSpPr>
        <p:spPr bwMode="auto">
          <a:xfrm>
            <a:off x="2884488" y="3011488"/>
            <a:ext cx="398462" cy="1587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5" name="Rectangle 1786"/>
          <p:cNvSpPr>
            <a:spLocks noChangeArrowheads="1"/>
          </p:cNvSpPr>
          <p:nvPr/>
        </p:nvSpPr>
        <p:spPr bwMode="auto">
          <a:xfrm>
            <a:off x="2884488" y="3013075"/>
            <a:ext cx="398462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6" name="Rectangle 1787"/>
          <p:cNvSpPr>
            <a:spLocks noChangeArrowheads="1"/>
          </p:cNvSpPr>
          <p:nvPr/>
        </p:nvSpPr>
        <p:spPr bwMode="auto">
          <a:xfrm>
            <a:off x="2884488" y="3013075"/>
            <a:ext cx="398462" cy="1588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7" name="Rectangle 1788"/>
          <p:cNvSpPr>
            <a:spLocks noChangeArrowheads="1"/>
          </p:cNvSpPr>
          <p:nvPr/>
        </p:nvSpPr>
        <p:spPr bwMode="auto">
          <a:xfrm>
            <a:off x="2884488" y="3014663"/>
            <a:ext cx="398462" cy="1587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8" name="Rectangle 1789"/>
          <p:cNvSpPr>
            <a:spLocks noChangeArrowheads="1"/>
          </p:cNvSpPr>
          <p:nvPr/>
        </p:nvSpPr>
        <p:spPr bwMode="auto">
          <a:xfrm>
            <a:off x="2884488" y="3016250"/>
            <a:ext cx="398462" cy="1588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9" name="Rectangle 1790"/>
          <p:cNvSpPr>
            <a:spLocks noChangeArrowheads="1"/>
          </p:cNvSpPr>
          <p:nvPr/>
        </p:nvSpPr>
        <p:spPr bwMode="auto">
          <a:xfrm>
            <a:off x="2884488" y="3016250"/>
            <a:ext cx="398462" cy="1588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0" name="Rectangle 1791"/>
          <p:cNvSpPr>
            <a:spLocks noChangeArrowheads="1"/>
          </p:cNvSpPr>
          <p:nvPr/>
        </p:nvSpPr>
        <p:spPr bwMode="auto">
          <a:xfrm>
            <a:off x="2884488" y="3017838"/>
            <a:ext cx="398462" cy="1587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1" name="Rectangle 1792"/>
          <p:cNvSpPr>
            <a:spLocks noChangeArrowheads="1"/>
          </p:cNvSpPr>
          <p:nvPr/>
        </p:nvSpPr>
        <p:spPr bwMode="auto">
          <a:xfrm>
            <a:off x="2884488" y="3019425"/>
            <a:ext cx="398462" cy="1588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2" name="Rectangle 1793"/>
          <p:cNvSpPr>
            <a:spLocks noChangeArrowheads="1"/>
          </p:cNvSpPr>
          <p:nvPr/>
        </p:nvSpPr>
        <p:spPr bwMode="auto">
          <a:xfrm>
            <a:off x="2884488" y="3019425"/>
            <a:ext cx="398462" cy="1588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3" name="Rectangle 1794"/>
          <p:cNvSpPr>
            <a:spLocks noChangeArrowheads="1"/>
          </p:cNvSpPr>
          <p:nvPr/>
        </p:nvSpPr>
        <p:spPr bwMode="auto">
          <a:xfrm>
            <a:off x="2884488" y="3021013"/>
            <a:ext cx="398462" cy="1587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4" name="Rectangle 1795"/>
          <p:cNvSpPr>
            <a:spLocks noChangeArrowheads="1"/>
          </p:cNvSpPr>
          <p:nvPr/>
        </p:nvSpPr>
        <p:spPr bwMode="auto">
          <a:xfrm>
            <a:off x="2884488" y="3021013"/>
            <a:ext cx="398462" cy="1587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5" name="Rectangle 1796"/>
          <p:cNvSpPr>
            <a:spLocks noChangeArrowheads="1"/>
          </p:cNvSpPr>
          <p:nvPr/>
        </p:nvSpPr>
        <p:spPr bwMode="auto">
          <a:xfrm>
            <a:off x="2884488" y="3022600"/>
            <a:ext cx="398462" cy="1588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6" name="Rectangle 1797"/>
          <p:cNvSpPr>
            <a:spLocks noChangeArrowheads="1"/>
          </p:cNvSpPr>
          <p:nvPr/>
        </p:nvSpPr>
        <p:spPr bwMode="auto">
          <a:xfrm>
            <a:off x="2884488" y="3024188"/>
            <a:ext cx="398462" cy="1587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7" name="Rectangle 1798"/>
          <p:cNvSpPr>
            <a:spLocks noChangeArrowheads="1"/>
          </p:cNvSpPr>
          <p:nvPr/>
        </p:nvSpPr>
        <p:spPr bwMode="auto">
          <a:xfrm>
            <a:off x="2884488" y="3024188"/>
            <a:ext cx="398462" cy="1587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8" name="Rectangle 1799"/>
          <p:cNvSpPr>
            <a:spLocks noChangeArrowheads="1"/>
          </p:cNvSpPr>
          <p:nvPr/>
        </p:nvSpPr>
        <p:spPr bwMode="auto">
          <a:xfrm>
            <a:off x="2884488" y="3025775"/>
            <a:ext cx="398462" cy="1588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9" name="Rectangle 1800"/>
          <p:cNvSpPr>
            <a:spLocks noChangeArrowheads="1"/>
          </p:cNvSpPr>
          <p:nvPr/>
        </p:nvSpPr>
        <p:spPr bwMode="auto">
          <a:xfrm>
            <a:off x="3144838" y="3001963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0" name="Rectangle 1801"/>
          <p:cNvSpPr>
            <a:spLocks noChangeArrowheads="1"/>
          </p:cNvSpPr>
          <p:nvPr/>
        </p:nvSpPr>
        <p:spPr bwMode="auto">
          <a:xfrm>
            <a:off x="3146425" y="3001963"/>
            <a:ext cx="1588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1" name="Rectangle 1802"/>
          <p:cNvSpPr>
            <a:spLocks noChangeArrowheads="1"/>
          </p:cNvSpPr>
          <p:nvPr/>
        </p:nvSpPr>
        <p:spPr bwMode="auto">
          <a:xfrm>
            <a:off x="3148013" y="3001963"/>
            <a:ext cx="1587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2" name="Rectangle 1803"/>
          <p:cNvSpPr>
            <a:spLocks noChangeArrowheads="1"/>
          </p:cNvSpPr>
          <p:nvPr/>
        </p:nvSpPr>
        <p:spPr bwMode="auto">
          <a:xfrm>
            <a:off x="3148013" y="3001963"/>
            <a:ext cx="1587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3" name="Rectangle 1804"/>
          <p:cNvSpPr>
            <a:spLocks noChangeArrowheads="1"/>
          </p:cNvSpPr>
          <p:nvPr/>
        </p:nvSpPr>
        <p:spPr bwMode="auto">
          <a:xfrm>
            <a:off x="3149600" y="3001963"/>
            <a:ext cx="1588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4" name="Rectangle 1805"/>
          <p:cNvSpPr>
            <a:spLocks noChangeArrowheads="1"/>
          </p:cNvSpPr>
          <p:nvPr/>
        </p:nvSpPr>
        <p:spPr bwMode="auto">
          <a:xfrm>
            <a:off x="3149600" y="3001963"/>
            <a:ext cx="3175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5" name="Rectangle 1806"/>
          <p:cNvSpPr>
            <a:spLocks noChangeArrowheads="1"/>
          </p:cNvSpPr>
          <p:nvPr/>
        </p:nvSpPr>
        <p:spPr bwMode="auto">
          <a:xfrm>
            <a:off x="3152775" y="3001963"/>
            <a:ext cx="0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6" name="Rectangle 1807"/>
          <p:cNvSpPr>
            <a:spLocks noChangeArrowheads="1"/>
          </p:cNvSpPr>
          <p:nvPr/>
        </p:nvSpPr>
        <p:spPr bwMode="auto">
          <a:xfrm>
            <a:off x="3152775" y="3001963"/>
            <a:ext cx="0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9247" name="Group 1808"/>
          <p:cNvGrpSpPr>
            <a:grpSpLocks/>
          </p:cNvGrpSpPr>
          <p:nvPr/>
        </p:nvGrpSpPr>
        <p:grpSpPr bwMode="auto">
          <a:xfrm>
            <a:off x="2884488" y="3001963"/>
            <a:ext cx="368300" cy="490537"/>
            <a:chOff x="1817" y="1891"/>
            <a:chExt cx="232" cy="309"/>
          </a:xfrm>
        </p:grpSpPr>
        <p:sp>
          <p:nvSpPr>
            <p:cNvPr id="211354" name="Rectangle 1809"/>
            <p:cNvSpPr>
              <a:spLocks noChangeArrowheads="1"/>
            </p:cNvSpPr>
            <p:nvPr/>
          </p:nvSpPr>
          <p:spPr bwMode="auto">
            <a:xfrm>
              <a:off x="1987" y="1891"/>
              <a:ext cx="1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5" name="Rectangle 1810"/>
            <p:cNvSpPr>
              <a:spLocks noChangeArrowheads="1"/>
            </p:cNvSpPr>
            <p:nvPr/>
          </p:nvSpPr>
          <p:spPr bwMode="auto">
            <a:xfrm>
              <a:off x="1988" y="1891"/>
              <a:ext cx="1" cy="308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6" name="Rectangle 1811"/>
            <p:cNvSpPr>
              <a:spLocks noChangeArrowheads="1"/>
            </p:cNvSpPr>
            <p:nvPr/>
          </p:nvSpPr>
          <p:spPr bwMode="auto">
            <a:xfrm>
              <a:off x="1989" y="1891"/>
              <a:ext cx="1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7" name="Rectangle 1812"/>
            <p:cNvSpPr>
              <a:spLocks noChangeArrowheads="1"/>
            </p:cNvSpPr>
            <p:nvPr/>
          </p:nvSpPr>
          <p:spPr bwMode="auto">
            <a:xfrm>
              <a:off x="1990" y="1891"/>
              <a:ext cx="1" cy="308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8" name="Rectangle 1813"/>
            <p:cNvSpPr>
              <a:spLocks noChangeArrowheads="1"/>
            </p:cNvSpPr>
            <p:nvPr/>
          </p:nvSpPr>
          <p:spPr bwMode="auto">
            <a:xfrm>
              <a:off x="1990" y="1891"/>
              <a:ext cx="1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9" name="Rectangle 1814"/>
            <p:cNvSpPr>
              <a:spLocks noChangeArrowheads="1"/>
            </p:cNvSpPr>
            <p:nvPr/>
          </p:nvSpPr>
          <p:spPr bwMode="auto">
            <a:xfrm>
              <a:off x="1991" y="1891"/>
              <a:ext cx="1" cy="308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0" name="Rectangle 1815"/>
            <p:cNvSpPr>
              <a:spLocks noChangeArrowheads="1"/>
            </p:cNvSpPr>
            <p:nvPr/>
          </p:nvSpPr>
          <p:spPr bwMode="auto">
            <a:xfrm>
              <a:off x="1992" y="1891"/>
              <a:ext cx="1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1" name="Rectangle 1816"/>
            <p:cNvSpPr>
              <a:spLocks noChangeArrowheads="1"/>
            </p:cNvSpPr>
            <p:nvPr/>
          </p:nvSpPr>
          <p:spPr bwMode="auto">
            <a:xfrm>
              <a:off x="1993" y="1891"/>
              <a:ext cx="1" cy="30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2" name="Rectangle 1817"/>
            <p:cNvSpPr>
              <a:spLocks noChangeArrowheads="1"/>
            </p:cNvSpPr>
            <p:nvPr/>
          </p:nvSpPr>
          <p:spPr bwMode="auto">
            <a:xfrm>
              <a:off x="1993" y="1891"/>
              <a:ext cx="1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3" name="Rectangle 1818"/>
            <p:cNvSpPr>
              <a:spLocks noChangeArrowheads="1"/>
            </p:cNvSpPr>
            <p:nvPr/>
          </p:nvSpPr>
          <p:spPr bwMode="auto">
            <a:xfrm>
              <a:off x="1994" y="1891"/>
              <a:ext cx="1" cy="308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4" name="Rectangle 1819"/>
            <p:cNvSpPr>
              <a:spLocks noChangeArrowheads="1"/>
            </p:cNvSpPr>
            <p:nvPr/>
          </p:nvSpPr>
          <p:spPr bwMode="auto">
            <a:xfrm>
              <a:off x="1995" y="1891"/>
              <a:ext cx="1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5" name="Rectangle 1820"/>
            <p:cNvSpPr>
              <a:spLocks noChangeArrowheads="1"/>
            </p:cNvSpPr>
            <p:nvPr/>
          </p:nvSpPr>
          <p:spPr bwMode="auto">
            <a:xfrm>
              <a:off x="1995" y="1891"/>
              <a:ext cx="1" cy="308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6" name="Rectangle 1821"/>
            <p:cNvSpPr>
              <a:spLocks noChangeArrowheads="1"/>
            </p:cNvSpPr>
            <p:nvPr/>
          </p:nvSpPr>
          <p:spPr bwMode="auto">
            <a:xfrm>
              <a:off x="1996" y="1891"/>
              <a:ext cx="1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7" name="Rectangle 1822"/>
            <p:cNvSpPr>
              <a:spLocks noChangeArrowheads="1"/>
            </p:cNvSpPr>
            <p:nvPr/>
          </p:nvSpPr>
          <p:spPr bwMode="auto">
            <a:xfrm>
              <a:off x="1996" y="1891"/>
              <a:ext cx="1" cy="308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8" name="Rectangle 1823"/>
            <p:cNvSpPr>
              <a:spLocks noChangeArrowheads="1"/>
            </p:cNvSpPr>
            <p:nvPr/>
          </p:nvSpPr>
          <p:spPr bwMode="auto">
            <a:xfrm>
              <a:off x="1997" y="1891"/>
              <a:ext cx="1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9" name="Rectangle 1824"/>
            <p:cNvSpPr>
              <a:spLocks noChangeArrowheads="1"/>
            </p:cNvSpPr>
            <p:nvPr/>
          </p:nvSpPr>
          <p:spPr bwMode="auto">
            <a:xfrm>
              <a:off x="1998" y="1891"/>
              <a:ext cx="1" cy="308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0" name="Rectangle 1825"/>
            <p:cNvSpPr>
              <a:spLocks noChangeArrowheads="1"/>
            </p:cNvSpPr>
            <p:nvPr/>
          </p:nvSpPr>
          <p:spPr bwMode="auto">
            <a:xfrm>
              <a:off x="1999" y="1891"/>
              <a:ext cx="1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1" name="Rectangle 1826"/>
            <p:cNvSpPr>
              <a:spLocks noChangeArrowheads="1"/>
            </p:cNvSpPr>
            <p:nvPr/>
          </p:nvSpPr>
          <p:spPr bwMode="auto">
            <a:xfrm>
              <a:off x="2000" y="1891"/>
              <a:ext cx="1" cy="30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2" name="Rectangle 1827"/>
            <p:cNvSpPr>
              <a:spLocks noChangeArrowheads="1"/>
            </p:cNvSpPr>
            <p:nvPr/>
          </p:nvSpPr>
          <p:spPr bwMode="auto">
            <a:xfrm>
              <a:off x="2000" y="1891"/>
              <a:ext cx="2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3" name="Rectangle 1828"/>
            <p:cNvSpPr>
              <a:spLocks noChangeArrowheads="1"/>
            </p:cNvSpPr>
            <p:nvPr/>
          </p:nvSpPr>
          <p:spPr bwMode="auto">
            <a:xfrm>
              <a:off x="2002" y="1891"/>
              <a:ext cx="1" cy="308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4" name="Rectangle 1829"/>
            <p:cNvSpPr>
              <a:spLocks noChangeArrowheads="1"/>
            </p:cNvSpPr>
            <p:nvPr/>
          </p:nvSpPr>
          <p:spPr bwMode="auto">
            <a:xfrm>
              <a:off x="2002" y="1891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5" name="Rectangle 1830"/>
            <p:cNvSpPr>
              <a:spLocks noChangeArrowheads="1"/>
            </p:cNvSpPr>
            <p:nvPr/>
          </p:nvSpPr>
          <p:spPr bwMode="auto">
            <a:xfrm>
              <a:off x="2003" y="1891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6" name="Rectangle 1831"/>
            <p:cNvSpPr>
              <a:spLocks noChangeArrowheads="1"/>
            </p:cNvSpPr>
            <p:nvPr/>
          </p:nvSpPr>
          <p:spPr bwMode="auto">
            <a:xfrm>
              <a:off x="2003" y="1891"/>
              <a:ext cx="2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7" name="Rectangle 1832"/>
            <p:cNvSpPr>
              <a:spLocks noChangeArrowheads="1"/>
            </p:cNvSpPr>
            <p:nvPr/>
          </p:nvSpPr>
          <p:spPr bwMode="auto">
            <a:xfrm>
              <a:off x="2005" y="1891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8" name="Rectangle 1833"/>
            <p:cNvSpPr>
              <a:spLocks noChangeArrowheads="1"/>
            </p:cNvSpPr>
            <p:nvPr/>
          </p:nvSpPr>
          <p:spPr bwMode="auto">
            <a:xfrm>
              <a:off x="2005" y="1891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9" name="Rectangle 1834"/>
            <p:cNvSpPr>
              <a:spLocks noChangeArrowheads="1"/>
            </p:cNvSpPr>
            <p:nvPr/>
          </p:nvSpPr>
          <p:spPr bwMode="auto">
            <a:xfrm>
              <a:off x="2006" y="1891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0" name="Rectangle 1835"/>
            <p:cNvSpPr>
              <a:spLocks noChangeArrowheads="1"/>
            </p:cNvSpPr>
            <p:nvPr/>
          </p:nvSpPr>
          <p:spPr bwMode="auto">
            <a:xfrm>
              <a:off x="2007" y="1891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1" name="Rectangle 1836"/>
            <p:cNvSpPr>
              <a:spLocks noChangeArrowheads="1"/>
            </p:cNvSpPr>
            <p:nvPr/>
          </p:nvSpPr>
          <p:spPr bwMode="auto">
            <a:xfrm>
              <a:off x="2007" y="1891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2" name="Rectangle 1837"/>
            <p:cNvSpPr>
              <a:spLocks noChangeArrowheads="1"/>
            </p:cNvSpPr>
            <p:nvPr/>
          </p:nvSpPr>
          <p:spPr bwMode="auto">
            <a:xfrm>
              <a:off x="2008" y="1891"/>
              <a:ext cx="1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3" name="Rectangle 1838"/>
            <p:cNvSpPr>
              <a:spLocks noChangeArrowheads="1"/>
            </p:cNvSpPr>
            <p:nvPr/>
          </p:nvSpPr>
          <p:spPr bwMode="auto">
            <a:xfrm>
              <a:off x="2009" y="1891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4" name="Rectangle 1839"/>
            <p:cNvSpPr>
              <a:spLocks noChangeArrowheads="1"/>
            </p:cNvSpPr>
            <p:nvPr/>
          </p:nvSpPr>
          <p:spPr bwMode="auto">
            <a:xfrm>
              <a:off x="2010" y="1891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5" name="Rectangle 1840"/>
            <p:cNvSpPr>
              <a:spLocks noChangeArrowheads="1"/>
            </p:cNvSpPr>
            <p:nvPr/>
          </p:nvSpPr>
          <p:spPr bwMode="auto">
            <a:xfrm>
              <a:off x="2010" y="1891"/>
              <a:ext cx="2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6" name="Rectangle 1841"/>
            <p:cNvSpPr>
              <a:spLocks noChangeArrowheads="1"/>
            </p:cNvSpPr>
            <p:nvPr/>
          </p:nvSpPr>
          <p:spPr bwMode="auto">
            <a:xfrm>
              <a:off x="2012" y="1891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7" name="Rectangle 1842"/>
            <p:cNvSpPr>
              <a:spLocks noChangeArrowheads="1"/>
            </p:cNvSpPr>
            <p:nvPr/>
          </p:nvSpPr>
          <p:spPr bwMode="auto">
            <a:xfrm>
              <a:off x="2012" y="1891"/>
              <a:ext cx="1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8" name="Rectangle 1843"/>
            <p:cNvSpPr>
              <a:spLocks noChangeArrowheads="1"/>
            </p:cNvSpPr>
            <p:nvPr/>
          </p:nvSpPr>
          <p:spPr bwMode="auto">
            <a:xfrm>
              <a:off x="2013" y="1891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9" name="Rectangle 1844"/>
            <p:cNvSpPr>
              <a:spLocks noChangeArrowheads="1"/>
            </p:cNvSpPr>
            <p:nvPr/>
          </p:nvSpPr>
          <p:spPr bwMode="auto">
            <a:xfrm>
              <a:off x="2014" y="1891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0" name="Rectangle 1845"/>
            <p:cNvSpPr>
              <a:spLocks noChangeArrowheads="1"/>
            </p:cNvSpPr>
            <p:nvPr/>
          </p:nvSpPr>
          <p:spPr bwMode="auto">
            <a:xfrm>
              <a:off x="2014" y="1891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1" name="Rectangle 1846"/>
            <p:cNvSpPr>
              <a:spLocks noChangeArrowheads="1"/>
            </p:cNvSpPr>
            <p:nvPr/>
          </p:nvSpPr>
          <p:spPr bwMode="auto">
            <a:xfrm>
              <a:off x="2015" y="1891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2" name="Rectangle 1847"/>
            <p:cNvSpPr>
              <a:spLocks noChangeArrowheads="1"/>
            </p:cNvSpPr>
            <p:nvPr/>
          </p:nvSpPr>
          <p:spPr bwMode="auto">
            <a:xfrm>
              <a:off x="2015" y="1891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3" name="Rectangle 1848"/>
            <p:cNvSpPr>
              <a:spLocks noChangeArrowheads="1"/>
            </p:cNvSpPr>
            <p:nvPr/>
          </p:nvSpPr>
          <p:spPr bwMode="auto">
            <a:xfrm>
              <a:off x="2016" y="1891"/>
              <a:ext cx="1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4" name="Rectangle 1849"/>
            <p:cNvSpPr>
              <a:spLocks noChangeArrowheads="1"/>
            </p:cNvSpPr>
            <p:nvPr/>
          </p:nvSpPr>
          <p:spPr bwMode="auto">
            <a:xfrm>
              <a:off x="2017" y="1891"/>
              <a:ext cx="1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5" name="Rectangle 1850"/>
            <p:cNvSpPr>
              <a:spLocks noChangeArrowheads="1"/>
            </p:cNvSpPr>
            <p:nvPr/>
          </p:nvSpPr>
          <p:spPr bwMode="auto">
            <a:xfrm>
              <a:off x="2018" y="1891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6" name="Rectangle 1851"/>
            <p:cNvSpPr>
              <a:spLocks noChangeArrowheads="1"/>
            </p:cNvSpPr>
            <p:nvPr/>
          </p:nvSpPr>
          <p:spPr bwMode="auto">
            <a:xfrm>
              <a:off x="2019" y="1891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7" name="Rectangle 1852"/>
            <p:cNvSpPr>
              <a:spLocks noChangeArrowheads="1"/>
            </p:cNvSpPr>
            <p:nvPr/>
          </p:nvSpPr>
          <p:spPr bwMode="auto">
            <a:xfrm>
              <a:off x="2019" y="1891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8" name="Rectangle 1853"/>
            <p:cNvSpPr>
              <a:spLocks noChangeArrowheads="1"/>
            </p:cNvSpPr>
            <p:nvPr/>
          </p:nvSpPr>
          <p:spPr bwMode="auto">
            <a:xfrm>
              <a:off x="2020" y="1891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9" name="Rectangle 1854"/>
            <p:cNvSpPr>
              <a:spLocks noChangeArrowheads="1"/>
            </p:cNvSpPr>
            <p:nvPr/>
          </p:nvSpPr>
          <p:spPr bwMode="auto">
            <a:xfrm>
              <a:off x="2020" y="1891"/>
              <a:ext cx="2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0" name="Rectangle 1855"/>
            <p:cNvSpPr>
              <a:spLocks noChangeArrowheads="1"/>
            </p:cNvSpPr>
            <p:nvPr/>
          </p:nvSpPr>
          <p:spPr bwMode="auto">
            <a:xfrm>
              <a:off x="2022" y="1891"/>
              <a:ext cx="1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1" name="Rectangle 1856"/>
            <p:cNvSpPr>
              <a:spLocks noChangeArrowheads="1"/>
            </p:cNvSpPr>
            <p:nvPr/>
          </p:nvSpPr>
          <p:spPr bwMode="auto">
            <a:xfrm>
              <a:off x="2022" y="1891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2" name="Rectangle 1857"/>
            <p:cNvSpPr>
              <a:spLocks noChangeArrowheads="1"/>
            </p:cNvSpPr>
            <p:nvPr/>
          </p:nvSpPr>
          <p:spPr bwMode="auto">
            <a:xfrm>
              <a:off x="2023" y="1891"/>
              <a:ext cx="1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3" name="Rectangle 1858"/>
            <p:cNvSpPr>
              <a:spLocks noChangeArrowheads="1"/>
            </p:cNvSpPr>
            <p:nvPr/>
          </p:nvSpPr>
          <p:spPr bwMode="auto">
            <a:xfrm>
              <a:off x="2024" y="1891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4" name="Rectangle 1859"/>
            <p:cNvSpPr>
              <a:spLocks noChangeArrowheads="1"/>
            </p:cNvSpPr>
            <p:nvPr/>
          </p:nvSpPr>
          <p:spPr bwMode="auto">
            <a:xfrm>
              <a:off x="2025" y="1891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5" name="Rectangle 1860"/>
            <p:cNvSpPr>
              <a:spLocks noChangeArrowheads="1"/>
            </p:cNvSpPr>
            <p:nvPr/>
          </p:nvSpPr>
          <p:spPr bwMode="auto">
            <a:xfrm>
              <a:off x="2026" y="1891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6" name="Rectangle 1861"/>
            <p:cNvSpPr>
              <a:spLocks noChangeArrowheads="1"/>
            </p:cNvSpPr>
            <p:nvPr/>
          </p:nvSpPr>
          <p:spPr bwMode="auto">
            <a:xfrm>
              <a:off x="2026" y="1891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7" name="Rectangle 1862"/>
            <p:cNvSpPr>
              <a:spLocks noChangeArrowheads="1"/>
            </p:cNvSpPr>
            <p:nvPr/>
          </p:nvSpPr>
          <p:spPr bwMode="auto">
            <a:xfrm>
              <a:off x="2027" y="1891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8" name="Rectangle 1863"/>
            <p:cNvSpPr>
              <a:spLocks noChangeArrowheads="1"/>
            </p:cNvSpPr>
            <p:nvPr/>
          </p:nvSpPr>
          <p:spPr bwMode="auto">
            <a:xfrm>
              <a:off x="2027" y="1891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9" name="Rectangle 1864"/>
            <p:cNvSpPr>
              <a:spLocks noChangeArrowheads="1"/>
            </p:cNvSpPr>
            <p:nvPr/>
          </p:nvSpPr>
          <p:spPr bwMode="auto">
            <a:xfrm>
              <a:off x="2028" y="1891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0" name="Rectangle 1865"/>
            <p:cNvSpPr>
              <a:spLocks noChangeArrowheads="1"/>
            </p:cNvSpPr>
            <p:nvPr/>
          </p:nvSpPr>
          <p:spPr bwMode="auto">
            <a:xfrm>
              <a:off x="2029" y="1891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1" name="Rectangle 1866"/>
            <p:cNvSpPr>
              <a:spLocks noChangeArrowheads="1"/>
            </p:cNvSpPr>
            <p:nvPr/>
          </p:nvSpPr>
          <p:spPr bwMode="auto">
            <a:xfrm>
              <a:off x="2030" y="1891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2" name="Rectangle 1867"/>
            <p:cNvSpPr>
              <a:spLocks noChangeArrowheads="1"/>
            </p:cNvSpPr>
            <p:nvPr/>
          </p:nvSpPr>
          <p:spPr bwMode="auto">
            <a:xfrm>
              <a:off x="2031" y="1891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3" name="Rectangle 1868"/>
            <p:cNvSpPr>
              <a:spLocks noChangeArrowheads="1"/>
            </p:cNvSpPr>
            <p:nvPr/>
          </p:nvSpPr>
          <p:spPr bwMode="auto">
            <a:xfrm>
              <a:off x="2031" y="1891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4" name="Rectangle 1869"/>
            <p:cNvSpPr>
              <a:spLocks noChangeArrowheads="1"/>
            </p:cNvSpPr>
            <p:nvPr/>
          </p:nvSpPr>
          <p:spPr bwMode="auto">
            <a:xfrm>
              <a:off x="2032" y="1891"/>
              <a:ext cx="1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5" name="Rectangle 1870"/>
            <p:cNvSpPr>
              <a:spLocks noChangeArrowheads="1"/>
            </p:cNvSpPr>
            <p:nvPr/>
          </p:nvSpPr>
          <p:spPr bwMode="auto">
            <a:xfrm>
              <a:off x="2032" y="1891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6" name="Rectangle 1871"/>
            <p:cNvSpPr>
              <a:spLocks noChangeArrowheads="1"/>
            </p:cNvSpPr>
            <p:nvPr/>
          </p:nvSpPr>
          <p:spPr bwMode="auto">
            <a:xfrm>
              <a:off x="2033" y="1891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7" name="Rectangle 1872"/>
            <p:cNvSpPr>
              <a:spLocks noChangeArrowheads="1"/>
            </p:cNvSpPr>
            <p:nvPr/>
          </p:nvSpPr>
          <p:spPr bwMode="auto">
            <a:xfrm>
              <a:off x="2034" y="1891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8" name="Rectangle 1873"/>
            <p:cNvSpPr>
              <a:spLocks noChangeArrowheads="1"/>
            </p:cNvSpPr>
            <p:nvPr/>
          </p:nvSpPr>
          <p:spPr bwMode="auto">
            <a:xfrm>
              <a:off x="2035" y="1891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9" name="Rectangle 1874"/>
            <p:cNvSpPr>
              <a:spLocks noChangeArrowheads="1"/>
            </p:cNvSpPr>
            <p:nvPr/>
          </p:nvSpPr>
          <p:spPr bwMode="auto">
            <a:xfrm>
              <a:off x="2036" y="1891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0" name="Rectangle 1875"/>
            <p:cNvSpPr>
              <a:spLocks noChangeArrowheads="1"/>
            </p:cNvSpPr>
            <p:nvPr/>
          </p:nvSpPr>
          <p:spPr bwMode="auto">
            <a:xfrm>
              <a:off x="2037" y="1891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1" name="Rectangle 1876"/>
            <p:cNvSpPr>
              <a:spLocks noChangeArrowheads="1"/>
            </p:cNvSpPr>
            <p:nvPr/>
          </p:nvSpPr>
          <p:spPr bwMode="auto">
            <a:xfrm>
              <a:off x="2037" y="1891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2" name="Rectangle 1877"/>
            <p:cNvSpPr>
              <a:spLocks noChangeArrowheads="1"/>
            </p:cNvSpPr>
            <p:nvPr/>
          </p:nvSpPr>
          <p:spPr bwMode="auto">
            <a:xfrm>
              <a:off x="2038" y="1891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3" name="Rectangle 1878"/>
            <p:cNvSpPr>
              <a:spLocks noChangeArrowheads="1"/>
            </p:cNvSpPr>
            <p:nvPr/>
          </p:nvSpPr>
          <p:spPr bwMode="auto">
            <a:xfrm>
              <a:off x="2039" y="1891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4" name="Rectangle 1879"/>
            <p:cNvSpPr>
              <a:spLocks noChangeArrowheads="1"/>
            </p:cNvSpPr>
            <p:nvPr/>
          </p:nvSpPr>
          <p:spPr bwMode="auto">
            <a:xfrm>
              <a:off x="2039" y="1891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5" name="Rectangle 1880"/>
            <p:cNvSpPr>
              <a:spLocks noChangeArrowheads="1"/>
            </p:cNvSpPr>
            <p:nvPr/>
          </p:nvSpPr>
          <p:spPr bwMode="auto">
            <a:xfrm>
              <a:off x="2040" y="1891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6" name="Rectangle 1881"/>
            <p:cNvSpPr>
              <a:spLocks noChangeArrowheads="1"/>
            </p:cNvSpPr>
            <p:nvPr/>
          </p:nvSpPr>
          <p:spPr bwMode="auto">
            <a:xfrm>
              <a:off x="2041" y="1891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7" name="Rectangle 1882"/>
            <p:cNvSpPr>
              <a:spLocks noChangeArrowheads="1"/>
            </p:cNvSpPr>
            <p:nvPr/>
          </p:nvSpPr>
          <p:spPr bwMode="auto">
            <a:xfrm>
              <a:off x="2042" y="1891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8" name="Rectangle 1883"/>
            <p:cNvSpPr>
              <a:spLocks noChangeArrowheads="1"/>
            </p:cNvSpPr>
            <p:nvPr/>
          </p:nvSpPr>
          <p:spPr bwMode="auto">
            <a:xfrm>
              <a:off x="2043" y="1891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9" name="Rectangle 1884"/>
            <p:cNvSpPr>
              <a:spLocks noChangeArrowheads="1"/>
            </p:cNvSpPr>
            <p:nvPr/>
          </p:nvSpPr>
          <p:spPr bwMode="auto">
            <a:xfrm>
              <a:off x="2043" y="1891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0" name="Rectangle 1885"/>
            <p:cNvSpPr>
              <a:spLocks noChangeArrowheads="1"/>
            </p:cNvSpPr>
            <p:nvPr/>
          </p:nvSpPr>
          <p:spPr bwMode="auto">
            <a:xfrm>
              <a:off x="2044" y="1891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1" name="Rectangle 1886"/>
            <p:cNvSpPr>
              <a:spLocks noChangeArrowheads="1"/>
            </p:cNvSpPr>
            <p:nvPr/>
          </p:nvSpPr>
          <p:spPr bwMode="auto">
            <a:xfrm>
              <a:off x="2045" y="1891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2" name="Rectangle 1887"/>
            <p:cNvSpPr>
              <a:spLocks noChangeArrowheads="1"/>
            </p:cNvSpPr>
            <p:nvPr/>
          </p:nvSpPr>
          <p:spPr bwMode="auto">
            <a:xfrm>
              <a:off x="2046" y="1891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3" name="Rectangle 1888"/>
            <p:cNvSpPr>
              <a:spLocks noChangeArrowheads="1"/>
            </p:cNvSpPr>
            <p:nvPr/>
          </p:nvSpPr>
          <p:spPr bwMode="auto">
            <a:xfrm>
              <a:off x="2046" y="1891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4" name="Rectangle 1889"/>
            <p:cNvSpPr>
              <a:spLocks noChangeArrowheads="1"/>
            </p:cNvSpPr>
            <p:nvPr/>
          </p:nvSpPr>
          <p:spPr bwMode="auto">
            <a:xfrm>
              <a:off x="2047" y="1891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5" name="Rectangle 1890"/>
            <p:cNvSpPr>
              <a:spLocks noChangeArrowheads="1"/>
            </p:cNvSpPr>
            <p:nvPr/>
          </p:nvSpPr>
          <p:spPr bwMode="auto">
            <a:xfrm>
              <a:off x="2048" y="1891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6" name="Rectangle 1891"/>
            <p:cNvSpPr>
              <a:spLocks noChangeArrowheads="1"/>
            </p:cNvSpPr>
            <p:nvPr/>
          </p:nvSpPr>
          <p:spPr bwMode="auto">
            <a:xfrm>
              <a:off x="1981" y="1892"/>
              <a:ext cx="68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7" name="Rectangle 1892"/>
            <p:cNvSpPr>
              <a:spLocks noChangeArrowheads="1"/>
            </p:cNvSpPr>
            <p:nvPr/>
          </p:nvSpPr>
          <p:spPr bwMode="auto">
            <a:xfrm>
              <a:off x="1851" y="1891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8" name="Rectangle 1893"/>
            <p:cNvSpPr>
              <a:spLocks noChangeArrowheads="1"/>
            </p:cNvSpPr>
            <p:nvPr/>
          </p:nvSpPr>
          <p:spPr bwMode="auto">
            <a:xfrm>
              <a:off x="1852" y="1891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9" name="Rectangle 1894"/>
            <p:cNvSpPr>
              <a:spLocks noChangeArrowheads="1"/>
            </p:cNvSpPr>
            <p:nvPr/>
          </p:nvSpPr>
          <p:spPr bwMode="auto">
            <a:xfrm>
              <a:off x="1854" y="1891"/>
              <a:ext cx="2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0" name="Rectangle 1895"/>
            <p:cNvSpPr>
              <a:spLocks noChangeArrowheads="1"/>
            </p:cNvSpPr>
            <p:nvPr/>
          </p:nvSpPr>
          <p:spPr bwMode="auto">
            <a:xfrm>
              <a:off x="1856" y="1891"/>
              <a:ext cx="4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1" name="Rectangle 1896"/>
            <p:cNvSpPr>
              <a:spLocks noChangeArrowheads="1"/>
            </p:cNvSpPr>
            <p:nvPr/>
          </p:nvSpPr>
          <p:spPr bwMode="auto">
            <a:xfrm>
              <a:off x="1860" y="1891"/>
              <a:ext cx="2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2" name="Rectangle 1897"/>
            <p:cNvSpPr>
              <a:spLocks noChangeArrowheads="1"/>
            </p:cNvSpPr>
            <p:nvPr/>
          </p:nvSpPr>
          <p:spPr bwMode="auto">
            <a:xfrm>
              <a:off x="1862" y="1891"/>
              <a:ext cx="4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3" name="Rectangle 1898"/>
            <p:cNvSpPr>
              <a:spLocks noChangeArrowheads="1"/>
            </p:cNvSpPr>
            <p:nvPr/>
          </p:nvSpPr>
          <p:spPr bwMode="auto">
            <a:xfrm>
              <a:off x="1866" y="1891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4" name="Rectangle 1899"/>
            <p:cNvSpPr>
              <a:spLocks noChangeArrowheads="1"/>
            </p:cNvSpPr>
            <p:nvPr/>
          </p:nvSpPr>
          <p:spPr bwMode="auto">
            <a:xfrm>
              <a:off x="1869" y="1891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5" name="Rectangle 1900"/>
            <p:cNvSpPr>
              <a:spLocks noChangeArrowheads="1"/>
            </p:cNvSpPr>
            <p:nvPr/>
          </p:nvSpPr>
          <p:spPr bwMode="auto">
            <a:xfrm>
              <a:off x="1872" y="1891"/>
              <a:ext cx="2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6" name="Rectangle 1901"/>
            <p:cNvSpPr>
              <a:spLocks noChangeArrowheads="1"/>
            </p:cNvSpPr>
            <p:nvPr/>
          </p:nvSpPr>
          <p:spPr bwMode="auto">
            <a:xfrm>
              <a:off x="1874" y="1891"/>
              <a:ext cx="3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7" name="Rectangle 1902"/>
            <p:cNvSpPr>
              <a:spLocks noChangeArrowheads="1"/>
            </p:cNvSpPr>
            <p:nvPr/>
          </p:nvSpPr>
          <p:spPr bwMode="auto">
            <a:xfrm>
              <a:off x="1877" y="1891"/>
              <a:ext cx="3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8" name="Rectangle 1903"/>
            <p:cNvSpPr>
              <a:spLocks noChangeArrowheads="1"/>
            </p:cNvSpPr>
            <p:nvPr/>
          </p:nvSpPr>
          <p:spPr bwMode="auto">
            <a:xfrm>
              <a:off x="1880" y="1891"/>
              <a:ext cx="4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9" name="Rectangle 1904"/>
            <p:cNvSpPr>
              <a:spLocks noChangeArrowheads="1"/>
            </p:cNvSpPr>
            <p:nvPr/>
          </p:nvSpPr>
          <p:spPr bwMode="auto">
            <a:xfrm>
              <a:off x="1884" y="1891"/>
              <a:ext cx="2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0" name="Rectangle 1905"/>
            <p:cNvSpPr>
              <a:spLocks noChangeArrowheads="1"/>
            </p:cNvSpPr>
            <p:nvPr/>
          </p:nvSpPr>
          <p:spPr bwMode="auto">
            <a:xfrm>
              <a:off x="1886" y="1891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1" name="Rectangle 1906"/>
            <p:cNvSpPr>
              <a:spLocks noChangeArrowheads="1"/>
            </p:cNvSpPr>
            <p:nvPr/>
          </p:nvSpPr>
          <p:spPr bwMode="auto">
            <a:xfrm>
              <a:off x="1889" y="1891"/>
              <a:ext cx="3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2" name="Rectangle 1907"/>
            <p:cNvSpPr>
              <a:spLocks noChangeArrowheads="1"/>
            </p:cNvSpPr>
            <p:nvPr/>
          </p:nvSpPr>
          <p:spPr bwMode="auto">
            <a:xfrm>
              <a:off x="1892" y="1891"/>
              <a:ext cx="2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3" name="Rectangle 1908"/>
            <p:cNvSpPr>
              <a:spLocks noChangeArrowheads="1"/>
            </p:cNvSpPr>
            <p:nvPr/>
          </p:nvSpPr>
          <p:spPr bwMode="auto">
            <a:xfrm>
              <a:off x="1894" y="1891"/>
              <a:ext cx="3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4" name="Rectangle 1909"/>
            <p:cNvSpPr>
              <a:spLocks noChangeArrowheads="1"/>
            </p:cNvSpPr>
            <p:nvPr/>
          </p:nvSpPr>
          <p:spPr bwMode="auto">
            <a:xfrm>
              <a:off x="1897" y="1891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5" name="Rectangle 1910"/>
            <p:cNvSpPr>
              <a:spLocks noChangeArrowheads="1"/>
            </p:cNvSpPr>
            <p:nvPr/>
          </p:nvSpPr>
          <p:spPr bwMode="auto">
            <a:xfrm>
              <a:off x="1900" y="1891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6" name="Rectangle 1911"/>
            <p:cNvSpPr>
              <a:spLocks noChangeArrowheads="1"/>
            </p:cNvSpPr>
            <p:nvPr/>
          </p:nvSpPr>
          <p:spPr bwMode="auto">
            <a:xfrm>
              <a:off x="1903" y="1891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7" name="Rectangle 1912"/>
            <p:cNvSpPr>
              <a:spLocks noChangeArrowheads="1"/>
            </p:cNvSpPr>
            <p:nvPr/>
          </p:nvSpPr>
          <p:spPr bwMode="auto">
            <a:xfrm>
              <a:off x="1906" y="1891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8" name="Rectangle 1913"/>
            <p:cNvSpPr>
              <a:spLocks noChangeArrowheads="1"/>
            </p:cNvSpPr>
            <p:nvPr/>
          </p:nvSpPr>
          <p:spPr bwMode="auto">
            <a:xfrm>
              <a:off x="1909" y="1891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9" name="Rectangle 1914"/>
            <p:cNvSpPr>
              <a:spLocks noChangeArrowheads="1"/>
            </p:cNvSpPr>
            <p:nvPr/>
          </p:nvSpPr>
          <p:spPr bwMode="auto">
            <a:xfrm>
              <a:off x="1912" y="1891"/>
              <a:ext cx="2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0" name="Rectangle 1915"/>
            <p:cNvSpPr>
              <a:spLocks noChangeArrowheads="1"/>
            </p:cNvSpPr>
            <p:nvPr/>
          </p:nvSpPr>
          <p:spPr bwMode="auto">
            <a:xfrm>
              <a:off x="1914" y="1891"/>
              <a:ext cx="4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1" name="Rectangle 1916"/>
            <p:cNvSpPr>
              <a:spLocks noChangeArrowheads="1"/>
            </p:cNvSpPr>
            <p:nvPr/>
          </p:nvSpPr>
          <p:spPr bwMode="auto">
            <a:xfrm>
              <a:off x="1918" y="1891"/>
              <a:ext cx="2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2" name="Rectangle 1917"/>
            <p:cNvSpPr>
              <a:spLocks noChangeArrowheads="1"/>
            </p:cNvSpPr>
            <p:nvPr/>
          </p:nvSpPr>
          <p:spPr bwMode="auto">
            <a:xfrm>
              <a:off x="1920" y="1891"/>
              <a:ext cx="3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3" name="Rectangle 1918"/>
            <p:cNvSpPr>
              <a:spLocks noChangeArrowheads="1"/>
            </p:cNvSpPr>
            <p:nvPr/>
          </p:nvSpPr>
          <p:spPr bwMode="auto">
            <a:xfrm>
              <a:off x="1923" y="1891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4" name="Rectangle 1919"/>
            <p:cNvSpPr>
              <a:spLocks noChangeArrowheads="1"/>
            </p:cNvSpPr>
            <p:nvPr/>
          </p:nvSpPr>
          <p:spPr bwMode="auto">
            <a:xfrm>
              <a:off x="1926" y="1891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5" name="Rectangle 1920"/>
            <p:cNvSpPr>
              <a:spLocks noChangeArrowheads="1"/>
            </p:cNvSpPr>
            <p:nvPr/>
          </p:nvSpPr>
          <p:spPr bwMode="auto">
            <a:xfrm>
              <a:off x="1929" y="1891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6" name="Rectangle 1921"/>
            <p:cNvSpPr>
              <a:spLocks noChangeArrowheads="1"/>
            </p:cNvSpPr>
            <p:nvPr/>
          </p:nvSpPr>
          <p:spPr bwMode="auto">
            <a:xfrm>
              <a:off x="1932" y="1891"/>
              <a:ext cx="3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7" name="Rectangle 1922"/>
            <p:cNvSpPr>
              <a:spLocks noChangeArrowheads="1"/>
            </p:cNvSpPr>
            <p:nvPr/>
          </p:nvSpPr>
          <p:spPr bwMode="auto">
            <a:xfrm>
              <a:off x="1935" y="1891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8" name="Rectangle 1923"/>
            <p:cNvSpPr>
              <a:spLocks noChangeArrowheads="1"/>
            </p:cNvSpPr>
            <p:nvPr/>
          </p:nvSpPr>
          <p:spPr bwMode="auto">
            <a:xfrm>
              <a:off x="1938" y="1891"/>
              <a:ext cx="2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9" name="Rectangle 1924"/>
            <p:cNvSpPr>
              <a:spLocks noChangeArrowheads="1"/>
            </p:cNvSpPr>
            <p:nvPr/>
          </p:nvSpPr>
          <p:spPr bwMode="auto">
            <a:xfrm>
              <a:off x="1940" y="1891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0" name="Rectangle 1925"/>
            <p:cNvSpPr>
              <a:spLocks noChangeArrowheads="1"/>
            </p:cNvSpPr>
            <p:nvPr/>
          </p:nvSpPr>
          <p:spPr bwMode="auto">
            <a:xfrm>
              <a:off x="1943" y="1891"/>
              <a:ext cx="4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1" name="Rectangle 1926"/>
            <p:cNvSpPr>
              <a:spLocks noChangeArrowheads="1"/>
            </p:cNvSpPr>
            <p:nvPr/>
          </p:nvSpPr>
          <p:spPr bwMode="auto">
            <a:xfrm>
              <a:off x="1947" y="1891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2" name="Rectangle 1927"/>
            <p:cNvSpPr>
              <a:spLocks noChangeArrowheads="1"/>
            </p:cNvSpPr>
            <p:nvPr/>
          </p:nvSpPr>
          <p:spPr bwMode="auto">
            <a:xfrm>
              <a:off x="1950" y="1891"/>
              <a:ext cx="2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3" name="Rectangle 1928"/>
            <p:cNvSpPr>
              <a:spLocks noChangeArrowheads="1"/>
            </p:cNvSpPr>
            <p:nvPr/>
          </p:nvSpPr>
          <p:spPr bwMode="auto">
            <a:xfrm>
              <a:off x="1952" y="1891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4" name="Rectangle 1929"/>
            <p:cNvSpPr>
              <a:spLocks noChangeArrowheads="1"/>
            </p:cNvSpPr>
            <p:nvPr/>
          </p:nvSpPr>
          <p:spPr bwMode="auto">
            <a:xfrm>
              <a:off x="1955" y="1891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5" name="Rectangle 1930"/>
            <p:cNvSpPr>
              <a:spLocks noChangeArrowheads="1"/>
            </p:cNvSpPr>
            <p:nvPr/>
          </p:nvSpPr>
          <p:spPr bwMode="auto">
            <a:xfrm>
              <a:off x="1958" y="1891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6" name="Rectangle 1931"/>
            <p:cNvSpPr>
              <a:spLocks noChangeArrowheads="1"/>
            </p:cNvSpPr>
            <p:nvPr/>
          </p:nvSpPr>
          <p:spPr bwMode="auto">
            <a:xfrm>
              <a:off x="1961" y="1891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7" name="Rectangle 1932"/>
            <p:cNvSpPr>
              <a:spLocks noChangeArrowheads="1"/>
            </p:cNvSpPr>
            <p:nvPr/>
          </p:nvSpPr>
          <p:spPr bwMode="auto">
            <a:xfrm>
              <a:off x="1964" y="1891"/>
              <a:ext cx="2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8" name="Rectangle 1933"/>
            <p:cNvSpPr>
              <a:spLocks noChangeArrowheads="1"/>
            </p:cNvSpPr>
            <p:nvPr/>
          </p:nvSpPr>
          <p:spPr bwMode="auto">
            <a:xfrm>
              <a:off x="1966" y="1891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9" name="Rectangle 1934"/>
            <p:cNvSpPr>
              <a:spLocks noChangeArrowheads="1"/>
            </p:cNvSpPr>
            <p:nvPr/>
          </p:nvSpPr>
          <p:spPr bwMode="auto">
            <a:xfrm>
              <a:off x="1969" y="1891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0" name="Rectangle 1935"/>
            <p:cNvSpPr>
              <a:spLocks noChangeArrowheads="1"/>
            </p:cNvSpPr>
            <p:nvPr/>
          </p:nvSpPr>
          <p:spPr bwMode="auto">
            <a:xfrm>
              <a:off x="1972" y="1891"/>
              <a:ext cx="4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1" name="Rectangle 1936"/>
            <p:cNvSpPr>
              <a:spLocks noChangeArrowheads="1"/>
            </p:cNvSpPr>
            <p:nvPr/>
          </p:nvSpPr>
          <p:spPr bwMode="auto">
            <a:xfrm>
              <a:off x="1976" y="1891"/>
              <a:ext cx="2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2" name="Rectangle 1937"/>
            <p:cNvSpPr>
              <a:spLocks noChangeArrowheads="1"/>
            </p:cNvSpPr>
            <p:nvPr/>
          </p:nvSpPr>
          <p:spPr bwMode="auto">
            <a:xfrm>
              <a:off x="1978" y="1891"/>
              <a:ext cx="3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3" name="Rectangle 1938"/>
            <p:cNvSpPr>
              <a:spLocks noChangeArrowheads="1"/>
            </p:cNvSpPr>
            <p:nvPr/>
          </p:nvSpPr>
          <p:spPr bwMode="auto">
            <a:xfrm>
              <a:off x="1981" y="1891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4" name="Rectangle 1939"/>
            <p:cNvSpPr>
              <a:spLocks noChangeArrowheads="1"/>
            </p:cNvSpPr>
            <p:nvPr/>
          </p:nvSpPr>
          <p:spPr bwMode="auto">
            <a:xfrm>
              <a:off x="1851" y="1892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5" name="Rectangle 1940"/>
            <p:cNvSpPr>
              <a:spLocks noChangeArrowheads="1"/>
            </p:cNvSpPr>
            <p:nvPr/>
          </p:nvSpPr>
          <p:spPr bwMode="auto">
            <a:xfrm>
              <a:off x="1817" y="1906"/>
              <a:ext cx="1" cy="284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6" name="Rectangle 1941"/>
            <p:cNvSpPr>
              <a:spLocks noChangeArrowheads="1"/>
            </p:cNvSpPr>
            <p:nvPr/>
          </p:nvSpPr>
          <p:spPr bwMode="auto">
            <a:xfrm>
              <a:off x="1818" y="1906"/>
              <a:ext cx="1" cy="28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7" name="Rectangle 1942"/>
            <p:cNvSpPr>
              <a:spLocks noChangeArrowheads="1"/>
            </p:cNvSpPr>
            <p:nvPr/>
          </p:nvSpPr>
          <p:spPr bwMode="auto">
            <a:xfrm>
              <a:off x="1819" y="1906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8" name="Rectangle 1943"/>
            <p:cNvSpPr>
              <a:spLocks noChangeArrowheads="1"/>
            </p:cNvSpPr>
            <p:nvPr/>
          </p:nvSpPr>
          <p:spPr bwMode="auto">
            <a:xfrm>
              <a:off x="1819" y="1906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9" name="Rectangle 1944"/>
            <p:cNvSpPr>
              <a:spLocks noChangeArrowheads="1"/>
            </p:cNvSpPr>
            <p:nvPr/>
          </p:nvSpPr>
          <p:spPr bwMode="auto">
            <a:xfrm>
              <a:off x="1820" y="1906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0" name="Rectangle 1945"/>
            <p:cNvSpPr>
              <a:spLocks noChangeArrowheads="1"/>
            </p:cNvSpPr>
            <p:nvPr/>
          </p:nvSpPr>
          <p:spPr bwMode="auto">
            <a:xfrm>
              <a:off x="1820" y="1906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1" name="Rectangle 1946"/>
            <p:cNvSpPr>
              <a:spLocks noChangeArrowheads="1"/>
            </p:cNvSpPr>
            <p:nvPr/>
          </p:nvSpPr>
          <p:spPr bwMode="auto">
            <a:xfrm>
              <a:off x="1821" y="1906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2" name="Rectangle 1947"/>
            <p:cNvSpPr>
              <a:spLocks noChangeArrowheads="1"/>
            </p:cNvSpPr>
            <p:nvPr/>
          </p:nvSpPr>
          <p:spPr bwMode="auto">
            <a:xfrm>
              <a:off x="1822" y="1906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3" name="Rectangle 1948"/>
            <p:cNvSpPr>
              <a:spLocks noChangeArrowheads="1"/>
            </p:cNvSpPr>
            <p:nvPr/>
          </p:nvSpPr>
          <p:spPr bwMode="auto">
            <a:xfrm>
              <a:off x="1822" y="1906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4" name="Rectangle 1949"/>
            <p:cNvSpPr>
              <a:spLocks noChangeArrowheads="1"/>
            </p:cNvSpPr>
            <p:nvPr/>
          </p:nvSpPr>
          <p:spPr bwMode="auto">
            <a:xfrm>
              <a:off x="1823" y="1906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5" name="Rectangle 1950"/>
            <p:cNvSpPr>
              <a:spLocks noChangeArrowheads="1"/>
            </p:cNvSpPr>
            <p:nvPr/>
          </p:nvSpPr>
          <p:spPr bwMode="auto">
            <a:xfrm>
              <a:off x="1824" y="1906"/>
              <a:ext cx="1" cy="284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6" name="Rectangle 1951"/>
            <p:cNvSpPr>
              <a:spLocks noChangeArrowheads="1"/>
            </p:cNvSpPr>
            <p:nvPr/>
          </p:nvSpPr>
          <p:spPr bwMode="auto">
            <a:xfrm>
              <a:off x="1824" y="1906"/>
              <a:ext cx="1" cy="284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7" name="Rectangle 1952"/>
            <p:cNvSpPr>
              <a:spLocks noChangeArrowheads="1"/>
            </p:cNvSpPr>
            <p:nvPr/>
          </p:nvSpPr>
          <p:spPr bwMode="auto">
            <a:xfrm>
              <a:off x="1825" y="1906"/>
              <a:ext cx="1" cy="284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8" name="Rectangle 1953"/>
            <p:cNvSpPr>
              <a:spLocks noChangeArrowheads="1"/>
            </p:cNvSpPr>
            <p:nvPr/>
          </p:nvSpPr>
          <p:spPr bwMode="auto">
            <a:xfrm>
              <a:off x="1825" y="1906"/>
              <a:ext cx="1" cy="284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9" name="Rectangle 1954"/>
            <p:cNvSpPr>
              <a:spLocks noChangeArrowheads="1"/>
            </p:cNvSpPr>
            <p:nvPr/>
          </p:nvSpPr>
          <p:spPr bwMode="auto">
            <a:xfrm>
              <a:off x="1826" y="1906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0" name="Rectangle 1955"/>
            <p:cNvSpPr>
              <a:spLocks noChangeArrowheads="1"/>
            </p:cNvSpPr>
            <p:nvPr/>
          </p:nvSpPr>
          <p:spPr bwMode="auto">
            <a:xfrm>
              <a:off x="1827" y="1906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1" name="Rectangle 1956"/>
            <p:cNvSpPr>
              <a:spLocks noChangeArrowheads="1"/>
            </p:cNvSpPr>
            <p:nvPr/>
          </p:nvSpPr>
          <p:spPr bwMode="auto">
            <a:xfrm>
              <a:off x="1827" y="1906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2" name="Rectangle 1957"/>
            <p:cNvSpPr>
              <a:spLocks noChangeArrowheads="1"/>
            </p:cNvSpPr>
            <p:nvPr/>
          </p:nvSpPr>
          <p:spPr bwMode="auto">
            <a:xfrm>
              <a:off x="1828" y="1906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3" name="Rectangle 1958"/>
            <p:cNvSpPr>
              <a:spLocks noChangeArrowheads="1"/>
            </p:cNvSpPr>
            <p:nvPr/>
          </p:nvSpPr>
          <p:spPr bwMode="auto">
            <a:xfrm>
              <a:off x="1829" y="1906"/>
              <a:ext cx="1" cy="284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4" name="Rectangle 1959"/>
            <p:cNvSpPr>
              <a:spLocks noChangeArrowheads="1"/>
            </p:cNvSpPr>
            <p:nvPr/>
          </p:nvSpPr>
          <p:spPr bwMode="auto">
            <a:xfrm>
              <a:off x="1829" y="1906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5" name="Rectangle 1960"/>
            <p:cNvSpPr>
              <a:spLocks noChangeArrowheads="1"/>
            </p:cNvSpPr>
            <p:nvPr/>
          </p:nvSpPr>
          <p:spPr bwMode="auto">
            <a:xfrm>
              <a:off x="1830" y="1906"/>
              <a:ext cx="1" cy="284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6" name="Rectangle 1961"/>
            <p:cNvSpPr>
              <a:spLocks noChangeArrowheads="1"/>
            </p:cNvSpPr>
            <p:nvPr/>
          </p:nvSpPr>
          <p:spPr bwMode="auto">
            <a:xfrm>
              <a:off x="1831" y="1906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7" name="Rectangle 1962"/>
            <p:cNvSpPr>
              <a:spLocks noChangeArrowheads="1"/>
            </p:cNvSpPr>
            <p:nvPr/>
          </p:nvSpPr>
          <p:spPr bwMode="auto">
            <a:xfrm>
              <a:off x="1831" y="1906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8" name="Rectangle 1963"/>
            <p:cNvSpPr>
              <a:spLocks noChangeArrowheads="1"/>
            </p:cNvSpPr>
            <p:nvPr/>
          </p:nvSpPr>
          <p:spPr bwMode="auto">
            <a:xfrm>
              <a:off x="1832" y="1906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9" name="Rectangle 1964"/>
            <p:cNvSpPr>
              <a:spLocks noChangeArrowheads="1"/>
            </p:cNvSpPr>
            <p:nvPr/>
          </p:nvSpPr>
          <p:spPr bwMode="auto">
            <a:xfrm>
              <a:off x="1832" y="1906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0" name="Rectangle 1965"/>
            <p:cNvSpPr>
              <a:spLocks noChangeArrowheads="1"/>
            </p:cNvSpPr>
            <p:nvPr/>
          </p:nvSpPr>
          <p:spPr bwMode="auto">
            <a:xfrm>
              <a:off x="1833" y="1906"/>
              <a:ext cx="1" cy="284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1" name="Rectangle 1966"/>
            <p:cNvSpPr>
              <a:spLocks noChangeArrowheads="1"/>
            </p:cNvSpPr>
            <p:nvPr/>
          </p:nvSpPr>
          <p:spPr bwMode="auto">
            <a:xfrm>
              <a:off x="1834" y="1906"/>
              <a:ext cx="1" cy="284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2" name="Rectangle 1967"/>
            <p:cNvSpPr>
              <a:spLocks noChangeArrowheads="1"/>
            </p:cNvSpPr>
            <p:nvPr/>
          </p:nvSpPr>
          <p:spPr bwMode="auto">
            <a:xfrm>
              <a:off x="1834" y="1906"/>
              <a:ext cx="1" cy="284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3" name="Rectangle 1968"/>
            <p:cNvSpPr>
              <a:spLocks noChangeArrowheads="1"/>
            </p:cNvSpPr>
            <p:nvPr/>
          </p:nvSpPr>
          <p:spPr bwMode="auto">
            <a:xfrm>
              <a:off x="1835" y="1906"/>
              <a:ext cx="1" cy="284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4" name="Rectangle 1969"/>
            <p:cNvSpPr>
              <a:spLocks noChangeArrowheads="1"/>
            </p:cNvSpPr>
            <p:nvPr/>
          </p:nvSpPr>
          <p:spPr bwMode="auto">
            <a:xfrm>
              <a:off x="1836" y="1906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5" name="Rectangle 1970"/>
            <p:cNvSpPr>
              <a:spLocks noChangeArrowheads="1"/>
            </p:cNvSpPr>
            <p:nvPr/>
          </p:nvSpPr>
          <p:spPr bwMode="auto">
            <a:xfrm>
              <a:off x="1836" y="1906"/>
              <a:ext cx="1" cy="284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6" name="Rectangle 1971"/>
            <p:cNvSpPr>
              <a:spLocks noChangeArrowheads="1"/>
            </p:cNvSpPr>
            <p:nvPr/>
          </p:nvSpPr>
          <p:spPr bwMode="auto">
            <a:xfrm>
              <a:off x="1837" y="1906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7" name="Rectangle 1972"/>
            <p:cNvSpPr>
              <a:spLocks noChangeArrowheads="1"/>
            </p:cNvSpPr>
            <p:nvPr/>
          </p:nvSpPr>
          <p:spPr bwMode="auto">
            <a:xfrm>
              <a:off x="1837" y="1906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8" name="Rectangle 1973"/>
            <p:cNvSpPr>
              <a:spLocks noChangeArrowheads="1"/>
            </p:cNvSpPr>
            <p:nvPr/>
          </p:nvSpPr>
          <p:spPr bwMode="auto">
            <a:xfrm>
              <a:off x="1838" y="1906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9" name="Rectangle 1974"/>
            <p:cNvSpPr>
              <a:spLocks noChangeArrowheads="1"/>
            </p:cNvSpPr>
            <p:nvPr/>
          </p:nvSpPr>
          <p:spPr bwMode="auto">
            <a:xfrm>
              <a:off x="1839" y="1906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0" name="Rectangle 1975"/>
            <p:cNvSpPr>
              <a:spLocks noChangeArrowheads="1"/>
            </p:cNvSpPr>
            <p:nvPr/>
          </p:nvSpPr>
          <p:spPr bwMode="auto">
            <a:xfrm>
              <a:off x="1839" y="1906"/>
              <a:ext cx="1" cy="284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1" name="Rectangle 1976"/>
            <p:cNvSpPr>
              <a:spLocks noChangeArrowheads="1"/>
            </p:cNvSpPr>
            <p:nvPr/>
          </p:nvSpPr>
          <p:spPr bwMode="auto">
            <a:xfrm>
              <a:off x="1840" y="1906"/>
              <a:ext cx="1" cy="28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2" name="Rectangle 1977"/>
            <p:cNvSpPr>
              <a:spLocks noChangeArrowheads="1"/>
            </p:cNvSpPr>
            <p:nvPr/>
          </p:nvSpPr>
          <p:spPr bwMode="auto">
            <a:xfrm>
              <a:off x="1841" y="1906"/>
              <a:ext cx="1" cy="28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3" name="Rectangle 1978"/>
            <p:cNvSpPr>
              <a:spLocks noChangeArrowheads="1"/>
            </p:cNvSpPr>
            <p:nvPr/>
          </p:nvSpPr>
          <p:spPr bwMode="auto">
            <a:xfrm>
              <a:off x="1841" y="1906"/>
              <a:ext cx="1" cy="28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4" name="Rectangle 1979"/>
            <p:cNvSpPr>
              <a:spLocks noChangeArrowheads="1"/>
            </p:cNvSpPr>
            <p:nvPr/>
          </p:nvSpPr>
          <p:spPr bwMode="auto">
            <a:xfrm>
              <a:off x="1842" y="1906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5" name="Rectangle 1980"/>
            <p:cNvSpPr>
              <a:spLocks noChangeArrowheads="1"/>
            </p:cNvSpPr>
            <p:nvPr/>
          </p:nvSpPr>
          <p:spPr bwMode="auto">
            <a:xfrm>
              <a:off x="1843" y="1906"/>
              <a:ext cx="1" cy="284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6" name="Rectangle 1981"/>
            <p:cNvSpPr>
              <a:spLocks noChangeArrowheads="1"/>
            </p:cNvSpPr>
            <p:nvPr/>
          </p:nvSpPr>
          <p:spPr bwMode="auto">
            <a:xfrm>
              <a:off x="1843" y="1906"/>
              <a:ext cx="1" cy="28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7" name="Rectangle 1982"/>
            <p:cNvSpPr>
              <a:spLocks noChangeArrowheads="1"/>
            </p:cNvSpPr>
            <p:nvPr/>
          </p:nvSpPr>
          <p:spPr bwMode="auto">
            <a:xfrm>
              <a:off x="1844" y="1906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8" name="Rectangle 1983"/>
            <p:cNvSpPr>
              <a:spLocks noChangeArrowheads="1"/>
            </p:cNvSpPr>
            <p:nvPr/>
          </p:nvSpPr>
          <p:spPr bwMode="auto">
            <a:xfrm>
              <a:off x="1844" y="1906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9" name="Rectangle 1984"/>
            <p:cNvSpPr>
              <a:spLocks noChangeArrowheads="1"/>
            </p:cNvSpPr>
            <p:nvPr/>
          </p:nvSpPr>
          <p:spPr bwMode="auto">
            <a:xfrm>
              <a:off x="1845" y="1906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0" name="Rectangle 1985"/>
            <p:cNvSpPr>
              <a:spLocks noChangeArrowheads="1"/>
            </p:cNvSpPr>
            <p:nvPr/>
          </p:nvSpPr>
          <p:spPr bwMode="auto">
            <a:xfrm>
              <a:off x="1846" y="1906"/>
              <a:ext cx="1" cy="284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1" name="Rectangle 1986"/>
            <p:cNvSpPr>
              <a:spLocks noChangeArrowheads="1"/>
            </p:cNvSpPr>
            <p:nvPr/>
          </p:nvSpPr>
          <p:spPr bwMode="auto">
            <a:xfrm>
              <a:off x="1846" y="1906"/>
              <a:ext cx="1" cy="28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2" name="Rectangle 1987"/>
            <p:cNvSpPr>
              <a:spLocks noChangeArrowheads="1"/>
            </p:cNvSpPr>
            <p:nvPr/>
          </p:nvSpPr>
          <p:spPr bwMode="auto">
            <a:xfrm>
              <a:off x="1847" y="1906"/>
              <a:ext cx="1" cy="28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3" name="Rectangle 1988"/>
            <p:cNvSpPr>
              <a:spLocks noChangeArrowheads="1"/>
            </p:cNvSpPr>
            <p:nvPr/>
          </p:nvSpPr>
          <p:spPr bwMode="auto">
            <a:xfrm>
              <a:off x="1848" y="1906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4" name="Rectangle 1989"/>
            <p:cNvSpPr>
              <a:spLocks noChangeArrowheads="1"/>
            </p:cNvSpPr>
            <p:nvPr/>
          </p:nvSpPr>
          <p:spPr bwMode="auto">
            <a:xfrm>
              <a:off x="1848" y="1906"/>
              <a:ext cx="1" cy="28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5" name="Rectangle 1990"/>
            <p:cNvSpPr>
              <a:spLocks noChangeArrowheads="1"/>
            </p:cNvSpPr>
            <p:nvPr/>
          </p:nvSpPr>
          <p:spPr bwMode="auto">
            <a:xfrm>
              <a:off x="1849" y="1906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6" name="Rectangle 1991"/>
            <p:cNvSpPr>
              <a:spLocks noChangeArrowheads="1"/>
            </p:cNvSpPr>
            <p:nvPr/>
          </p:nvSpPr>
          <p:spPr bwMode="auto">
            <a:xfrm>
              <a:off x="1849" y="1906"/>
              <a:ext cx="1" cy="28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7" name="Rectangle 1992"/>
            <p:cNvSpPr>
              <a:spLocks noChangeArrowheads="1"/>
            </p:cNvSpPr>
            <p:nvPr/>
          </p:nvSpPr>
          <p:spPr bwMode="auto">
            <a:xfrm>
              <a:off x="1850" y="1906"/>
              <a:ext cx="1" cy="284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8" name="Rectangle 1993"/>
            <p:cNvSpPr>
              <a:spLocks noChangeArrowheads="1"/>
            </p:cNvSpPr>
            <p:nvPr/>
          </p:nvSpPr>
          <p:spPr bwMode="auto">
            <a:xfrm>
              <a:off x="1851" y="1906"/>
              <a:ext cx="1" cy="284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9" name="Rectangle 1994"/>
            <p:cNvSpPr>
              <a:spLocks noChangeArrowheads="1"/>
            </p:cNvSpPr>
            <p:nvPr/>
          </p:nvSpPr>
          <p:spPr bwMode="auto">
            <a:xfrm>
              <a:off x="1818" y="1907"/>
              <a:ext cx="33" cy="283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0" name="Rectangle 1995"/>
            <p:cNvSpPr>
              <a:spLocks noChangeArrowheads="1"/>
            </p:cNvSpPr>
            <p:nvPr/>
          </p:nvSpPr>
          <p:spPr bwMode="auto">
            <a:xfrm>
              <a:off x="1826" y="1915"/>
              <a:ext cx="26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1" name="Rectangle 1996"/>
            <p:cNvSpPr>
              <a:spLocks noChangeArrowheads="1"/>
            </p:cNvSpPr>
            <p:nvPr/>
          </p:nvSpPr>
          <p:spPr bwMode="auto">
            <a:xfrm>
              <a:off x="1826" y="1916"/>
              <a:ext cx="2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2" name="Rectangle 1997"/>
            <p:cNvSpPr>
              <a:spLocks noChangeArrowheads="1"/>
            </p:cNvSpPr>
            <p:nvPr/>
          </p:nvSpPr>
          <p:spPr bwMode="auto">
            <a:xfrm>
              <a:off x="1826" y="1919"/>
              <a:ext cx="26" cy="5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3" name="Rectangle 1998"/>
            <p:cNvSpPr>
              <a:spLocks noChangeArrowheads="1"/>
            </p:cNvSpPr>
            <p:nvPr/>
          </p:nvSpPr>
          <p:spPr bwMode="auto">
            <a:xfrm>
              <a:off x="1826" y="1924"/>
              <a:ext cx="26" cy="3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4" name="Rectangle 1999"/>
            <p:cNvSpPr>
              <a:spLocks noChangeArrowheads="1"/>
            </p:cNvSpPr>
            <p:nvPr/>
          </p:nvSpPr>
          <p:spPr bwMode="auto">
            <a:xfrm>
              <a:off x="1826" y="1927"/>
              <a:ext cx="26" cy="5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5" name="Rectangle 2000"/>
            <p:cNvSpPr>
              <a:spLocks noChangeArrowheads="1"/>
            </p:cNvSpPr>
            <p:nvPr/>
          </p:nvSpPr>
          <p:spPr bwMode="auto">
            <a:xfrm>
              <a:off x="1826" y="1932"/>
              <a:ext cx="26" cy="4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6" name="Rectangle 2001"/>
            <p:cNvSpPr>
              <a:spLocks noChangeArrowheads="1"/>
            </p:cNvSpPr>
            <p:nvPr/>
          </p:nvSpPr>
          <p:spPr bwMode="auto">
            <a:xfrm>
              <a:off x="1826" y="1936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7" name="Rectangle 2002"/>
            <p:cNvSpPr>
              <a:spLocks noChangeArrowheads="1"/>
            </p:cNvSpPr>
            <p:nvPr/>
          </p:nvSpPr>
          <p:spPr bwMode="auto">
            <a:xfrm>
              <a:off x="1826" y="1940"/>
              <a:ext cx="26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8" name="Rectangle 2003"/>
            <p:cNvSpPr>
              <a:spLocks noChangeArrowheads="1"/>
            </p:cNvSpPr>
            <p:nvPr/>
          </p:nvSpPr>
          <p:spPr bwMode="auto">
            <a:xfrm>
              <a:off x="1826" y="1944"/>
              <a:ext cx="26" cy="4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9" name="Rectangle 2004"/>
            <p:cNvSpPr>
              <a:spLocks noChangeArrowheads="1"/>
            </p:cNvSpPr>
            <p:nvPr/>
          </p:nvSpPr>
          <p:spPr bwMode="auto">
            <a:xfrm>
              <a:off x="1826" y="1948"/>
              <a:ext cx="26" cy="5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0" name="Rectangle 2005"/>
            <p:cNvSpPr>
              <a:spLocks noChangeArrowheads="1"/>
            </p:cNvSpPr>
            <p:nvPr/>
          </p:nvSpPr>
          <p:spPr bwMode="auto">
            <a:xfrm>
              <a:off x="1826" y="1953"/>
              <a:ext cx="26" cy="3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1" name="Rectangle 2006"/>
            <p:cNvSpPr>
              <a:spLocks noChangeArrowheads="1"/>
            </p:cNvSpPr>
            <p:nvPr/>
          </p:nvSpPr>
          <p:spPr bwMode="auto">
            <a:xfrm>
              <a:off x="1826" y="1956"/>
              <a:ext cx="26" cy="5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2" name="Rectangle 2007"/>
            <p:cNvSpPr>
              <a:spLocks noChangeArrowheads="1"/>
            </p:cNvSpPr>
            <p:nvPr/>
          </p:nvSpPr>
          <p:spPr bwMode="auto">
            <a:xfrm>
              <a:off x="1826" y="1961"/>
              <a:ext cx="26" cy="4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3" name="Rectangle 2008"/>
            <p:cNvSpPr>
              <a:spLocks noChangeArrowheads="1"/>
            </p:cNvSpPr>
            <p:nvPr/>
          </p:nvSpPr>
          <p:spPr bwMode="auto">
            <a:xfrm>
              <a:off x="1826" y="1965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9248" name="Rectangle 2009"/>
          <p:cNvSpPr>
            <a:spLocks noChangeArrowheads="1"/>
          </p:cNvSpPr>
          <p:nvPr/>
        </p:nvSpPr>
        <p:spPr bwMode="auto">
          <a:xfrm>
            <a:off x="2898775" y="3125788"/>
            <a:ext cx="41275" cy="6350"/>
          </a:xfrm>
          <a:prstGeom prst="rect">
            <a:avLst/>
          </a:prstGeom>
          <a:solidFill>
            <a:srgbClr val="E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9" name="Rectangle 2010"/>
          <p:cNvSpPr>
            <a:spLocks noChangeArrowheads="1"/>
          </p:cNvSpPr>
          <p:nvPr/>
        </p:nvSpPr>
        <p:spPr bwMode="auto">
          <a:xfrm>
            <a:off x="2898775" y="3132138"/>
            <a:ext cx="41275" cy="6350"/>
          </a:xfrm>
          <a:prstGeom prst="rect">
            <a:avLst/>
          </a:prstGeom>
          <a:solidFill>
            <a:srgbClr val="E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0" name="Rectangle 2011"/>
          <p:cNvSpPr>
            <a:spLocks noChangeArrowheads="1"/>
          </p:cNvSpPr>
          <p:nvPr/>
        </p:nvSpPr>
        <p:spPr bwMode="auto">
          <a:xfrm>
            <a:off x="2898775" y="3138488"/>
            <a:ext cx="41275" cy="6350"/>
          </a:xfrm>
          <a:prstGeom prst="rect">
            <a:avLst/>
          </a:prstGeom>
          <a:solidFill>
            <a:srgbClr val="E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1" name="Rectangle 2012"/>
          <p:cNvSpPr>
            <a:spLocks noChangeArrowheads="1"/>
          </p:cNvSpPr>
          <p:nvPr/>
        </p:nvSpPr>
        <p:spPr bwMode="auto">
          <a:xfrm>
            <a:off x="2898775" y="3144838"/>
            <a:ext cx="41275" cy="6350"/>
          </a:xfrm>
          <a:prstGeom prst="rect">
            <a:avLst/>
          </a:prstGeom>
          <a:solidFill>
            <a:srgbClr val="D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2" name="Rectangle 2013"/>
          <p:cNvSpPr>
            <a:spLocks noChangeArrowheads="1"/>
          </p:cNvSpPr>
          <p:nvPr/>
        </p:nvSpPr>
        <p:spPr bwMode="auto">
          <a:xfrm>
            <a:off x="2898775" y="3151188"/>
            <a:ext cx="41275" cy="7937"/>
          </a:xfrm>
          <a:prstGeom prst="rect">
            <a:avLst/>
          </a:prstGeom>
          <a:solidFill>
            <a:srgbClr val="D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3" name="Rectangle 2014"/>
          <p:cNvSpPr>
            <a:spLocks noChangeArrowheads="1"/>
          </p:cNvSpPr>
          <p:nvPr/>
        </p:nvSpPr>
        <p:spPr bwMode="auto">
          <a:xfrm>
            <a:off x="2898775" y="3159125"/>
            <a:ext cx="41275" cy="6350"/>
          </a:xfrm>
          <a:prstGeom prst="rect">
            <a:avLst/>
          </a:prstGeom>
          <a:solidFill>
            <a:srgbClr val="D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4" name="Rectangle 2015"/>
          <p:cNvSpPr>
            <a:spLocks noChangeArrowheads="1"/>
          </p:cNvSpPr>
          <p:nvPr/>
        </p:nvSpPr>
        <p:spPr bwMode="auto">
          <a:xfrm>
            <a:off x="2898775" y="3165475"/>
            <a:ext cx="41275" cy="6350"/>
          </a:xfrm>
          <a:prstGeom prst="rect">
            <a:avLst/>
          </a:prstGeom>
          <a:solidFill>
            <a:srgbClr val="D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5" name="Rectangle 2016"/>
          <p:cNvSpPr>
            <a:spLocks noChangeArrowheads="1"/>
          </p:cNvSpPr>
          <p:nvPr/>
        </p:nvSpPr>
        <p:spPr bwMode="auto">
          <a:xfrm>
            <a:off x="2898775" y="3171825"/>
            <a:ext cx="41275" cy="6350"/>
          </a:xfrm>
          <a:prstGeom prst="rect">
            <a:avLst/>
          </a:prstGeom>
          <a:solidFill>
            <a:srgbClr val="D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6" name="Rectangle 2017"/>
          <p:cNvSpPr>
            <a:spLocks noChangeArrowheads="1"/>
          </p:cNvSpPr>
          <p:nvPr/>
        </p:nvSpPr>
        <p:spPr bwMode="auto">
          <a:xfrm>
            <a:off x="2898775" y="3178175"/>
            <a:ext cx="41275" cy="6350"/>
          </a:xfrm>
          <a:prstGeom prst="rect">
            <a:avLst/>
          </a:prstGeom>
          <a:solidFill>
            <a:srgbClr val="D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7" name="Rectangle 2018"/>
          <p:cNvSpPr>
            <a:spLocks noChangeArrowheads="1"/>
          </p:cNvSpPr>
          <p:nvPr/>
        </p:nvSpPr>
        <p:spPr bwMode="auto">
          <a:xfrm>
            <a:off x="2898775" y="3184525"/>
            <a:ext cx="41275" cy="6350"/>
          </a:xfrm>
          <a:prstGeom prst="rect">
            <a:avLst/>
          </a:prstGeom>
          <a:solidFill>
            <a:srgbClr val="D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8" name="Rectangle 2019"/>
          <p:cNvSpPr>
            <a:spLocks noChangeArrowheads="1"/>
          </p:cNvSpPr>
          <p:nvPr/>
        </p:nvSpPr>
        <p:spPr bwMode="auto">
          <a:xfrm>
            <a:off x="2898775" y="3190875"/>
            <a:ext cx="41275" cy="7938"/>
          </a:xfrm>
          <a:prstGeom prst="rect">
            <a:avLst/>
          </a:prstGeom>
          <a:solidFill>
            <a:srgbClr val="D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9" name="Rectangle 2020"/>
          <p:cNvSpPr>
            <a:spLocks noChangeArrowheads="1"/>
          </p:cNvSpPr>
          <p:nvPr/>
        </p:nvSpPr>
        <p:spPr bwMode="auto">
          <a:xfrm>
            <a:off x="2898775" y="3198813"/>
            <a:ext cx="41275" cy="4762"/>
          </a:xfrm>
          <a:prstGeom prst="rect">
            <a:avLst/>
          </a:prstGeom>
          <a:solidFill>
            <a:srgbClr val="C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60" name="Rectangle 2021"/>
          <p:cNvSpPr>
            <a:spLocks noChangeArrowheads="1"/>
          </p:cNvSpPr>
          <p:nvPr/>
        </p:nvSpPr>
        <p:spPr bwMode="auto">
          <a:xfrm>
            <a:off x="2898775" y="3203575"/>
            <a:ext cx="41275" cy="7938"/>
          </a:xfrm>
          <a:prstGeom prst="rect">
            <a:avLst/>
          </a:prstGeom>
          <a:solidFill>
            <a:srgbClr val="C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61" name="Rectangle 2022"/>
          <p:cNvSpPr>
            <a:spLocks noChangeArrowheads="1"/>
          </p:cNvSpPr>
          <p:nvPr/>
        </p:nvSpPr>
        <p:spPr bwMode="auto">
          <a:xfrm>
            <a:off x="2898775" y="3211513"/>
            <a:ext cx="41275" cy="4762"/>
          </a:xfrm>
          <a:prstGeom prst="rect">
            <a:avLst/>
          </a:prstGeom>
          <a:solidFill>
            <a:srgbClr val="C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62" name="Rectangle 2023"/>
          <p:cNvSpPr>
            <a:spLocks noChangeArrowheads="1"/>
          </p:cNvSpPr>
          <p:nvPr/>
        </p:nvSpPr>
        <p:spPr bwMode="auto">
          <a:xfrm>
            <a:off x="2898775" y="3216275"/>
            <a:ext cx="41275" cy="7938"/>
          </a:xfrm>
          <a:prstGeom prst="rect">
            <a:avLst/>
          </a:prstGeom>
          <a:solidFill>
            <a:srgbClr val="C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63" name="Rectangle 2024"/>
          <p:cNvSpPr>
            <a:spLocks noChangeArrowheads="1"/>
          </p:cNvSpPr>
          <p:nvPr/>
        </p:nvSpPr>
        <p:spPr bwMode="auto">
          <a:xfrm>
            <a:off x="2898775" y="3224213"/>
            <a:ext cx="41275" cy="6350"/>
          </a:xfrm>
          <a:prstGeom prst="rect">
            <a:avLst/>
          </a:prstGeom>
          <a:solidFill>
            <a:srgbClr val="C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48" name="Rectangle 2025"/>
          <p:cNvSpPr>
            <a:spLocks noChangeArrowheads="1"/>
          </p:cNvSpPr>
          <p:nvPr/>
        </p:nvSpPr>
        <p:spPr bwMode="auto">
          <a:xfrm>
            <a:off x="2898775" y="3230563"/>
            <a:ext cx="41275" cy="7937"/>
          </a:xfrm>
          <a:prstGeom prst="rect">
            <a:avLst/>
          </a:prstGeom>
          <a:solidFill>
            <a:srgbClr val="C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49" name="Rectangle 2026"/>
          <p:cNvSpPr>
            <a:spLocks noChangeArrowheads="1"/>
          </p:cNvSpPr>
          <p:nvPr/>
        </p:nvSpPr>
        <p:spPr bwMode="auto">
          <a:xfrm>
            <a:off x="2898775" y="3238500"/>
            <a:ext cx="41275" cy="7938"/>
          </a:xfrm>
          <a:prstGeom prst="rect">
            <a:avLst/>
          </a:prstGeom>
          <a:solidFill>
            <a:srgbClr val="C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0" name="Rectangle 2027"/>
          <p:cNvSpPr>
            <a:spLocks noChangeArrowheads="1"/>
          </p:cNvSpPr>
          <p:nvPr/>
        </p:nvSpPr>
        <p:spPr bwMode="auto">
          <a:xfrm>
            <a:off x="2898775" y="3246438"/>
            <a:ext cx="41275" cy="6350"/>
          </a:xfrm>
          <a:prstGeom prst="rect">
            <a:avLst/>
          </a:prstGeom>
          <a:solidFill>
            <a:srgbClr val="C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1" name="Rectangle 2028"/>
          <p:cNvSpPr>
            <a:spLocks noChangeArrowheads="1"/>
          </p:cNvSpPr>
          <p:nvPr/>
        </p:nvSpPr>
        <p:spPr bwMode="auto">
          <a:xfrm>
            <a:off x="2898775" y="3252788"/>
            <a:ext cx="41275" cy="7937"/>
          </a:xfrm>
          <a:prstGeom prst="rect">
            <a:avLst/>
          </a:prstGeom>
          <a:solidFill>
            <a:srgbClr val="B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2" name="Rectangle 2029"/>
          <p:cNvSpPr>
            <a:spLocks noChangeArrowheads="1"/>
          </p:cNvSpPr>
          <p:nvPr/>
        </p:nvSpPr>
        <p:spPr bwMode="auto">
          <a:xfrm>
            <a:off x="2898775" y="3260725"/>
            <a:ext cx="41275" cy="6350"/>
          </a:xfrm>
          <a:prstGeom prst="rect">
            <a:avLst/>
          </a:prstGeom>
          <a:solidFill>
            <a:srgbClr val="B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3" name="Rectangle 2030"/>
          <p:cNvSpPr>
            <a:spLocks noChangeArrowheads="1"/>
          </p:cNvSpPr>
          <p:nvPr/>
        </p:nvSpPr>
        <p:spPr bwMode="auto">
          <a:xfrm>
            <a:off x="2898775" y="3267075"/>
            <a:ext cx="41275" cy="6350"/>
          </a:xfrm>
          <a:prstGeom prst="rect">
            <a:avLst/>
          </a:prstGeom>
          <a:solidFill>
            <a:srgbClr val="B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4" name="Rectangle 2031"/>
          <p:cNvSpPr>
            <a:spLocks noChangeArrowheads="1"/>
          </p:cNvSpPr>
          <p:nvPr/>
        </p:nvSpPr>
        <p:spPr bwMode="auto">
          <a:xfrm>
            <a:off x="2898775" y="3273425"/>
            <a:ext cx="41275" cy="6350"/>
          </a:xfrm>
          <a:prstGeom prst="rect">
            <a:avLst/>
          </a:prstGeom>
          <a:solidFill>
            <a:srgbClr val="B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5" name="Rectangle 2032"/>
          <p:cNvSpPr>
            <a:spLocks noChangeArrowheads="1"/>
          </p:cNvSpPr>
          <p:nvPr/>
        </p:nvSpPr>
        <p:spPr bwMode="auto">
          <a:xfrm>
            <a:off x="2898775" y="3279775"/>
            <a:ext cx="41275" cy="6350"/>
          </a:xfrm>
          <a:prstGeom prst="rect">
            <a:avLst/>
          </a:prstGeom>
          <a:solidFill>
            <a:srgbClr val="B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6" name="Rectangle 2033"/>
          <p:cNvSpPr>
            <a:spLocks noChangeArrowheads="1"/>
          </p:cNvSpPr>
          <p:nvPr/>
        </p:nvSpPr>
        <p:spPr bwMode="auto">
          <a:xfrm>
            <a:off x="2898775" y="3286125"/>
            <a:ext cx="41275" cy="6350"/>
          </a:xfrm>
          <a:prstGeom prst="rect">
            <a:avLst/>
          </a:prstGeom>
          <a:solidFill>
            <a:srgbClr val="B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7" name="Rectangle 2034"/>
          <p:cNvSpPr>
            <a:spLocks noChangeArrowheads="1"/>
          </p:cNvSpPr>
          <p:nvPr/>
        </p:nvSpPr>
        <p:spPr bwMode="auto">
          <a:xfrm>
            <a:off x="2898775" y="3292475"/>
            <a:ext cx="41275" cy="6350"/>
          </a:xfrm>
          <a:prstGeom prst="rect">
            <a:avLst/>
          </a:prstGeom>
          <a:solidFill>
            <a:srgbClr val="B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8" name="Rectangle 2035"/>
          <p:cNvSpPr>
            <a:spLocks noChangeArrowheads="1"/>
          </p:cNvSpPr>
          <p:nvPr/>
        </p:nvSpPr>
        <p:spPr bwMode="auto">
          <a:xfrm>
            <a:off x="2898775" y="3298825"/>
            <a:ext cx="41275" cy="7938"/>
          </a:xfrm>
          <a:prstGeom prst="rect">
            <a:avLst/>
          </a:prstGeom>
          <a:solidFill>
            <a:srgbClr val="B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9" name="Rectangle 2036"/>
          <p:cNvSpPr>
            <a:spLocks noChangeArrowheads="1"/>
          </p:cNvSpPr>
          <p:nvPr/>
        </p:nvSpPr>
        <p:spPr bwMode="auto">
          <a:xfrm>
            <a:off x="2898775" y="3306763"/>
            <a:ext cx="41275" cy="4762"/>
          </a:xfrm>
          <a:prstGeom prst="rect">
            <a:avLst/>
          </a:prstGeom>
          <a:solidFill>
            <a:srgbClr val="A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0" name="Rectangle 2037"/>
          <p:cNvSpPr>
            <a:spLocks noChangeArrowheads="1"/>
          </p:cNvSpPr>
          <p:nvPr/>
        </p:nvSpPr>
        <p:spPr bwMode="auto">
          <a:xfrm>
            <a:off x="2898775" y="3311525"/>
            <a:ext cx="41275" cy="7938"/>
          </a:xfrm>
          <a:prstGeom prst="rect">
            <a:avLst/>
          </a:prstGeom>
          <a:solidFill>
            <a:srgbClr val="A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1" name="Rectangle 2038"/>
          <p:cNvSpPr>
            <a:spLocks noChangeArrowheads="1"/>
          </p:cNvSpPr>
          <p:nvPr/>
        </p:nvSpPr>
        <p:spPr bwMode="auto">
          <a:xfrm>
            <a:off x="2898775" y="3319463"/>
            <a:ext cx="41275" cy="6350"/>
          </a:xfrm>
          <a:prstGeom prst="rect">
            <a:avLst/>
          </a:prstGeom>
          <a:solidFill>
            <a:srgbClr val="A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2" name="Rectangle 2039"/>
          <p:cNvSpPr>
            <a:spLocks noChangeArrowheads="1"/>
          </p:cNvSpPr>
          <p:nvPr/>
        </p:nvSpPr>
        <p:spPr bwMode="auto">
          <a:xfrm>
            <a:off x="2898775" y="3325813"/>
            <a:ext cx="41275" cy="6350"/>
          </a:xfrm>
          <a:prstGeom prst="rect">
            <a:avLst/>
          </a:prstGeom>
          <a:solidFill>
            <a:srgbClr val="A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3" name="Rectangle 2040"/>
          <p:cNvSpPr>
            <a:spLocks noChangeArrowheads="1"/>
          </p:cNvSpPr>
          <p:nvPr/>
        </p:nvSpPr>
        <p:spPr bwMode="auto">
          <a:xfrm>
            <a:off x="2898775" y="3332163"/>
            <a:ext cx="41275" cy="6350"/>
          </a:xfrm>
          <a:prstGeom prst="rect">
            <a:avLst/>
          </a:prstGeom>
          <a:solidFill>
            <a:srgbClr val="A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4" name="Rectangle 2041"/>
          <p:cNvSpPr>
            <a:spLocks noChangeArrowheads="1"/>
          </p:cNvSpPr>
          <p:nvPr/>
        </p:nvSpPr>
        <p:spPr bwMode="auto">
          <a:xfrm>
            <a:off x="2898775" y="3338513"/>
            <a:ext cx="41275" cy="6350"/>
          </a:xfrm>
          <a:prstGeom prst="rect">
            <a:avLst/>
          </a:prstGeom>
          <a:solidFill>
            <a:srgbClr val="A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5" name="Rectangle 2042"/>
          <p:cNvSpPr>
            <a:spLocks noChangeArrowheads="1"/>
          </p:cNvSpPr>
          <p:nvPr/>
        </p:nvSpPr>
        <p:spPr bwMode="auto">
          <a:xfrm>
            <a:off x="2898775" y="3344863"/>
            <a:ext cx="41275" cy="7937"/>
          </a:xfrm>
          <a:prstGeom prst="rect">
            <a:avLst/>
          </a:prstGeom>
          <a:solidFill>
            <a:srgbClr val="A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6" name="Rectangle 2043"/>
          <p:cNvSpPr>
            <a:spLocks noChangeArrowheads="1"/>
          </p:cNvSpPr>
          <p:nvPr/>
        </p:nvSpPr>
        <p:spPr bwMode="auto">
          <a:xfrm>
            <a:off x="2898775" y="3352800"/>
            <a:ext cx="41275" cy="4763"/>
          </a:xfrm>
          <a:prstGeom prst="rect">
            <a:avLst/>
          </a:prstGeom>
          <a:solidFill>
            <a:srgbClr val="A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7" name="Rectangle 2044"/>
          <p:cNvSpPr>
            <a:spLocks noChangeArrowheads="1"/>
          </p:cNvSpPr>
          <p:nvPr/>
        </p:nvSpPr>
        <p:spPr bwMode="auto">
          <a:xfrm>
            <a:off x="2898775" y="3357563"/>
            <a:ext cx="41275" cy="7937"/>
          </a:xfrm>
          <a:prstGeom prst="rect">
            <a:avLst/>
          </a:prstGeom>
          <a:solidFill>
            <a:srgbClr val="9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8" name="Rectangle 2045"/>
          <p:cNvSpPr>
            <a:spLocks noChangeArrowheads="1"/>
          </p:cNvSpPr>
          <p:nvPr/>
        </p:nvSpPr>
        <p:spPr bwMode="auto">
          <a:xfrm>
            <a:off x="2898775" y="3365500"/>
            <a:ext cx="41275" cy="6350"/>
          </a:xfrm>
          <a:prstGeom prst="rect">
            <a:avLst/>
          </a:prstGeom>
          <a:solidFill>
            <a:srgbClr val="9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9" name="Rectangle 2046"/>
          <p:cNvSpPr>
            <a:spLocks noChangeArrowheads="1"/>
          </p:cNvSpPr>
          <p:nvPr/>
        </p:nvSpPr>
        <p:spPr bwMode="auto">
          <a:xfrm>
            <a:off x="2898775" y="3371850"/>
            <a:ext cx="41275" cy="6350"/>
          </a:xfrm>
          <a:prstGeom prst="rect">
            <a:avLst/>
          </a:prstGeom>
          <a:solidFill>
            <a:srgbClr val="9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0" name="Rectangle 2047"/>
          <p:cNvSpPr>
            <a:spLocks noChangeArrowheads="1"/>
          </p:cNvSpPr>
          <p:nvPr/>
        </p:nvSpPr>
        <p:spPr bwMode="auto">
          <a:xfrm>
            <a:off x="2898775" y="3378200"/>
            <a:ext cx="41275" cy="6350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1" name="Rectangle 2048"/>
          <p:cNvSpPr>
            <a:spLocks noChangeArrowheads="1"/>
          </p:cNvSpPr>
          <p:nvPr/>
        </p:nvSpPr>
        <p:spPr bwMode="auto">
          <a:xfrm>
            <a:off x="2898775" y="3384550"/>
            <a:ext cx="41275" cy="6350"/>
          </a:xfrm>
          <a:prstGeom prst="rect">
            <a:avLst/>
          </a:prstGeom>
          <a:solidFill>
            <a:srgbClr val="9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2" name="Rectangle 2049"/>
          <p:cNvSpPr>
            <a:spLocks noChangeArrowheads="1"/>
          </p:cNvSpPr>
          <p:nvPr/>
        </p:nvSpPr>
        <p:spPr bwMode="auto">
          <a:xfrm>
            <a:off x="2898775" y="3390900"/>
            <a:ext cx="41275" cy="7938"/>
          </a:xfrm>
          <a:prstGeom prst="rect">
            <a:avLst/>
          </a:prstGeom>
          <a:solidFill>
            <a:srgbClr val="9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3" name="Rectangle 2050"/>
          <p:cNvSpPr>
            <a:spLocks noChangeArrowheads="1"/>
          </p:cNvSpPr>
          <p:nvPr/>
        </p:nvSpPr>
        <p:spPr bwMode="auto">
          <a:xfrm>
            <a:off x="2898775" y="3398838"/>
            <a:ext cx="41275" cy="6350"/>
          </a:xfrm>
          <a:prstGeom prst="rect">
            <a:avLst/>
          </a:prstGeom>
          <a:solidFill>
            <a:srgbClr val="9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4" name="Rectangle 2051"/>
          <p:cNvSpPr>
            <a:spLocks noChangeArrowheads="1"/>
          </p:cNvSpPr>
          <p:nvPr/>
        </p:nvSpPr>
        <p:spPr bwMode="auto">
          <a:xfrm>
            <a:off x="2898775" y="3405188"/>
            <a:ext cx="41275" cy="6350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5" name="Rectangle 2052"/>
          <p:cNvSpPr>
            <a:spLocks noChangeArrowheads="1"/>
          </p:cNvSpPr>
          <p:nvPr/>
        </p:nvSpPr>
        <p:spPr bwMode="auto">
          <a:xfrm>
            <a:off x="2898775" y="3411538"/>
            <a:ext cx="41275" cy="6350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6" name="Rectangle 2053"/>
          <p:cNvSpPr>
            <a:spLocks noChangeArrowheads="1"/>
          </p:cNvSpPr>
          <p:nvPr/>
        </p:nvSpPr>
        <p:spPr bwMode="auto">
          <a:xfrm>
            <a:off x="2898775" y="3417888"/>
            <a:ext cx="41275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7" name="Rectangle 2054"/>
          <p:cNvSpPr>
            <a:spLocks noChangeArrowheads="1"/>
          </p:cNvSpPr>
          <p:nvPr/>
        </p:nvSpPr>
        <p:spPr bwMode="auto">
          <a:xfrm>
            <a:off x="2898775" y="3424238"/>
            <a:ext cx="41275" cy="6350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8" name="Rectangle 2055"/>
          <p:cNvSpPr>
            <a:spLocks noChangeArrowheads="1"/>
          </p:cNvSpPr>
          <p:nvPr/>
        </p:nvSpPr>
        <p:spPr bwMode="auto">
          <a:xfrm>
            <a:off x="2898775" y="3430588"/>
            <a:ext cx="41275" cy="6350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9" name="Rectangle 2056"/>
          <p:cNvSpPr>
            <a:spLocks noChangeArrowheads="1"/>
          </p:cNvSpPr>
          <p:nvPr/>
        </p:nvSpPr>
        <p:spPr bwMode="auto">
          <a:xfrm>
            <a:off x="2898775" y="3436938"/>
            <a:ext cx="41275" cy="6350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80" name="Rectangle 2057"/>
          <p:cNvSpPr>
            <a:spLocks noChangeArrowheads="1"/>
          </p:cNvSpPr>
          <p:nvPr/>
        </p:nvSpPr>
        <p:spPr bwMode="auto">
          <a:xfrm>
            <a:off x="2898775" y="3443288"/>
            <a:ext cx="41275" cy="7937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81" name="Rectangle 2058"/>
          <p:cNvSpPr>
            <a:spLocks noChangeArrowheads="1"/>
          </p:cNvSpPr>
          <p:nvPr/>
        </p:nvSpPr>
        <p:spPr bwMode="auto">
          <a:xfrm>
            <a:off x="2898775" y="3451225"/>
            <a:ext cx="41275" cy="4763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82" name="Rectangle 2059"/>
          <p:cNvSpPr>
            <a:spLocks noChangeArrowheads="1"/>
          </p:cNvSpPr>
          <p:nvPr/>
        </p:nvSpPr>
        <p:spPr bwMode="auto">
          <a:xfrm>
            <a:off x="2898775" y="3455988"/>
            <a:ext cx="41275" cy="4762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83" name="Rectangle 2060"/>
          <p:cNvSpPr>
            <a:spLocks noChangeArrowheads="1"/>
          </p:cNvSpPr>
          <p:nvPr/>
        </p:nvSpPr>
        <p:spPr bwMode="auto">
          <a:xfrm>
            <a:off x="2898775" y="3041650"/>
            <a:ext cx="39688" cy="4191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6884" name="Picture 206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022600"/>
            <a:ext cx="33338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85" name="Picture 206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022600"/>
            <a:ext cx="33338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886" name="Rectangle 2063"/>
          <p:cNvSpPr>
            <a:spLocks noChangeArrowheads="1"/>
          </p:cNvSpPr>
          <p:nvPr/>
        </p:nvSpPr>
        <p:spPr bwMode="auto">
          <a:xfrm>
            <a:off x="3205163" y="3022600"/>
            <a:ext cx="31750" cy="190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6887" name="Picture 2064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713" y="3001963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88" name="Picture 2065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713" y="3001963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889" name="Rectangle 2066"/>
          <p:cNvSpPr>
            <a:spLocks noChangeArrowheads="1"/>
          </p:cNvSpPr>
          <p:nvPr/>
        </p:nvSpPr>
        <p:spPr bwMode="auto">
          <a:xfrm>
            <a:off x="3160713" y="3063875"/>
            <a:ext cx="76200" cy="412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0" name="Line 2067"/>
          <p:cNvSpPr>
            <a:spLocks noChangeShapeType="1"/>
          </p:cNvSpPr>
          <p:nvPr/>
        </p:nvSpPr>
        <p:spPr bwMode="auto">
          <a:xfrm>
            <a:off x="3160713" y="3003550"/>
            <a:ext cx="1587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1" name="Line 2068"/>
          <p:cNvSpPr>
            <a:spLocks noChangeShapeType="1"/>
          </p:cNvSpPr>
          <p:nvPr/>
        </p:nvSpPr>
        <p:spPr bwMode="auto">
          <a:xfrm>
            <a:off x="3236913" y="3003550"/>
            <a:ext cx="1587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2" name="Rectangle 2069"/>
          <p:cNvSpPr>
            <a:spLocks noChangeArrowheads="1"/>
          </p:cNvSpPr>
          <p:nvPr/>
        </p:nvSpPr>
        <p:spPr bwMode="auto">
          <a:xfrm>
            <a:off x="3171825" y="3074988"/>
            <a:ext cx="53975" cy="190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3" name="Rectangle 2070"/>
          <p:cNvSpPr>
            <a:spLocks noChangeArrowheads="1"/>
          </p:cNvSpPr>
          <p:nvPr/>
        </p:nvSpPr>
        <p:spPr bwMode="auto">
          <a:xfrm>
            <a:off x="3171825" y="3074988"/>
            <a:ext cx="53975" cy="19050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4" name="Rectangle 2071"/>
          <p:cNvSpPr>
            <a:spLocks noChangeArrowheads="1"/>
          </p:cNvSpPr>
          <p:nvPr/>
        </p:nvSpPr>
        <p:spPr bwMode="auto">
          <a:xfrm>
            <a:off x="3178175" y="3084513"/>
            <a:ext cx="14288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5" name="Rectangle 2072"/>
          <p:cNvSpPr>
            <a:spLocks noChangeArrowheads="1"/>
          </p:cNvSpPr>
          <p:nvPr/>
        </p:nvSpPr>
        <p:spPr bwMode="auto">
          <a:xfrm>
            <a:off x="3192463" y="3084513"/>
            <a:ext cx="12700" cy="7937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6" name="Rectangle 2073"/>
          <p:cNvSpPr>
            <a:spLocks noChangeArrowheads="1"/>
          </p:cNvSpPr>
          <p:nvPr/>
        </p:nvSpPr>
        <p:spPr bwMode="auto">
          <a:xfrm>
            <a:off x="3178175" y="3078163"/>
            <a:ext cx="1588" cy="635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7" name="Rectangle 2074"/>
          <p:cNvSpPr>
            <a:spLocks noChangeArrowheads="1"/>
          </p:cNvSpPr>
          <p:nvPr/>
        </p:nvSpPr>
        <p:spPr bwMode="auto">
          <a:xfrm>
            <a:off x="3179763" y="3078163"/>
            <a:ext cx="1587" cy="63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8" name="Rectangle 2075"/>
          <p:cNvSpPr>
            <a:spLocks noChangeArrowheads="1"/>
          </p:cNvSpPr>
          <p:nvPr/>
        </p:nvSpPr>
        <p:spPr bwMode="auto">
          <a:xfrm>
            <a:off x="3179763" y="3078163"/>
            <a:ext cx="1587" cy="63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9" name="Rectangle 2076"/>
          <p:cNvSpPr>
            <a:spLocks noChangeArrowheads="1"/>
          </p:cNvSpPr>
          <p:nvPr/>
        </p:nvSpPr>
        <p:spPr bwMode="auto">
          <a:xfrm>
            <a:off x="3181350" y="3078163"/>
            <a:ext cx="1588" cy="63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0" name="Rectangle 2077"/>
          <p:cNvSpPr>
            <a:spLocks noChangeArrowheads="1"/>
          </p:cNvSpPr>
          <p:nvPr/>
        </p:nvSpPr>
        <p:spPr bwMode="auto">
          <a:xfrm>
            <a:off x="3182938" y="3078163"/>
            <a:ext cx="1587" cy="63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1" name="Rectangle 2078"/>
          <p:cNvSpPr>
            <a:spLocks noChangeArrowheads="1"/>
          </p:cNvSpPr>
          <p:nvPr/>
        </p:nvSpPr>
        <p:spPr bwMode="auto">
          <a:xfrm>
            <a:off x="3182938" y="3078163"/>
            <a:ext cx="1587" cy="63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2" name="Rectangle 2079"/>
          <p:cNvSpPr>
            <a:spLocks noChangeArrowheads="1"/>
          </p:cNvSpPr>
          <p:nvPr/>
        </p:nvSpPr>
        <p:spPr bwMode="auto">
          <a:xfrm>
            <a:off x="3184525" y="3078163"/>
            <a:ext cx="1588" cy="63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3" name="Rectangle 2080"/>
          <p:cNvSpPr>
            <a:spLocks noChangeArrowheads="1"/>
          </p:cNvSpPr>
          <p:nvPr/>
        </p:nvSpPr>
        <p:spPr bwMode="auto">
          <a:xfrm>
            <a:off x="3186113" y="3078163"/>
            <a:ext cx="1587" cy="63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4" name="Rectangle 2081"/>
          <p:cNvSpPr>
            <a:spLocks noChangeArrowheads="1"/>
          </p:cNvSpPr>
          <p:nvPr/>
        </p:nvSpPr>
        <p:spPr bwMode="auto">
          <a:xfrm>
            <a:off x="3186113" y="3078163"/>
            <a:ext cx="1587" cy="63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5" name="Rectangle 2082"/>
          <p:cNvSpPr>
            <a:spLocks noChangeArrowheads="1"/>
          </p:cNvSpPr>
          <p:nvPr/>
        </p:nvSpPr>
        <p:spPr bwMode="auto">
          <a:xfrm>
            <a:off x="3187700" y="3078163"/>
            <a:ext cx="3175" cy="63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6" name="Rectangle 2083"/>
          <p:cNvSpPr>
            <a:spLocks noChangeArrowheads="1"/>
          </p:cNvSpPr>
          <p:nvPr/>
        </p:nvSpPr>
        <p:spPr bwMode="auto">
          <a:xfrm>
            <a:off x="3187700" y="3078163"/>
            <a:ext cx="3175" cy="63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7" name="Rectangle 2084"/>
          <p:cNvSpPr>
            <a:spLocks noChangeArrowheads="1"/>
          </p:cNvSpPr>
          <p:nvPr/>
        </p:nvSpPr>
        <p:spPr bwMode="auto">
          <a:xfrm>
            <a:off x="3190875" y="3078163"/>
            <a:ext cx="0" cy="63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8" name="Rectangle 2085"/>
          <p:cNvSpPr>
            <a:spLocks noChangeArrowheads="1"/>
          </p:cNvSpPr>
          <p:nvPr/>
        </p:nvSpPr>
        <p:spPr bwMode="auto">
          <a:xfrm>
            <a:off x="3190875" y="3078163"/>
            <a:ext cx="1588" cy="63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9" name="Rectangle 2086"/>
          <p:cNvSpPr>
            <a:spLocks noChangeArrowheads="1"/>
          </p:cNvSpPr>
          <p:nvPr/>
        </p:nvSpPr>
        <p:spPr bwMode="auto">
          <a:xfrm>
            <a:off x="3190875" y="3078163"/>
            <a:ext cx="1588" cy="63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0" name="Rectangle 2087"/>
          <p:cNvSpPr>
            <a:spLocks noChangeArrowheads="1"/>
          </p:cNvSpPr>
          <p:nvPr/>
        </p:nvSpPr>
        <p:spPr bwMode="auto">
          <a:xfrm>
            <a:off x="3192463" y="3078163"/>
            <a:ext cx="1587" cy="63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1" name="Rectangle 2088"/>
          <p:cNvSpPr>
            <a:spLocks noChangeArrowheads="1"/>
          </p:cNvSpPr>
          <p:nvPr/>
        </p:nvSpPr>
        <p:spPr bwMode="auto">
          <a:xfrm>
            <a:off x="3194050" y="3078163"/>
            <a:ext cx="1588" cy="63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2" name="Rectangle 2089"/>
          <p:cNvSpPr>
            <a:spLocks noChangeArrowheads="1"/>
          </p:cNvSpPr>
          <p:nvPr/>
        </p:nvSpPr>
        <p:spPr bwMode="auto">
          <a:xfrm>
            <a:off x="3194050" y="3078163"/>
            <a:ext cx="1588" cy="63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3" name="Rectangle 2090"/>
          <p:cNvSpPr>
            <a:spLocks noChangeArrowheads="1"/>
          </p:cNvSpPr>
          <p:nvPr/>
        </p:nvSpPr>
        <p:spPr bwMode="auto">
          <a:xfrm>
            <a:off x="3195638" y="3078163"/>
            <a:ext cx="1587" cy="63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4" name="Rectangle 2091"/>
          <p:cNvSpPr>
            <a:spLocks noChangeArrowheads="1"/>
          </p:cNvSpPr>
          <p:nvPr/>
        </p:nvSpPr>
        <p:spPr bwMode="auto">
          <a:xfrm>
            <a:off x="3197225" y="3078163"/>
            <a:ext cx="1588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5" name="Rectangle 2092"/>
          <p:cNvSpPr>
            <a:spLocks noChangeArrowheads="1"/>
          </p:cNvSpPr>
          <p:nvPr/>
        </p:nvSpPr>
        <p:spPr bwMode="auto">
          <a:xfrm>
            <a:off x="3197225" y="3078163"/>
            <a:ext cx="1588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6" name="Rectangle 2093"/>
          <p:cNvSpPr>
            <a:spLocks noChangeArrowheads="1"/>
          </p:cNvSpPr>
          <p:nvPr/>
        </p:nvSpPr>
        <p:spPr bwMode="auto">
          <a:xfrm>
            <a:off x="3198813" y="3078163"/>
            <a:ext cx="1587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7" name="Rectangle 2094"/>
          <p:cNvSpPr>
            <a:spLocks noChangeArrowheads="1"/>
          </p:cNvSpPr>
          <p:nvPr/>
        </p:nvSpPr>
        <p:spPr bwMode="auto">
          <a:xfrm>
            <a:off x="3198813" y="3078163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8" name="Rectangle 2095"/>
          <p:cNvSpPr>
            <a:spLocks noChangeArrowheads="1"/>
          </p:cNvSpPr>
          <p:nvPr/>
        </p:nvSpPr>
        <p:spPr bwMode="auto">
          <a:xfrm>
            <a:off x="3200400" y="3078163"/>
            <a:ext cx="1588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9" name="Rectangle 2096"/>
          <p:cNvSpPr>
            <a:spLocks noChangeArrowheads="1"/>
          </p:cNvSpPr>
          <p:nvPr/>
        </p:nvSpPr>
        <p:spPr bwMode="auto">
          <a:xfrm>
            <a:off x="3201988" y="3078163"/>
            <a:ext cx="1587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0" name="Rectangle 2097"/>
          <p:cNvSpPr>
            <a:spLocks noChangeArrowheads="1"/>
          </p:cNvSpPr>
          <p:nvPr/>
        </p:nvSpPr>
        <p:spPr bwMode="auto">
          <a:xfrm>
            <a:off x="3201988" y="3078163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1" name="Rectangle 2098"/>
          <p:cNvSpPr>
            <a:spLocks noChangeArrowheads="1"/>
          </p:cNvSpPr>
          <p:nvPr/>
        </p:nvSpPr>
        <p:spPr bwMode="auto">
          <a:xfrm>
            <a:off x="3203575" y="3078163"/>
            <a:ext cx="1588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2" name="Rectangle 2099"/>
          <p:cNvSpPr>
            <a:spLocks noChangeArrowheads="1"/>
          </p:cNvSpPr>
          <p:nvPr/>
        </p:nvSpPr>
        <p:spPr bwMode="auto">
          <a:xfrm>
            <a:off x="3205163" y="3078163"/>
            <a:ext cx="1587" cy="6350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3" name="Rectangle 2100"/>
          <p:cNvSpPr>
            <a:spLocks noChangeArrowheads="1"/>
          </p:cNvSpPr>
          <p:nvPr/>
        </p:nvSpPr>
        <p:spPr bwMode="auto">
          <a:xfrm>
            <a:off x="3205163" y="3078163"/>
            <a:ext cx="1587" cy="6350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4" name="Rectangle 2101"/>
          <p:cNvSpPr>
            <a:spLocks noChangeArrowheads="1"/>
          </p:cNvSpPr>
          <p:nvPr/>
        </p:nvSpPr>
        <p:spPr bwMode="auto">
          <a:xfrm>
            <a:off x="3206750" y="3078163"/>
            <a:ext cx="3175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5" name="Rectangle 2102"/>
          <p:cNvSpPr>
            <a:spLocks noChangeArrowheads="1"/>
          </p:cNvSpPr>
          <p:nvPr/>
        </p:nvSpPr>
        <p:spPr bwMode="auto">
          <a:xfrm>
            <a:off x="3206750" y="3078163"/>
            <a:ext cx="3175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6" name="Rectangle 2103"/>
          <p:cNvSpPr>
            <a:spLocks noChangeArrowheads="1"/>
          </p:cNvSpPr>
          <p:nvPr/>
        </p:nvSpPr>
        <p:spPr bwMode="auto">
          <a:xfrm>
            <a:off x="3209925" y="3078163"/>
            <a:ext cx="0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7" name="Rectangle 2104"/>
          <p:cNvSpPr>
            <a:spLocks noChangeArrowheads="1"/>
          </p:cNvSpPr>
          <p:nvPr/>
        </p:nvSpPr>
        <p:spPr bwMode="auto">
          <a:xfrm>
            <a:off x="3209925" y="3078163"/>
            <a:ext cx="1588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8" name="Rectangle 2105"/>
          <p:cNvSpPr>
            <a:spLocks noChangeArrowheads="1"/>
          </p:cNvSpPr>
          <p:nvPr/>
        </p:nvSpPr>
        <p:spPr bwMode="auto">
          <a:xfrm>
            <a:off x="3209925" y="3078163"/>
            <a:ext cx="1588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9" name="Rectangle 2106"/>
          <p:cNvSpPr>
            <a:spLocks noChangeArrowheads="1"/>
          </p:cNvSpPr>
          <p:nvPr/>
        </p:nvSpPr>
        <p:spPr bwMode="auto">
          <a:xfrm>
            <a:off x="3211513" y="3078163"/>
            <a:ext cx="1587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0" name="Rectangle 2107"/>
          <p:cNvSpPr>
            <a:spLocks noChangeArrowheads="1"/>
          </p:cNvSpPr>
          <p:nvPr/>
        </p:nvSpPr>
        <p:spPr bwMode="auto">
          <a:xfrm>
            <a:off x="3213100" y="3078163"/>
            <a:ext cx="1588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1" name="Rectangle 2108"/>
          <p:cNvSpPr>
            <a:spLocks noChangeArrowheads="1"/>
          </p:cNvSpPr>
          <p:nvPr/>
        </p:nvSpPr>
        <p:spPr bwMode="auto">
          <a:xfrm>
            <a:off x="3213100" y="3078163"/>
            <a:ext cx="1588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2" name="Rectangle 2109"/>
          <p:cNvSpPr>
            <a:spLocks noChangeArrowheads="1"/>
          </p:cNvSpPr>
          <p:nvPr/>
        </p:nvSpPr>
        <p:spPr bwMode="auto">
          <a:xfrm>
            <a:off x="3214688" y="3078163"/>
            <a:ext cx="1587" cy="6350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3" name="Rectangle 2110"/>
          <p:cNvSpPr>
            <a:spLocks noChangeArrowheads="1"/>
          </p:cNvSpPr>
          <p:nvPr/>
        </p:nvSpPr>
        <p:spPr bwMode="auto">
          <a:xfrm>
            <a:off x="3216275" y="3078163"/>
            <a:ext cx="1588" cy="635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4" name="Rectangle 2111"/>
          <p:cNvSpPr>
            <a:spLocks noChangeArrowheads="1"/>
          </p:cNvSpPr>
          <p:nvPr/>
        </p:nvSpPr>
        <p:spPr bwMode="auto">
          <a:xfrm>
            <a:off x="3216275" y="3078163"/>
            <a:ext cx="1588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5" name="Rectangle 2112"/>
          <p:cNvSpPr>
            <a:spLocks noChangeArrowheads="1"/>
          </p:cNvSpPr>
          <p:nvPr/>
        </p:nvSpPr>
        <p:spPr bwMode="auto">
          <a:xfrm>
            <a:off x="3217863" y="3078163"/>
            <a:ext cx="1587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6" name="Rectangle 2113"/>
          <p:cNvSpPr>
            <a:spLocks noChangeArrowheads="1"/>
          </p:cNvSpPr>
          <p:nvPr/>
        </p:nvSpPr>
        <p:spPr bwMode="auto">
          <a:xfrm>
            <a:off x="3205163" y="3084513"/>
            <a:ext cx="12700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7" name="Freeform 2114"/>
          <p:cNvSpPr>
            <a:spLocks/>
          </p:cNvSpPr>
          <p:nvPr/>
        </p:nvSpPr>
        <p:spPr bwMode="auto">
          <a:xfrm>
            <a:off x="2886075" y="2973388"/>
            <a:ext cx="396875" cy="519112"/>
          </a:xfrm>
          <a:custGeom>
            <a:avLst/>
            <a:gdLst>
              <a:gd name="T0" fmla="*/ 2147483647 w 500"/>
              <a:gd name="T1" fmla="*/ 2147483647 h 655"/>
              <a:gd name="T2" fmla="*/ 2147483647 w 500"/>
              <a:gd name="T3" fmla="*/ 2147483647 h 655"/>
              <a:gd name="T4" fmla="*/ 0 w 500"/>
              <a:gd name="T5" fmla="*/ 2147483647 h 655"/>
              <a:gd name="T6" fmla="*/ 0 w 500"/>
              <a:gd name="T7" fmla="*/ 2147483647 h 655"/>
              <a:gd name="T8" fmla="*/ 2147483647 w 500"/>
              <a:gd name="T9" fmla="*/ 2147483647 h 655"/>
              <a:gd name="T10" fmla="*/ 2147483647 w 500"/>
              <a:gd name="T11" fmla="*/ 2147483647 h 655"/>
              <a:gd name="T12" fmla="*/ 2147483647 w 500"/>
              <a:gd name="T13" fmla="*/ 2147483647 h 655"/>
              <a:gd name="T14" fmla="*/ 2147483647 w 500"/>
              <a:gd name="T15" fmla="*/ 0 h 655"/>
              <a:gd name="T16" fmla="*/ 2147483647 w 500"/>
              <a:gd name="T17" fmla="*/ 0 h 655"/>
              <a:gd name="T18" fmla="*/ 2147483647 w 500"/>
              <a:gd name="T19" fmla="*/ 2147483647 h 655"/>
              <a:gd name="T20" fmla="*/ 2147483647 w 500"/>
              <a:gd name="T21" fmla="*/ 2147483647 h 655"/>
              <a:gd name="T22" fmla="*/ 2147483647 w 500"/>
              <a:gd name="T23" fmla="*/ 2147483647 h 65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5"/>
              <a:gd name="T38" fmla="*/ 500 w 500"/>
              <a:gd name="T39" fmla="*/ 655 h 65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5">
                <a:moveTo>
                  <a:pt x="67" y="655"/>
                </a:moveTo>
                <a:lnTo>
                  <a:pt x="67" y="635"/>
                </a:lnTo>
                <a:lnTo>
                  <a:pt x="0" y="635"/>
                </a:lnTo>
                <a:lnTo>
                  <a:pt x="0" y="68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5"/>
                </a:lnTo>
                <a:lnTo>
                  <a:pt x="67" y="655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8" name="Rectangle 2115"/>
          <p:cNvSpPr>
            <a:spLocks noChangeArrowheads="1"/>
          </p:cNvSpPr>
          <p:nvPr/>
        </p:nvSpPr>
        <p:spPr bwMode="auto">
          <a:xfrm>
            <a:off x="2578100" y="3606800"/>
            <a:ext cx="8112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Brookhaven</a:t>
            </a:r>
          </a:p>
        </p:txBody>
      </p:sp>
      <p:sp>
        <p:nvSpPr>
          <p:cNvPr id="206939" name="Freeform 2116"/>
          <p:cNvSpPr>
            <a:spLocks noEditPoints="1"/>
          </p:cNvSpPr>
          <p:nvPr/>
        </p:nvSpPr>
        <p:spPr bwMode="auto">
          <a:xfrm>
            <a:off x="2790825" y="4365625"/>
            <a:ext cx="381000" cy="26988"/>
          </a:xfrm>
          <a:custGeom>
            <a:avLst/>
            <a:gdLst>
              <a:gd name="T0" fmla="*/ 0 w 478"/>
              <a:gd name="T1" fmla="*/ 2147483647 h 36"/>
              <a:gd name="T2" fmla="*/ 0 w 478"/>
              <a:gd name="T3" fmla="*/ 2147483647 h 36"/>
              <a:gd name="T4" fmla="*/ 2147483647 w 478"/>
              <a:gd name="T5" fmla="*/ 2147483647 h 36"/>
              <a:gd name="T6" fmla="*/ 2147483647 w 478"/>
              <a:gd name="T7" fmla="*/ 2147483647 h 36"/>
              <a:gd name="T8" fmla="*/ 0 w 478"/>
              <a:gd name="T9" fmla="*/ 2147483647 h 36"/>
              <a:gd name="T10" fmla="*/ 2147483647 w 478"/>
              <a:gd name="T11" fmla="*/ 2147483647 h 36"/>
              <a:gd name="T12" fmla="*/ 2147483647 w 478"/>
              <a:gd name="T13" fmla="*/ 2147483647 h 36"/>
              <a:gd name="T14" fmla="*/ 2147483647 w 478"/>
              <a:gd name="T15" fmla="*/ 2147483647 h 36"/>
              <a:gd name="T16" fmla="*/ 2147483647 w 478"/>
              <a:gd name="T17" fmla="*/ 2147483647 h 36"/>
              <a:gd name="T18" fmla="*/ 2147483647 w 478"/>
              <a:gd name="T19" fmla="*/ 2147483647 h 36"/>
              <a:gd name="T20" fmla="*/ 2147483647 w 478"/>
              <a:gd name="T21" fmla="*/ 2147483647 h 36"/>
              <a:gd name="T22" fmla="*/ 2147483647 w 478"/>
              <a:gd name="T23" fmla="*/ 2147483647 h 36"/>
              <a:gd name="T24" fmla="*/ 2147483647 w 478"/>
              <a:gd name="T25" fmla="*/ 2147483647 h 36"/>
              <a:gd name="T26" fmla="*/ 2147483647 w 478"/>
              <a:gd name="T27" fmla="*/ 2147483647 h 36"/>
              <a:gd name="T28" fmla="*/ 2147483647 w 478"/>
              <a:gd name="T29" fmla="*/ 2147483647 h 36"/>
              <a:gd name="T30" fmla="*/ 2147483647 w 478"/>
              <a:gd name="T31" fmla="*/ 2147483647 h 36"/>
              <a:gd name="T32" fmla="*/ 2147483647 w 478"/>
              <a:gd name="T33" fmla="*/ 2147483647 h 36"/>
              <a:gd name="T34" fmla="*/ 2147483647 w 478"/>
              <a:gd name="T35" fmla="*/ 2147483647 h 36"/>
              <a:gd name="T36" fmla="*/ 2147483647 w 478"/>
              <a:gd name="T37" fmla="*/ 2147483647 h 36"/>
              <a:gd name="T38" fmla="*/ 2147483647 w 478"/>
              <a:gd name="T39" fmla="*/ 2147483647 h 36"/>
              <a:gd name="T40" fmla="*/ 2147483647 w 478"/>
              <a:gd name="T41" fmla="*/ 2147483647 h 36"/>
              <a:gd name="T42" fmla="*/ 2147483647 w 478"/>
              <a:gd name="T43" fmla="*/ 2147483647 h 36"/>
              <a:gd name="T44" fmla="*/ 2147483647 w 478"/>
              <a:gd name="T45" fmla="*/ 2147483647 h 36"/>
              <a:gd name="T46" fmla="*/ 2147483647 w 478"/>
              <a:gd name="T47" fmla="*/ 2147483647 h 36"/>
              <a:gd name="T48" fmla="*/ 2147483647 w 478"/>
              <a:gd name="T49" fmla="*/ 2147483647 h 36"/>
              <a:gd name="T50" fmla="*/ 2147483647 w 478"/>
              <a:gd name="T51" fmla="*/ 0 h 36"/>
              <a:gd name="T52" fmla="*/ 2147483647 w 478"/>
              <a:gd name="T53" fmla="*/ 2147483647 h 36"/>
              <a:gd name="T54" fmla="*/ 2147483647 w 478"/>
              <a:gd name="T55" fmla="*/ 2147483647 h 36"/>
              <a:gd name="T56" fmla="*/ 2147483647 w 478"/>
              <a:gd name="T57" fmla="*/ 0 h 36"/>
              <a:gd name="T58" fmla="*/ 2147483647 w 478"/>
              <a:gd name="T59" fmla="*/ 0 h 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8"/>
              <a:gd name="T91" fmla="*/ 0 h 36"/>
              <a:gd name="T92" fmla="*/ 478 w 478"/>
              <a:gd name="T93" fmla="*/ 36 h 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8" h="36">
                <a:moveTo>
                  <a:pt x="0" y="3"/>
                </a:moveTo>
                <a:lnTo>
                  <a:pt x="0" y="17"/>
                </a:lnTo>
                <a:lnTo>
                  <a:pt x="17" y="17"/>
                </a:lnTo>
                <a:lnTo>
                  <a:pt x="17" y="3"/>
                </a:lnTo>
                <a:lnTo>
                  <a:pt x="0" y="3"/>
                </a:lnTo>
                <a:close/>
                <a:moveTo>
                  <a:pt x="71" y="23"/>
                </a:moveTo>
                <a:lnTo>
                  <a:pt x="71" y="36"/>
                </a:lnTo>
                <a:lnTo>
                  <a:pt x="87" y="36"/>
                </a:lnTo>
                <a:lnTo>
                  <a:pt x="87" y="23"/>
                </a:lnTo>
                <a:lnTo>
                  <a:pt x="71" y="23"/>
                </a:lnTo>
                <a:close/>
                <a:moveTo>
                  <a:pt x="308" y="23"/>
                </a:moveTo>
                <a:lnTo>
                  <a:pt x="308" y="36"/>
                </a:lnTo>
                <a:lnTo>
                  <a:pt x="292" y="36"/>
                </a:lnTo>
                <a:lnTo>
                  <a:pt x="292" y="23"/>
                </a:lnTo>
                <a:lnTo>
                  <a:pt x="308" y="23"/>
                </a:lnTo>
                <a:close/>
                <a:moveTo>
                  <a:pt x="327" y="23"/>
                </a:moveTo>
                <a:lnTo>
                  <a:pt x="327" y="36"/>
                </a:lnTo>
                <a:lnTo>
                  <a:pt x="343" y="36"/>
                </a:lnTo>
                <a:lnTo>
                  <a:pt x="343" y="23"/>
                </a:lnTo>
                <a:lnTo>
                  <a:pt x="327" y="23"/>
                </a:lnTo>
                <a:close/>
                <a:moveTo>
                  <a:pt x="427" y="23"/>
                </a:moveTo>
                <a:lnTo>
                  <a:pt x="427" y="36"/>
                </a:lnTo>
                <a:lnTo>
                  <a:pt x="443" y="36"/>
                </a:lnTo>
                <a:lnTo>
                  <a:pt x="443" y="23"/>
                </a:lnTo>
                <a:lnTo>
                  <a:pt x="427" y="23"/>
                </a:lnTo>
                <a:close/>
                <a:moveTo>
                  <a:pt x="462" y="0"/>
                </a:moveTo>
                <a:lnTo>
                  <a:pt x="462" y="13"/>
                </a:lnTo>
                <a:lnTo>
                  <a:pt x="478" y="13"/>
                </a:lnTo>
                <a:lnTo>
                  <a:pt x="478" y="0"/>
                </a:lnTo>
                <a:lnTo>
                  <a:pt x="46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0" name="Rectangle 2117"/>
          <p:cNvSpPr>
            <a:spLocks noChangeArrowheads="1"/>
          </p:cNvSpPr>
          <p:nvPr/>
        </p:nvSpPr>
        <p:spPr bwMode="auto">
          <a:xfrm>
            <a:off x="2790825" y="4367213"/>
            <a:ext cx="14288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1" name="Rectangle 2118"/>
          <p:cNvSpPr>
            <a:spLocks noChangeArrowheads="1"/>
          </p:cNvSpPr>
          <p:nvPr/>
        </p:nvSpPr>
        <p:spPr bwMode="auto">
          <a:xfrm>
            <a:off x="2847975" y="43830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2" name="Rectangle 2119"/>
          <p:cNvSpPr>
            <a:spLocks noChangeArrowheads="1"/>
          </p:cNvSpPr>
          <p:nvPr/>
        </p:nvSpPr>
        <p:spPr bwMode="auto">
          <a:xfrm>
            <a:off x="3022600" y="4383088"/>
            <a:ext cx="14288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3" name="Rectangle 2120"/>
          <p:cNvSpPr>
            <a:spLocks noChangeArrowheads="1"/>
          </p:cNvSpPr>
          <p:nvPr/>
        </p:nvSpPr>
        <p:spPr bwMode="auto">
          <a:xfrm>
            <a:off x="3051175" y="43830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4" name="Rectangle 2121"/>
          <p:cNvSpPr>
            <a:spLocks noChangeArrowheads="1"/>
          </p:cNvSpPr>
          <p:nvPr/>
        </p:nvSpPr>
        <p:spPr bwMode="auto">
          <a:xfrm>
            <a:off x="3130550" y="43830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5" name="Rectangle 2122"/>
          <p:cNvSpPr>
            <a:spLocks noChangeArrowheads="1"/>
          </p:cNvSpPr>
          <p:nvPr/>
        </p:nvSpPr>
        <p:spPr bwMode="auto">
          <a:xfrm>
            <a:off x="3159125" y="4365625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6" name="Freeform 2123"/>
          <p:cNvSpPr>
            <a:spLocks/>
          </p:cNvSpPr>
          <p:nvPr/>
        </p:nvSpPr>
        <p:spPr bwMode="auto">
          <a:xfrm>
            <a:off x="3149600" y="3868738"/>
            <a:ext cx="31750" cy="519112"/>
          </a:xfrm>
          <a:custGeom>
            <a:avLst/>
            <a:gdLst>
              <a:gd name="T0" fmla="*/ 0 w 39"/>
              <a:gd name="T1" fmla="*/ 2147483647 h 654"/>
              <a:gd name="T2" fmla="*/ 2147483647 w 39"/>
              <a:gd name="T3" fmla="*/ 2147483647 h 654"/>
              <a:gd name="T4" fmla="*/ 2147483647 w 39"/>
              <a:gd name="T5" fmla="*/ 0 h 654"/>
              <a:gd name="T6" fmla="*/ 0 w 39"/>
              <a:gd name="T7" fmla="*/ 2147483647 h 654"/>
              <a:gd name="T8" fmla="*/ 0 w 39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654"/>
              <a:gd name="T17" fmla="*/ 39 w 39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654">
                <a:moveTo>
                  <a:pt x="0" y="654"/>
                </a:moveTo>
                <a:lnTo>
                  <a:pt x="39" y="614"/>
                </a:lnTo>
                <a:lnTo>
                  <a:pt x="39" y="0"/>
                </a:lnTo>
                <a:lnTo>
                  <a:pt x="0" y="38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7" name="Freeform 2124"/>
          <p:cNvSpPr>
            <a:spLocks/>
          </p:cNvSpPr>
          <p:nvPr/>
        </p:nvSpPr>
        <p:spPr bwMode="auto">
          <a:xfrm>
            <a:off x="3044825" y="3868738"/>
            <a:ext cx="136525" cy="30162"/>
          </a:xfrm>
          <a:custGeom>
            <a:avLst/>
            <a:gdLst>
              <a:gd name="T0" fmla="*/ 0 w 173"/>
              <a:gd name="T1" fmla="*/ 2147483647 h 38"/>
              <a:gd name="T2" fmla="*/ 2147483647 w 173"/>
              <a:gd name="T3" fmla="*/ 0 h 38"/>
              <a:gd name="T4" fmla="*/ 2147483647 w 173"/>
              <a:gd name="T5" fmla="*/ 0 h 38"/>
              <a:gd name="T6" fmla="*/ 2147483647 w 173"/>
              <a:gd name="T7" fmla="*/ 2147483647 h 38"/>
              <a:gd name="T8" fmla="*/ 0 w 173"/>
              <a:gd name="T9" fmla="*/ 2147483647 h 38"/>
              <a:gd name="T10" fmla="*/ 0 w 173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8"/>
              <a:gd name="T20" fmla="*/ 173 w 17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8">
                <a:moveTo>
                  <a:pt x="0" y="38"/>
                </a:moveTo>
                <a:lnTo>
                  <a:pt x="38" y="0"/>
                </a:lnTo>
                <a:lnTo>
                  <a:pt x="173" y="0"/>
                </a:lnTo>
                <a:lnTo>
                  <a:pt x="134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948" name="Freeform 2125"/>
          <p:cNvSpPr>
            <a:spLocks/>
          </p:cNvSpPr>
          <p:nvPr/>
        </p:nvSpPr>
        <p:spPr bwMode="auto">
          <a:xfrm>
            <a:off x="2784475" y="3906838"/>
            <a:ext cx="53975" cy="15875"/>
          </a:xfrm>
          <a:custGeom>
            <a:avLst/>
            <a:gdLst>
              <a:gd name="T0" fmla="*/ 0 w 67"/>
              <a:gd name="T1" fmla="*/ 2147483647 h 19"/>
              <a:gd name="T2" fmla="*/ 2147483647 w 67"/>
              <a:gd name="T3" fmla="*/ 0 h 19"/>
              <a:gd name="T4" fmla="*/ 2147483647 w 67"/>
              <a:gd name="T5" fmla="*/ 0 h 19"/>
              <a:gd name="T6" fmla="*/ 2147483647 w 67"/>
              <a:gd name="T7" fmla="*/ 2147483647 h 19"/>
              <a:gd name="T8" fmla="*/ 0 w 67"/>
              <a:gd name="T9" fmla="*/ 2147483647 h 19"/>
              <a:gd name="T10" fmla="*/ 0 w 67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7"/>
              <a:gd name="T19" fmla="*/ 0 h 19"/>
              <a:gd name="T20" fmla="*/ 67 w 67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7" h="19">
                <a:moveTo>
                  <a:pt x="0" y="19"/>
                </a:moveTo>
                <a:lnTo>
                  <a:pt x="19" y="0"/>
                </a:lnTo>
                <a:lnTo>
                  <a:pt x="67" y="0"/>
                </a:lnTo>
                <a:lnTo>
                  <a:pt x="67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949" name="Freeform 2126"/>
          <p:cNvSpPr>
            <a:spLocks/>
          </p:cNvSpPr>
          <p:nvPr/>
        </p:nvSpPr>
        <p:spPr bwMode="auto">
          <a:xfrm>
            <a:off x="2838450" y="3868738"/>
            <a:ext cx="236538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9" y="0"/>
                </a:lnTo>
                <a:lnTo>
                  <a:pt x="298" y="0"/>
                </a:lnTo>
                <a:lnTo>
                  <a:pt x="260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950" name="Rectangle 2127"/>
          <p:cNvSpPr>
            <a:spLocks noChangeArrowheads="1"/>
          </p:cNvSpPr>
          <p:nvPr/>
        </p:nvSpPr>
        <p:spPr bwMode="auto">
          <a:xfrm>
            <a:off x="2784475" y="3868738"/>
            <a:ext cx="396875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1" name="Rectangle 2128"/>
          <p:cNvSpPr>
            <a:spLocks noChangeArrowheads="1"/>
          </p:cNvSpPr>
          <p:nvPr/>
        </p:nvSpPr>
        <p:spPr bwMode="auto">
          <a:xfrm>
            <a:off x="2784475" y="3868738"/>
            <a:ext cx="396875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2" name="Rectangle 2129"/>
          <p:cNvSpPr>
            <a:spLocks noChangeArrowheads="1"/>
          </p:cNvSpPr>
          <p:nvPr/>
        </p:nvSpPr>
        <p:spPr bwMode="auto">
          <a:xfrm>
            <a:off x="2784475" y="3870325"/>
            <a:ext cx="396875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3" name="Rectangle 2130"/>
          <p:cNvSpPr>
            <a:spLocks noChangeArrowheads="1"/>
          </p:cNvSpPr>
          <p:nvPr/>
        </p:nvSpPr>
        <p:spPr bwMode="auto">
          <a:xfrm>
            <a:off x="2784475" y="3871913"/>
            <a:ext cx="396875" cy="1587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4" name="Rectangle 2131"/>
          <p:cNvSpPr>
            <a:spLocks noChangeArrowheads="1"/>
          </p:cNvSpPr>
          <p:nvPr/>
        </p:nvSpPr>
        <p:spPr bwMode="auto">
          <a:xfrm>
            <a:off x="2784475" y="3871913"/>
            <a:ext cx="396875" cy="1587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5" name="Rectangle 2132"/>
          <p:cNvSpPr>
            <a:spLocks noChangeArrowheads="1"/>
          </p:cNvSpPr>
          <p:nvPr/>
        </p:nvSpPr>
        <p:spPr bwMode="auto">
          <a:xfrm>
            <a:off x="2784475" y="3873500"/>
            <a:ext cx="396875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6" name="Rectangle 2133"/>
          <p:cNvSpPr>
            <a:spLocks noChangeArrowheads="1"/>
          </p:cNvSpPr>
          <p:nvPr/>
        </p:nvSpPr>
        <p:spPr bwMode="auto">
          <a:xfrm>
            <a:off x="2784475" y="3873500"/>
            <a:ext cx="396875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7" name="Rectangle 2134"/>
          <p:cNvSpPr>
            <a:spLocks noChangeArrowheads="1"/>
          </p:cNvSpPr>
          <p:nvPr/>
        </p:nvSpPr>
        <p:spPr bwMode="auto">
          <a:xfrm>
            <a:off x="2784475" y="3875088"/>
            <a:ext cx="396875" cy="15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8" name="Rectangle 2135"/>
          <p:cNvSpPr>
            <a:spLocks noChangeArrowheads="1"/>
          </p:cNvSpPr>
          <p:nvPr/>
        </p:nvSpPr>
        <p:spPr bwMode="auto">
          <a:xfrm>
            <a:off x="2784475" y="3876675"/>
            <a:ext cx="396875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9" name="Rectangle 2136"/>
          <p:cNvSpPr>
            <a:spLocks noChangeArrowheads="1"/>
          </p:cNvSpPr>
          <p:nvPr/>
        </p:nvSpPr>
        <p:spPr bwMode="auto">
          <a:xfrm>
            <a:off x="2784475" y="3876675"/>
            <a:ext cx="396875" cy="1588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0" name="Rectangle 2137"/>
          <p:cNvSpPr>
            <a:spLocks noChangeArrowheads="1"/>
          </p:cNvSpPr>
          <p:nvPr/>
        </p:nvSpPr>
        <p:spPr bwMode="auto">
          <a:xfrm>
            <a:off x="2784475" y="3878263"/>
            <a:ext cx="396875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1" name="Rectangle 2138"/>
          <p:cNvSpPr>
            <a:spLocks noChangeArrowheads="1"/>
          </p:cNvSpPr>
          <p:nvPr/>
        </p:nvSpPr>
        <p:spPr bwMode="auto">
          <a:xfrm>
            <a:off x="2784475" y="3879850"/>
            <a:ext cx="396875" cy="1588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2" name="Rectangle 2139"/>
          <p:cNvSpPr>
            <a:spLocks noChangeArrowheads="1"/>
          </p:cNvSpPr>
          <p:nvPr/>
        </p:nvSpPr>
        <p:spPr bwMode="auto">
          <a:xfrm>
            <a:off x="2784475" y="3879850"/>
            <a:ext cx="396875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3" name="Rectangle 2140"/>
          <p:cNvSpPr>
            <a:spLocks noChangeArrowheads="1"/>
          </p:cNvSpPr>
          <p:nvPr/>
        </p:nvSpPr>
        <p:spPr bwMode="auto">
          <a:xfrm>
            <a:off x="2784475" y="3881438"/>
            <a:ext cx="396875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4" name="Rectangle 2141"/>
          <p:cNvSpPr>
            <a:spLocks noChangeArrowheads="1"/>
          </p:cNvSpPr>
          <p:nvPr/>
        </p:nvSpPr>
        <p:spPr bwMode="auto">
          <a:xfrm>
            <a:off x="2784475" y="3883025"/>
            <a:ext cx="396875" cy="1588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5" name="Rectangle 2142"/>
          <p:cNvSpPr>
            <a:spLocks noChangeArrowheads="1"/>
          </p:cNvSpPr>
          <p:nvPr/>
        </p:nvSpPr>
        <p:spPr bwMode="auto">
          <a:xfrm>
            <a:off x="2784475" y="3883025"/>
            <a:ext cx="396875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6" name="Rectangle 2143"/>
          <p:cNvSpPr>
            <a:spLocks noChangeArrowheads="1"/>
          </p:cNvSpPr>
          <p:nvPr/>
        </p:nvSpPr>
        <p:spPr bwMode="auto">
          <a:xfrm>
            <a:off x="2784475" y="3884613"/>
            <a:ext cx="396875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7" name="Rectangle 2144"/>
          <p:cNvSpPr>
            <a:spLocks noChangeArrowheads="1"/>
          </p:cNvSpPr>
          <p:nvPr/>
        </p:nvSpPr>
        <p:spPr bwMode="auto">
          <a:xfrm>
            <a:off x="2784475" y="3884613"/>
            <a:ext cx="396875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8" name="Rectangle 2145"/>
          <p:cNvSpPr>
            <a:spLocks noChangeArrowheads="1"/>
          </p:cNvSpPr>
          <p:nvPr/>
        </p:nvSpPr>
        <p:spPr bwMode="auto">
          <a:xfrm>
            <a:off x="2784475" y="3886200"/>
            <a:ext cx="396875" cy="1588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9" name="Rectangle 2146"/>
          <p:cNvSpPr>
            <a:spLocks noChangeArrowheads="1"/>
          </p:cNvSpPr>
          <p:nvPr/>
        </p:nvSpPr>
        <p:spPr bwMode="auto">
          <a:xfrm>
            <a:off x="2784475" y="3887788"/>
            <a:ext cx="396875" cy="1587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0" name="Rectangle 2147"/>
          <p:cNvSpPr>
            <a:spLocks noChangeArrowheads="1"/>
          </p:cNvSpPr>
          <p:nvPr/>
        </p:nvSpPr>
        <p:spPr bwMode="auto">
          <a:xfrm>
            <a:off x="2784475" y="3887788"/>
            <a:ext cx="396875" cy="1587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1" name="Rectangle 2148"/>
          <p:cNvSpPr>
            <a:spLocks noChangeArrowheads="1"/>
          </p:cNvSpPr>
          <p:nvPr/>
        </p:nvSpPr>
        <p:spPr bwMode="auto">
          <a:xfrm>
            <a:off x="2784475" y="3889375"/>
            <a:ext cx="396875" cy="1588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2" name="Rectangle 2149"/>
          <p:cNvSpPr>
            <a:spLocks noChangeArrowheads="1"/>
          </p:cNvSpPr>
          <p:nvPr/>
        </p:nvSpPr>
        <p:spPr bwMode="auto">
          <a:xfrm>
            <a:off x="2784475" y="3890963"/>
            <a:ext cx="396875" cy="1587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3" name="Rectangle 2150"/>
          <p:cNvSpPr>
            <a:spLocks noChangeArrowheads="1"/>
          </p:cNvSpPr>
          <p:nvPr/>
        </p:nvSpPr>
        <p:spPr bwMode="auto">
          <a:xfrm>
            <a:off x="2784475" y="3890963"/>
            <a:ext cx="396875" cy="15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4" name="Rectangle 2151"/>
          <p:cNvSpPr>
            <a:spLocks noChangeArrowheads="1"/>
          </p:cNvSpPr>
          <p:nvPr/>
        </p:nvSpPr>
        <p:spPr bwMode="auto">
          <a:xfrm>
            <a:off x="2784475" y="3892550"/>
            <a:ext cx="396875" cy="1588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5" name="Rectangle 2152"/>
          <p:cNvSpPr>
            <a:spLocks noChangeArrowheads="1"/>
          </p:cNvSpPr>
          <p:nvPr/>
        </p:nvSpPr>
        <p:spPr bwMode="auto">
          <a:xfrm>
            <a:off x="2784475" y="3892550"/>
            <a:ext cx="396875" cy="1588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6" name="Rectangle 2153"/>
          <p:cNvSpPr>
            <a:spLocks noChangeArrowheads="1"/>
          </p:cNvSpPr>
          <p:nvPr/>
        </p:nvSpPr>
        <p:spPr bwMode="auto">
          <a:xfrm>
            <a:off x="2784475" y="3894138"/>
            <a:ext cx="396875" cy="1587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7" name="Rectangle 2154"/>
          <p:cNvSpPr>
            <a:spLocks noChangeArrowheads="1"/>
          </p:cNvSpPr>
          <p:nvPr/>
        </p:nvSpPr>
        <p:spPr bwMode="auto">
          <a:xfrm>
            <a:off x="2784475" y="3895725"/>
            <a:ext cx="396875" cy="1588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8" name="Rectangle 2155"/>
          <p:cNvSpPr>
            <a:spLocks noChangeArrowheads="1"/>
          </p:cNvSpPr>
          <p:nvPr/>
        </p:nvSpPr>
        <p:spPr bwMode="auto">
          <a:xfrm>
            <a:off x="2784475" y="3895725"/>
            <a:ext cx="396875" cy="1588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9" name="Rectangle 2156"/>
          <p:cNvSpPr>
            <a:spLocks noChangeArrowheads="1"/>
          </p:cNvSpPr>
          <p:nvPr/>
        </p:nvSpPr>
        <p:spPr bwMode="auto">
          <a:xfrm>
            <a:off x="2784475" y="3897313"/>
            <a:ext cx="396875" cy="1587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0" name="Rectangle 2157"/>
          <p:cNvSpPr>
            <a:spLocks noChangeArrowheads="1"/>
          </p:cNvSpPr>
          <p:nvPr/>
        </p:nvSpPr>
        <p:spPr bwMode="auto">
          <a:xfrm>
            <a:off x="2784475" y="3898900"/>
            <a:ext cx="396875" cy="1588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1" name="Rectangle 2158"/>
          <p:cNvSpPr>
            <a:spLocks noChangeArrowheads="1"/>
          </p:cNvSpPr>
          <p:nvPr/>
        </p:nvSpPr>
        <p:spPr bwMode="auto">
          <a:xfrm>
            <a:off x="2784475" y="3898900"/>
            <a:ext cx="396875" cy="1588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2" name="Rectangle 2159"/>
          <p:cNvSpPr>
            <a:spLocks noChangeArrowheads="1"/>
          </p:cNvSpPr>
          <p:nvPr/>
        </p:nvSpPr>
        <p:spPr bwMode="auto">
          <a:xfrm>
            <a:off x="2784475" y="3900488"/>
            <a:ext cx="396875" cy="158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3" name="Rectangle 2160"/>
          <p:cNvSpPr>
            <a:spLocks noChangeArrowheads="1"/>
          </p:cNvSpPr>
          <p:nvPr/>
        </p:nvSpPr>
        <p:spPr bwMode="auto">
          <a:xfrm>
            <a:off x="2784475" y="3902075"/>
            <a:ext cx="396875" cy="1588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4" name="Rectangle 2161"/>
          <p:cNvSpPr>
            <a:spLocks noChangeArrowheads="1"/>
          </p:cNvSpPr>
          <p:nvPr/>
        </p:nvSpPr>
        <p:spPr bwMode="auto">
          <a:xfrm>
            <a:off x="2784475" y="3902075"/>
            <a:ext cx="396875" cy="1588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5" name="Rectangle 2162"/>
          <p:cNvSpPr>
            <a:spLocks noChangeArrowheads="1"/>
          </p:cNvSpPr>
          <p:nvPr/>
        </p:nvSpPr>
        <p:spPr bwMode="auto">
          <a:xfrm>
            <a:off x="2784475" y="3903663"/>
            <a:ext cx="396875" cy="1587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6" name="Rectangle 2163"/>
          <p:cNvSpPr>
            <a:spLocks noChangeArrowheads="1"/>
          </p:cNvSpPr>
          <p:nvPr/>
        </p:nvSpPr>
        <p:spPr bwMode="auto">
          <a:xfrm>
            <a:off x="2784475" y="3903663"/>
            <a:ext cx="396875" cy="1587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7" name="Rectangle 2164"/>
          <p:cNvSpPr>
            <a:spLocks noChangeArrowheads="1"/>
          </p:cNvSpPr>
          <p:nvPr/>
        </p:nvSpPr>
        <p:spPr bwMode="auto">
          <a:xfrm>
            <a:off x="2784475" y="3905250"/>
            <a:ext cx="396875" cy="1588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8" name="Rectangle 2165"/>
          <p:cNvSpPr>
            <a:spLocks noChangeArrowheads="1"/>
          </p:cNvSpPr>
          <p:nvPr/>
        </p:nvSpPr>
        <p:spPr bwMode="auto">
          <a:xfrm>
            <a:off x="2784475" y="3906838"/>
            <a:ext cx="396875" cy="1587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9" name="Rectangle 2166"/>
          <p:cNvSpPr>
            <a:spLocks noChangeArrowheads="1"/>
          </p:cNvSpPr>
          <p:nvPr/>
        </p:nvSpPr>
        <p:spPr bwMode="auto">
          <a:xfrm>
            <a:off x="2784475" y="3906838"/>
            <a:ext cx="396875" cy="1587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0" name="Rectangle 2167"/>
          <p:cNvSpPr>
            <a:spLocks noChangeArrowheads="1"/>
          </p:cNvSpPr>
          <p:nvPr/>
        </p:nvSpPr>
        <p:spPr bwMode="auto">
          <a:xfrm>
            <a:off x="2784475" y="3908425"/>
            <a:ext cx="396875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1" name="Rectangle 2168"/>
          <p:cNvSpPr>
            <a:spLocks noChangeArrowheads="1"/>
          </p:cNvSpPr>
          <p:nvPr/>
        </p:nvSpPr>
        <p:spPr bwMode="auto">
          <a:xfrm>
            <a:off x="2784475" y="3910013"/>
            <a:ext cx="396875" cy="1587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2" name="Rectangle 2169"/>
          <p:cNvSpPr>
            <a:spLocks noChangeArrowheads="1"/>
          </p:cNvSpPr>
          <p:nvPr/>
        </p:nvSpPr>
        <p:spPr bwMode="auto">
          <a:xfrm>
            <a:off x="2784475" y="3910013"/>
            <a:ext cx="396875" cy="1587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3" name="Rectangle 2170"/>
          <p:cNvSpPr>
            <a:spLocks noChangeArrowheads="1"/>
          </p:cNvSpPr>
          <p:nvPr/>
        </p:nvSpPr>
        <p:spPr bwMode="auto">
          <a:xfrm>
            <a:off x="2784475" y="3911600"/>
            <a:ext cx="396875" cy="1588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4" name="Rectangle 2171"/>
          <p:cNvSpPr>
            <a:spLocks noChangeArrowheads="1"/>
          </p:cNvSpPr>
          <p:nvPr/>
        </p:nvSpPr>
        <p:spPr bwMode="auto">
          <a:xfrm>
            <a:off x="2784475" y="3911600"/>
            <a:ext cx="396875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5" name="Rectangle 2172"/>
          <p:cNvSpPr>
            <a:spLocks noChangeArrowheads="1"/>
          </p:cNvSpPr>
          <p:nvPr/>
        </p:nvSpPr>
        <p:spPr bwMode="auto">
          <a:xfrm>
            <a:off x="2784475" y="3913188"/>
            <a:ext cx="396875" cy="1587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6" name="Rectangle 2173"/>
          <p:cNvSpPr>
            <a:spLocks noChangeArrowheads="1"/>
          </p:cNvSpPr>
          <p:nvPr/>
        </p:nvSpPr>
        <p:spPr bwMode="auto">
          <a:xfrm>
            <a:off x="2784475" y="3914775"/>
            <a:ext cx="396875" cy="1588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7" name="Rectangle 2174"/>
          <p:cNvSpPr>
            <a:spLocks noChangeArrowheads="1"/>
          </p:cNvSpPr>
          <p:nvPr/>
        </p:nvSpPr>
        <p:spPr bwMode="auto">
          <a:xfrm>
            <a:off x="2784475" y="3914775"/>
            <a:ext cx="396875" cy="1588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8" name="Rectangle 2175"/>
          <p:cNvSpPr>
            <a:spLocks noChangeArrowheads="1"/>
          </p:cNvSpPr>
          <p:nvPr/>
        </p:nvSpPr>
        <p:spPr bwMode="auto">
          <a:xfrm>
            <a:off x="2784475" y="3916363"/>
            <a:ext cx="396875" cy="1587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9" name="Rectangle 2176"/>
          <p:cNvSpPr>
            <a:spLocks noChangeArrowheads="1"/>
          </p:cNvSpPr>
          <p:nvPr/>
        </p:nvSpPr>
        <p:spPr bwMode="auto">
          <a:xfrm>
            <a:off x="2784475" y="3917950"/>
            <a:ext cx="396875" cy="1588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0" name="Rectangle 2177"/>
          <p:cNvSpPr>
            <a:spLocks noChangeArrowheads="1"/>
          </p:cNvSpPr>
          <p:nvPr/>
        </p:nvSpPr>
        <p:spPr bwMode="auto">
          <a:xfrm>
            <a:off x="2784475" y="3917950"/>
            <a:ext cx="396875" cy="1588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1" name="Rectangle 2178"/>
          <p:cNvSpPr>
            <a:spLocks noChangeArrowheads="1"/>
          </p:cNvSpPr>
          <p:nvPr/>
        </p:nvSpPr>
        <p:spPr bwMode="auto">
          <a:xfrm>
            <a:off x="2784475" y="3919538"/>
            <a:ext cx="396875" cy="1587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2" name="Rectangle 2179"/>
          <p:cNvSpPr>
            <a:spLocks noChangeArrowheads="1"/>
          </p:cNvSpPr>
          <p:nvPr/>
        </p:nvSpPr>
        <p:spPr bwMode="auto">
          <a:xfrm>
            <a:off x="2784475" y="3921125"/>
            <a:ext cx="396875" cy="1588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3" name="Rectangle 2180"/>
          <p:cNvSpPr>
            <a:spLocks noChangeArrowheads="1"/>
          </p:cNvSpPr>
          <p:nvPr/>
        </p:nvSpPr>
        <p:spPr bwMode="auto">
          <a:xfrm>
            <a:off x="2784475" y="3921125"/>
            <a:ext cx="396875" cy="1588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4" name="Rectangle 2181"/>
          <p:cNvSpPr>
            <a:spLocks noChangeArrowheads="1"/>
          </p:cNvSpPr>
          <p:nvPr/>
        </p:nvSpPr>
        <p:spPr bwMode="auto">
          <a:xfrm>
            <a:off x="3043238" y="3898900"/>
            <a:ext cx="1587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5" name="Rectangle 2182"/>
          <p:cNvSpPr>
            <a:spLocks noChangeArrowheads="1"/>
          </p:cNvSpPr>
          <p:nvPr/>
        </p:nvSpPr>
        <p:spPr bwMode="auto">
          <a:xfrm>
            <a:off x="3044825" y="3898900"/>
            <a:ext cx="1588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6" name="Rectangle 2183"/>
          <p:cNvSpPr>
            <a:spLocks noChangeArrowheads="1"/>
          </p:cNvSpPr>
          <p:nvPr/>
        </p:nvSpPr>
        <p:spPr bwMode="auto">
          <a:xfrm>
            <a:off x="3046413" y="3898900"/>
            <a:ext cx="1587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7" name="Rectangle 2184"/>
          <p:cNvSpPr>
            <a:spLocks noChangeArrowheads="1"/>
          </p:cNvSpPr>
          <p:nvPr/>
        </p:nvSpPr>
        <p:spPr bwMode="auto">
          <a:xfrm>
            <a:off x="3046413" y="3898900"/>
            <a:ext cx="1587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8" name="Rectangle 2185"/>
          <p:cNvSpPr>
            <a:spLocks noChangeArrowheads="1"/>
          </p:cNvSpPr>
          <p:nvPr/>
        </p:nvSpPr>
        <p:spPr bwMode="auto">
          <a:xfrm>
            <a:off x="3048000" y="3898900"/>
            <a:ext cx="1588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9" name="Rectangle 2186"/>
          <p:cNvSpPr>
            <a:spLocks noChangeArrowheads="1"/>
          </p:cNvSpPr>
          <p:nvPr/>
        </p:nvSpPr>
        <p:spPr bwMode="auto">
          <a:xfrm>
            <a:off x="3049588" y="3898900"/>
            <a:ext cx="1587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0" name="Rectangle 2187"/>
          <p:cNvSpPr>
            <a:spLocks noChangeArrowheads="1"/>
          </p:cNvSpPr>
          <p:nvPr/>
        </p:nvSpPr>
        <p:spPr bwMode="auto">
          <a:xfrm>
            <a:off x="3049588" y="3898900"/>
            <a:ext cx="1587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1" name="Rectangle 2188"/>
          <p:cNvSpPr>
            <a:spLocks noChangeArrowheads="1"/>
          </p:cNvSpPr>
          <p:nvPr/>
        </p:nvSpPr>
        <p:spPr bwMode="auto">
          <a:xfrm>
            <a:off x="3051175" y="3898900"/>
            <a:ext cx="1588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2" name="Rectangle 2189"/>
          <p:cNvSpPr>
            <a:spLocks noChangeArrowheads="1"/>
          </p:cNvSpPr>
          <p:nvPr/>
        </p:nvSpPr>
        <p:spPr bwMode="auto">
          <a:xfrm>
            <a:off x="3052763" y="3898900"/>
            <a:ext cx="1587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3" name="Rectangle 2190"/>
          <p:cNvSpPr>
            <a:spLocks noChangeArrowheads="1"/>
          </p:cNvSpPr>
          <p:nvPr/>
        </p:nvSpPr>
        <p:spPr bwMode="auto">
          <a:xfrm>
            <a:off x="3054350" y="3898900"/>
            <a:ext cx="1588" cy="4889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4" name="Rectangle 2191"/>
          <p:cNvSpPr>
            <a:spLocks noChangeArrowheads="1"/>
          </p:cNvSpPr>
          <p:nvPr/>
        </p:nvSpPr>
        <p:spPr bwMode="auto">
          <a:xfrm>
            <a:off x="3055938" y="3898900"/>
            <a:ext cx="1587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5" name="Rectangle 2192"/>
          <p:cNvSpPr>
            <a:spLocks noChangeArrowheads="1"/>
          </p:cNvSpPr>
          <p:nvPr/>
        </p:nvSpPr>
        <p:spPr bwMode="auto">
          <a:xfrm>
            <a:off x="3057525" y="3898900"/>
            <a:ext cx="1588" cy="488950"/>
          </a:xfrm>
          <a:prstGeom prst="rect">
            <a:avLst/>
          </a:prstGeom>
          <a:solidFill>
            <a:srgbClr val="71717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6" name="Rectangle 2193"/>
          <p:cNvSpPr>
            <a:spLocks noChangeArrowheads="1"/>
          </p:cNvSpPr>
          <p:nvPr/>
        </p:nvSpPr>
        <p:spPr bwMode="auto">
          <a:xfrm>
            <a:off x="3057525" y="3898900"/>
            <a:ext cx="1588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7" name="Rectangle 2194"/>
          <p:cNvSpPr>
            <a:spLocks noChangeArrowheads="1"/>
          </p:cNvSpPr>
          <p:nvPr/>
        </p:nvSpPr>
        <p:spPr bwMode="auto">
          <a:xfrm>
            <a:off x="3059113" y="3898900"/>
            <a:ext cx="1587" cy="4889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8" name="Rectangle 2195"/>
          <p:cNvSpPr>
            <a:spLocks noChangeArrowheads="1"/>
          </p:cNvSpPr>
          <p:nvPr/>
        </p:nvSpPr>
        <p:spPr bwMode="auto">
          <a:xfrm>
            <a:off x="3060700" y="3898900"/>
            <a:ext cx="1588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9" name="Rectangle 2196"/>
          <p:cNvSpPr>
            <a:spLocks noChangeArrowheads="1"/>
          </p:cNvSpPr>
          <p:nvPr/>
        </p:nvSpPr>
        <p:spPr bwMode="auto">
          <a:xfrm>
            <a:off x="3060700" y="3898900"/>
            <a:ext cx="1588" cy="488950"/>
          </a:xfrm>
          <a:prstGeom prst="rect">
            <a:avLst/>
          </a:prstGeom>
          <a:solidFill>
            <a:srgbClr val="75757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0" name="Rectangle 2197"/>
          <p:cNvSpPr>
            <a:spLocks noChangeArrowheads="1"/>
          </p:cNvSpPr>
          <p:nvPr/>
        </p:nvSpPr>
        <p:spPr bwMode="auto">
          <a:xfrm>
            <a:off x="3062288" y="3898900"/>
            <a:ext cx="1587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1" name="Rectangle 2198"/>
          <p:cNvSpPr>
            <a:spLocks noChangeArrowheads="1"/>
          </p:cNvSpPr>
          <p:nvPr/>
        </p:nvSpPr>
        <p:spPr bwMode="auto">
          <a:xfrm>
            <a:off x="3063875" y="3898900"/>
            <a:ext cx="1588" cy="4889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2" name="Rectangle 2199"/>
          <p:cNvSpPr>
            <a:spLocks noChangeArrowheads="1"/>
          </p:cNvSpPr>
          <p:nvPr/>
        </p:nvSpPr>
        <p:spPr bwMode="auto">
          <a:xfrm>
            <a:off x="3063875" y="3898900"/>
            <a:ext cx="1588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3" name="Rectangle 2200"/>
          <p:cNvSpPr>
            <a:spLocks noChangeArrowheads="1"/>
          </p:cNvSpPr>
          <p:nvPr/>
        </p:nvSpPr>
        <p:spPr bwMode="auto">
          <a:xfrm>
            <a:off x="3065463" y="3898900"/>
            <a:ext cx="1587" cy="4889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4" name="Rectangle 2201"/>
          <p:cNvSpPr>
            <a:spLocks noChangeArrowheads="1"/>
          </p:cNvSpPr>
          <p:nvPr/>
        </p:nvSpPr>
        <p:spPr bwMode="auto">
          <a:xfrm>
            <a:off x="3067050" y="3898900"/>
            <a:ext cx="1588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5" name="Rectangle 2202"/>
          <p:cNvSpPr>
            <a:spLocks noChangeArrowheads="1"/>
          </p:cNvSpPr>
          <p:nvPr/>
        </p:nvSpPr>
        <p:spPr bwMode="auto">
          <a:xfrm>
            <a:off x="3068638" y="3898900"/>
            <a:ext cx="1587" cy="4889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6" name="Rectangle 2203"/>
          <p:cNvSpPr>
            <a:spLocks noChangeArrowheads="1"/>
          </p:cNvSpPr>
          <p:nvPr/>
        </p:nvSpPr>
        <p:spPr bwMode="auto">
          <a:xfrm>
            <a:off x="3068638" y="3898900"/>
            <a:ext cx="1587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7" name="Rectangle 2204"/>
          <p:cNvSpPr>
            <a:spLocks noChangeArrowheads="1"/>
          </p:cNvSpPr>
          <p:nvPr/>
        </p:nvSpPr>
        <p:spPr bwMode="auto">
          <a:xfrm>
            <a:off x="3070225" y="3898900"/>
            <a:ext cx="1588" cy="4889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8" name="Rectangle 2205"/>
          <p:cNvSpPr>
            <a:spLocks noChangeArrowheads="1"/>
          </p:cNvSpPr>
          <p:nvPr/>
        </p:nvSpPr>
        <p:spPr bwMode="auto">
          <a:xfrm>
            <a:off x="3071813" y="3898900"/>
            <a:ext cx="1587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9" name="Rectangle 2206"/>
          <p:cNvSpPr>
            <a:spLocks noChangeArrowheads="1"/>
          </p:cNvSpPr>
          <p:nvPr/>
        </p:nvSpPr>
        <p:spPr bwMode="auto">
          <a:xfrm>
            <a:off x="3073400" y="3898900"/>
            <a:ext cx="1588" cy="4889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0" name="Rectangle 2207"/>
          <p:cNvSpPr>
            <a:spLocks noChangeArrowheads="1"/>
          </p:cNvSpPr>
          <p:nvPr/>
        </p:nvSpPr>
        <p:spPr bwMode="auto">
          <a:xfrm>
            <a:off x="3074988" y="3898900"/>
            <a:ext cx="1587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1" name="Rectangle 2208"/>
          <p:cNvSpPr>
            <a:spLocks noChangeArrowheads="1"/>
          </p:cNvSpPr>
          <p:nvPr/>
        </p:nvSpPr>
        <p:spPr bwMode="auto">
          <a:xfrm>
            <a:off x="3074988" y="3898900"/>
            <a:ext cx="1587" cy="4889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7032" name="Group 2209"/>
          <p:cNvGrpSpPr>
            <a:grpSpLocks/>
          </p:cNvGrpSpPr>
          <p:nvPr/>
        </p:nvGrpSpPr>
        <p:grpSpPr bwMode="auto">
          <a:xfrm>
            <a:off x="2784475" y="3898900"/>
            <a:ext cx="366713" cy="488950"/>
            <a:chOff x="1754" y="2456"/>
            <a:chExt cx="231" cy="308"/>
          </a:xfrm>
        </p:grpSpPr>
        <p:sp>
          <p:nvSpPr>
            <p:cNvPr id="211154" name="Rectangle 2210"/>
            <p:cNvSpPr>
              <a:spLocks noChangeArrowheads="1"/>
            </p:cNvSpPr>
            <p:nvPr/>
          </p:nvSpPr>
          <p:spPr bwMode="auto">
            <a:xfrm>
              <a:off x="1938" y="2456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5" name="Rectangle 2211"/>
            <p:cNvSpPr>
              <a:spLocks noChangeArrowheads="1"/>
            </p:cNvSpPr>
            <p:nvPr/>
          </p:nvSpPr>
          <p:spPr bwMode="auto">
            <a:xfrm>
              <a:off x="1939" y="2456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6" name="Rectangle 2212"/>
            <p:cNvSpPr>
              <a:spLocks noChangeArrowheads="1"/>
            </p:cNvSpPr>
            <p:nvPr/>
          </p:nvSpPr>
          <p:spPr bwMode="auto">
            <a:xfrm>
              <a:off x="1940" y="2456"/>
              <a:ext cx="1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7" name="Rectangle 2213"/>
            <p:cNvSpPr>
              <a:spLocks noChangeArrowheads="1"/>
            </p:cNvSpPr>
            <p:nvPr/>
          </p:nvSpPr>
          <p:spPr bwMode="auto">
            <a:xfrm>
              <a:off x="1940" y="2456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8" name="Rectangle 2214"/>
            <p:cNvSpPr>
              <a:spLocks noChangeArrowheads="1"/>
            </p:cNvSpPr>
            <p:nvPr/>
          </p:nvSpPr>
          <p:spPr bwMode="auto">
            <a:xfrm>
              <a:off x="1941" y="2456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9" name="Rectangle 2215"/>
            <p:cNvSpPr>
              <a:spLocks noChangeArrowheads="1"/>
            </p:cNvSpPr>
            <p:nvPr/>
          </p:nvSpPr>
          <p:spPr bwMode="auto">
            <a:xfrm>
              <a:off x="1942" y="2456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0" name="Rectangle 2216"/>
            <p:cNvSpPr>
              <a:spLocks noChangeArrowheads="1"/>
            </p:cNvSpPr>
            <p:nvPr/>
          </p:nvSpPr>
          <p:spPr bwMode="auto">
            <a:xfrm>
              <a:off x="1942" y="2456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1" name="Rectangle 2217"/>
            <p:cNvSpPr>
              <a:spLocks noChangeArrowheads="1"/>
            </p:cNvSpPr>
            <p:nvPr/>
          </p:nvSpPr>
          <p:spPr bwMode="auto">
            <a:xfrm>
              <a:off x="1943" y="2456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2" name="Rectangle 2218"/>
            <p:cNvSpPr>
              <a:spLocks noChangeArrowheads="1"/>
            </p:cNvSpPr>
            <p:nvPr/>
          </p:nvSpPr>
          <p:spPr bwMode="auto">
            <a:xfrm>
              <a:off x="1944" y="2456"/>
              <a:ext cx="1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3" name="Rectangle 2219"/>
            <p:cNvSpPr>
              <a:spLocks noChangeArrowheads="1"/>
            </p:cNvSpPr>
            <p:nvPr/>
          </p:nvSpPr>
          <p:spPr bwMode="auto">
            <a:xfrm>
              <a:off x="1945" y="2456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4" name="Rectangle 2220"/>
            <p:cNvSpPr>
              <a:spLocks noChangeArrowheads="1"/>
            </p:cNvSpPr>
            <p:nvPr/>
          </p:nvSpPr>
          <p:spPr bwMode="auto">
            <a:xfrm>
              <a:off x="1946" y="2456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5" name="Rectangle 2221"/>
            <p:cNvSpPr>
              <a:spLocks noChangeArrowheads="1"/>
            </p:cNvSpPr>
            <p:nvPr/>
          </p:nvSpPr>
          <p:spPr bwMode="auto">
            <a:xfrm>
              <a:off x="1947" y="2456"/>
              <a:ext cx="1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6" name="Rectangle 2222"/>
            <p:cNvSpPr>
              <a:spLocks noChangeArrowheads="1"/>
            </p:cNvSpPr>
            <p:nvPr/>
          </p:nvSpPr>
          <p:spPr bwMode="auto">
            <a:xfrm>
              <a:off x="1947" y="2456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7" name="Rectangle 2223"/>
            <p:cNvSpPr>
              <a:spLocks noChangeArrowheads="1"/>
            </p:cNvSpPr>
            <p:nvPr/>
          </p:nvSpPr>
          <p:spPr bwMode="auto">
            <a:xfrm>
              <a:off x="1948" y="2456"/>
              <a:ext cx="1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8" name="Rectangle 2224"/>
            <p:cNvSpPr>
              <a:spLocks noChangeArrowheads="1"/>
            </p:cNvSpPr>
            <p:nvPr/>
          </p:nvSpPr>
          <p:spPr bwMode="auto">
            <a:xfrm>
              <a:off x="1949" y="2456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9" name="Rectangle 2225"/>
            <p:cNvSpPr>
              <a:spLocks noChangeArrowheads="1"/>
            </p:cNvSpPr>
            <p:nvPr/>
          </p:nvSpPr>
          <p:spPr bwMode="auto">
            <a:xfrm>
              <a:off x="1949" y="2456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0" name="Rectangle 2226"/>
            <p:cNvSpPr>
              <a:spLocks noChangeArrowheads="1"/>
            </p:cNvSpPr>
            <p:nvPr/>
          </p:nvSpPr>
          <p:spPr bwMode="auto">
            <a:xfrm>
              <a:off x="1950" y="2456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1" name="Rectangle 2227"/>
            <p:cNvSpPr>
              <a:spLocks noChangeArrowheads="1"/>
            </p:cNvSpPr>
            <p:nvPr/>
          </p:nvSpPr>
          <p:spPr bwMode="auto">
            <a:xfrm>
              <a:off x="1951" y="2456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2" name="Rectangle 2228"/>
            <p:cNvSpPr>
              <a:spLocks noChangeArrowheads="1"/>
            </p:cNvSpPr>
            <p:nvPr/>
          </p:nvSpPr>
          <p:spPr bwMode="auto">
            <a:xfrm>
              <a:off x="1952" y="2456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3" name="Rectangle 2229"/>
            <p:cNvSpPr>
              <a:spLocks noChangeArrowheads="1"/>
            </p:cNvSpPr>
            <p:nvPr/>
          </p:nvSpPr>
          <p:spPr bwMode="auto">
            <a:xfrm>
              <a:off x="1952" y="2456"/>
              <a:ext cx="1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4" name="Rectangle 2230"/>
            <p:cNvSpPr>
              <a:spLocks noChangeArrowheads="1"/>
            </p:cNvSpPr>
            <p:nvPr/>
          </p:nvSpPr>
          <p:spPr bwMode="auto">
            <a:xfrm>
              <a:off x="1953" y="2456"/>
              <a:ext cx="1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5" name="Rectangle 2231"/>
            <p:cNvSpPr>
              <a:spLocks noChangeArrowheads="1"/>
            </p:cNvSpPr>
            <p:nvPr/>
          </p:nvSpPr>
          <p:spPr bwMode="auto">
            <a:xfrm>
              <a:off x="1954" y="2456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6" name="Rectangle 2232"/>
            <p:cNvSpPr>
              <a:spLocks noChangeArrowheads="1"/>
            </p:cNvSpPr>
            <p:nvPr/>
          </p:nvSpPr>
          <p:spPr bwMode="auto">
            <a:xfrm>
              <a:off x="1954" y="2456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7" name="Rectangle 2233"/>
            <p:cNvSpPr>
              <a:spLocks noChangeArrowheads="1"/>
            </p:cNvSpPr>
            <p:nvPr/>
          </p:nvSpPr>
          <p:spPr bwMode="auto">
            <a:xfrm>
              <a:off x="1955" y="2456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8" name="Rectangle 2234"/>
            <p:cNvSpPr>
              <a:spLocks noChangeArrowheads="1"/>
            </p:cNvSpPr>
            <p:nvPr/>
          </p:nvSpPr>
          <p:spPr bwMode="auto">
            <a:xfrm>
              <a:off x="1956" y="2456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9" name="Rectangle 2235"/>
            <p:cNvSpPr>
              <a:spLocks noChangeArrowheads="1"/>
            </p:cNvSpPr>
            <p:nvPr/>
          </p:nvSpPr>
          <p:spPr bwMode="auto">
            <a:xfrm>
              <a:off x="1957" y="2456"/>
              <a:ext cx="1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0" name="Rectangle 2236"/>
            <p:cNvSpPr>
              <a:spLocks noChangeArrowheads="1"/>
            </p:cNvSpPr>
            <p:nvPr/>
          </p:nvSpPr>
          <p:spPr bwMode="auto">
            <a:xfrm>
              <a:off x="1957" y="2456"/>
              <a:ext cx="2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1" name="Rectangle 2237"/>
            <p:cNvSpPr>
              <a:spLocks noChangeArrowheads="1"/>
            </p:cNvSpPr>
            <p:nvPr/>
          </p:nvSpPr>
          <p:spPr bwMode="auto">
            <a:xfrm>
              <a:off x="1959" y="2456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2" name="Rectangle 2238"/>
            <p:cNvSpPr>
              <a:spLocks noChangeArrowheads="1"/>
            </p:cNvSpPr>
            <p:nvPr/>
          </p:nvSpPr>
          <p:spPr bwMode="auto">
            <a:xfrm>
              <a:off x="1959" y="2456"/>
              <a:ext cx="1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3" name="Rectangle 2239"/>
            <p:cNvSpPr>
              <a:spLocks noChangeArrowheads="1"/>
            </p:cNvSpPr>
            <p:nvPr/>
          </p:nvSpPr>
          <p:spPr bwMode="auto">
            <a:xfrm>
              <a:off x="1960" y="2456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4" name="Rectangle 2240"/>
            <p:cNvSpPr>
              <a:spLocks noChangeArrowheads="1"/>
            </p:cNvSpPr>
            <p:nvPr/>
          </p:nvSpPr>
          <p:spPr bwMode="auto">
            <a:xfrm>
              <a:off x="1961" y="2456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5" name="Rectangle 2241"/>
            <p:cNvSpPr>
              <a:spLocks noChangeArrowheads="1"/>
            </p:cNvSpPr>
            <p:nvPr/>
          </p:nvSpPr>
          <p:spPr bwMode="auto">
            <a:xfrm>
              <a:off x="1961" y="2456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6" name="Rectangle 2242"/>
            <p:cNvSpPr>
              <a:spLocks noChangeArrowheads="1"/>
            </p:cNvSpPr>
            <p:nvPr/>
          </p:nvSpPr>
          <p:spPr bwMode="auto">
            <a:xfrm>
              <a:off x="1962" y="2456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7" name="Rectangle 2243"/>
            <p:cNvSpPr>
              <a:spLocks noChangeArrowheads="1"/>
            </p:cNvSpPr>
            <p:nvPr/>
          </p:nvSpPr>
          <p:spPr bwMode="auto">
            <a:xfrm>
              <a:off x="1963" y="2456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8" name="Rectangle 2244"/>
            <p:cNvSpPr>
              <a:spLocks noChangeArrowheads="1"/>
            </p:cNvSpPr>
            <p:nvPr/>
          </p:nvSpPr>
          <p:spPr bwMode="auto">
            <a:xfrm>
              <a:off x="1964" y="2456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9" name="Rectangle 2245"/>
            <p:cNvSpPr>
              <a:spLocks noChangeArrowheads="1"/>
            </p:cNvSpPr>
            <p:nvPr/>
          </p:nvSpPr>
          <p:spPr bwMode="auto">
            <a:xfrm>
              <a:off x="1964" y="2456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0" name="Rectangle 2246"/>
            <p:cNvSpPr>
              <a:spLocks noChangeArrowheads="1"/>
            </p:cNvSpPr>
            <p:nvPr/>
          </p:nvSpPr>
          <p:spPr bwMode="auto">
            <a:xfrm>
              <a:off x="1965" y="2456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1" name="Rectangle 2247"/>
            <p:cNvSpPr>
              <a:spLocks noChangeArrowheads="1"/>
            </p:cNvSpPr>
            <p:nvPr/>
          </p:nvSpPr>
          <p:spPr bwMode="auto">
            <a:xfrm>
              <a:off x="1966" y="2456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2" name="Rectangle 2248"/>
            <p:cNvSpPr>
              <a:spLocks noChangeArrowheads="1"/>
            </p:cNvSpPr>
            <p:nvPr/>
          </p:nvSpPr>
          <p:spPr bwMode="auto">
            <a:xfrm>
              <a:off x="1966" y="2456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3" name="Rectangle 2249"/>
            <p:cNvSpPr>
              <a:spLocks noChangeArrowheads="1"/>
            </p:cNvSpPr>
            <p:nvPr/>
          </p:nvSpPr>
          <p:spPr bwMode="auto">
            <a:xfrm>
              <a:off x="1967" y="2456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4" name="Rectangle 2250"/>
            <p:cNvSpPr>
              <a:spLocks noChangeArrowheads="1"/>
            </p:cNvSpPr>
            <p:nvPr/>
          </p:nvSpPr>
          <p:spPr bwMode="auto">
            <a:xfrm>
              <a:off x="1967" y="2456"/>
              <a:ext cx="2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5" name="Rectangle 2251"/>
            <p:cNvSpPr>
              <a:spLocks noChangeArrowheads="1"/>
            </p:cNvSpPr>
            <p:nvPr/>
          </p:nvSpPr>
          <p:spPr bwMode="auto">
            <a:xfrm>
              <a:off x="1969" y="2456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6" name="Rectangle 2252"/>
            <p:cNvSpPr>
              <a:spLocks noChangeArrowheads="1"/>
            </p:cNvSpPr>
            <p:nvPr/>
          </p:nvSpPr>
          <p:spPr bwMode="auto">
            <a:xfrm>
              <a:off x="1969" y="2456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7" name="Rectangle 2253"/>
            <p:cNvSpPr>
              <a:spLocks noChangeArrowheads="1"/>
            </p:cNvSpPr>
            <p:nvPr/>
          </p:nvSpPr>
          <p:spPr bwMode="auto">
            <a:xfrm>
              <a:off x="1970" y="2456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8" name="Rectangle 2254"/>
            <p:cNvSpPr>
              <a:spLocks noChangeArrowheads="1"/>
            </p:cNvSpPr>
            <p:nvPr/>
          </p:nvSpPr>
          <p:spPr bwMode="auto">
            <a:xfrm>
              <a:off x="1971" y="2456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9" name="Rectangle 2255"/>
            <p:cNvSpPr>
              <a:spLocks noChangeArrowheads="1"/>
            </p:cNvSpPr>
            <p:nvPr/>
          </p:nvSpPr>
          <p:spPr bwMode="auto">
            <a:xfrm>
              <a:off x="1972" y="2456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0" name="Rectangle 2256"/>
            <p:cNvSpPr>
              <a:spLocks noChangeArrowheads="1"/>
            </p:cNvSpPr>
            <p:nvPr/>
          </p:nvSpPr>
          <p:spPr bwMode="auto">
            <a:xfrm>
              <a:off x="1972" y="2456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1" name="Rectangle 2257"/>
            <p:cNvSpPr>
              <a:spLocks noChangeArrowheads="1"/>
            </p:cNvSpPr>
            <p:nvPr/>
          </p:nvSpPr>
          <p:spPr bwMode="auto">
            <a:xfrm>
              <a:off x="1973" y="2456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2" name="Rectangle 2258"/>
            <p:cNvSpPr>
              <a:spLocks noChangeArrowheads="1"/>
            </p:cNvSpPr>
            <p:nvPr/>
          </p:nvSpPr>
          <p:spPr bwMode="auto">
            <a:xfrm>
              <a:off x="1974" y="2456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3" name="Rectangle 2259"/>
            <p:cNvSpPr>
              <a:spLocks noChangeArrowheads="1"/>
            </p:cNvSpPr>
            <p:nvPr/>
          </p:nvSpPr>
          <p:spPr bwMode="auto">
            <a:xfrm>
              <a:off x="1974" y="2456"/>
              <a:ext cx="2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4" name="Rectangle 2260"/>
            <p:cNvSpPr>
              <a:spLocks noChangeArrowheads="1"/>
            </p:cNvSpPr>
            <p:nvPr/>
          </p:nvSpPr>
          <p:spPr bwMode="auto">
            <a:xfrm>
              <a:off x="1976" y="2456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5" name="Rectangle 2261"/>
            <p:cNvSpPr>
              <a:spLocks noChangeArrowheads="1"/>
            </p:cNvSpPr>
            <p:nvPr/>
          </p:nvSpPr>
          <p:spPr bwMode="auto">
            <a:xfrm>
              <a:off x="1976" y="2456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6" name="Rectangle 2262"/>
            <p:cNvSpPr>
              <a:spLocks noChangeArrowheads="1"/>
            </p:cNvSpPr>
            <p:nvPr/>
          </p:nvSpPr>
          <p:spPr bwMode="auto">
            <a:xfrm>
              <a:off x="1977" y="2456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7" name="Rectangle 2263"/>
            <p:cNvSpPr>
              <a:spLocks noChangeArrowheads="1"/>
            </p:cNvSpPr>
            <p:nvPr/>
          </p:nvSpPr>
          <p:spPr bwMode="auto">
            <a:xfrm>
              <a:off x="1978" y="2456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8" name="Rectangle 2264"/>
            <p:cNvSpPr>
              <a:spLocks noChangeArrowheads="1"/>
            </p:cNvSpPr>
            <p:nvPr/>
          </p:nvSpPr>
          <p:spPr bwMode="auto">
            <a:xfrm>
              <a:off x="1979" y="2456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9" name="Rectangle 2265"/>
            <p:cNvSpPr>
              <a:spLocks noChangeArrowheads="1"/>
            </p:cNvSpPr>
            <p:nvPr/>
          </p:nvSpPr>
          <p:spPr bwMode="auto">
            <a:xfrm>
              <a:off x="1979" y="2456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0" name="Rectangle 2266"/>
            <p:cNvSpPr>
              <a:spLocks noChangeArrowheads="1"/>
            </p:cNvSpPr>
            <p:nvPr/>
          </p:nvSpPr>
          <p:spPr bwMode="auto">
            <a:xfrm>
              <a:off x="1980" y="2456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1" name="Rectangle 2267"/>
            <p:cNvSpPr>
              <a:spLocks noChangeArrowheads="1"/>
            </p:cNvSpPr>
            <p:nvPr/>
          </p:nvSpPr>
          <p:spPr bwMode="auto">
            <a:xfrm>
              <a:off x="1981" y="2456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2" name="Rectangle 2268"/>
            <p:cNvSpPr>
              <a:spLocks noChangeArrowheads="1"/>
            </p:cNvSpPr>
            <p:nvPr/>
          </p:nvSpPr>
          <p:spPr bwMode="auto">
            <a:xfrm>
              <a:off x="1982" y="2456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3" name="Rectangle 2269"/>
            <p:cNvSpPr>
              <a:spLocks noChangeArrowheads="1"/>
            </p:cNvSpPr>
            <p:nvPr/>
          </p:nvSpPr>
          <p:spPr bwMode="auto">
            <a:xfrm>
              <a:off x="1983" y="2456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4" name="Rectangle 2270"/>
            <p:cNvSpPr>
              <a:spLocks noChangeArrowheads="1"/>
            </p:cNvSpPr>
            <p:nvPr/>
          </p:nvSpPr>
          <p:spPr bwMode="auto">
            <a:xfrm>
              <a:off x="1983" y="2456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5" name="Rectangle 2271"/>
            <p:cNvSpPr>
              <a:spLocks noChangeArrowheads="1"/>
            </p:cNvSpPr>
            <p:nvPr/>
          </p:nvSpPr>
          <p:spPr bwMode="auto">
            <a:xfrm>
              <a:off x="1984" y="2456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6" name="Rectangle 2272"/>
            <p:cNvSpPr>
              <a:spLocks noChangeArrowheads="1"/>
            </p:cNvSpPr>
            <p:nvPr/>
          </p:nvSpPr>
          <p:spPr bwMode="auto">
            <a:xfrm>
              <a:off x="1918" y="2456"/>
              <a:ext cx="66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7" name="Rectangle 2273"/>
            <p:cNvSpPr>
              <a:spLocks noChangeArrowheads="1"/>
            </p:cNvSpPr>
            <p:nvPr/>
          </p:nvSpPr>
          <p:spPr bwMode="auto">
            <a:xfrm>
              <a:off x="1787" y="2456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8" name="Rectangle 2274"/>
            <p:cNvSpPr>
              <a:spLocks noChangeArrowheads="1"/>
            </p:cNvSpPr>
            <p:nvPr/>
          </p:nvSpPr>
          <p:spPr bwMode="auto">
            <a:xfrm>
              <a:off x="1788" y="2456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9" name="Rectangle 2275"/>
            <p:cNvSpPr>
              <a:spLocks noChangeArrowheads="1"/>
            </p:cNvSpPr>
            <p:nvPr/>
          </p:nvSpPr>
          <p:spPr bwMode="auto">
            <a:xfrm>
              <a:off x="1790" y="2456"/>
              <a:ext cx="3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0" name="Rectangle 2276"/>
            <p:cNvSpPr>
              <a:spLocks noChangeArrowheads="1"/>
            </p:cNvSpPr>
            <p:nvPr/>
          </p:nvSpPr>
          <p:spPr bwMode="auto">
            <a:xfrm>
              <a:off x="1793" y="2456"/>
              <a:ext cx="2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1" name="Rectangle 2277"/>
            <p:cNvSpPr>
              <a:spLocks noChangeArrowheads="1"/>
            </p:cNvSpPr>
            <p:nvPr/>
          </p:nvSpPr>
          <p:spPr bwMode="auto">
            <a:xfrm>
              <a:off x="1795" y="2456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2" name="Rectangle 2278"/>
            <p:cNvSpPr>
              <a:spLocks noChangeArrowheads="1"/>
            </p:cNvSpPr>
            <p:nvPr/>
          </p:nvSpPr>
          <p:spPr bwMode="auto">
            <a:xfrm>
              <a:off x="1798" y="2456"/>
              <a:ext cx="3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3" name="Rectangle 2279"/>
            <p:cNvSpPr>
              <a:spLocks noChangeArrowheads="1"/>
            </p:cNvSpPr>
            <p:nvPr/>
          </p:nvSpPr>
          <p:spPr bwMode="auto">
            <a:xfrm>
              <a:off x="1801" y="2456"/>
              <a:ext cx="4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4" name="Rectangle 2280"/>
            <p:cNvSpPr>
              <a:spLocks noChangeArrowheads="1"/>
            </p:cNvSpPr>
            <p:nvPr/>
          </p:nvSpPr>
          <p:spPr bwMode="auto">
            <a:xfrm>
              <a:off x="1805" y="2456"/>
              <a:ext cx="2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5" name="Rectangle 2281"/>
            <p:cNvSpPr>
              <a:spLocks noChangeArrowheads="1"/>
            </p:cNvSpPr>
            <p:nvPr/>
          </p:nvSpPr>
          <p:spPr bwMode="auto">
            <a:xfrm>
              <a:off x="1807" y="2456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6" name="Rectangle 2282"/>
            <p:cNvSpPr>
              <a:spLocks noChangeArrowheads="1"/>
            </p:cNvSpPr>
            <p:nvPr/>
          </p:nvSpPr>
          <p:spPr bwMode="auto">
            <a:xfrm>
              <a:off x="1810" y="2456"/>
              <a:ext cx="3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7" name="Rectangle 2283"/>
            <p:cNvSpPr>
              <a:spLocks noChangeArrowheads="1"/>
            </p:cNvSpPr>
            <p:nvPr/>
          </p:nvSpPr>
          <p:spPr bwMode="auto">
            <a:xfrm>
              <a:off x="1813" y="2456"/>
              <a:ext cx="3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8" name="Rectangle 2284"/>
            <p:cNvSpPr>
              <a:spLocks noChangeArrowheads="1"/>
            </p:cNvSpPr>
            <p:nvPr/>
          </p:nvSpPr>
          <p:spPr bwMode="auto">
            <a:xfrm>
              <a:off x="1816" y="2456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9" name="Rectangle 2285"/>
            <p:cNvSpPr>
              <a:spLocks noChangeArrowheads="1"/>
            </p:cNvSpPr>
            <p:nvPr/>
          </p:nvSpPr>
          <p:spPr bwMode="auto">
            <a:xfrm>
              <a:off x="1819" y="2456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0" name="Rectangle 2286"/>
            <p:cNvSpPr>
              <a:spLocks noChangeArrowheads="1"/>
            </p:cNvSpPr>
            <p:nvPr/>
          </p:nvSpPr>
          <p:spPr bwMode="auto">
            <a:xfrm>
              <a:off x="1822" y="2456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1" name="Rectangle 2287"/>
            <p:cNvSpPr>
              <a:spLocks noChangeArrowheads="1"/>
            </p:cNvSpPr>
            <p:nvPr/>
          </p:nvSpPr>
          <p:spPr bwMode="auto">
            <a:xfrm>
              <a:off x="1825" y="2456"/>
              <a:ext cx="2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2" name="Rectangle 2288"/>
            <p:cNvSpPr>
              <a:spLocks noChangeArrowheads="1"/>
            </p:cNvSpPr>
            <p:nvPr/>
          </p:nvSpPr>
          <p:spPr bwMode="auto">
            <a:xfrm>
              <a:off x="1827" y="2456"/>
              <a:ext cx="4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3" name="Rectangle 2289"/>
            <p:cNvSpPr>
              <a:spLocks noChangeArrowheads="1"/>
            </p:cNvSpPr>
            <p:nvPr/>
          </p:nvSpPr>
          <p:spPr bwMode="auto">
            <a:xfrm>
              <a:off x="1831" y="2456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4" name="Rectangle 2290"/>
            <p:cNvSpPr>
              <a:spLocks noChangeArrowheads="1"/>
            </p:cNvSpPr>
            <p:nvPr/>
          </p:nvSpPr>
          <p:spPr bwMode="auto">
            <a:xfrm>
              <a:off x="1833" y="2456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5" name="Rectangle 2291"/>
            <p:cNvSpPr>
              <a:spLocks noChangeArrowheads="1"/>
            </p:cNvSpPr>
            <p:nvPr/>
          </p:nvSpPr>
          <p:spPr bwMode="auto">
            <a:xfrm>
              <a:off x="1836" y="2456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6" name="Rectangle 2292"/>
            <p:cNvSpPr>
              <a:spLocks noChangeArrowheads="1"/>
            </p:cNvSpPr>
            <p:nvPr/>
          </p:nvSpPr>
          <p:spPr bwMode="auto">
            <a:xfrm>
              <a:off x="1839" y="2456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7" name="Rectangle 2293"/>
            <p:cNvSpPr>
              <a:spLocks noChangeArrowheads="1"/>
            </p:cNvSpPr>
            <p:nvPr/>
          </p:nvSpPr>
          <p:spPr bwMode="auto">
            <a:xfrm>
              <a:off x="1842" y="2456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8" name="Rectangle 2294"/>
            <p:cNvSpPr>
              <a:spLocks noChangeArrowheads="1"/>
            </p:cNvSpPr>
            <p:nvPr/>
          </p:nvSpPr>
          <p:spPr bwMode="auto">
            <a:xfrm>
              <a:off x="1845" y="2456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9" name="Rectangle 2295"/>
            <p:cNvSpPr>
              <a:spLocks noChangeArrowheads="1"/>
            </p:cNvSpPr>
            <p:nvPr/>
          </p:nvSpPr>
          <p:spPr bwMode="auto">
            <a:xfrm>
              <a:off x="1848" y="2456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0" name="Rectangle 2296"/>
            <p:cNvSpPr>
              <a:spLocks noChangeArrowheads="1"/>
            </p:cNvSpPr>
            <p:nvPr/>
          </p:nvSpPr>
          <p:spPr bwMode="auto">
            <a:xfrm>
              <a:off x="1851" y="2456"/>
              <a:ext cx="2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1" name="Rectangle 2297"/>
            <p:cNvSpPr>
              <a:spLocks noChangeArrowheads="1"/>
            </p:cNvSpPr>
            <p:nvPr/>
          </p:nvSpPr>
          <p:spPr bwMode="auto">
            <a:xfrm>
              <a:off x="1853" y="2456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2" name="Rectangle 2298"/>
            <p:cNvSpPr>
              <a:spLocks noChangeArrowheads="1"/>
            </p:cNvSpPr>
            <p:nvPr/>
          </p:nvSpPr>
          <p:spPr bwMode="auto">
            <a:xfrm>
              <a:off x="1856" y="2456"/>
              <a:ext cx="3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3" name="Rectangle 2299"/>
            <p:cNvSpPr>
              <a:spLocks noChangeArrowheads="1"/>
            </p:cNvSpPr>
            <p:nvPr/>
          </p:nvSpPr>
          <p:spPr bwMode="auto">
            <a:xfrm>
              <a:off x="1859" y="2456"/>
              <a:ext cx="2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4" name="Rectangle 2300"/>
            <p:cNvSpPr>
              <a:spLocks noChangeArrowheads="1"/>
            </p:cNvSpPr>
            <p:nvPr/>
          </p:nvSpPr>
          <p:spPr bwMode="auto">
            <a:xfrm>
              <a:off x="1861" y="2456"/>
              <a:ext cx="4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5" name="Rectangle 2301"/>
            <p:cNvSpPr>
              <a:spLocks noChangeArrowheads="1"/>
            </p:cNvSpPr>
            <p:nvPr/>
          </p:nvSpPr>
          <p:spPr bwMode="auto">
            <a:xfrm>
              <a:off x="1865" y="2456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6" name="Rectangle 2302"/>
            <p:cNvSpPr>
              <a:spLocks noChangeArrowheads="1"/>
            </p:cNvSpPr>
            <p:nvPr/>
          </p:nvSpPr>
          <p:spPr bwMode="auto">
            <a:xfrm>
              <a:off x="1868" y="2456"/>
              <a:ext cx="3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7" name="Rectangle 2303"/>
            <p:cNvSpPr>
              <a:spLocks noChangeArrowheads="1"/>
            </p:cNvSpPr>
            <p:nvPr/>
          </p:nvSpPr>
          <p:spPr bwMode="auto">
            <a:xfrm>
              <a:off x="1871" y="2456"/>
              <a:ext cx="2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8" name="Rectangle 2304"/>
            <p:cNvSpPr>
              <a:spLocks noChangeArrowheads="1"/>
            </p:cNvSpPr>
            <p:nvPr/>
          </p:nvSpPr>
          <p:spPr bwMode="auto">
            <a:xfrm>
              <a:off x="1873" y="2456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9" name="Rectangle 2305"/>
            <p:cNvSpPr>
              <a:spLocks noChangeArrowheads="1"/>
            </p:cNvSpPr>
            <p:nvPr/>
          </p:nvSpPr>
          <p:spPr bwMode="auto">
            <a:xfrm>
              <a:off x="1876" y="2456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0" name="Rectangle 2306"/>
            <p:cNvSpPr>
              <a:spLocks noChangeArrowheads="1"/>
            </p:cNvSpPr>
            <p:nvPr/>
          </p:nvSpPr>
          <p:spPr bwMode="auto">
            <a:xfrm>
              <a:off x="1879" y="2456"/>
              <a:ext cx="4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1" name="Rectangle 2307"/>
            <p:cNvSpPr>
              <a:spLocks noChangeArrowheads="1"/>
            </p:cNvSpPr>
            <p:nvPr/>
          </p:nvSpPr>
          <p:spPr bwMode="auto">
            <a:xfrm>
              <a:off x="1883" y="2456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2" name="Rectangle 2308"/>
            <p:cNvSpPr>
              <a:spLocks noChangeArrowheads="1"/>
            </p:cNvSpPr>
            <p:nvPr/>
          </p:nvSpPr>
          <p:spPr bwMode="auto">
            <a:xfrm>
              <a:off x="1886" y="2456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3" name="Rectangle 2309"/>
            <p:cNvSpPr>
              <a:spLocks noChangeArrowheads="1"/>
            </p:cNvSpPr>
            <p:nvPr/>
          </p:nvSpPr>
          <p:spPr bwMode="auto">
            <a:xfrm>
              <a:off x="1889" y="2456"/>
              <a:ext cx="2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4" name="Rectangle 2310"/>
            <p:cNvSpPr>
              <a:spLocks noChangeArrowheads="1"/>
            </p:cNvSpPr>
            <p:nvPr/>
          </p:nvSpPr>
          <p:spPr bwMode="auto">
            <a:xfrm>
              <a:off x="1891" y="2456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5" name="Rectangle 2311"/>
            <p:cNvSpPr>
              <a:spLocks noChangeArrowheads="1"/>
            </p:cNvSpPr>
            <p:nvPr/>
          </p:nvSpPr>
          <p:spPr bwMode="auto">
            <a:xfrm>
              <a:off x="1894" y="2456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6" name="Rectangle 2312"/>
            <p:cNvSpPr>
              <a:spLocks noChangeArrowheads="1"/>
            </p:cNvSpPr>
            <p:nvPr/>
          </p:nvSpPr>
          <p:spPr bwMode="auto">
            <a:xfrm>
              <a:off x="1897" y="2456"/>
              <a:ext cx="2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7" name="Rectangle 2313"/>
            <p:cNvSpPr>
              <a:spLocks noChangeArrowheads="1"/>
            </p:cNvSpPr>
            <p:nvPr/>
          </p:nvSpPr>
          <p:spPr bwMode="auto">
            <a:xfrm>
              <a:off x="1899" y="2456"/>
              <a:ext cx="3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8" name="Rectangle 2314"/>
            <p:cNvSpPr>
              <a:spLocks noChangeArrowheads="1"/>
            </p:cNvSpPr>
            <p:nvPr/>
          </p:nvSpPr>
          <p:spPr bwMode="auto">
            <a:xfrm>
              <a:off x="1902" y="2456"/>
              <a:ext cx="4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9" name="Rectangle 2315"/>
            <p:cNvSpPr>
              <a:spLocks noChangeArrowheads="1"/>
            </p:cNvSpPr>
            <p:nvPr/>
          </p:nvSpPr>
          <p:spPr bwMode="auto">
            <a:xfrm>
              <a:off x="1906" y="2456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0" name="Rectangle 2316"/>
            <p:cNvSpPr>
              <a:spLocks noChangeArrowheads="1"/>
            </p:cNvSpPr>
            <p:nvPr/>
          </p:nvSpPr>
          <p:spPr bwMode="auto">
            <a:xfrm>
              <a:off x="1909" y="2456"/>
              <a:ext cx="2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1" name="Rectangle 2317"/>
            <p:cNvSpPr>
              <a:spLocks noChangeArrowheads="1"/>
            </p:cNvSpPr>
            <p:nvPr/>
          </p:nvSpPr>
          <p:spPr bwMode="auto">
            <a:xfrm>
              <a:off x="1911" y="2456"/>
              <a:ext cx="3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2" name="Rectangle 2318"/>
            <p:cNvSpPr>
              <a:spLocks noChangeArrowheads="1"/>
            </p:cNvSpPr>
            <p:nvPr/>
          </p:nvSpPr>
          <p:spPr bwMode="auto">
            <a:xfrm>
              <a:off x="1914" y="2456"/>
              <a:ext cx="3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3" name="Rectangle 2319"/>
            <p:cNvSpPr>
              <a:spLocks noChangeArrowheads="1"/>
            </p:cNvSpPr>
            <p:nvPr/>
          </p:nvSpPr>
          <p:spPr bwMode="auto">
            <a:xfrm>
              <a:off x="1788" y="2456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4" name="Rectangle 2320"/>
            <p:cNvSpPr>
              <a:spLocks noChangeArrowheads="1"/>
            </p:cNvSpPr>
            <p:nvPr/>
          </p:nvSpPr>
          <p:spPr bwMode="auto">
            <a:xfrm>
              <a:off x="1754" y="2470"/>
              <a:ext cx="1" cy="28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5" name="Rectangle 2321"/>
            <p:cNvSpPr>
              <a:spLocks noChangeArrowheads="1"/>
            </p:cNvSpPr>
            <p:nvPr/>
          </p:nvSpPr>
          <p:spPr bwMode="auto">
            <a:xfrm>
              <a:off x="1754" y="2470"/>
              <a:ext cx="1" cy="284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6" name="Rectangle 2322"/>
            <p:cNvSpPr>
              <a:spLocks noChangeArrowheads="1"/>
            </p:cNvSpPr>
            <p:nvPr/>
          </p:nvSpPr>
          <p:spPr bwMode="auto">
            <a:xfrm>
              <a:off x="1755" y="2470"/>
              <a:ext cx="1" cy="284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7" name="Rectangle 2323"/>
            <p:cNvSpPr>
              <a:spLocks noChangeArrowheads="1"/>
            </p:cNvSpPr>
            <p:nvPr/>
          </p:nvSpPr>
          <p:spPr bwMode="auto">
            <a:xfrm>
              <a:off x="1755" y="2470"/>
              <a:ext cx="1" cy="284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8" name="Rectangle 2324"/>
            <p:cNvSpPr>
              <a:spLocks noChangeArrowheads="1"/>
            </p:cNvSpPr>
            <p:nvPr/>
          </p:nvSpPr>
          <p:spPr bwMode="auto">
            <a:xfrm>
              <a:off x="1756" y="2470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9" name="Rectangle 2325"/>
            <p:cNvSpPr>
              <a:spLocks noChangeArrowheads="1"/>
            </p:cNvSpPr>
            <p:nvPr/>
          </p:nvSpPr>
          <p:spPr bwMode="auto">
            <a:xfrm>
              <a:off x="1757" y="2470"/>
              <a:ext cx="1" cy="284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0" name="Rectangle 2326"/>
            <p:cNvSpPr>
              <a:spLocks noChangeArrowheads="1"/>
            </p:cNvSpPr>
            <p:nvPr/>
          </p:nvSpPr>
          <p:spPr bwMode="auto">
            <a:xfrm>
              <a:off x="1757" y="2470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1" name="Rectangle 2327"/>
            <p:cNvSpPr>
              <a:spLocks noChangeArrowheads="1"/>
            </p:cNvSpPr>
            <p:nvPr/>
          </p:nvSpPr>
          <p:spPr bwMode="auto">
            <a:xfrm>
              <a:off x="1758" y="2470"/>
              <a:ext cx="1" cy="284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2" name="Rectangle 2328"/>
            <p:cNvSpPr>
              <a:spLocks noChangeArrowheads="1"/>
            </p:cNvSpPr>
            <p:nvPr/>
          </p:nvSpPr>
          <p:spPr bwMode="auto">
            <a:xfrm>
              <a:off x="1759" y="2470"/>
              <a:ext cx="1" cy="284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3" name="Rectangle 2329"/>
            <p:cNvSpPr>
              <a:spLocks noChangeArrowheads="1"/>
            </p:cNvSpPr>
            <p:nvPr/>
          </p:nvSpPr>
          <p:spPr bwMode="auto">
            <a:xfrm>
              <a:off x="1759" y="2470"/>
              <a:ext cx="1" cy="284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4" name="Rectangle 2330"/>
            <p:cNvSpPr>
              <a:spLocks noChangeArrowheads="1"/>
            </p:cNvSpPr>
            <p:nvPr/>
          </p:nvSpPr>
          <p:spPr bwMode="auto">
            <a:xfrm>
              <a:off x="1760" y="2470"/>
              <a:ext cx="1" cy="284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5" name="Rectangle 2331"/>
            <p:cNvSpPr>
              <a:spLocks noChangeArrowheads="1"/>
            </p:cNvSpPr>
            <p:nvPr/>
          </p:nvSpPr>
          <p:spPr bwMode="auto">
            <a:xfrm>
              <a:off x="1760" y="2470"/>
              <a:ext cx="1" cy="284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6" name="Rectangle 2332"/>
            <p:cNvSpPr>
              <a:spLocks noChangeArrowheads="1"/>
            </p:cNvSpPr>
            <p:nvPr/>
          </p:nvSpPr>
          <p:spPr bwMode="auto">
            <a:xfrm>
              <a:off x="1761" y="2470"/>
              <a:ext cx="1" cy="284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7" name="Rectangle 2333"/>
            <p:cNvSpPr>
              <a:spLocks noChangeArrowheads="1"/>
            </p:cNvSpPr>
            <p:nvPr/>
          </p:nvSpPr>
          <p:spPr bwMode="auto">
            <a:xfrm>
              <a:off x="1762" y="2470"/>
              <a:ext cx="1" cy="284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8" name="Rectangle 2334"/>
            <p:cNvSpPr>
              <a:spLocks noChangeArrowheads="1"/>
            </p:cNvSpPr>
            <p:nvPr/>
          </p:nvSpPr>
          <p:spPr bwMode="auto">
            <a:xfrm>
              <a:off x="1762" y="2470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9" name="Rectangle 2335"/>
            <p:cNvSpPr>
              <a:spLocks noChangeArrowheads="1"/>
            </p:cNvSpPr>
            <p:nvPr/>
          </p:nvSpPr>
          <p:spPr bwMode="auto">
            <a:xfrm>
              <a:off x="1763" y="2470"/>
              <a:ext cx="1" cy="284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0" name="Rectangle 2336"/>
            <p:cNvSpPr>
              <a:spLocks noChangeArrowheads="1"/>
            </p:cNvSpPr>
            <p:nvPr/>
          </p:nvSpPr>
          <p:spPr bwMode="auto">
            <a:xfrm>
              <a:off x="1764" y="2470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1" name="Rectangle 2337"/>
            <p:cNvSpPr>
              <a:spLocks noChangeArrowheads="1"/>
            </p:cNvSpPr>
            <p:nvPr/>
          </p:nvSpPr>
          <p:spPr bwMode="auto">
            <a:xfrm>
              <a:off x="1764" y="2470"/>
              <a:ext cx="1" cy="284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2" name="Rectangle 2338"/>
            <p:cNvSpPr>
              <a:spLocks noChangeArrowheads="1"/>
            </p:cNvSpPr>
            <p:nvPr/>
          </p:nvSpPr>
          <p:spPr bwMode="auto">
            <a:xfrm>
              <a:off x="1765" y="2470"/>
              <a:ext cx="1" cy="284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3" name="Rectangle 2339"/>
            <p:cNvSpPr>
              <a:spLocks noChangeArrowheads="1"/>
            </p:cNvSpPr>
            <p:nvPr/>
          </p:nvSpPr>
          <p:spPr bwMode="auto">
            <a:xfrm>
              <a:off x="1766" y="2470"/>
              <a:ext cx="1" cy="284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4" name="Rectangle 2340"/>
            <p:cNvSpPr>
              <a:spLocks noChangeArrowheads="1"/>
            </p:cNvSpPr>
            <p:nvPr/>
          </p:nvSpPr>
          <p:spPr bwMode="auto">
            <a:xfrm>
              <a:off x="1766" y="2470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5" name="Rectangle 2341"/>
            <p:cNvSpPr>
              <a:spLocks noChangeArrowheads="1"/>
            </p:cNvSpPr>
            <p:nvPr/>
          </p:nvSpPr>
          <p:spPr bwMode="auto">
            <a:xfrm>
              <a:off x="1767" y="2470"/>
              <a:ext cx="1" cy="284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6" name="Rectangle 2342"/>
            <p:cNvSpPr>
              <a:spLocks noChangeArrowheads="1"/>
            </p:cNvSpPr>
            <p:nvPr/>
          </p:nvSpPr>
          <p:spPr bwMode="auto">
            <a:xfrm>
              <a:off x="1767" y="2470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7" name="Rectangle 2343"/>
            <p:cNvSpPr>
              <a:spLocks noChangeArrowheads="1"/>
            </p:cNvSpPr>
            <p:nvPr/>
          </p:nvSpPr>
          <p:spPr bwMode="auto">
            <a:xfrm>
              <a:off x="1768" y="2470"/>
              <a:ext cx="1" cy="284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8" name="Rectangle 2344"/>
            <p:cNvSpPr>
              <a:spLocks noChangeArrowheads="1"/>
            </p:cNvSpPr>
            <p:nvPr/>
          </p:nvSpPr>
          <p:spPr bwMode="auto">
            <a:xfrm>
              <a:off x="1769" y="2470"/>
              <a:ext cx="1" cy="284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9" name="Rectangle 2345"/>
            <p:cNvSpPr>
              <a:spLocks noChangeArrowheads="1"/>
            </p:cNvSpPr>
            <p:nvPr/>
          </p:nvSpPr>
          <p:spPr bwMode="auto">
            <a:xfrm>
              <a:off x="1769" y="2470"/>
              <a:ext cx="1" cy="284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0" name="Rectangle 2346"/>
            <p:cNvSpPr>
              <a:spLocks noChangeArrowheads="1"/>
            </p:cNvSpPr>
            <p:nvPr/>
          </p:nvSpPr>
          <p:spPr bwMode="auto">
            <a:xfrm>
              <a:off x="1770" y="2470"/>
              <a:ext cx="1" cy="284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1" name="Rectangle 2347"/>
            <p:cNvSpPr>
              <a:spLocks noChangeArrowheads="1"/>
            </p:cNvSpPr>
            <p:nvPr/>
          </p:nvSpPr>
          <p:spPr bwMode="auto">
            <a:xfrm>
              <a:off x="1771" y="2470"/>
              <a:ext cx="1" cy="284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2" name="Rectangle 2348"/>
            <p:cNvSpPr>
              <a:spLocks noChangeArrowheads="1"/>
            </p:cNvSpPr>
            <p:nvPr/>
          </p:nvSpPr>
          <p:spPr bwMode="auto">
            <a:xfrm>
              <a:off x="1771" y="2470"/>
              <a:ext cx="1" cy="284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3" name="Rectangle 2349"/>
            <p:cNvSpPr>
              <a:spLocks noChangeArrowheads="1"/>
            </p:cNvSpPr>
            <p:nvPr/>
          </p:nvSpPr>
          <p:spPr bwMode="auto">
            <a:xfrm>
              <a:off x="1772" y="2470"/>
              <a:ext cx="1" cy="284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4" name="Rectangle 2350"/>
            <p:cNvSpPr>
              <a:spLocks noChangeArrowheads="1"/>
            </p:cNvSpPr>
            <p:nvPr/>
          </p:nvSpPr>
          <p:spPr bwMode="auto">
            <a:xfrm>
              <a:off x="1772" y="2470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5" name="Rectangle 2351"/>
            <p:cNvSpPr>
              <a:spLocks noChangeArrowheads="1"/>
            </p:cNvSpPr>
            <p:nvPr/>
          </p:nvSpPr>
          <p:spPr bwMode="auto">
            <a:xfrm>
              <a:off x="1773" y="2470"/>
              <a:ext cx="1" cy="284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6" name="Rectangle 2352"/>
            <p:cNvSpPr>
              <a:spLocks noChangeArrowheads="1"/>
            </p:cNvSpPr>
            <p:nvPr/>
          </p:nvSpPr>
          <p:spPr bwMode="auto">
            <a:xfrm>
              <a:off x="1774" y="2470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7" name="Rectangle 2353"/>
            <p:cNvSpPr>
              <a:spLocks noChangeArrowheads="1"/>
            </p:cNvSpPr>
            <p:nvPr/>
          </p:nvSpPr>
          <p:spPr bwMode="auto">
            <a:xfrm>
              <a:off x="1774" y="2470"/>
              <a:ext cx="1" cy="284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8" name="Rectangle 2354"/>
            <p:cNvSpPr>
              <a:spLocks noChangeArrowheads="1"/>
            </p:cNvSpPr>
            <p:nvPr/>
          </p:nvSpPr>
          <p:spPr bwMode="auto">
            <a:xfrm>
              <a:off x="1775" y="2470"/>
              <a:ext cx="1" cy="284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9" name="Rectangle 2355"/>
            <p:cNvSpPr>
              <a:spLocks noChangeArrowheads="1"/>
            </p:cNvSpPr>
            <p:nvPr/>
          </p:nvSpPr>
          <p:spPr bwMode="auto">
            <a:xfrm>
              <a:off x="1776" y="2470"/>
              <a:ext cx="1" cy="28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0" name="Rectangle 2356"/>
            <p:cNvSpPr>
              <a:spLocks noChangeArrowheads="1"/>
            </p:cNvSpPr>
            <p:nvPr/>
          </p:nvSpPr>
          <p:spPr bwMode="auto">
            <a:xfrm>
              <a:off x="1776" y="2470"/>
              <a:ext cx="1" cy="284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1" name="Rectangle 2357"/>
            <p:cNvSpPr>
              <a:spLocks noChangeArrowheads="1"/>
            </p:cNvSpPr>
            <p:nvPr/>
          </p:nvSpPr>
          <p:spPr bwMode="auto">
            <a:xfrm>
              <a:off x="1777" y="2470"/>
              <a:ext cx="1" cy="284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2" name="Rectangle 2358"/>
            <p:cNvSpPr>
              <a:spLocks noChangeArrowheads="1"/>
            </p:cNvSpPr>
            <p:nvPr/>
          </p:nvSpPr>
          <p:spPr bwMode="auto">
            <a:xfrm>
              <a:off x="1778" y="2470"/>
              <a:ext cx="1" cy="284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3" name="Rectangle 2359"/>
            <p:cNvSpPr>
              <a:spLocks noChangeArrowheads="1"/>
            </p:cNvSpPr>
            <p:nvPr/>
          </p:nvSpPr>
          <p:spPr bwMode="auto">
            <a:xfrm>
              <a:off x="1778" y="2470"/>
              <a:ext cx="1" cy="284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4" name="Rectangle 2360"/>
            <p:cNvSpPr>
              <a:spLocks noChangeArrowheads="1"/>
            </p:cNvSpPr>
            <p:nvPr/>
          </p:nvSpPr>
          <p:spPr bwMode="auto">
            <a:xfrm>
              <a:off x="1779" y="2470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5" name="Rectangle 2361"/>
            <p:cNvSpPr>
              <a:spLocks noChangeArrowheads="1"/>
            </p:cNvSpPr>
            <p:nvPr/>
          </p:nvSpPr>
          <p:spPr bwMode="auto">
            <a:xfrm>
              <a:off x="1779" y="2470"/>
              <a:ext cx="1" cy="284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6" name="Rectangle 2362"/>
            <p:cNvSpPr>
              <a:spLocks noChangeArrowheads="1"/>
            </p:cNvSpPr>
            <p:nvPr/>
          </p:nvSpPr>
          <p:spPr bwMode="auto">
            <a:xfrm>
              <a:off x="1780" y="2470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7" name="Rectangle 2363"/>
            <p:cNvSpPr>
              <a:spLocks noChangeArrowheads="1"/>
            </p:cNvSpPr>
            <p:nvPr/>
          </p:nvSpPr>
          <p:spPr bwMode="auto">
            <a:xfrm>
              <a:off x="1781" y="2470"/>
              <a:ext cx="1" cy="284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8" name="Rectangle 2364"/>
            <p:cNvSpPr>
              <a:spLocks noChangeArrowheads="1"/>
            </p:cNvSpPr>
            <p:nvPr/>
          </p:nvSpPr>
          <p:spPr bwMode="auto">
            <a:xfrm>
              <a:off x="1781" y="2470"/>
              <a:ext cx="1" cy="284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9" name="Rectangle 2365"/>
            <p:cNvSpPr>
              <a:spLocks noChangeArrowheads="1"/>
            </p:cNvSpPr>
            <p:nvPr/>
          </p:nvSpPr>
          <p:spPr bwMode="auto">
            <a:xfrm>
              <a:off x="1782" y="2470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0" name="Rectangle 2366"/>
            <p:cNvSpPr>
              <a:spLocks noChangeArrowheads="1"/>
            </p:cNvSpPr>
            <p:nvPr/>
          </p:nvSpPr>
          <p:spPr bwMode="auto">
            <a:xfrm>
              <a:off x="1783" y="2470"/>
              <a:ext cx="1" cy="284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1" name="Rectangle 2367"/>
            <p:cNvSpPr>
              <a:spLocks noChangeArrowheads="1"/>
            </p:cNvSpPr>
            <p:nvPr/>
          </p:nvSpPr>
          <p:spPr bwMode="auto">
            <a:xfrm>
              <a:off x="1783" y="2470"/>
              <a:ext cx="1" cy="284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2" name="Rectangle 2368"/>
            <p:cNvSpPr>
              <a:spLocks noChangeArrowheads="1"/>
            </p:cNvSpPr>
            <p:nvPr/>
          </p:nvSpPr>
          <p:spPr bwMode="auto">
            <a:xfrm>
              <a:off x="1784" y="2470"/>
              <a:ext cx="1" cy="28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3" name="Rectangle 2369"/>
            <p:cNvSpPr>
              <a:spLocks noChangeArrowheads="1"/>
            </p:cNvSpPr>
            <p:nvPr/>
          </p:nvSpPr>
          <p:spPr bwMode="auto">
            <a:xfrm>
              <a:off x="1784" y="2470"/>
              <a:ext cx="1" cy="284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4" name="Rectangle 2370"/>
            <p:cNvSpPr>
              <a:spLocks noChangeArrowheads="1"/>
            </p:cNvSpPr>
            <p:nvPr/>
          </p:nvSpPr>
          <p:spPr bwMode="auto">
            <a:xfrm>
              <a:off x="1785" y="2470"/>
              <a:ext cx="1" cy="28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5" name="Rectangle 2371"/>
            <p:cNvSpPr>
              <a:spLocks noChangeArrowheads="1"/>
            </p:cNvSpPr>
            <p:nvPr/>
          </p:nvSpPr>
          <p:spPr bwMode="auto">
            <a:xfrm>
              <a:off x="1786" y="2470"/>
              <a:ext cx="1" cy="284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6" name="Rectangle 2372"/>
            <p:cNvSpPr>
              <a:spLocks noChangeArrowheads="1"/>
            </p:cNvSpPr>
            <p:nvPr/>
          </p:nvSpPr>
          <p:spPr bwMode="auto">
            <a:xfrm>
              <a:off x="1786" y="2470"/>
              <a:ext cx="1" cy="28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7" name="Rectangle 2373"/>
            <p:cNvSpPr>
              <a:spLocks noChangeArrowheads="1"/>
            </p:cNvSpPr>
            <p:nvPr/>
          </p:nvSpPr>
          <p:spPr bwMode="auto">
            <a:xfrm>
              <a:off x="1787" y="2470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8" name="Rectangle 2374"/>
            <p:cNvSpPr>
              <a:spLocks noChangeArrowheads="1"/>
            </p:cNvSpPr>
            <p:nvPr/>
          </p:nvSpPr>
          <p:spPr bwMode="auto">
            <a:xfrm>
              <a:off x="1754" y="2471"/>
              <a:ext cx="34" cy="283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9" name="Rectangle 2375"/>
            <p:cNvSpPr>
              <a:spLocks noChangeArrowheads="1"/>
            </p:cNvSpPr>
            <p:nvPr/>
          </p:nvSpPr>
          <p:spPr bwMode="auto">
            <a:xfrm>
              <a:off x="1762" y="2480"/>
              <a:ext cx="2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0" name="Rectangle 2376"/>
            <p:cNvSpPr>
              <a:spLocks noChangeArrowheads="1"/>
            </p:cNvSpPr>
            <p:nvPr/>
          </p:nvSpPr>
          <p:spPr bwMode="auto">
            <a:xfrm>
              <a:off x="1762" y="2483"/>
              <a:ext cx="26" cy="5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1" name="Rectangle 2377"/>
            <p:cNvSpPr>
              <a:spLocks noChangeArrowheads="1"/>
            </p:cNvSpPr>
            <p:nvPr/>
          </p:nvSpPr>
          <p:spPr bwMode="auto">
            <a:xfrm>
              <a:off x="1762" y="2488"/>
              <a:ext cx="26" cy="4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2" name="Rectangle 2378"/>
            <p:cNvSpPr>
              <a:spLocks noChangeArrowheads="1"/>
            </p:cNvSpPr>
            <p:nvPr/>
          </p:nvSpPr>
          <p:spPr bwMode="auto">
            <a:xfrm>
              <a:off x="1762" y="2492"/>
              <a:ext cx="26" cy="4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3" name="Rectangle 2379"/>
            <p:cNvSpPr>
              <a:spLocks noChangeArrowheads="1"/>
            </p:cNvSpPr>
            <p:nvPr/>
          </p:nvSpPr>
          <p:spPr bwMode="auto">
            <a:xfrm>
              <a:off x="1762" y="2496"/>
              <a:ext cx="26" cy="4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4" name="Rectangle 2380"/>
            <p:cNvSpPr>
              <a:spLocks noChangeArrowheads="1"/>
            </p:cNvSpPr>
            <p:nvPr/>
          </p:nvSpPr>
          <p:spPr bwMode="auto">
            <a:xfrm>
              <a:off x="1762" y="2500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5" name="Rectangle 2381"/>
            <p:cNvSpPr>
              <a:spLocks noChangeArrowheads="1"/>
            </p:cNvSpPr>
            <p:nvPr/>
          </p:nvSpPr>
          <p:spPr bwMode="auto">
            <a:xfrm>
              <a:off x="1762" y="2504"/>
              <a:ext cx="26" cy="5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6" name="Rectangle 2382"/>
            <p:cNvSpPr>
              <a:spLocks noChangeArrowheads="1"/>
            </p:cNvSpPr>
            <p:nvPr/>
          </p:nvSpPr>
          <p:spPr bwMode="auto">
            <a:xfrm>
              <a:off x="1762" y="2509"/>
              <a:ext cx="26" cy="3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7" name="Rectangle 2383"/>
            <p:cNvSpPr>
              <a:spLocks noChangeArrowheads="1"/>
            </p:cNvSpPr>
            <p:nvPr/>
          </p:nvSpPr>
          <p:spPr bwMode="auto">
            <a:xfrm>
              <a:off x="1762" y="2512"/>
              <a:ext cx="26" cy="5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8" name="Rectangle 2384"/>
            <p:cNvSpPr>
              <a:spLocks noChangeArrowheads="1"/>
            </p:cNvSpPr>
            <p:nvPr/>
          </p:nvSpPr>
          <p:spPr bwMode="auto">
            <a:xfrm>
              <a:off x="1762" y="2517"/>
              <a:ext cx="26" cy="4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9" name="Rectangle 2385"/>
            <p:cNvSpPr>
              <a:spLocks noChangeArrowheads="1"/>
            </p:cNvSpPr>
            <p:nvPr/>
          </p:nvSpPr>
          <p:spPr bwMode="auto">
            <a:xfrm>
              <a:off x="1762" y="2521"/>
              <a:ext cx="26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0" name="Rectangle 2386"/>
            <p:cNvSpPr>
              <a:spLocks noChangeArrowheads="1"/>
            </p:cNvSpPr>
            <p:nvPr/>
          </p:nvSpPr>
          <p:spPr bwMode="auto">
            <a:xfrm>
              <a:off x="1762" y="2525"/>
              <a:ext cx="26" cy="4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1" name="Rectangle 2387"/>
            <p:cNvSpPr>
              <a:spLocks noChangeArrowheads="1"/>
            </p:cNvSpPr>
            <p:nvPr/>
          </p:nvSpPr>
          <p:spPr bwMode="auto">
            <a:xfrm>
              <a:off x="1762" y="2529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2" name="Rectangle 2388"/>
            <p:cNvSpPr>
              <a:spLocks noChangeArrowheads="1"/>
            </p:cNvSpPr>
            <p:nvPr/>
          </p:nvSpPr>
          <p:spPr bwMode="auto">
            <a:xfrm>
              <a:off x="1762" y="2533"/>
              <a:ext cx="26" cy="4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3" name="Rectangle 2389"/>
            <p:cNvSpPr>
              <a:spLocks noChangeArrowheads="1"/>
            </p:cNvSpPr>
            <p:nvPr/>
          </p:nvSpPr>
          <p:spPr bwMode="auto">
            <a:xfrm>
              <a:off x="1762" y="2537"/>
              <a:ext cx="26" cy="4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4" name="Rectangle 2390"/>
            <p:cNvSpPr>
              <a:spLocks noChangeArrowheads="1"/>
            </p:cNvSpPr>
            <p:nvPr/>
          </p:nvSpPr>
          <p:spPr bwMode="auto">
            <a:xfrm>
              <a:off x="1762" y="2541"/>
              <a:ext cx="26" cy="5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5" name="Rectangle 2391"/>
            <p:cNvSpPr>
              <a:spLocks noChangeArrowheads="1"/>
            </p:cNvSpPr>
            <p:nvPr/>
          </p:nvSpPr>
          <p:spPr bwMode="auto">
            <a:xfrm>
              <a:off x="1762" y="2546"/>
              <a:ext cx="26" cy="4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6" name="Rectangle 2392"/>
            <p:cNvSpPr>
              <a:spLocks noChangeArrowheads="1"/>
            </p:cNvSpPr>
            <p:nvPr/>
          </p:nvSpPr>
          <p:spPr bwMode="auto">
            <a:xfrm>
              <a:off x="1762" y="2550"/>
              <a:ext cx="26" cy="4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7" name="Rectangle 2393"/>
            <p:cNvSpPr>
              <a:spLocks noChangeArrowheads="1"/>
            </p:cNvSpPr>
            <p:nvPr/>
          </p:nvSpPr>
          <p:spPr bwMode="auto">
            <a:xfrm>
              <a:off x="1762" y="2554"/>
              <a:ext cx="26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8" name="Rectangle 2394"/>
            <p:cNvSpPr>
              <a:spLocks noChangeArrowheads="1"/>
            </p:cNvSpPr>
            <p:nvPr/>
          </p:nvSpPr>
          <p:spPr bwMode="auto">
            <a:xfrm>
              <a:off x="1762" y="2558"/>
              <a:ext cx="26" cy="4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9" name="Rectangle 2395"/>
            <p:cNvSpPr>
              <a:spLocks noChangeArrowheads="1"/>
            </p:cNvSpPr>
            <p:nvPr/>
          </p:nvSpPr>
          <p:spPr bwMode="auto">
            <a:xfrm>
              <a:off x="1762" y="2562"/>
              <a:ext cx="26" cy="4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0" name="Rectangle 2396"/>
            <p:cNvSpPr>
              <a:spLocks noChangeArrowheads="1"/>
            </p:cNvSpPr>
            <p:nvPr/>
          </p:nvSpPr>
          <p:spPr bwMode="auto">
            <a:xfrm>
              <a:off x="1762" y="2566"/>
              <a:ext cx="26" cy="5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1" name="Rectangle 2397"/>
            <p:cNvSpPr>
              <a:spLocks noChangeArrowheads="1"/>
            </p:cNvSpPr>
            <p:nvPr/>
          </p:nvSpPr>
          <p:spPr bwMode="auto">
            <a:xfrm>
              <a:off x="1762" y="2571"/>
              <a:ext cx="26" cy="3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2" name="Rectangle 2398"/>
            <p:cNvSpPr>
              <a:spLocks noChangeArrowheads="1"/>
            </p:cNvSpPr>
            <p:nvPr/>
          </p:nvSpPr>
          <p:spPr bwMode="auto">
            <a:xfrm>
              <a:off x="1762" y="2574"/>
              <a:ext cx="26" cy="5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3" name="Rectangle 2399"/>
            <p:cNvSpPr>
              <a:spLocks noChangeArrowheads="1"/>
            </p:cNvSpPr>
            <p:nvPr/>
          </p:nvSpPr>
          <p:spPr bwMode="auto">
            <a:xfrm>
              <a:off x="1762" y="2579"/>
              <a:ext cx="26" cy="3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4" name="Rectangle 2400"/>
            <p:cNvSpPr>
              <a:spLocks noChangeArrowheads="1"/>
            </p:cNvSpPr>
            <p:nvPr/>
          </p:nvSpPr>
          <p:spPr bwMode="auto">
            <a:xfrm>
              <a:off x="1762" y="2582"/>
              <a:ext cx="26" cy="5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5" name="Rectangle 2401"/>
            <p:cNvSpPr>
              <a:spLocks noChangeArrowheads="1"/>
            </p:cNvSpPr>
            <p:nvPr/>
          </p:nvSpPr>
          <p:spPr bwMode="auto">
            <a:xfrm>
              <a:off x="1762" y="2587"/>
              <a:ext cx="26" cy="4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6" name="Rectangle 2402"/>
            <p:cNvSpPr>
              <a:spLocks noChangeArrowheads="1"/>
            </p:cNvSpPr>
            <p:nvPr/>
          </p:nvSpPr>
          <p:spPr bwMode="auto">
            <a:xfrm>
              <a:off x="1762" y="2591"/>
              <a:ext cx="26" cy="4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7" name="Rectangle 2403"/>
            <p:cNvSpPr>
              <a:spLocks noChangeArrowheads="1"/>
            </p:cNvSpPr>
            <p:nvPr/>
          </p:nvSpPr>
          <p:spPr bwMode="auto">
            <a:xfrm>
              <a:off x="1762" y="2595"/>
              <a:ext cx="26" cy="5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8" name="Rectangle 2404"/>
            <p:cNvSpPr>
              <a:spLocks noChangeArrowheads="1"/>
            </p:cNvSpPr>
            <p:nvPr/>
          </p:nvSpPr>
          <p:spPr bwMode="auto">
            <a:xfrm>
              <a:off x="1762" y="2600"/>
              <a:ext cx="26" cy="5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9" name="Rectangle 2405"/>
            <p:cNvSpPr>
              <a:spLocks noChangeArrowheads="1"/>
            </p:cNvSpPr>
            <p:nvPr/>
          </p:nvSpPr>
          <p:spPr bwMode="auto">
            <a:xfrm>
              <a:off x="1762" y="2605"/>
              <a:ext cx="26" cy="4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0" name="Rectangle 2406"/>
            <p:cNvSpPr>
              <a:spLocks noChangeArrowheads="1"/>
            </p:cNvSpPr>
            <p:nvPr/>
          </p:nvSpPr>
          <p:spPr bwMode="auto">
            <a:xfrm>
              <a:off x="1762" y="2609"/>
              <a:ext cx="26" cy="5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1" name="Rectangle 2407"/>
            <p:cNvSpPr>
              <a:spLocks noChangeArrowheads="1"/>
            </p:cNvSpPr>
            <p:nvPr/>
          </p:nvSpPr>
          <p:spPr bwMode="auto">
            <a:xfrm>
              <a:off x="1762" y="2614"/>
              <a:ext cx="26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2" name="Rectangle 2408"/>
            <p:cNvSpPr>
              <a:spLocks noChangeArrowheads="1"/>
            </p:cNvSpPr>
            <p:nvPr/>
          </p:nvSpPr>
          <p:spPr bwMode="auto">
            <a:xfrm>
              <a:off x="1762" y="2618"/>
              <a:ext cx="26" cy="4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3" name="Rectangle 2409"/>
            <p:cNvSpPr>
              <a:spLocks noChangeArrowheads="1"/>
            </p:cNvSpPr>
            <p:nvPr/>
          </p:nvSpPr>
          <p:spPr bwMode="auto">
            <a:xfrm>
              <a:off x="1762" y="2622"/>
              <a:ext cx="26" cy="4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7033" name="Group 2410"/>
          <p:cNvGrpSpPr>
            <a:grpSpLocks/>
          </p:cNvGrpSpPr>
          <p:nvPr/>
        </p:nvGrpSpPr>
        <p:grpSpPr bwMode="auto">
          <a:xfrm>
            <a:off x="2784475" y="3868738"/>
            <a:ext cx="681038" cy="1257300"/>
            <a:chOff x="1754" y="2437"/>
            <a:chExt cx="429" cy="792"/>
          </a:xfrm>
        </p:grpSpPr>
        <p:sp>
          <p:nvSpPr>
            <p:cNvPr id="210954" name="Rectangle 2411"/>
            <p:cNvSpPr>
              <a:spLocks noChangeArrowheads="1"/>
            </p:cNvSpPr>
            <p:nvPr/>
          </p:nvSpPr>
          <p:spPr bwMode="auto">
            <a:xfrm>
              <a:off x="1762" y="2626"/>
              <a:ext cx="26" cy="4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5" name="Rectangle 2412"/>
            <p:cNvSpPr>
              <a:spLocks noChangeArrowheads="1"/>
            </p:cNvSpPr>
            <p:nvPr/>
          </p:nvSpPr>
          <p:spPr bwMode="auto">
            <a:xfrm>
              <a:off x="1762" y="2630"/>
              <a:ext cx="26" cy="4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6" name="Rectangle 2413"/>
            <p:cNvSpPr>
              <a:spLocks noChangeArrowheads="1"/>
            </p:cNvSpPr>
            <p:nvPr/>
          </p:nvSpPr>
          <p:spPr bwMode="auto">
            <a:xfrm>
              <a:off x="1762" y="2634"/>
              <a:ext cx="26" cy="5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7" name="Rectangle 2414"/>
            <p:cNvSpPr>
              <a:spLocks noChangeArrowheads="1"/>
            </p:cNvSpPr>
            <p:nvPr/>
          </p:nvSpPr>
          <p:spPr bwMode="auto">
            <a:xfrm>
              <a:off x="1762" y="2639"/>
              <a:ext cx="26" cy="3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8" name="Rectangle 2415"/>
            <p:cNvSpPr>
              <a:spLocks noChangeArrowheads="1"/>
            </p:cNvSpPr>
            <p:nvPr/>
          </p:nvSpPr>
          <p:spPr bwMode="auto">
            <a:xfrm>
              <a:off x="1762" y="2642"/>
              <a:ext cx="26" cy="5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9" name="Rectangle 2416"/>
            <p:cNvSpPr>
              <a:spLocks noChangeArrowheads="1"/>
            </p:cNvSpPr>
            <p:nvPr/>
          </p:nvSpPr>
          <p:spPr bwMode="auto">
            <a:xfrm>
              <a:off x="1762" y="2647"/>
              <a:ext cx="26" cy="4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0" name="Rectangle 2417"/>
            <p:cNvSpPr>
              <a:spLocks noChangeArrowheads="1"/>
            </p:cNvSpPr>
            <p:nvPr/>
          </p:nvSpPr>
          <p:spPr bwMode="auto">
            <a:xfrm>
              <a:off x="1762" y="2651"/>
              <a:ext cx="26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1" name="Rectangle 2418"/>
            <p:cNvSpPr>
              <a:spLocks noChangeArrowheads="1"/>
            </p:cNvSpPr>
            <p:nvPr/>
          </p:nvSpPr>
          <p:spPr bwMode="auto">
            <a:xfrm>
              <a:off x="1762" y="2655"/>
              <a:ext cx="26" cy="4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2" name="Rectangle 2419"/>
            <p:cNvSpPr>
              <a:spLocks noChangeArrowheads="1"/>
            </p:cNvSpPr>
            <p:nvPr/>
          </p:nvSpPr>
          <p:spPr bwMode="auto">
            <a:xfrm>
              <a:off x="1762" y="2659"/>
              <a:ext cx="26" cy="4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3" name="Rectangle 2420"/>
            <p:cNvSpPr>
              <a:spLocks noChangeArrowheads="1"/>
            </p:cNvSpPr>
            <p:nvPr/>
          </p:nvSpPr>
          <p:spPr bwMode="auto">
            <a:xfrm>
              <a:off x="1762" y="2663"/>
              <a:ext cx="26" cy="5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4" name="Rectangle 2421"/>
            <p:cNvSpPr>
              <a:spLocks noChangeArrowheads="1"/>
            </p:cNvSpPr>
            <p:nvPr/>
          </p:nvSpPr>
          <p:spPr bwMode="auto">
            <a:xfrm>
              <a:off x="1762" y="2668"/>
              <a:ext cx="26" cy="3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5" name="Rectangle 2422"/>
            <p:cNvSpPr>
              <a:spLocks noChangeArrowheads="1"/>
            </p:cNvSpPr>
            <p:nvPr/>
          </p:nvSpPr>
          <p:spPr bwMode="auto">
            <a:xfrm>
              <a:off x="1762" y="2671"/>
              <a:ext cx="26" cy="5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6" name="Rectangle 2423"/>
            <p:cNvSpPr>
              <a:spLocks noChangeArrowheads="1"/>
            </p:cNvSpPr>
            <p:nvPr/>
          </p:nvSpPr>
          <p:spPr bwMode="auto">
            <a:xfrm>
              <a:off x="1762" y="2676"/>
              <a:ext cx="26" cy="4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7" name="Rectangle 2424"/>
            <p:cNvSpPr>
              <a:spLocks noChangeArrowheads="1"/>
            </p:cNvSpPr>
            <p:nvPr/>
          </p:nvSpPr>
          <p:spPr bwMode="auto">
            <a:xfrm>
              <a:off x="1762" y="2680"/>
              <a:ext cx="26" cy="4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8" name="Rectangle 2425"/>
            <p:cNvSpPr>
              <a:spLocks noChangeArrowheads="1"/>
            </p:cNvSpPr>
            <p:nvPr/>
          </p:nvSpPr>
          <p:spPr bwMode="auto">
            <a:xfrm>
              <a:off x="1762" y="2684"/>
              <a:ext cx="26" cy="4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9" name="Rectangle 2426"/>
            <p:cNvSpPr>
              <a:spLocks noChangeArrowheads="1"/>
            </p:cNvSpPr>
            <p:nvPr/>
          </p:nvSpPr>
          <p:spPr bwMode="auto">
            <a:xfrm>
              <a:off x="1762" y="2688"/>
              <a:ext cx="26" cy="4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0" name="Rectangle 2427"/>
            <p:cNvSpPr>
              <a:spLocks noChangeArrowheads="1"/>
            </p:cNvSpPr>
            <p:nvPr/>
          </p:nvSpPr>
          <p:spPr bwMode="auto">
            <a:xfrm>
              <a:off x="1762" y="2692"/>
              <a:ext cx="26" cy="5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1" name="Rectangle 2428"/>
            <p:cNvSpPr>
              <a:spLocks noChangeArrowheads="1"/>
            </p:cNvSpPr>
            <p:nvPr/>
          </p:nvSpPr>
          <p:spPr bwMode="auto">
            <a:xfrm>
              <a:off x="1762" y="2697"/>
              <a:ext cx="26" cy="4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2" name="Rectangle 2429"/>
            <p:cNvSpPr>
              <a:spLocks noChangeArrowheads="1"/>
            </p:cNvSpPr>
            <p:nvPr/>
          </p:nvSpPr>
          <p:spPr bwMode="auto">
            <a:xfrm>
              <a:off x="1762" y="2701"/>
              <a:ext cx="26" cy="4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3" name="Rectangle 2430"/>
            <p:cNvSpPr>
              <a:spLocks noChangeArrowheads="1"/>
            </p:cNvSpPr>
            <p:nvPr/>
          </p:nvSpPr>
          <p:spPr bwMode="auto">
            <a:xfrm>
              <a:off x="1762" y="2705"/>
              <a:ext cx="26" cy="4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4" name="Rectangle 2431"/>
            <p:cNvSpPr>
              <a:spLocks noChangeArrowheads="1"/>
            </p:cNvSpPr>
            <p:nvPr/>
          </p:nvSpPr>
          <p:spPr bwMode="auto">
            <a:xfrm>
              <a:off x="1762" y="2709"/>
              <a:ext cx="26" cy="4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5" name="Rectangle 2432"/>
            <p:cNvSpPr>
              <a:spLocks noChangeArrowheads="1"/>
            </p:cNvSpPr>
            <p:nvPr/>
          </p:nvSpPr>
          <p:spPr bwMode="auto">
            <a:xfrm>
              <a:off x="1762" y="2713"/>
              <a:ext cx="26" cy="4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6" name="Rectangle 2433"/>
            <p:cNvSpPr>
              <a:spLocks noChangeArrowheads="1"/>
            </p:cNvSpPr>
            <p:nvPr/>
          </p:nvSpPr>
          <p:spPr bwMode="auto">
            <a:xfrm>
              <a:off x="1762" y="2717"/>
              <a:ext cx="26" cy="4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7" name="Rectangle 2434"/>
            <p:cNvSpPr>
              <a:spLocks noChangeArrowheads="1"/>
            </p:cNvSpPr>
            <p:nvPr/>
          </p:nvSpPr>
          <p:spPr bwMode="auto">
            <a:xfrm>
              <a:off x="1762" y="2721"/>
              <a:ext cx="26" cy="4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8" name="Rectangle 2435"/>
            <p:cNvSpPr>
              <a:spLocks noChangeArrowheads="1"/>
            </p:cNvSpPr>
            <p:nvPr/>
          </p:nvSpPr>
          <p:spPr bwMode="auto">
            <a:xfrm>
              <a:off x="1762" y="2725"/>
              <a:ext cx="26" cy="5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9" name="Rectangle 2436"/>
            <p:cNvSpPr>
              <a:spLocks noChangeArrowheads="1"/>
            </p:cNvSpPr>
            <p:nvPr/>
          </p:nvSpPr>
          <p:spPr bwMode="auto">
            <a:xfrm>
              <a:off x="1762" y="2730"/>
              <a:ext cx="26" cy="3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80" name="Rectangle 2437"/>
            <p:cNvSpPr>
              <a:spLocks noChangeArrowheads="1"/>
            </p:cNvSpPr>
            <p:nvPr/>
          </p:nvSpPr>
          <p:spPr bwMode="auto">
            <a:xfrm>
              <a:off x="1762" y="2733"/>
              <a:ext cx="26" cy="5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81" name="Rectangle 2438"/>
            <p:cNvSpPr>
              <a:spLocks noChangeArrowheads="1"/>
            </p:cNvSpPr>
            <p:nvPr/>
          </p:nvSpPr>
          <p:spPr bwMode="auto">
            <a:xfrm>
              <a:off x="1762" y="2738"/>
              <a:ext cx="26" cy="4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82" name="Rectangle 2439"/>
            <p:cNvSpPr>
              <a:spLocks noChangeArrowheads="1"/>
            </p:cNvSpPr>
            <p:nvPr/>
          </p:nvSpPr>
          <p:spPr bwMode="auto">
            <a:xfrm>
              <a:off x="1762" y="2742"/>
              <a:ext cx="26" cy="3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83" name="Rectangle 2440"/>
            <p:cNvSpPr>
              <a:spLocks noChangeArrowheads="1"/>
            </p:cNvSpPr>
            <p:nvPr/>
          </p:nvSpPr>
          <p:spPr bwMode="auto">
            <a:xfrm>
              <a:off x="1762" y="2480"/>
              <a:ext cx="26" cy="26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984" name="Picture 2441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4" y="2468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985" name="Rectangle 2442"/>
            <p:cNvSpPr>
              <a:spLocks noChangeArrowheads="1"/>
            </p:cNvSpPr>
            <p:nvPr/>
          </p:nvSpPr>
          <p:spPr bwMode="auto">
            <a:xfrm>
              <a:off x="1954" y="2468"/>
              <a:ext cx="21" cy="12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986" name="Picture 2443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6" y="2456"/>
              <a:ext cx="49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987" name="Picture 2444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6" y="2456"/>
              <a:ext cx="49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988" name="Rectangle 2445"/>
            <p:cNvSpPr>
              <a:spLocks noChangeArrowheads="1"/>
            </p:cNvSpPr>
            <p:nvPr/>
          </p:nvSpPr>
          <p:spPr bwMode="auto">
            <a:xfrm>
              <a:off x="1927" y="2494"/>
              <a:ext cx="48" cy="26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89" name="Line 2446"/>
            <p:cNvSpPr>
              <a:spLocks noChangeShapeType="1"/>
            </p:cNvSpPr>
            <p:nvPr/>
          </p:nvSpPr>
          <p:spPr bwMode="auto">
            <a:xfrm>
              <a:off x="1927" y="2456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0" name="Line 2447"/>
            <p:cNvSpPr>
              <a:spLocks noChangeShapeType="1"/>
            </p:cNvSpPr>
            <p:nvPr/>
          </p:nvSpPr>
          <p:spPr bwMode="auto">
            <a:xfrm>
              <a:off x="1975" y="2456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1" name="Rectangle 2448"/>
            <p:cNvSpPr>
              <a:spLocks noChangeArrowheads="1"/>
            </p:cNvSpPr>
            <p:nvPr/>
          </p:nvSpPr>
          <p:spPr bwMode="auto">
            <a:xfrm>
              <a:off x="1935" y="2501"/>
              <a:ext cx="32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2" name="Rectangle 2449"/>
            <p:cNvSpPr>
              <a:spLocks noChangeArrowheads="1"/>
            </p:cNvSpPr>
            <p:nvPr/>
          </p:nvSpPr>
          <p:spPr bwMode="auto">
            <a:xfrm>
              <a:off x="1935" y="2501"/>
              <a:ext cx="32" cy="1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3" name="Rectangle 2450"/>
            <p:cNvSpPr>
              <a:spLocks noChangeArrowheads="1"/>
            </p:cNvSpPr>
            <p:nvPr/>
          </p:nvSpPr>
          <p:spPr bwMode="auto">
            <a:xfrm>
              <a:off x="1938" y="2507"/>
              <a:ext cx="9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4" name="Rectangle 2451"/>
            <p:cNvSpPr>
              <a:spLocks noChangeArrowheads="1"/>
            </p:cNvSpPr>
            <p:nvPr/>
          </p:nvSpPr>
          <p:spPr bwMode="auto">
            <a:xfrm>
              <a:off x="1947" y="2507"/>
              <a:ext cx="8" cy="5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5" name="Rectangle 2452"/>
            <p:cNvSpPr>
              <a:spLocks noChangeArrowheads="1"/>
            </p:cNvSpPr>
            <p:nvPr/>
          </p:nvSpPr>
          <p:spPr bwMode="auto">
            <a:xfrm>
              <a:off x="1938" y="2504"/>
              <a:ext cx="1" cy="3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6" name="Rectangle 2453"/>
            <p:cNvSpPr>
              <a:spLocks noChangeArrowheads="1"/>
            </p:cNvSpPr>
            <p:nvPr/>
          </p:nvSpPr>
          <p:spPr bwMode="auto">
            <a:xfrm>
              <a:off x="1938" y="2504"/>
              <a:ext cx="1" cy="3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7" name="Rectangle 2454"/>
            <p:cNvSpPr>
              <a:spLocks noChangeArrowheads="1"/>
            </p:cNvSpPr>
            <p:nvPr/>
          </p:nvSpPr>
          <p:spPr bwMode="auto">
            <a:xfrm>
              <a:off x="1939" y="2504"/>
              <a:ext cx="1" cy="3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8" name="Rectangle 2455"/>
            <p:cNvSpPr>
              <a:spLocks noChangeArrowheads="1"/>
            </p:cNvSpPr>
            <p:nvPr/>
          </p:nvSpPr>
          <p:spPr bwMode="auto">
            <a:xfrm>
              <a:off x="1940" y="2504"/>
              <a:ext cx="1" cy="3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9" name="Rectangle 2456"/>
            <p:cNvSpPr>
              <a:spLocks noChangeArrowheads="1"/>
            </p:cNvSpPr>
            <p:nvPr/>
          </p:nvSpPr>
          <p:spPr bwMode="auto">
            <a:xfrm>
              <a:off x="1940" y="2504"/>
              <a:ext cx="1" cy="3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0" name="Rectangle 2457"/>
            <p:cNvSpPr>
              <a:spLocks noChangeArrowheads="1"/>
            </p:cNvSpPr>
            <p:nvPr/>
          </p:nvSpPr>
          <p:spPr bwMode="auto">
            <a:xfrm>
              <a:off x="1941" y="2504"/>
              <a:ext cx="1" cy="3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1" name="Rectangle 2458"/>
            <p:cNvSpPr>
              <a:spLocks noChangeArrowheads="1"/>
            </p:cNvSpPr>
            <p:nvPr/>
          </p:nvSpPr>
          <p:spPr bwMode="auto">
            <a:xfrm>
              <a:off x="1942" y="2504"/>
              <a:ext cx="1" cy="3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2" name="Rectangle 2459"/>
            <p:cNvSpPr>
              <a:spLocks noChangeArrowheads="1"/>
            </p:cNvSpPr>
            <p:nvPr/>
          </p:nvSpPr>
          <p:spPr bwMode="auto">
            <a:xfrm>
              <a:off x="1942" y="2504"/>
              <a:ext cx="1" cy="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3" name="Rectangle 2460"/>
            <p:cNvSpPr>
              <a:spLocks noChangeArrowheads="1"/>
            </p:cNvSpPr>
            <p:nvPr/>
          </p:nvSpPr>
          <p:spPr bwMode="auto">
            <a:xfrm>
              <a:off x="1943" y="2504"/>
              <a:ext cx="1" cy="3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4" name="Rectangle 2461"/>
            <p:cNvSpPr>
              <a:spLocks noChangeArrowheads="1"/>
            </p:cNvSpPr>
            <p:nvPr/>
          </p:nvSpPr>
          <p:spPr bwMode="auto">
            <a:xfrm>
              <a:off x="1943" y="2504"/>
              <a:ext cx="1" cy="3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5" name="Rectangle 2462"/>
            <p:cNvSpPr>
              <a:spLocks noChangeArrowheads="1"/>
            </p:cNvSpPr>
            <p:nvPr/>
          </p:nvSpPr>
          <p:spPr bwMode="auto">
            <a:xfrm>
              <a:off x="1944" y="2504"/>
              <a:ext cx="1" cy="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6" name="Rectangle 2463"/>
            <p:cNvSpPr>
              <a:spLocks noChangeArrowheads="1"/>
            </p:cNvSpPr>
            <p:nvPr/>
          </p:nvSpPr>
          <p:spPr bwMode="auto">
            <a:xfrm>
              <a:off x="1945" y="2504"/>
              <a:ext cx="1" cy="3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7" name="Rectangle 2464"/>
            <p:cNvSpPr>
              <a:spLocks noChangeArrowheads="1"/>
            </p:cNvSpPr>
            <p:nvPr/>
          </p:nvSpPr>
          <p:spPr bwMode="auto">
            <a:xfrm>
              <a:off x="1945" y="2504"/>
              <a:ext cx="1" cy="3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8" name="Rectangle 2465"/>
            <p:cNvSpPr>
              <a:spLocks noChangeArrowheads="1"/>
            </p:cNvSpPr>
            <p:nvPr/>
          </p:nvSpPr>
          <p:spPr bwMode="auto">
            <a:xfrm>
              <a:off x="1946" y="2504"/>
              <a:ext cx="1" cy="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9" name="Rectangle 2466"/>
            <p:cNvSpPr>
              <a:spLocks noChangeArrowheads="1"/>
            </p:cNvSpPr>
            <p:nvPr/>
          </p:nvSpPr>
          <p:spPr bwMode="auto">
            <a:xfrm>
              <a:off x="1947" y="2504"/>
              <a:ext cx="1" cy="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0" name="Rectangle 2467"/>
            <p:cNvSpPr>
              <a:spLocks noChangeArrowheads="1"/>
            </p:cNvSpPr>
            <p:nvPr/>
          </p:nvSpPr>
          <p:spPr bwMode="auto">
            <a:xfrm>
              <a:off x="1947" y="2504"/>
              <a:ext cx="1" cy="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1" name="Rectangle 2468"/>
            <p:cNvSpPr>
              <a:spLocks noChangeArrowheads="1"/>
            </p:cNvSpPr>
            <p:nvPr/>
          </p:nvSpPr>
          <p:spPr bwMode="auto">
            <a:xfrm>
              <a:off x="1948" y="2504"/>
              <a:ext cx="1" cy="3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2" name="Rectangle 2469"/>
            <p:cNvSpPr>
              <a:spLocks noChangeArrowheads="1"/>
            </p:cNvSpPr>
            <p:nvPr/>
          </p:nvSpPr>
          <p:spPr bwMode="auto">
            <a:xfrm>
              <a:off x="1949" y="2504"/>
              <a:ext cx="1" cy="3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3" name="Rectangle 2470"/>
            <p:cNvSpPr>
              <a:spLocks noChangeArrowheads="1"/>
            </p:cNvSpPr>
            <p:nvPr/>
          </p:nvSpPr>
          <p:spPr bwMode="auto">
            <a:xfrm>
              <a:off x="1949" y="2504"/>
              <a:ext cx="1" cy="3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4" name="Rectangle 2471"/>
            <p:cNvSpPr>
              <a:spLocks noChangeArrowheads="1"/>
            </p:cNvSpPr>
            <p:nvPr/>
          </p:nvSpPr>
          <p:spPr bwMode="auto">
            <a:xfrm>
              <a:off x="1950" y="2504"/>
              <a:ext cx="1" cy="3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5" name="Rectangle 2472"/>
            <p:cNvSpPr>
              <a:spLocks noChangeArrowheads="1"/>
            </p:cNvSpPr>
            <p:nvPr/>
          </p:nvSpPr>
          <p:spPr bwMode="auto">
            <a:xfrm>
              <a:off x="1950" y="2504"/>
              <a:ext cx="1" cy="3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6" name="Rectangle 2473"/>
            <p:cNvSpPr>
              <a:spLocks noChangeArrowheads="1"/>
            </p:cNvSpPr>
            <p:nvPr/>
          </p:nvSpPr>
          <p:spPr bwMode="auto">
            <a:xfrm>
              <a:off x="1951" y="2504"/>
              <a:ext cx="1" cy="3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7" name="Rectangle 2474"/>
            <p:cNvSpPr>
              <a:spLocks noChangeArrowheads="1"/>
            </p:cNvSpPr>
            <p:nvPr/>
          </p:nvSpPr>
          <p:spPr bwMode="auto">
            <a:xfrm>
              <a:off x="1952" y="2504"/>
              <a:ext cx="1" cy="3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8" name="Rectangle 2475"/>
            <p:cNvSpPr>
              <a:spLocks noChangeArrowheads="1"/>
            </p:cNvSpPr>
            <p:nvPr/>
          </p:nvSpPr>
          <p:spPr bwMode="auto">
            <a:xfrm>
              <a:off x="1952" y="2504"/>
              <a:ext cx="1" cy="3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9" name="Rectangle 2476"/>
            <p:cNvSpPr>
              <a:spLocks noChangeArrowheads="1"/>
            </p:cNvSpPr>
            <p:nvPr/>
          </p:nvSpPr>
          <p:spPr bwMode="auto">
            <a:xfrm>
              <a:off x="1953" y="2504"/>
              <a:ext cx="1" cy="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0" name="Rectangle 2477"/>
            <p:cNvSpPr>
              <a:spLocks noChangeArrowheads="1"/>
            </p:cNvSpPr>
            <p:nvPr/>
          </p:nvSpPr>
          <p:spPr bwMode="auto">
            <a:xfrm>
              <a:off x="1954" y="2504"/>
              <a:ext cx="1" cy="3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1" name="Rectangle 2478"/>
            <p:cNvSpPr>
              <a:spLocks noChangeArrowheads="1"/>
            </p:cNvSpPr>
            <p:nvPr/>
          </p:nvSpPr>
          <p:spPr bwMode="auto">
            <a:xfrm>
              <a:off x="1954" y="2504"/>
              <a:ext cx="1" cy="3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2" name="Rectangle 2479"/>
            <p:cNvSpPr>
              <a:spLocks noChangeArrowheads="1"/>
            </p:cNvSpPr>
            <p:nvPr/>
          </p:nvSpPr>
          <p:spPr bwMode="auto">
            <a:xfrm>
              <a:off x="1955" y="2504"/>
              <a:ext cx="1" cy="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3" name="Rectangle 2480"/>
            <p:cNvSpPr>
              <a:spLocks noChangeArrowheads="1"/>
            </p:cNvSpPr>
            <p:nvPr/>
          </p:nvSpPr>
          <p:spPr bwMode="auto">
            <a:xfrm>
              <a:off x="1955" y="2504"/>
              <a:ext cx="1" cy="3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4" name="Rectangle 2481"/>
            <p:cNvSpPr>
              <a:spLocks noChangeArrowheads="1"/>
            </p:cNvSpPr>
            <p:nvPr/>
          </p:nvSpPr>
          <p:spPr bwMode="auto">
            <a:xfrm>
              <a:off x="1956" y="2504"/>
              <a:ext cx="1" cy="3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5" name="Rectangle 2482"/>
            <p:cNvSpPr>
              <a:spLocks noChangeArrowheads="1"/>
            </p:cNvSpPr>
            <p:nvPr/>
          </p:nvSpPr>
          <p:spPr bwMode="auto">
            <a:xfrm>
              <a:off x="1957" y="2504"/>
              <a:ext cx="1" cy="3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6" name="Rectangle 2483"/>
            <p:cNvSpPr>
              <a:spLocks noChangeArrowheads="1"/>
            </p:cNvSpPr>
            <p:nvPr/>
          </p:nvSpPr>
          <p:spPr bwMode="auto">
            <a:xfrm>
              <a:off x="1957" y="2504"/>
              <a:ext cx="1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7" name="Rectangle 2484"/>
            <p:cNvSpPr>
              <a:spLocks noChangeArrowheads="1"/>
            </p:cNvSpPr>
            <p:nvPr/>
          </p:nvSpPr>
          <p:spPr bwMode="auto">
            <a:xfrm>
              <a:off x="1958" y="2504"/>
              <a:ext cx="1" cy="3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8" name="Rectangle 2485"/>
            <p:cNvSpPr>
              <a:spLocks noChangeArrowheads="1"/>
            </p:cNvSpPr>
            <p:nvPr/>
          </p:nvSpPr>
          <p:spPr bwMode="auto">
            <a:xfrm>
              <a:off x="1959" y="2504"/>
              <a:ext cx="1" cy="3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9" name="Rectangle 2486"/>
            <p:cNvSpPr>
              <a:spLocks noChangeArrowheads="1"/>
            </p:cNvSpPr>
            <p:nvPr/>
          </p:nvSpPr>
          <p:spPr bwMode="auto">
            <a:xfrm>
              <a:off x="1959" y="2504"/>
              <a:ext cx="1" cy="3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0" name="Rectangle 2487"/>
            <p:cNvSpPr>
              <a:spLocks noChangeArrowheads="1"/>
            </p:cNvSpPr>
            <p:nvPr/>
          </p:nvSpPr>
          <p:spPr bwMode="auto">
            <a:xfrm>
              <a:off x="1960" y="2504"/>
              <a:ext cx="1" cy="3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1" name="Rectangle 2488"/>
            <p:cNvSpPr>
              <a:spLocks noChangeArrowheads="1"/>
            </p:cNvSpPr>
            <p:nvPr/>
          </p:nvSpPr>
          <p:spPr bwMode="auto">
            <a:xfrm>
              <a:off x="1961" y="2504"/>
              <a:ext cx="1" cy="3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2" name="Rectangle 2489"/>
            <p:cNvSpPr>
              <a:spLocks noChangeArrowheads="1"/>
            </p:cNvSpPr>
            <p:nvPr/>
          </p:nvSpPr>
          <p:spPr bwMode="auto">
            <a:xfrm>
              <a:off x="1961" y="2504"/>
              <a:ext cx="1" cy="3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3" name="Rectangle 2490"/>
            <p:cNvSpPr>
              <a:spLocks noChangeArrowheads="1"/>
            </p:cNvSpPr>
            <p:nvPr/>
          </p:nvSpPr>
          <p:spPr bwMode="auto">
            <a:xfrm>
              <a:off x="1962" y="2504"/>
              <a:ext cx="1" cy="3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4" name="Rectangle 2491"/>
            <p:cNvSpPr>
              <a:spLocks noChangeArrowheads="1"/>
            </p:cNvSpPr>
            <p:nvPr/>
          </p:nvSpPr>
          <p:spPr bwMode="auto">
            <a:xfrm>
              <a:off x="1962" y="2504"/>
              <a:ext cx="1" cy="3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5" name="Rectangle 2492"/>
            <p:cNvSpPr>
              <a:spLocks noChangeArrowheads="1"/>
            </p:cNvSpPr>
            <p:nvPr/>
          </p:nvSpPr>
          <p:spPr bwMode="auto">
            <a:xfrm>
              <a:off x="1955" y="2507"/>
              <a:ext cx="9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6" name="Freeform 2493"/>
            <p:cNvSpPr>
              <a:spLocks/>
            </p:cNvSpPr>
            <p:nvPr/>
          </p:nvSpPr>
          <p:spPr bwMode="auto">
            <a:xfrm>
              <a:off x="1754" y="2437"/>
              <a:ext cx="250" cy="327"/>
            </a:xfrm>
            <a:custGeom>
              <a:avLst/>
              <a:gdLst>
                <a:gd name="T0" fmla="*/ 1 w 500"/>
                <a:gd name="T1" fmla="*/ 2 h 654"/>
                <a:gd name="T2" fmla="*/ 1 w 500"/>
                <a:gd name="T3" fmla="*/ 2 h 654"/>
                <a:gd name="T4" fmla="*/ 0 w 500"/>
                <a:gd name="T5" fmla="*/ 2 h 654"/>
                <a:gd name="T6" fmla="*/ 0 w 500"/>
                <a:gd name="T7" fmla="*/ 1 h 654"/>
                <a:gd name="T8" fmla="*/ 1 w 500"/>
                <a:gd name="T9" fmla="*/ 1 h 654"/>
                <a:gd name="T10" fmla="*/ 1 w 500"/>
                <a:gd name="T11" fmla="*/ 1 h 654"/>
                <a:gd name="T12" fmla="*/ 1 w 500"/>
                <a:gd name="T13" fmla="*/ 1 h 654"/>
                <a:gd name="T14" fmla="*/ 1 w 500"/>
                <a:gd name="T15" fmla="*/ 0 h 654"/>
                <a:gd name="T16" fmla="*/ 1 w 500"/>
                <a:gd name="T17" fmla="*/ 0 h 654"/>
                <a:gd name="T18" fmla="*/ 1 w 500"/>
                <a:gd name="T19" fmla="*/ 2 h 654"/>
                <a:gd name="T20" fmla="*/ 1 w 500"/>
                <a:gd name="T21" fmla="*/ 2 h 654"/>
                <a:gd name="T22" fmla="*/ 1 w 500"/>
                <a:gd name="T23" fmla="*/ 2 h 6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0"/>
                <a:gd name="T37" fmla="*/ 0 h 654"/>
                <a:gd name="T38" fmla="*/ 500 w 500"/>
                <a:gd name="T39" fmla="*/ 654 h 65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0" h="654">
                  <a:moveTo>
                    <a:pt x="67" y="654"/>
                  </a:moveTo>
                  <a:lnTo>
                    <a:pt x="67" y="633"/>
                  </a:lnTo>
                  <a:lnTo>
                    <a:pt x="0" y="633"/>
                  </a:lnTo>
                  <a:lnTo>
                    <a:pt x="0" y="67"/>
                  </a:lnTo>
                  <a:lnTo>
                    <a:pt x="19" y="48"/>
                  </a:lnTo>
                  <a:lnTo>
                    <a:pt x="67" y="48"/>
                  </a:lnTo>
                  <a:lnTo>
                    <a:pt x="67" y="38"/>
                  </a:lnTo>
                  <a:lnTo>
                    <a:pt x="105" y="0"/>
                  </a:lnTo>
                  <a:lnTo>
                    <a:pt x="500" y="0"/>
                  </a:lnTo>
                  <a:lnTo>
                    <a:pt x="500" y="614"/>
                  </a:lnTo>
                  <a:lnTo>
                    <a:pt x="461" y="654"/>
                  </a:lnTo>
                  <a:lnTo>
                    <a:pt x="67" y="654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7" name="Rectangle 2494"/>
            <p:cNvSpPr>
              <a:spLocks noChangeArrowheads="1"/>
            </p:cNvSpPr>
            <p:nvPr/>
          </p:nvSpPr>
          <p:spPr bwMode="auto">
            <a:xfrm>
              <a:off x="1787" y="2779"/>
              <a:ext cx="28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Nordic</a:t>
              </a:r>
            </a:p>
          </p:txBody>
        </p:sp>
        <p:sp>
          <p:nvSpPr>
            <p:cNvPr id="211038" name="Freeform 2495"/>
            <p:cNvSpPr>
              <a:spLocks noEditPoints="1"/>
            </p:cNvSpPr>
            <p:nvPr/>
          </p:nvSpPr>
          <p:spPr bwMode="auto">
            <a:xfrm>
              <a:off x="1938" y="3211"/>
              <a:ext cx="239" cy="18"/>
            </a:xfrm>
            <a:custGeom>
              <a:avLst/>
              <a:gdLst>
                <a:gd name="T0" fmla="*/ 0 w 477"/>
                <a:gd name="T1" fmla="*/ 1 h 36"/>
                <a:gd name="T2" fmla="*/ 0 w 477"/>
                <a:gd name="T3" fmla="*/ 1 h 36"/>
                <a:gd name="T4" fmla="*/ 1 w 477"/>
                <a:gd name="T5" fmla="*/ 1 h 36"/>
                <a:gd name="T6" fmla="*/ 1 w 477"/>
                <a:gd name="T7" fmla="*/ 1 h 36"/>
                <a:gd name="T8" fmla="*/ 0 w 477"/>
                <a:gd name="T9" fmla="*/ 1 h 36"/>
                <a:gd name="T10" fmla="*/ 1 w 477"/>
                <a:gd name="T11" fmla="*/ 1 h 36"/>
                <a:gd name="T12" fmla="*/ 1 w 477"/>
                <a:gd name="T13" fmla="*/ 1 h 36"/>
                <a:gd name="T14" fmla="*/ 1 w 477"/>
                <a:gd name="T15" fmla="*/ 1 h 36"/>
                <a:gd name="T16" fmla="*/ 1 w 477"/>
                <a:gd name="T17" fmla="*/ 1 h 36"/>
                <a:gd name="T18" fmla="*/ 1 w 477"/>
                <a:gd name="T19" fmla="*/ 1 h 36"/>
                <a:gd name="T20" fmla="*/ 1 w 477"/>
                <a:gd name="T21" fmla="*/ 1 h 36"/>
                <a:gd name="T22" fmla="*/ 1 w 477"/>
                <a:gd name="T23" fmla="*/ 1 h 36"/>
                <a:gd name="T24" fmla="*/ 1 w 477"/>
                <a:gd name="T25" fmla="*/ 1 h 36"/>
                <a:gd name="T26" fmla="*/ 1 w 477"/>
                <a:gd name="T27" fmla="*/ 1 h 36"/>
                <a:gd name="T28" fmla="*/ 1 w 477"/>
                <a:gd name="T29" fmla="*/ 1 h 36"/>
                <a:gd name="T30" fmla="*/ 1 w 477"/>
                <a:gd name="T31" fmla="*/ 1 h 36"/>
                <a:gd name="T32" fmla="*/ 1 w 477"/>
                <a:gd name="T33" fmla="*/ 1 h 36"/>
                <a:gd name="T34" fmla="*/ 1 w 477"/>
                <a:gd name="T35" fmla="*/ 1 h 36"/>
                <a:gd name="T36" fmla="*/ 1 w 477"/>
                <a:gd name="T37" fmla="*/ 1 h 36"/>
                <a:gd name="T38" fmla="*/ 1 w 477"/>
                <a:gd name="T39" fmla="*/ 1 h 36"/>
                <a:gd name="T40" fmla="*/ 1 w 477"/>
                <a:gd name="T41" fmla="*/ 1 h 36"/>
                <a:gd name="T42" fmla="*/ 1 w 477"/>
                <a:gd name="T43" fmla="*/ 1 h 36"/>
                <a:gd name="T44" fmla="*/ 1 w 477"/>
                <a:gd name="T45" fmla="*/ 1 h 36"/>
                <a:gd name="T46" fmla="*/ 1 w 477"/>
                <a:gd name="T47" fmla="*/ 1 h 36"/>
                <a:gd name="T48" fmla="*/ 1 w 477"/>
                <a:gd name="T49" fmla="*/ 1 h 36"/>
                <a:gd name="T50" fmla="*/ 1 w 477"/>
                <a:gd name="T51" fmla="*/ 0 h 36"/>
                <a:gd name="T52" fmla="*/ 1 w 477"/>
                <a:gd name="T53" fmla="*/ 1 h 36"/>
                <a:gd name="T54" fmla="*/ 1 w 477"/>
                <a:gd name="T55" fmla="*/ 1 h 36"/>
                <a:gd name="T56" fmla="*/ 1 w 477"/>
                <a:gd name="T57" fmla="*/ 0 h 36"/>
                <a:gd name="T58" fmla="*/ 1 w 477"/>
                <a:gd name="T59" fmla="*/ 0 h 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77"/>
                <a:gd name="T91" fmla="*/ 0 h 36"/>
                <a:gd name="T92" fmla="*/ 477 w 477"/>
                <a:gd name="T93" fmla="*/ 36 h 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77" h="36">
                  <a:moveTo>
                    <a:pt x="0" y="4"/>
                  </a:moveTo>
                  <a:lnTo>
                    <a:pt x="0" y="17"/>
                  </a:lnTo>
                  <a:lnTo>
                    <a:pt x="16" y="17"/>
                  </a:lnTo>
                  <a:lnTo>
                    <a:pt x="16" y="4"/>
                  </a:lnTo>
                  <a:lnTo>
                    <a:pt x="0" y="4"/>
                  </a:lnTo>
                  <a:close/>
                  <a:moveTo>
                    <a:pt x="69" y="23"/>
                  </a:moveTo>
                  <a:lnTo>
                    <a:pt x="69" y="36"/>
                  </a:lnTo>
                  <a:lnTo>
                    <a:pt x="86" y="36"/>
                  </a:lnTo>
                  <a:lnTo>
                    <a:pt x="86" y="23"/>
                  </a:lnTo>
                  <a:lnTo>
                    <a:pt x="69" y="23"/>
                  </a:lnTo>
                  <a:close/>
                  <a:moveTo>
                    <a:pt x="307" y="23"/>
                  </a:moveTo>
                  <a:lnTo>
                    <a:pt x="307" y="36"/>
                  </a:lnTo>
                  <a:lnTo>
                    <a:pt x="290" y="36"/>
                  </a:lnTo>
                  <a:lnTo>
                    <a:pt x="290" y="23"/>
                  </a:lnTo>
                  <a:lnTo>
                    <a:pt x="307" y="23"/>
                  </a:lnTo>
                  <a:close/>
                  <a:moveTo>
                    <a:pt x="327" y="23"/>
                  </a:moveTo>
                  <a:lnTo>
                    <a:pt x="327" y="36"/>
                  </a:lnTo>
                  <a:lnTo>
                    <a:pt x="343" y="36"/>
                  </a:lnTo>
                  <a:lnTo>
                    <a:pt x="343" y="23"/>
                  </a:lnTo>
                  <a:lnTo>
                    <a:pt x="327" y="23"/>
                  </a:lnTo>
                  <a:close/>
                  <a:moveTo>
                    <a:pt x="425" y="23"/>
                  </a:moveTo>
                  <a:lnTo>
                    <a:pt x="425" y="36"/>
                  </a:lnTo>
                  <a:lnTo>
                    <a:pt x="442" y="36"/>
                  </a:lnTo>
                  <a:lnTo>
                    <a:pt x="442" y="23"/>
                  </a:lnTo>
                  <a:lnTo>
                    <a:pt x="425" y="23"/>
                  </a:lnTo>
                  <a:close/>
                  <a:moveTo>
                    <a:pt x="460" y="0"/>
                  </a:moveTo>
                  <a:lnTo>
                    <a:pt x="460" y="14"/>
                  </a:lnTo>
                  <a:lnTo>
                    <a:pt x="477" y="14"/>
                  </a:lnTo>
                  <a:lnTo>
                    <a:pt x="477" y="0"/>
                  </a:lnTo>
                  <a:lnTo>
                    <a:pt x="4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9" name="Rectangle 2496"/>
            <p:cNvSpPr>
              <a:spLocks noChangeArrowheads="1"/>
            </p:cNvSpPr>
            <p:nvPr/>
          </p:nvSpPr>
          <p:spPr bwMode="auto">
            <a:xfrm>
              <a:off x="1938" y="3213"/>
              <a:ext cx="9" cy="6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0" name="Rectangle 2497"/>
            <p:cNvSpPr>
              <a:spLocks noChangeArrowheads="1"/>
            </p:cNvSpPr>
            <p:nvPr/>
          </p:nvSpPr>
          <p:spPr bwMode="auto">
            <a:xfrm>
              <a:off x="1973" y="3222"/>
              <a:ext cx="8" cy="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1" name="Rectangle 2498"/>
            <p:cNvSpPr>
              <a:spLocks noChangeArrowheads="1"/>
            </p:cNvSpPr>
            <p:nvPr/>
          </p:nvSpPr>
          <p:spPr bwMode="auto">
            <a:xfrm>
              <a:off x="2084" y="3222"/>
              <a:ext cx="8" cy="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2" name="Rectangle 2499"/>
            <p:cNvSpPr>
              <a:spLocks noChangeArrowheads="1"/>
            </p:cNvSpPr>
            <p:nvPr/>
          </p:nvSpPr>
          <p:spPr bwMode="auto">
            <a:xfrm>
              <a:off x="2102" y="3222"/>
              <a:ext cx="8" cy="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3" name="Rectangle 2500"/>
            <p:cNvSpPr>
              <a:spLocks noChangeArrowheads="1"/>
            </p:cNvSpPr>
            <p:nvPr/>
          </p:nvSpPr>
          <p:spPr bwMode="auto">
            <a:xfrm>
              <a:off x="2151" y="3222"/>
              <a:ext cx="8" cy="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4" name="Rectangle 2501"/>
            <p:cNvSpPr>
              <a:spLocks noChangeArrowheads="1"/>
            </p:cNvSpPr>
            <p:nvPr/>
          </p:nvSpPr>
          <p:spPr bwMode="auto">
            <a:xfrm>
              <a:off x="2169" y="3211"/>
              <a:ext cx="8" cy="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5" name="Freeform 2502"/>
            <p:cNvSpPr>
              <a:spLocks/>
            </p:cNvSpPr>
            <p:nvPr/>
          </p:nvSpPr>
          <p:spPr bwMode="auto">
            <a:xfrm>
              <a:off x="2164" y="2899"/>
              <a:ext cx="19" cy="327"/>
            </a:xfrm>
            <a:custGeom>
              <a:avLst/>
              <a:gdLst>
                <a:gd name="T0" fmla="*/ 0 w 38"/>
                <a:gd name="T1" fmla="*/ 2 h 654"/>
                <a:gd name="T2" fmla="*/ 1 w 38"/>
                <a:gd name="T3" fmla="*/ 2 h 654"/>
                <a:gd name="T4" fmla="*/ 1 w 38"/>
                <a:gd name="T5" fmla="*/ 0 h 654"/>
                <a:gd name="T6" fmla="*/ 0 w 38"/>
                <a:gd name="T7" fmla="*/ 1 h 654"/>
                <a:gd name="T8" fmla="*/ 0 w 38"/>
                <a:gd name="T9" fmla="*/ 2 h 6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654"/>
                <a:gd name="T17" fmla="*/ 38 w 38"/>
                <a:gd name="T18" fmla="*/ 654 h 6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654">
                  <a:moveTo>
                    <a:pt x="0" y="654"/>
                  </a:moveTo>
                  <a:lnTo>
                    <a:pt x="38" y="616"/>
                  </a:lnTo>
                  <a:lnTo>
                    <a:pt x="38" y="0"/>
                  </a:lnTo>
                  <a:lnTo>
                    <a:pt x="0" y="39"/>
                  </a:lnTo>
                  <a:lnTo>
                    <a:pt x="0" y="654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6" name="Freeform 2503"/>
            <p:cNvSpPr>
              <a:spLocks/>
            </p:cNvSpPr>
            <p:nvPr/>
          </p:nvSpPr>
          <p:spPr bwMode="auto">
            <a:xfrm>
              <a:off x="2097" y="2899"/>
              <a:ext cx="86" cy="19"/>
            </a:xfrm>
            <a:custGeom>
              <a:avLst/>
              <a:gdLst>
                <a:gd name="T0" fmla="*/ 0 w 173"/>
                <a:gd name="T1" fmla="*/ 0 h 39"/>
                <a:gd name="T2" fmla="*/ 0 w 173"/>
                <a:gd name="T3" fmla="*/ 0 h 39"/>
                <a:gd name="T4" fmla="*/ 0 w 173"/>
                <a:gd name="T5" fmla="*/ 0 h 39"/>
                <a:gd name="T6" fmla="*/ 0 w 173"/>
                <a:gd name="T7" fmla="*/ 0 h 39"/>
                <a:gd name="T8" fmla="*/ 0 w 173"/>
                <a:gd name="T9" fmla="*/ 0 h 39"/>
                <a:gd name="T10" fmla="*/ 0 w 173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39"/>
                <a:gd name="T20" fmla="*/ 173 w 173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39">
                  <a:moveTo>
                    <a:pt x="0" y="39"/>
                  </a:moveTo>
                  <a:lnTo>
                    <a:pt x="39" y="0"/>
                  </a:lnTo>
                  <a:lnTo>
                    <a:pt x="173" y="0"/>
                  </a:lnTo>
                  <a:lnTo>
                    <a:pt x="135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047" name="Freeform 2504"/>
            <p:cNvSpPr>
              <a:spLocks/>
            </p:cNvSpPr>
            <p:nvPr/>
          </p:nvSpPr>
          <p:spPr bwMode="auto">
            <a:xfrm>
              <a:off x="1933" y="2923"/>
              <a:ext cx="34" cy="10"/>
            </a:xfrm>
            <a:custGeom>
              <a:avLst/>
              <a:gdLst>
                <a:gd name="T0" fmla="*/ 0 w 68"/>
                <a:gd name="T1" fmla="*/ 0 h 21"/>
                <a:gd name="T2" fmla="*/ 1 w 68"/>
                <a:gd name="T3" fmla="*/ 0 h 21"/>
                <a:gd name="T4" fmla="*/ 1 w 68"/>
                <a:gd name="T5" fmla="*/ 0 h 21"/>
                <a:gd name="T6" fmla="*/ 1 w 68"/>
                <a:gd name="T7" fmla="*/ 0 h 21"/>
                <a:gd name="T8" fmla="*/ 0 w 68"/>
                <a:gd name="T9" fmla="*/ 0 h 21"/>
                <a:gd name="T10" fmla="*/ 0 w 68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"/>
                <a:gd name="T19" fmla="*/ 0 h 21"/>
                <a:gd name="T20" fmla="*/ 68 w 68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" h="21">
                  <a:moveTo>
                    <a:pt x="0" y="21"/>
                  </a:moveTo>
                  <a:lnTo>
                    <a:pt x="19" y="0"/>
                  </a:lnTo>
                  <a:lnTo>
                    <a:pt x="68" y="0"/>
                  </a:lnTo>
                  <a:lnTo>
                    <a:pt x="68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048" name="Freeform 2505"/>
            <p:cNvSpPr>
              <a:spLocks/>
            </p:cNvSpPr>
            <p:nvPr/>
          </p:nvSpPr>
          <p:spPr bwMode="auto">
            <a:xfrm>
              <a:off x="1967" y="2899"/>
              <a:ext cx="149" cy="19"/>
            </a:xfrm>
            <a:custGeom>
              <a:avLst/>
              <a:gdLst>
                <a:gd name="T0" fmla="*/ 0 w 298"/>
                <a:gd name="T1" fmla="*/ 0 h 39"/>
                <a:gd name="T2" fmla="*/ 1 w 298"/>
                <a:gd name="T3" fmla="*/ 0 h 39"/>
                <a:gd name="T4" fmla="*/ 1 w 298"/>
                <a:gd name="T5" fmla="*/ 0 h 39"/>
                <a:gd name="T6" fmla="*/ 1 w 298"/>
                <a:gd name="T7" fmla="*/ 0 h 39"/>
                <a:gd name="T8" fmla="*/ 0 w 298"/>
                <a:gd name="T9" fmla="*/ 0 h 39"/>
                <a:gd name="T10" fmla="*/ 0 w 298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8"/>
                <a:gd name="T19" fmla="*/ 0 h 39"/>
                <a:gd name="T20" fmla="*/ 298 w 298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8" h="39">
                  <a:moveTo>
                    <a:pt x="0" y="39"/>
                  </a:moveTo>
                  <a:lnTo>
                    <a:pt x="38" y="0"/>
                  </a:lnTo>
                  <a:lnTo>
                    <a:pt x="298" y="0"/>
                  </a:lnTo>
                  <a:lnTo>
                    <a:pt x="259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049" name="Rectangle 2506"/>
            <p:cNvSpPr>
              <a:spLocks noChangeArrowheads="1"/>
            </p:cNvSpPr>
            <p:nvPr/>
          </p:nvSpPr>
          <p:spPr bwMode="auto">
            <a:xfrm>
              <a:off x="1933" y="2899"/>
              <a:ext cx="250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0" name="Rectangle 2507"/>
            <p:cNvSpPr>
              <a:spLocks noChangeArrowheads="1"/>
            </p:cNvSpPr>
            <p:nvPr/>
          </p:nvSpPr>
          <p:spPr bwMode="auto">
            <a:xfrm>
              <a:off x="1933" y="2899"/>
              <a:ext cx="250" cy="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1" name="Rectangle 2508"/>
            <p:cNvSpPr>
              <a:spLocks noChangeArrowheads="1"/>
            </p:cNvSpPr>
            <p:nvPr/>
          </p:nvSpPr>
          <p:spPr bwMode="auto">
            <a:xfrm>
              <a:off x="1933" y="2900"/>
              <a:ext cx="250" cy="1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2" name="Rectangle 2509"/>
            <p:cNvSpPr>
              <a:spLocks noChangeArrowheads="1"/>
            </p:cNvSpPr>
            <p:nvPr/>
          </p:nvSpPr>
          <p:spPr bwMode="auto">
            <a:xfrm>
              <a:off x="1933" y="2901"/>
              <a:ext cx="250" cy="1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3" name="Rectangle 2510"/>
            <p:cNvSpPr>
              <a:spLocks noChangeArrowheads="1"/>
            </p:cNvSpPr>
            <p:nvPr/>
          </p:nvSpPr>
          <p:spPr bwMode="auto">
            <a:xfrm>
              <a:off x="1933" y="2901"/>
              <a:ext cx="250" cy="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4" name="Rectangle 2511"/>
            <p:cNvSpPr>
              <a:spLocks noChangeArrowheads="1"/>
            </p:cNvSpPr>
            <p:nvPr/>
          </p:nvSpPr>
          <p:spPr bwMode="auto">
            <a:xfrm>
              <a:off x="1933" y="2902"/>
              <a:ext cx="250" cy="1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5" name="Rectangle 2512"/>
            <p:cNvSpPr>
              <a:spLocks noChangeArrowheads="1"/>
            </p:cNvSpPr>
            <p:nvPr/>
          </p:nvSpPr>
          <p:spPr bwMode="auto">
            <a:xfrm>
              <a:off x="1933" y="2902"/>
              <a:ext cx="250" cy="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6" name="Rectangle 2513"/>
            <p:cNvSpPr>
              <a:spLocks noChangeArrowheads="1"/>
            </p:cNvSpPr>
            <p:nvPr/>
          </p:nvSpPr>
          <p:spPr bwMode="auto">
            <a:xfrm>
              <a:off x="1933" y="2903"/>
              <a:ext cx="250" cy="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7" name="Rectangle 2514"/>
            <p:cNvSpPr>
              <a:spLocks noChangeArrowheads="1"/>
            </p:cNvSpPr>
            <p:nvPr/>
          </p:nvSpPr>
          <p:spPr bwMode="auto">
            <a:xfrm>
              <a:off x="1933" y="2904"/>
              <a:ext cx="250" cy="1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8" name="Rectangle 2515"/>
            <p:cNvSpPr>
              <a:spLocks noChangeArrowheads="1"/>
            </p:cNvSpPr>
            <p:nvPr/>
          </p:nvSpPr>
          <p:spPr bwMode="auto">
            <a:xfrm>
              <a:off x="1933" y="2904"/>
              <a:ext cx="250" cy="1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9" name="Rectangle 2516"/>
            <p:cNvSpPr>
              <a:spLocks noChangeArrowheads="1"/>
            </p:cNvSpPr>
            <p:nvPr/>
          </p:nvSpPr>
          <p:spPr bwMode="auto">
            <a:xfrm>
              <a:off x="1933" y="2905"/>
              <a:ext cx="250" cy="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0" name="Rectangle 2517"/>
            <p:cNvSpPr>
              <a:spLocks noChangeArrowheads="1"/>
            </p:cNvSpPr>
            <p:nvPr/>
          </p:nvSpPr>
          <p:spPr bwMode="auto">
            <a:xfrm>
              <a:off x="1933" y="2906"/>
              <a:ext cx="250" cy="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1" name="Rectangle 2518"/>
            <p:cNvSpPr>
              <a:spLocks noChangeArrowheads="1"/>
            </p:cNvSpPr>
            <p:nvPr/>
          </p:nvSpPr>
          <p:spPr bwMode="auto">
            <a:xfrm>
              <a:off x="1933" y="2906"/>
              <a:ext cx="250" cy="1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2" name="Rectangle 2519"/>
            <p:cNvSpPr>
              <a:spLocks noChangeArrowheads="1"/>
            </p:cNvSpPr>
            <p:nvPr/>
          </p:nvSpPr>
          <p:spPr bwMode="auto">
            <a:xfrm>
              <a:off x="1933" y="2907"/>
              <a:ext cx="250" cy="1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3" name="Rectangle 2520"/>
            <p:cNvSpPr>
              <a:spLocks noChangeArrowheads="1"/>
            </p:cNvSpPr>
            <p:nvPr/>
          </p:nvSpPr>
          <p:spPr bwMode="auto">
            <a:xfrm>
              <a:off x="1933" y="2908"/>
              <a:ext cx="250" cy="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4" name="Rectangle 2521"/>
            <p:cNvSpPr>
              <a:spLocks noChangeArrowheads="1"/>
            </p:cNvSpPr>
            <p:nvPr/>
          </p:nvSpPr>
          <p:spPr bwMode="auto">
            <a:xfrm>
              <a:off x="1933" y="2908"/>
              <a:ext cx="250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5" name="Rectangle 2522"/>
            <p:cNvSpPr>
              <a:spLocks noChangeArrowheads="1"/>
            </p:cNvSpPr>
            <p:nvPr/>
          </p:nvSpPr>
          <p:spPr bwMode="auto">
            <a:xfrm>
              <a:off x="1933" y="2909"/>
              <a:ext cx="250" cy="1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6" name="Rectangle 2523"/>
            <p:cNvSpPr>
              <a:spLocks noChangeArrowheads="1"/>
            </p:cNvSpPr>
            <p:nvPr/>
          </p:nvSpPr>
          <p:spPr bwMode="auto">
            <a:xfrm>
              <a:off x="1933" y="2909"/>
              <a:ext cx="250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7" name="Rectangle 2524"/>
            <p:cNvSpPr>
              <a:spLocks noChangeArrowheads="1"/>
            </p:cNvSpPr>
            <p:nvPr/>
          </p:nvSpPr>
          <p:spPr bwMode="auto">
            <a:xfrm>
              <a:off x="1933" y="2910"/>
              <a:ext cx="250" cy="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8" name="Rectangle 2525"/>
            <p:cNvSpPr>
              <a:spLocks noChangeArrowheads="1"/>
            </p:cNvSpPr>
            <p:nvPr/>
          </p:nvSpPr>
          <p:spPr bwMode="auto">
            <a:xfrm>
              <a:off x="1933" y="2911"/>
              <a:ext cx="250" cy="1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9" name="Rectangle 2526"/>
            <p:cNvSpPr>
              <a:spLocks noChangeArrowheads="1"/>
            </p:cNvSpPr>
            <p:nvPr/>
          </p:nvSpPr>
          <p:spPr bwMode="auto">
            <a:xfrm>
              <a:off x="1933" y="2911"/>
              <a:ext cx="250" cy="1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0" name="Rectangle 2527"/>
            <p:cNvSpPr>
              <a:spLocks noChangeArrowheads="1"/>
            </p:cNvSpPr>
            <p:nvPr/>
          </p:nvSpPr>
          <p:spPr bwMode="auto">
            <a:xfrm>
              <a:off x="1933" y="2912"/>
              <a:ext cx="250" cy="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1" name="Rectangle 2528"/>
            <p:cNvSpPr>
              <a:spLocks noChangeArrowheads="1"/>
            </p:cNvSpPr>
            <p:nvPr/>
          </p:nvSpPr>
          <p:spPr bwMode="auto">
            <a:xfrm>
              <a:off x="1933" y="2913"/>
              <a:ext cx="250" cy="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2" name="Rectangle 2529"/>
            <p:cNvSpPr>
              <a:spLocks noChangeArrowheads="1"/>
            </p:cNvSpPr>
            <p:nvPr/>
          </p:nvSpPr>
          <p:spPr bwMode="auto">
            <a:xfrm>
              <a:off x="1933" y="2913"/>
              <a:ext cx="250" cy="1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3" name="Rectangle 2530"/>
            <p:cNvSpPr>
              <a:spLocks noChangeArrowheads="1"/>
            </p:cNvSpPr>
            <p:nvPr/>
          </p:nvSpPr>
          <p:spPr bwMode="auto">
            <a:xfrm>
              <a:off x="1933" y="2914"/>
              <a:ext cx="250" cy="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4" name="Rectangle 2531"/>
            <p:cNvSpPr>
              <a:spLocks noChangeArrowheads="1"/>
            </p:cNvSpPr>
            <p:nvPr/>
          </p:nvSpPr>
          <p:spPr bwMode="auto">
            <a:xfrm>
              <a:off x="1933" y="2914"/>
              <a:ext cx="250" cy="1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5" name="Rectangle 2532"/>
            <p:cNvSpPr>
              <a:spLocks noChangeArrowheads="1"/>
            </p:cNvSpPr>
            <p:nvPr/>
          </p:nvSpPr>
          <p:spPr bwMode="auto">
            <a:xfrm>
              <a:off x="1933" y="2915"/>
              <a:ext cx="250" cy="1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6" name="Rectangle 2533"/>
            <p:cNvSpPr>
              <a:spLocks noChangeArrowheads="1"/>
            </p:cNvSpPr>
            <p:nvPr/>
          </p:nvSpPr>
          <p:spPr bwMode="auto">
            <a:xfrm>
              <a:off x="1933" y="2916"/>
              <a:ext cx="250" cy="1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7" name="Rectangle 2534"/>
            <p:cNvSpPr>
              <a:spLocks noChangeArrowheads="1"/>
            </p:cNvSpPr>
            <p:nvPr/>
          </p:nvSpPr>
          <p:spPr bwMode="auto">
            <a:xfrm>
              <a:off x="1933" y="2916"/>
              <a:ext cx="250" cy="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8" name="Rectangle 2535"/>
            <p:cNvSpPr>
              <a:spLocks noChangeArrowheads="1"/>
            </p:cNvSpPr>
            <p:nvPr/>
          </p:nvSpPr>
          <p:spPr bwMode="auto">
            <a:xfrm>
              <a:off x="1933" y="2917"/>
              <a:ext cx="250" cy="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9" name="Rectangle 2536"/>
            <p:cNvSpPr>
              <a:spLocks noChangeArrowheads="1"/>
            </p:cNvSpPr>
            <p:nvPr/>
          </p:nvSpPr>
          <p:spPr bwMode="auto">
            <a:xfrm>
              <a:off x="1933" y="2918"/>
              <a:ext cx="250" cy="1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0" name="Rectangle 2537"/>
            <p:cNvSpPr>
              <a:spLocks noChangeArrowheads="1"/>
            </p:cNvSpPr>
            <p:nvPr/>
          </p:nvSpPr>
          <p:spPr bwMode="auto">
            <a:xfrm>
              <a:off x="1933" y="2918"/>
              <a:ext cx="250" cy="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1" name="Rectangle 2538"/>
            <p:cNvSpPr>
              <a:spLocks noChangeArrowheads="1"/>
            </p:cNvSpPr>
            <p:nvPr/>
          </p:nvSpPr>
          <p:spPr bwMode="auto">
            <a:xfrm>
              <a:off x="1933" y="2919"/>
              <a:ext cx="250" cy="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2" name="Rectangle 2539"/>
            <p:cNvSpPr>
              <a:spLocks noChangeArrowheads="1"/>
            </p:cNvSpPr>
            <p:nvPr/>
          </p:nvSpPr>
          <p:spPr bwMode="auto">
            <a:xfrm>
              <a:off x="1933" y="2920"/>
              <a:ext cx="250" cy="1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3" name="Rectangle 2540"/>
            <p:cNvSpPr>
              <a:spLocks noChangeArrowheads="1"/>
            </p:cNvSpPr>
            <p:nvPr/>
          </p:nvSpPr>
          <p:spPr bwMode="auto">
            <a:xfrm>
              <a:off x="1933" y="2920"/>
              <a:ext cx="250" cy="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4" name="Rectangle 2541"/>
            <p:cNvSpPr>
              <a:spLocks noChangeArrowheads="1"/>
            </p:cNvSpPr>
            <p:nvPr/>
          </p:nvSpPr>
          <p:spPr bwMode="auto">
            <a:xfrm>
              <a:off x="1933" y="2921"/>
              <a:ext cx="250" cy="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5" name="Rectangle 2542"/>
            <p:cNvSpPr>
              <a:spLocks noChangeArrowheads="1"/>
            </p:cNvSpPr>
            <p:nvPr/>
          </p:nvSpPr>
          <p:spPr bwMode="auto">
            <a:xfrm>
              <a:off x="1933" y="2921"/>
              <a:ext cx="250" cy="1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6" name="Rectangle 2543"/>
            <p:cNvSpPr>
              <a:spLocks noChangeArrowheads="1"/>
            </p:cNvSpPr>
            <p:nvPr/>
          </p:nvSpPr>
          <p:spPr bwMode="auto">
            <a:xfrm>
              <a:off x="1933" y="2922"/>
              <a:ext cx="250" cy="1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7" name="Rectangle 2544"/>
            <p:cNvSpPr>
              <a:spLocks noChangeArrowheads="1"/>
            </p:cNvSpPr>
            <p:nvPr/>
          </p:nvSpPr>
          <p:spPr bwMode="auto">
            <a:xfrm>
              <a:off x="1933" y="2923"/>
              <a:ext cx="250" cy="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8" name="Rectangle 2545"/>
            <p:cNvSpPr>
              <a:spLocks noChangeArrowheads="1"/>
            </p:cNvSpPr>
            <p:nvPr/>
          </p:nvSpPr>
          <p:spPr bwMode="auto">
            <a:xfrm>
              <a:off x="1933" y="2923"/>
              <a:ext cx="250" cy="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9" name="Rectangle 2546"/>
            <p:cNvSpPr>
              <a:spLocks noChangeArrowheads="1"/>
            </p:cNvSpPr>
            <p:nvPr/>
          </p:nvSpPr>
          <p:spPr bwMode="auto">
            <a:xfrm>
              <a:off x="1933" y="2924"/>
              <a:ext cx="250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0" name="Rectangle 2547"/>
            <p:cNvSpPr>
              <a:spLocks noChangeArrowheads="1"/>
            </p:cNvSpPr>
            <p:nvPr/>
          </p:nvSpPr>
          <p:spPr bwMode="auto">
            <a:xfrm>
              <a:off x="1933" y="2925"/>
              <a:ext cx="250" cy="1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1" name="Rectangle 2548"/>
            <p:cNvSpPr>
              <a:spLocks noChangeArrowheads="1"/>
            </p:cNvSpPr>
            <p:nvPr/>
          </p:nvSpPr>
          <p:spPr bwMode="auto">
            <a:xfrm>
              <a:off x="1933" y="2925"/>
              <a:ext cx="250" cy="1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2" name="Rectangle 2549"/>
            <p:cNvSpPr>
              <a:spLocks noChangeArrowheads="1"/>
            </p:cNvSpPr>
            <p:nvPr/>
          </p:nvSpPr>
          <p:spPr bwMode="auto">
            <a:xfrm>
              <a:off x="1933" y="2926"/>
              <a:ext cx="250" cy="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3" name="Rectangle 2550"/>
            <p:cNvSpPr>
              <a:spLocks noChangeArrowheads="1"/>
            </p:cNvSpPr>
            <p:nvPr/>
          </p:nvSpPr>
          <p:spPr bwMode="auto">
            <a:xfrm>
              <a:off x="1933" y="2926"/>
              <a:ext cx="250" cy="1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4" name="Rectangle 2551"/>
            <p:cNvSpPr>
              <a:spLocks noChangeArrowheads="1"/>
            </p:cNvSpPr>
            <p:nvPr/>
          </p:nvSpPr>
          <p:spPr bwMode="auto">
            <a:xfrm>
              <a:off x="1933" y="2927"/>
              <a:ext cx="250" cy="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5" name="Rectangle 2552"/>
            <p:cNvSpPr>
              <a:spLocks noChangeArrowheads="1"/>
            </p:cNvSpPr>
            <p:nvPr/>
          </p:nvSpPr>
          <p:spPr bwMode="auto">
            <a:xfrm>
              <a:off x="1933" y="2928"/>
              <a:ext cx="250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6" name="Rectangle 2553"/>
            <p:cNvSpPr>
              <a:spLocks noChangeArrowheads="1"/>
            </p:cNvSpPr>
            <p:nvPr/>
          </p:nvSpPr>
          <p:spPr bwMode="auto">
            <a:xfrm>
              <a:off x="1933" y="2928"/>
              <a:ext cx="250" cy="1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7" name="Rectangle 2554"/>
            <p:cNvSpPr>
              <a:spLocks noChangeArrowheads="1"/>
            </p:cNvSpPr>
            <p:nvPr/>
          </p:nvSpPr>
          <p:spPr bwMode="auto">
            <a:xfrm>
              <a:off x="1933" y="2929"/>
              <a:ext cx="250" cy="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8" name="Rectangle 2555"/>
            <p:cNvSpPr>
              <a:spLocks noChangeArrowheads="1"/>
            </p:cNvSpPr>
            <p:nvPr/>
          </p:nvSpPr>
          <p:spPr bwMode="auto">
            <a:xfrm>
              <a:off x="1933" y="2930"/>
              <a:ext cx="250" cy="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9" name="Rectangle 2556"/>
            <p:cNvSpPr>
              <a:spLocks noChangeArrowheads="1"/>
            </p:cNvSpPr>
            <p:nvPr/>
          </p:nvSpPr>
          <p:spPr bwMode="auto">
            <a:xfrm>
              <a:off x="1933" y="2930"/>
              <a:ext cx="250" cy="1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0" name="Rectangle 2557"/>
            <p:cNvSpPr>
              <a:spLocks noChangeArrowheads="1"/>
            </p:cNvSpPr>
            <p:nvPr/>
          </p:nvSpPr>
          <p:spPr bwMode="auto">
            <a:xfrm>
              <a:off x="1933" y="2931"/>
              <a:ext cx="250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1" name="Rectangle 2558"/>
            <p:cNvSpPr>
              <a:spLocks noChangeArrowheads="1"/>
            </p:cNvSpPr>
            <p:nvPr/>
          </p:nvSpPr>
          <p:spPr bwMode="auto">
            <a:xfrm>
              <a:off x="1933" y="2932"/>
              <a:ext cx="250" cy="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2" name="Rectangle 2559"/>
            <p:cNvSpPr>
              <a:spLocks noChangeArrowheads="1"/>
            </p:cNvSpPr>
            <p:nvPr/>
          </p:nvSpPr>
          <p:spPr bwMode="auto">
            <a:xfrm>
              <a:off x="1933" y="2932"/>
              <a:ext cx="250" cy="1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3" name="Rectangle 2560"/>
            <p:cNvSpPr>
              <a:spLocks noChangeArrowheads="1"/>
            </p:cNvSpPr>
            <p:nvPr/>
          </p:nvSpPr>
          <p:spPr bwMode="auto">
            <a:xfrm>
              <a:off x="2097" y="2918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4" name="Rectangle 2561"/>
            <p:cNvSpPr>
              <a:spLocks noChangeArrowheads="1"/>
            </p:cNvSpPr>
            <p:nvPr/>
          </p:nvSpPr>
          <p:spPr bwMode="auto">
            <a:xfrm>
              <a:off x="2097" y="2918"/>
              <a:ext cx="1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5" name="Rectangle 2562"/>
            <p:cNvSpPr>
              <a:spLocks noChangeArrowheads="1"/>
            </p:cNvSpPr>
            <p:nvPr/>
          </p:nvSpPr>
          <p:spPr bwMode="auto">
            <a:xfrm>
              <a:off x="2098" y="2918"/>
              <a:ext cx="1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6" name="Rectangle 2563"/>
            <p:cNvSpPr>
              <a:spLocks noChangeArrowheads="1"/>
            </p:cNvSpPr>
            <p:nvPr/>
          </p:nvSpPr>
          <p:spPr bwMode="auto">
            <a:xfrm>
              <a:off x="2099" y="2918"/>
              <a:ext cx="1" cy="308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7" name="Rectangle 2564"/>
            <p:cNvSpPr>
              <a:spLocks noChangeArrowheads="1"/>
            </p:cNvSpPr>
            <p:nvPr/>
          </p:nvSpPr>
          <p:spPr bwMode="auto">
            <a:xfrm>
              <a:off x="2099" y="2918"/>
              <a:ext cx="1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8" name="Rectangle 2565"/>
            <p:cNvSpPr>
              <a:spLocks noChangeArrowheads="1"/>
            </p:cNvSpPr>
            <p:nvPr/>
          </p:nvSpPr>
          <p:spPr bwMode="auto">
            <a:xfrm>
              <a:off x="2100" y="2918"/>
              <a:ext cx="1" cy="308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9" name="Rectangle 2566"/>
            <p:cNvSpPr>
              <a:spLocks noChangeArrowheads="1"/>
            </p:cNvSpPr>
            <p:nvPr/>
          </p:nvSpPr>
          <p:spPr bwMode="auto">
            <a:xfrm>
              <a:off x="2101" y="2918"/>
              <a:ext cx="1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0" name="Rectangle 2567"/>
            <p:cNvSpPr>
              <a:spLocks noChangeArrowheads="1"/>
            </p:cNvSpPr>
            <p:nvPr/>
          </p:nvSpPr>
          <p:spPr bwMode="auto">
            <a:xfrm>
              <a:off x="2102" y="2918"/>
              <a:ext cx="1" cy="308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1" name="Rectangle 2568"/>
            <p:cNvSpPr>
              <a:spLocks noChangeArrowheads="1"/>
            </p:cNvSpPr>
            <p:nvPr/>
          </p:nvSpPr>
          <p:spPr bwMode="auto">
            <a:xfrm>
              <a:off x="2102" y="2918"/>
              <a:ext cx="1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2" name="Rectangle 2569"/>
            <p:cNvSpPr>
              <a:spLocks noChangeArrowheads="1"/>
            </p:cNvSpPr>
            <p:nvPr/>
          </p:nvSpPr>
          <p:spPr bwMode="auto">
            <a:xfrm>
              <a:off x="2103" y="2918"/>
              <a:ext cx="1" cy="308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3" name="Rectangle 2570"/>
            <p:cNvSpPr>
              <a:spLocks noChangeArrowheads="1"/>
            </p:cNvSpPr>
            <p:nvPr/>
          </p:nvSpPr>
          <p:spPr bwMode="auto">
            <a:xfrm>
              <a:off x="2104" y="2918"/>
              <a:ext cx="1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4" name="Rectangle 2571"/>
            <p:cNvSpPr>
              <a:spLocks noChangeArrowheads="1"/>
            </p:cNvSpPr>
            <p:nvPr/>
          </p:nvSpPr>
          <p:spPr bwMode="auto">
            <a:xfrm>
              <a:off x="2105" y="2918"/>
              <a:ext cx="1" cy="308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5" name="Rectangle 2572"/>
            <p:cNvSpPr>
              <a:spLocks noChangeArrowheads="1"/>
            </p:cNvSpPr>
            <p:nvPr/>
          </p:nvSpPr>
          <p:spPr bwMode="auto">
            <a:xfrm>
              <a:off x="2106" y="2918"/>
              <a:ext cx="1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6" name="Rectangle 2573"/>
            <p:cNvSpPr>
              <a:spLocks noChangeArrowheads="1"/>
            </p:cNvSpPr>
            <p:nvPr/>
          </p:nvSpPr>
          <p:spPr bwMode="auto">
            <a:xfrm>
              <a:off x="2106" y="2918"/>
              <a:ext cx="1" cy="308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7" name="Rectangle 2574"/>
            <p:cNvSpPr>
              <a:spLocks noChangeArrowheads="1"/>
            </p:cNvSpPr>
            <p:nvPr/>
          </p:nvSpPr>
          <p:spPr bwMode="auto">
            <a:xfrm>
              <a:off x="2107" y="2918"/>
              <a:ext cx="1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8" name="Rectangle 2575"/>
            <p:cNvSpPr>
              <a:spLocks noChangeArrowheads="1"/>
            </p:cNvSpPr>
            <p:nvPr/>
          </p:nvSpPr>
          <p:spPr bwMode="auto">
            <a:xfrm>
              <a:off x="2108" y="2918"/>
              <a:ext cx="1" cy="30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9" name="Rectangle 2576"/>
            <p:cNvSpPr>
              <a:spLocks noChangeArrowheads="1"/>
            </p:cNvSpPr>
            <p:nvPr/>
          </p:nvSpPr>
          <p:spPr bwMode="auto">
            <a:xfrm>
              <a:off x="2109" y="2918"/>
              <a:ext cx="1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0" name="Rectangle 2577"/>
            <p:cNvSpPr>
              <a:spLocks noChangeArrowheads="1"/>
            </p:cNvSpPr>
            <p:nvPr/>
          </p:nvSpPr>
          <p:spPr bwMode="auto">
            <a:xfrm>
              <a:off x="2109" y="2918"/>
              <a:ext cx="1" cy="308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1" name="Rectangle 2578"/>
            <p:cNvSpPr>
              <a:spLocks noChangeArrowheads="1"/>
            </p:cNvSpPr>
            <p:nvPr/>
          </p:nvSpPr>
          <p:spPr bwMode="auto">
            <a:xfrm>
              <a:off x="2110" y="2918"/>
              <a:ext cx="1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2" name="Rectangle 2579"/>
            <p:cNvSpPr>
              <a:spLocks noChangeArrowheads="1"/>
            </p:cNvSpPr>
            <p:nvPr/>
          </p:nvSpPr>
          <p:spPr bwMode="auto">
            <a:xfrm>
              <a:off x="2111" y="2918"/>
              <a:ext cx="1" cy="308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3" name="Rectangle 2580"/>
            <p:cNvSpPr>
              <a:spLocks noChangeArrowheads="1"/>
            </p:cNvSpPr>
            <p:nvPr/>
          </p:nvSpPr>
          <p:spPr bwMode="auto">
            <a:xfrm>
              <a:off x="2111" y="2918"/>
              <a:ext cx="1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4" name="Rectangle 2581"/>
            <p:cNvSpPr>
              <a:spLocks noChangeArrowheads="1"/>
            </p:cNvSpPr>
            <p:nvPr/>
          </p:nvSpPr>
          <p:spPr bwMode="auto">
            <a:xfrm>
              <a:off x="2112" y="2918"/>
              <a:ext cx="1" cy="308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5" name="Rectangle 2582"/>
            <p:cNvSpPr>
              <a:spLocks noChangeArrowheads="1"/>
            </p:cNvSpPr>
            <p:nvPr/>
          </p:nvSpPr>
          <p:spPr bwMode="auto">
            <a:xfrm>
              <a:off x="2113" y="2918"/>
              <a:ext cx="1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6" name="Rectangle 2583"/>
            <p:cNvSpPr>
              <a:spLocks noChangeArrowheads="1"/>
            </p:cNvSpPr>
            <p:nvPr/>
          </p:nvSpPr>
          <p:spPr bwMode="auto">
            <a:xfrm>
              <a:off x="2113" y="2918"/>
              <a:ext cx="1" cy="308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7" name="Rectangle 2584"/>
            <p:cNvSpPr>
              <a:spLocks noChangeArrowheads="1"/>
            </p:cNvSpPr>
            <p:nvPr/>
          </p:nvSpPr>
          <p:spPr bwMode="auto">
            <a:xfrm>
              <a:off x="2114" y="2918"/>
              <a:ext cx="1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8" name="Rectangle 2585"/>
            <p:cNvSpPr>
              <a:spLocks noChangeArrowheads="1"/>
            </p:cNvSpPr>
            <p:nvPr/>
          </p:nvSpPr>
          <p:spPr bwMode="auto">
            <a:xfrm>
              <a:off x="2115" y="2918"/>
              <a:ext cx="1" cy="30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9" name="Rectangle 2586"/>
            <p:cNvSpPr>
              <a:spLocks noChangeArrowheads="1"/>
            </p:cNvSpPr>
            <p:nvPr/>
          </p:nvSpPr>
          <p:spPr bwMode="auto">
            <a:xfrm>
              <a:off x="2116" y="2918"/>
              <a:ext cx="1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0" name="Rectangle 2587"/>
            <p:cNvSpPr>
              <a:spLocks noChangeArrowheads="1"/>
            </p:cNvSpPr>
            <p:nvPr/>
          </p:nvSpPr>
          <p:spPr bwMode="auto">
            <a:xfrm>
              <a:off x="2117" y="2918"/>
              <a:ext cx="1" cy="308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1" name="Rectangle 2588"/>
            <p:cNvSpPr>
              <a:spLocks noChangeArrowheads="1"/>
            </p:cNvSpPr>
            <p:nvPr/>
          </p:nvSpPr>
          <p:spPr bwMode="auto">
            <a:xfrm>
              <a:off x="2118" y="2918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2" name="Rectangle 2589"/>
            <p:cNvSpPr>
              <a:spLocks noChangeArrowheads="1"/>
            </p:cNvSpPr>
            <p:nvPr/>
          </p:nvSpPr>
          <p:spPr bwMode="auto">
            <a:xfrm>
              <a:off x="2118" y="2918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3" name="Rectangle 2590"/>
            <p:cNvSpPr>
              <a:spLocks noChangeArrowheads="1"/>
            </p:cNvSpPr>
            <p:nvPr/>
          </p:nvSpPr>
          <p:spPr bwMode="auto">
            <a:xfrm>
              <a:off x="2119" y="2918"/>
              <a:ext cx="1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4" name="Rectangle 2591"/>
            <p:cNvSpPr>
              <a:spLocks noChangeArrowheads="1"/>
            </p:cNvSpPr>
            <p:nvPr/>
          </p:nvSpPr>
          <p:spPr bwMode="auto">
            <a:xfrm>
              <a:off x="2120" y="2918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5" name="Rectangle 2592"/>
            <p:cNvSpPr>
              <a:spLocks noChangeArrowheads="1"/>
            </p:cNvSpPr>
            <p:nvPr/>
          </p:nvSpPr>
          <p:spPr bwMode="auto">
            <a:xfrm>
              <a:off x="2121" y="2918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6" name="Rectangle 2593"/>
            <p:cNvSpPr>
              <a:spLocks noChangeArrowheads="1"/>
            </p:cNvSpPr>
            <p:nvPr/>
          </p:nvSpPr>
          <p:spPr bwMode="auto">
            <a:xfrm>
              <a:off x="2121" y="2918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7" name="Rectangle 2594"/>
            <p:cNvSpPr>
              <a:spLocks noChangeArrowheads="1"/>
            </p:cNvSpPr>
            <p:nvPr/>
          </p:nvSpPr>
          <p:spPr bwMode="auto">
            <a:xfrm>
              <a:off x="2122" y="2918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8" name="Rectangle 2595"/>
            <p:cNvSpPr>
              <a:spLocks noChangeArrowheads="1"/>
            </p:cNvSpPr>
            <p:nvPr/>
          </p:nvSpPr>
          <p:spPr bwMode="auto">
            <a:xfrm>
              <a:off x="2123" y="2918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9" name="Rectangle 2596"/>
            <p:cNvSpPr>
              <a:spLocks noChangeArrowheads="1"/>
            </p:cNvSpPr>
            <p:nvPr/>
          </p:nvSpPr>
          <p:spPr bwMode="auto">
            <a:xfrm>
              <a:off x="2123" y="2918"/>
              <a:ext cx="2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0" name="Rectangle 2597"/>
            <p:cNvSpPr>
              <a:spLocks noChangeArrowheads="1"/>
            </p:cNvSpPr>
            <p:nvPr/>
          </p:nvSpPr>
          <p:spPr bwMode="auto">
            <a:xfrm>
              <a:off x="2125" y="2918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1" name="Rectangle 2598"/>
            <p:cNvSpPr>
              <a:spLocks noChangeArrowheads="1"/>
            </p:cNvSpPr>
            <p:nvPr/>
          </p:nvSpPr>
          <p:spPr bwMode="auto">
            <a:xfrm>
              <a:off x="2125" y="2918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2" name="Rectangle 2599"/>
            <p:cNvSpPr>
              <a:spLocks noChangeArrowheads="1"/>
            </p:cNvSpPr>
            <p:nvPr/>
          </p:nvSpPr>
          <p:spPr bwMode="auto">
            <a:xfrm>
              <a:off x="2126" y="2918"/>
              <a:ext cx="1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3" name="Rectangle 2600"/>
            <p:cNvSpPr>
              <a:spLocks noChangeArrowheads="1"/>
            </p:cNvSpPr>
            <p:nvPr/>
          </p:nvSpPr>
          <p:spPr bwMode="auto">
            <a:xfrm>
              <a:off x="2127" y="2918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4" name="Rectangle 2601"/>
            <p:cNvSpPr>
              <a:spLocks noChangeArrowheads="1"/>
            </p:cNvSpPr>
            <p:nvPr/>
          </p:nvSpPr>
          <p:spPr bwMode="auto">
            <a:xfrm>
              <a:off x="2128" y="2918"/>
              <a:ext cx="1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5" name="Rectangle 2602"/>
            <p:cNvSpPr>
              <a:spLocks noChangeArrowheads="1"/>
            </p:cNvSpPr>
            <p:nvPr/>
          </p:nvSpPr>
          <p:spPr bwMode="auto">
            <a:xfrm>
              <a:off x="2128" y="2918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6" name="Rectangle 2603"/>
            <p:cNvSpPr>
              <a:spLocks noChangeArrowheads="1"/>
            </p:cNvSpPr>
            <p:nvPr/>
          </p:nvSpPr>
          <p:spPr bwMode="auto">
            <a:xfrm>
              <a:off x="2129" y="2918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7" name="Rectangle 2604"/>
            <p:cNvSpPr>
              <a:spLocks noChangeArrowheads="1"/>
            </p:cNvSpPr>
            <p:nvPr/>
          </p:nvSpPr>
          <p:spPr bwMode="auto">
            <a:xfrm>
              <a:off x="2130" y="2918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8" name="Rectangle 2605"/>
            <p:cNvSpPr>
              <a:spLocks noChangeArrowheads="1"/>
            </p:cNvSpPr>
            <p:nvPr/>
          </p:nvSpPr>
          <p:spPr bwMode="auto">
            <a:xfrm>
              <a:off x="2130" y="2918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9" name="Rectangle 2606"/>
            <p:cNvSpPr>
              <a:spLocks noChangeArrowheads="1"/>
            </p:cNvSpPr>
            <p:nvPr/>
          </p:nvSpPr>
          <p:spPr bwMode="auto">
            <a:xfrm>
              <a:off x="2131" y="2918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0" name="Rectangle 2607"/>
            <p:cNvSpPr>
              <a:spLocks noChangeArrowheads="1"/>
            </p:cNvSpPr>
            <p:nvPr/>
          </p:nvSpPr>
          <p:spPr bwMode="auto">
            <a:xfrm>
              <a:off x="2132" y="2918"/>
              <a:ext cx="1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1" name="Rectangle 2608"/>
            <p:cNvSpPr>
              <a:spLocks noChangeArrowheads="1"/>
            </p:cNvSpPr>
            <p:nvPr/>
          </p:nvSpPr>
          <p:spPr bwMode="auto">
            <a:xfrm>
              <a:off x="2132" y="2918"/>
              <a:ext cx="1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2" name="Rectangle 2609"/>
            <p:cNvSpPr>
              <a:spLocks noChangeArrowheads="1"/>
            </p:cNvSpPr>
            <p:nvPr/>
          </p:nvSpPr>
          <p:spPr bwMode="auto">
            <a:xfrm>
              <a:off x="2133" y="2918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3" name="Rectangle 2610"/>
            <p:cNvSpPr>
              <a:spLocks noChangeArrowheads="1"/>
            </p:cNvSpPr>
            <p:nvPr/>
          </p:nvSpPr>
          <p:spPr bwMode="auto">
            <a:xfrm>
              <a:off x="2134" y="2918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7034" name="Group 2611"/>
          <p:cNvGrpSpPr>
            <a:grpSpLocks/>
          </p:cNvGrpSpPr>
          <p:nvPr/>
        </p:nvGrpSpPr>
        <p:grpSpPr bwMode="auto">
          <a:xfrm>
            <a:off x="3068638" y="4632325"/>
            <a:ext cx="368300" cy="488950"/>
            <a:chOff x="1933" y="2918"/>
            <a:chExt cx="232" cy="308"/>
          </a:xfrm>
        </p:grpSpPr>
        <p:sp>
          <p:nvSpPr>
            <p:cNvPr id="210754" name="Rectangle 2612"/>
            <p:cNvSpPr>
              <a:spLocks noChangeArrowheads="1"/>
            </p:cNvSpPr>
            <p:nvPr/>
          </p:nvSpPr>
          <p:spPr bwMode="auto">
            <a:xfrm>
              <a:off x="2135" y="2918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5" name="Rectangle 2613"/>
            <p:cNvSpPr>
              <a:spLocks noChangeArrowheads="1"/>
            </p:cNvSpPr>
            <p:nvPr/>
          </p:nvSpPr>
          <p:spPr bwMode="auto">
            <a:xfrm>
              <a:off x="2135" y="2918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6" name="Rectangle 2614"/>
            <p:cNvSpPr>
              <a:spLocks noChangeArrowheads="1"/>
            </p:cNvSpPr>
            <p:nvPr/>
          </p:nvSpPr>
          <p:spPr bwMode="auto">
            <a:xfrm>
              <a:off x="2136" y="2918"/>
              <a:ext cx="1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7" name="Rectangle 2615"/>
            <p:cNvSpPr>
              <a:spLocks noChangeArrowheads="1"/>
            </p:cNvSpPr>
            <p:nvPr/>
          </p:nvSpPr>
          <p:spPr bwMode="auto">
            <a:xfrm>
              <a:off x="2137" y="2918"/>
              <a:ext cx="1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8" name="Rectangle 2616"/>
            <p:cNvSpPr>
              <a:spLocks noChangeArrowheads="1"/>
            </p:cNvSpPr>
            <p:nvPr/>
          </p:nvSpPr>
          <p:spPr bwMode="auto">
            <a:xfrm>
              <a:off x="2138" y="2918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9" name="Rectangle 2617"/>
            <p:cNvSpPr>
              <a:spLocks noChangeArrowheads="1"/>
            </p:cNvSpPr>
            <p:nvPr/>
          </p:nvSpPr>
          <p:spPr bwMode="auto">
            <a:xfrm>
              <a:off x="2138" y="2918"/>
              <a:ext cx="2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0" name="Rectangle 2618"/>
            <p:cNvSpPr>
              <a:spLocks noChangeArrowheads="1"/>
            </p:cNvSpPr>
            <p:nvPr/>
          </p:nvSpPr>
          <p:spPr bwMode="auto">
            <a:xfrm>
              <a:off x="2140" y="2918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1" name="Rectangle 2619"/>
            <p:cNvSpPr>
              <a:spLocks noChangeArrowheads="1"/>
            </p:cNvSpPr>
            <p:nvPr/>
          </p:nvSpPr>
          <p:spPr bwMode="auto">
            <a:xfrm>
              <a:off x="2140" y="2918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2" name="Rectangle 2620"/>
            <p:cNvSpPr>
              <a:spLocks noChangeArrowheads="1"/>
            </p:cNvSpPr>
            <p:nvPr/>
          </p:nvSpPr>
          <p:spPr bwMode="auto">
            <a:xfrm>
              <a:off x="2141" y="2918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3" name="Rectangle 2621"/>
            <p:cNvSpPr>
              <a:spLocks noChangeArrowheads="1"/>
            </p:cNvSpPr>
            <p:nvPr/>
          </p:nvSpPr>
          <p:spPr bwMode="auto">
            <a:xfrm>
              <a:off x="2142" y="2918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4" name="Rectangle 2622"/>
            <p:cNvSpPr>
              <a:spLocks noChangeArrowheads="1"/>
            </p:cNvSpPr>
            <p:nvPr/>
          </p:nvSpPr>
          <p:spPr bwMode="auto">
            <a:xfrm>
              <a:off x="2142" y="2918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5" name="Rectangle 2623"/>
            <p:cNvSpPr>
              <a:spLocks noChangeArrowheads="1"/>
            </p:cNvSpPr>
            <p:nvPr/>
          </p:nvSpPr>
          <p:spPr bwMode="auto">
            <a:xfrm>
              <a:off x="2143" y="2918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6" name="Rectangle 2624"/>
            <p:cNvSpPr>
              <a:spLocks noChangeArrowheads="1"/>
            </p:cNvSpPr>
            <p:nvPr/>
          </p:nvSpPr>
          <p:spPr bwMode="auto">
            <a:xfrm>
              <a:off x="2144" y="2918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7" name="Rectangle 2625"/>
            <p:cNvSpPr>
              <a:spLocks noChangeArrowheads="1"/>
            </p:cNvSpPr>
            <p:nvPr/>
          </p:nvSpPr>
          <p:spPr bwMode="auto">
            <a:xfrm>
              <a:off x="2144" y="2918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8" name="Rectangle 2626"/>
            <p:cNvSpPr>
              <a:spLocks noChangeArrowheads="1"/>
            </p:cNvSpPr>
            <p:nvPr/>
          </p:nvSpPr>
          <p:spPr bwMode="auto">
            <a:xfrm>
              <a:off x="2145" y="2918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9" name="Rectangle 2627"/>
            <p:cNvSpPr>
              <a:spLocks noChangeArrowheads="1"/>
            </p:cNvSpPr>
            <p:nvPr/>
          </p:nvSpPr>
          <p:spPr bwMode="auto">
            <a:xfrm>
              <a:off x="2146" y="2918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0" name="Rectangle 2628"/>
            <p:cNvSpPr>
              <a:spLocks noChangeArrowheads="1"/>
            </p:cNvSpPr>
            <p:nvPr/>
          </p:nvSpPr>
          <p:spPr bwMode="auto">
            <a:xfrm>
              <a:off x="2147" y="2918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1" name="Rectangle 2629"/>
            <p:cNvSpPr>
              <a:spLocks noChangeArrowheads="1"/>
            </p:cNvSpPr>
            <p:nvPr/>
          </p:nvSpPr>
          <p:spPr bwMode="auto">
            <a:xfrm>
              <a:off x="2147" y="2918"/>
              <a:ext cx="1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2" name="Rectangle 2630"/>
            <p:cNvSpPr>
              <a:spLocks noChangeArrowheads="1"/>
            </p:cNvSpPr>
            <p:nvPr/>
          </p:nvSpPr>
          <p:spPr bwMode="auto">
            <a:xfrm>
              <a:off x="2148" y="2918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3" name="Rectangle 2631"/>
            <p:cNvSpPr>
              <a:spLocks noChangeArrowheads="1"/>
            </p:cNvSpPr>
            <p:nvPr/>
          </p:nvSpPr>
          <p:spPr bwMode="auto">
            <a:xfrm>
              <a:off x="2149" y="2918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4" name="Rectangle 2632"/>
            <p:cNvSpPr>
              <a:spLocks noChangeArrowheads="1"/>
            </p:cNvSpPr>
            <p:nvPr/>
          </p:nvSpPr>
          <p:spPr bwMode="auto">
            <a:xfrm>
              <a:off x="2150" y="2918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5" name="Rectangle 2633"/>
            <p:cNvSpPr>
              <a:spLocks noChangeArrowheads="1"/>
            </p:cNvSpPr>
            <p:nvPr/>
          </p:nvSpPr>
          <p:spPr bwMode="auto">
            <a:xfrm>
              <a:off x="2150" y="2918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6" name="Rectangle 2634"/>
            <p:cNvSpPr>
              <a:spLocks noChangeArrowheads="1"/>
            </p:cNvSpPr>
            <p:nvPr/>
          </p:nvSpPr>
          <p:spPr bwMode="auto">
            <a:xfrm>
              <a:off x="2151" y="2918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7" name="Rectangle 2635"/>
            <p:cNvSpPr>
              <a:spLocks noChangeArrowheads="1"/>
            </p:cNvSpPr>
            <p:nvPr/>
          </p:nvSpPr>
          <p:spPr bwMode="auto">
            <a:xfrm>
              <a:off x="2152" y="2918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8" name="Rectangle 2636"/>
            <p:cNvSpPr>
              <a:spLocks noChangeArrowheads="1"/>
            </p:cNvSpPr>
            <p:nvPr/>
          </p:nvSpPr>
          <p:spPr bwMode="auto">
            <a:xfrm>
              <a:off x="2153" y="2918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9" name="Rectangle 2637"/>
            <p:cNvSpPr>
              <a:spLocks noChangeArrowheads="1"/>
            </p:cNvSpPr>
            <p:nvPr/>
          </p:nvSpPr>
          <p:spPr bwMode="auto">
            <a:xfrm>
              <a:off x="2154" y="2918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0" name="Rectangle 2638"/>
            <p:cNvSpPr>
              <a:spLocks noChangeArrowheads="1"/>
            </p:cNvSpPr>
            <p:nvPr/>
          </p:nvSpPr>
          <p:spPr bwMode="auto">
            <a:xfrm>
              <a:off x="2154" y="2918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1" name="Rectangle 2639"/>
            <p:cNvSpPr>
              <a:spLocks noChangeArrowheads="1"/>
            </p:cNvSpPr>
            <p:nvPr/>
          </p:nvSpPr>
          <p:spPr bwMode="auto">
            <a:xfrm>
              <a:off x="2155" y="2918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2" name="Rectangle 2640"/>
            <p:cNvSpPr>
              <a:spLocks noChangeArrowheads="1"/>
            </p:cNvSpPr>
            <p:nvPr/>
          </p:nvSpPr>
          <p:spPr bwMode="auto">
            <a:xfrm>
              <a:off x="2155" y="2918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3" name="Rectangle 2641"/>
            <p:cNvSpPr>
              <a:spLocks noChangeArrowheads="1"/>
            </p:cNvSpPr>
            <p:nvPr/>
          </p:nvSpPr>
          <p:spPr bwMode="auto">
            <a:xfrm>
              <a:off x="2156" y="2918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4" name="Rectangle 2642"/>
            <p:cNvSpPr>
              <a:spLocks noChangeArrowheads="1"/>
            </p:cNvSpPr>
            <p:nvPr/>
          </p:nvSpPr>
          <p:spPr bwMode="auto">
            <a:xfrm>
              <a:off x="2157" y="2918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5" name="Rectangle 2643"/>
            <p:cNvSpPr>
              <a:spLocks noChangeArrowheads="1"/>
            </p:cNvSpPr>
            <p:nvPr/>
          </p:nvSpPr>
          <p:spPr bwMode="auto">
            <a:xfrm>
              <a:off x="2158" y="2918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6" name="Rectangle 2644"/>
            <p:cNvSpPr>
              <a:spLocks noChangeArrowheads="1"/>
            </p:cNvSpPr>
            <p:nvPr/>
          </p:nvSpPr>
          <p:spPr bwMode="auto">
            <a:xfrm>
              <a:off x="2159" y="2918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7" name="Rectangle 2645"/>
            <p:cNvSpPr>
              <a:spLocks noChangeArrowheads="1"/>
            </p:cNvSpPr>
            <p:nvPr/>
          </p:nvSpPr>
          <p:spPr bwMode="auto">
            <a:xfrm>
              <a:off x="2160" y="2918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8" name="Rectangle 2646"/>
            <p:cNvSpPr>
              <a:spLocks noChangeArrowheads="1"/>
            </p:cNvSpPr>
            <p:nvPr/>
          </p:nvSpPr>
          <p:spPr bwMode="auto">
            <a:xfrm>
              <a:off x="2161" y="2918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9" name="Rectangle 2647"/>
            <p:cNvSpPr>
              <a:spLocks noChangeArrowheads="1"/>
            </p:cNvSpPr>
            <p:nvPr/>
          </p:nvSpPr>
          <p:spPr bwMode="auto">
            <a:xfrm>
              <a:off x="2161" y="2918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0" name="Rectangle 2648"/>
            <p:cNvSpPr>
              <a:spLocks noChangeArrowheads="1"/>
            </p:cNvSpPr>
            <p:nvPr/>
          </p:nvSpPr>
          <p:spPr bwMode="auto">
            <a:xfrm>
              <a:off x="2162" y="2918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1" name="Rectangle 2649"/>
            <p:cNvSpPr>
              <a:spLocks noChangeArrowheads="1"/>
            </p:cNvSpPr>
            <p:nvPr/>
          </p:nvSpPr>
          <p:spPr bwMode="auto">
            <a:xfrm>
              <a:off x="2162" y="2918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2" name="Rectangle 2650"/>
            <p:cNvSpPr>
              <a:spLocks noChangeArrowheads="1"/>
            </p:cNvSpPr>
            <p:nvPr/>
          </p:nvSpPr>
          <p:spPr bwMode="auto">
            <a:xfrm>
              <a:off x="2163" y="2918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3" name="Rectangle 2651"/>
            <p:cNvSpPr>
              <a:spLocks noChangeArrowheads="1"/>
            </p:cNvSpPr>
            <p:nvPr/>
          </p:nvSpPr>
          <p:spPr bwMode="auto">
            <a:xfrm>
              <a:off x="2164" y="2918"/>
              <a:ext cx="1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4" name="Rectangle 2652"/>
            <p:cNvSpPr>
              <a:spLocks noChangeArrowheads="1"/>
            </p:cNvSpPr>
            <p:nvPr/>
          </p:nvSpPr>
          <p:spPr bwMode="auto">
            <a:xfrm>
              <a:off x="2097" y="2918"/>
              <a:ext cx="67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5" name="Rectangle 2653"/>
            <p:cNvSpPr>
              <a:spLocks noChangeArrowheads="1"/>
            </p:cNvSpPr>
            <p:nvPr/>
          </p:nvSpPr>
          <p:spPr bwMode="auto">
            <a:xfrm>
              <a:off x="1967" y="2918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6" name="Rectangle 2654"/>
            <p:cNvSpPr>
              <a:spLocks noChangeArrowheads="1"/>
            </p:cNvSpPr>
            <p:nvPr/>
          </p:nvSpPr>
          <p:spPr bwMode="auto">
            <a:xfrm>
              <a:off x="1967" y="2918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7" name="Rectangle 2655"/>
            <p:cNvSpPr>
              <a:spLocks noChangeArrowheads="1"/>
            </p:cNvSpPr>
            <p:nvPr/>
          </p:nvSpPr>
          <p:spPr bwMode="auto">
            <a:xfrm>
              <a:off x="1969" y="2918"/>
              <a:ext cx="3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8" name="Rectangle 2656"/>
            <p:cNvSpPr>
              <a:spLocks noChangeArrowheads="1"/>
            </p:cNvSpPr>
            <p:nvPr/>
          </p:nvSpPr>
          <p:spPr bwMode="auto">
            <a:xfrm>
              <a:off x="1972" y="2918"/>
              <a:ext cx="2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9" name="Rectangle 2657"/>
            <p:cNvSpPr>
              <a:spLocks noChangeArrowheads="1"/>
            </p:cNvSpPr>
            <p:nvPr/>
          </p:nvSpPr>
          <p:spPr bwMode="auto">
            <a:xfrm>
              <a:off x="1974" y="2918"/>
              <a:ext cx="4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0" name="Rectangle 2658"/>
            <p:cNvSpPr>
              <a:spLocks noChangeArrowheads="1"/>
            </p:cNvSpPr>
            <p:nvPr/>
          </p:nvSpPr>
          <p:spPr bwMode="auto">
            <a:xfrm>
              <a:off x="1978" y="2918"/>
              <a:ext cx="3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1" name="Rectangle 2659"/>
            <p:cNvSpPr>
              <a:spLocks noChangeArrowheads="1"/>
            </p:cNvSpPr>
            <p:nvPr/>
          </p:nvSpPr>
          <p:spPr bwMode="auto">
            <a:xfrm>
              <a:off x="1981" y="2918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2" name="Rectangle 2660"/>
            <p:cNvSpPr>
              <a:spLocks noChangeArrowheads="1"/>
            </p:cNvSpPr>
            <p:nvPr/>
          </p:nvSpPr>
          <p:spPr bwMode="auto">
            <a:xfrm>
              <a:off x="1984" y="2918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3" name="Rectangle 2661"/>
            <p:cNvSpPr>
              <a:spLocks noChangeArrowheads="1"/>
            </p:cNvSpPr>
            <p:nvPr/>
          </p:nvSpPr>
          <p:spPr bwMode="auto">
            <a:xfrm>
              <a:off x="1987" y="2918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4" name="Rectangle 2662"/>
            <p:cNvSpPr>
              <a:spLocks noChangeArrowheads="1"/>
            </p:cNvSpPr>
            <p:nvPr/>
          </p:nvSpPr>
          <p:spPr bwMode="auto">
            <a:xfrm>
              <a:off x="1990" y="2918"/>
              <a:ext cx="2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5" name="Rectangle 2663"/>
            <p:cNvSpPr>
              <a:spLocks noChangeArrowheads="1"/>
            </p:cNvSpPr>
            <p:nvPr/>
          </p:nvSpPr>
          <p:spPr bwMode="auto">
            <a:xfrm>
              <a:off x="1992" y="2918"/>
              <a:ext cx="4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6" name="Rectangle 2664"/>
            <p:cNvSpPr>
              <a:spLocks noChangeArrowheads="1"/>
            </p:cNvSpPr>
            <p:nvPr/>
          </p:nvSpPr>
          <p:spPr bwMode="auto">
            <a:xfrm>
              <a:off x="1996" y="2918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7" name="Rectangle 2665"/>
            <p:cNvSpPr>
              <a:spLocks noChangeArrowheads="1"/>
            </p:cNvSpPr>
            <p:nvPr/>
          </p:nvSpPr>
          <p:spPr bwMode="auto">
            <a:xfrm>
              <a:off x="1999" y="2918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8" name="Rectangle 2666"/>
            <p:cNvSpPr>
              <a:spLocks noChangeArrowheads="1"/>
            </p:cNvSpPr>
            <p:nvPr/>
          </p:nvSpPr>
          <p:spPr bwMode="auto">
            <a:xfrm>
              <a:off x="2002" y="2918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9" name="Rectangle 2667"/>
            <p:cNvSpPr>
              <a:spLocks noChangeArrowheads="1"/>
            </p:cNvSpPr>
            <p:nvPr/>
          </p:nvSpPr>
          <p:spPr bwMode="auto">
            <a:xfrm>
              <a:off x="2005" y="2918"/>
              <a:ext cx="2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0" name="Rectangle 2668"/>
            <p:cNvSpPr>
              <a:spLocks noChangeArrowheads="1"/>
            </p:cNvSpPr>
            <p:nvPr/>
          </p:nvSpPr>
          <p:spPr bwMode="auto">
            <a:xfrm>
              <a:off x="2007" y="2918"/>
              <a:ext cx="3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1" name="Rectangle 2669"/>
            <p:cNvSpPr>
              <a:spLocks noChangeArrowheads="1"/>
            </p:cNvSpPr>
            <p:nvPr/>
          </p:nvSpPr>
          <p:spPr bwMode="auto">
            <a:xfrm>
              <a:off x="2010" y="2918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2" name="Rectangle 2670"/>
            <p:cNvSpPr>
              <a:spLocks noChangeArrowheads="1"/>
            </p:cNvSpPr>
            <p:nvPr/>
          </p:nvSpPr>
          <p:spPr bwMode="auto">
            <a:xfrm>
              <a:off x="2012" y="2918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3" name="Rectangle 2671"/>
            <p:cNvSpPr>
              <a:spLocks noChangeArrowheads="1"/>
            </p:cNvSpPr>
            <p:nvPr/>
          </p:nvSpPr>
          <p:spPr bwMode="auto">
            <a:xfrm>
              <a:off x="2015" y="2918"/>
              <a:ext cx="4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4" name="Rectangle 2672"/>
            <p:cNvSpPr>
              <a:spLocks noChangeArrowheads="1"/>
            </p:cNvSpPr>
            <p:nvPr/>
          </p:nvSpPr>
          <p:spPr bwMode="auto">
            <a:xfrm>
              <a:off x="2019" y="2918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5" name="Rectangle 2673"/>
            <p:cNvSpPr>
              <a:spLocks noChangeArrowheads="1"/>
            </p:cNvSpPr>
            <p:nvPr/>
          </p:nvSpPr>
          <p:spPr bwMode="auto">
            <a:xfrm>
              <a:off x="2022" y="2918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6" name="Rectangle 2674"/>
            <p:cNvSpPr>
              <a:spLocks noChangeArrowheads="1"/>
            </p:cNvSpPr>
            <p:nvPr/>
          </p:nvSpPr>
          <p:spPr bwMode="auto">
            <a:xfrm>
              <a:off x="2025" y="2918"/>
              <a:ext cx="2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7" name="Rectangle 2675"/>
            <p:cNvSpPr>
              <a:spLocks noChangeArrowheads="1"/>
            </p:cNvSpPr>
            <p:nvPr/>
          </p:nvSpPr>
          <p:spPr bwMode="auto">
            <a:xfrm>
              <a:off x="2027" y="2918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8" name="Rectangle 2676"/>
            <p:cNvSpPr>
              <a:spLocks noChangeArrowheads="1"/>
            </p:cNvSpPr>
            <p:nvPr/>
          </p:nvSpPr>
          <p:spPr bwMode="auto">
            <a:xfrm>
              <a:off x="2030" y="2918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9" name="Rectangle 2677"/>
            <p:cNvSpPr>
              <a:spLocks noChangeArrowheads="1"/>
            </p:cNvSpPr>
            <p:nvPr/>
          </p:nvSpPr>
          <p:spPr bwMode="auto">
            <a:xfrm>
              <a:off x="2033" y="2918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0" name="Rectangle 2678"/>
            <p:cNvSpPr>
              <a:spLocks noChangeArrowheads="1"/>
            </p:cNvSpPr>
            <p:nvPr/>
          </p:nvSpPr>
          <p:spPr bwMode="auto">
            <a:xfrm>
              <a:off x="2036" y="2918"/>
              <a:ext cx="2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1" name="Rectangle 2679"/>
            <p:cNvSpPr>
              <a:spLocks noChangeArrowheads="1"/>
            </p:cNvSpPr>
            <p:nvPr/>
          </p:nvSpPr>
          <p:spPr bwMode="auto">
            <a:xfrm>
              <a:off x="2038" y="2918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2" name="Rectangle 2680"/>
            <p:cNvSpPr>
              <a:spLocks noChangeArrowheads="1"/>
            </p:cNvSpPr>
            <p:nvPr/>
          </p:nvSpPr>
          <p:spPr bwMode="auto">
            <a:xfrm>
              <a:off x="2041" y="2918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3" name="Rectangle 2681"/>
            <p:cNvSpPr>
              <a:spLocks noChangeArrowheads="1"/>
            </p:cNvSpPr>
            <p:nvPr/>
          </p:nvSpPr>
          <p:spPr bwMode="auto">
            <a:xfrm>
              <a:off x="2044" y="2918"/>
              <a:ext cx="4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4" name="Rectangle 2682"/>
            <p:cNvSpPr>
              <a:spLocks noChangeArrowheads="1"/>
            </p:cNvSpPr>
            <p:nvPr/>
          </p:nvSpPr>
          <p:spPr bwMode="auto">
            <a:xfrm>
              <a:off x="2048" y="2918"/>
              <a:ext cx="2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5" name="Rectangle 2683"/>
            <p:cNvSpPr>
              <a:spLocks noChangeArrowheads="1"/>
            </p:cNvSpPr>
            <p:nvPr/>
          </p:nvSpPr>
          <p:spPr bwMode="auto">
            <a:xfrm>
              <a:off x="2050" y="2918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6" name="Rectangle 2684"/>
            <p:cNvSpPr>
              <a:spLocks noChangeArrowheads="1"/>
            </p:cNvSpPr>
            <p:nvPr/>
          </p:nvSpPr>
          <p:spPr bwMode="auto">
            <a:xfrm>
              <a:off x="2053" y="2918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7" name="Rectangle 2685"/>
            <p:cNvSpPr>
              <a:spLocks noChangeArrowheads="1"/>
            </p:cNvSpPr>
            <p:nvPr/>
          </p:nvSpPr>
          <p:spPr bwMode="auto">
            <a:xfrm>
              <a:off x="2056" y="2918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8" name="Rectangle 2686"/>
            <p:cNvSpPr>
              <a:spLocks noChangeArrowheads="1"/>
            </p:cNvSpPr>
            <p:nvPr/>
          </p:nvSpPr>
          <p:spPr bwMode="auto">
            <a:xfrm>
              <a:off x="2059" y="2918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9" name="Rectangle 2687"/>
            <p:cNvSpPr>
              <a:spLocks noChangeArrowheads="1"/>
            </p:cNvSpPr>
            <p:nvPr/>
          </p:nvSpPr>
          <p:spPr bwMode="auto">
            <a:xfrm>
              <a:off x="2062" y="2918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0" name="Rectangle 2688"/>
            <p:cNvSpPr>
              <a:spLocks noChangeArrowheads="1"/>
            </p:cNvSpPr>
            <p:nvPr/>
          </p:nvSpPr>
          <p:spPr bwMode="auto">
            <a:xfrm>
              <a:off x="2065" y="2918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1" name="Rectangle 2689"/>
            <p:cNvSpPr>
              <a:spLocks noChangeArrowheads="1"/>
            </p:cNvSpPr>
            <p:nvPr/>
          </p:nvSpPr>
          <p:spPr bwMode="auto">
            <a:xfrm>
              <a:off x="2068" y="2918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2" name="Rectangle 2690"/>
            <p:cNvSpPr>
              <a:spLocks noChangeArrowheads="1"/>
            </p:cNvSpPr>
            <p:nvPr/>
          </p:nvSpPr>
          <p:spPr bwMode="auto">
            <a:xfrm>
              <a:off x="2071" y="2918"/>
              <a:ext cx="2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3" name="Rectangle 2691"/>
            <p:cNvSpPr>
              <a:spLocks noChangeArrowheads="1"/>
            </p:cNvSpPr>
            <p:nvPr/>
          </p:nvSpPr>
          <p:spPr bwMode="auto">
            <a:xfrm>
              <a:off x="2073" y="2918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4" name="Rectangle 2692"/>
            <p:cNvSpPr>
              <a:spLocks noChangeArrowheads="1"/>
            </p:cNvSpPr>
            <p:nvPr/>
          </p:nvSpPr>
          <p:spPr bwMode="auto">
            <a:xfrm>
              <a:off x="2076" y="2918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5" name="Rectangle 2693"/>
            <p:cNvSpPr>
              <a:spLocks noChangeArrowheads="1"/>
            </p:cNvSpPr>
            <p:nvPr/>
          </p:nvSpPr>
          <p:spPr bwMode="auto">
            <a:xfrm>
              <a:off x="2079" y="2918"/>
              <a:ext cx="3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6" name="Rectangle 2694"/>
            <p:cNvSpPr>
              <a:spLocks noChangeArrowheads="1"/>
            </p:cNvSpPr>
            <p:nvPr/>
          </p:nvSpPr>
          <p:spPr bwMode="auto">
            <a:xfrm>
              <a:off x="2082" y="2918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7" name="Rectangle 2695"/>
            <p:cNvSpPr>
              <a:spLocks noChangeArrowheads="1"/>
            </p:cNvSpPr>
            <p:nvPr/>
          </p:nvSpPr>
          <p:spPr bwMode="auto">
            <a:xfrm>
              <a:off x="2085" y="2918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8" name="Rectangle 2696"/>
            <p:cNvSpPr>
              <a:spLocks noChangeArrowheads="1"/>
            </p:cNvSpPr>
            <p:nvPr/>
          </p:nvSpPr>
          <p:spPr bwMode="auto">
            <a:xfrm>
              <a:off x="2088" y="2918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9" name="Rectangle 2697"/>
            <p:cNvSpPr>
              <a:spLocks noChangeArrowheads="1"/>
            </p:cNvSpPr>
            <p:nvPr/>
          </p:nvSpPr>
          <p:spPr bwMode="auto">
            <a:xfrm>
              <a:off x="2091" y="2918"/>
              <a:ext cx="3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0" name="Rectangle 2698"/>
            <p:cNvSpPr>
              <a:spLocks noChangeArrowheads="1"/>
            </p:cNvSpPr>
            <p:nvPr/>
          </p:nvSpPr>
          <p:spPr bwMode="auto">
            <a:xfrm>
              <a:off x="2094" y="2918"/>
              <a:ext cx="2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1" name="Rectangle 2699"/>
            <p:cNvSpPr>
              <a:spLocks noChangeArrowheads="1"/>
            </p:cNvSpPr>
            <p:nvPr/>
          </p:nvSpPr>
          <p:spPr bwMode="auto">
            <a:xfrm>
              <a:off x="2096" y="2918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2" name="Rectangle 2700"/>
            <p:cNvSpPr>
              <a:spLocks noChangeArrowheads="1"/>
            </p:cNvSpPr>
            <p:nvPr/>
          </p:nvSpPr>
          <p:spPr bwMode="auto">
            <a:xfrm>
              <a:off x="1967" y="2918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3" name="Rectangle 2701"/>
            <p:cNvSpPr>
              <a:spLocks noChangeArrowheads="1"/>
            </p:cNvSpPr>
            <p:nvPr/>
          </p:nvSpPr>
          <p:spPr bwMode="auto">
            <a:xfrm>
              <a:off x="1933" y="2932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4" name="Rectangle 2702"/>
            <p:cNvSpPr>
              <a:spLocks noChangeArrowheads="1"/>
            </p:cNvSpPr>
            <p:nvPr/>
          </p:nvSpPr>
          <p:spPr bwMode="auto">
            <a:xfrm>
              <a:off x="1933" y="2932"/>
              <a:ext cx="1" cy="28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5" name="Rectangle 2703"/>
            <p:cNvSpPr>
              <a:spLocks noChangeArrowheads="1"/>
            </p:cNvSpPr>
            <p:nvPr/>
          </p:nvSpPr>
          <p:spPr bwMode="auto">
            <a:xfrm>
              <a:off x="1934" y="2932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6" name="Rectangle 2704"/>
            <p:cNvSpPr>
              <a:spLocks noChangeArrowheads="1"/>
            </p:cNvSpPr>
            <p:nvPr/>
          </p:nvSpPr>
          <p:spPr bwMode="auto">
            <a:xfrm>
              <a:off x="1935" y="2932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7" name="Rectangle 2705"/>
            <p:cNvSpPr>
              <a:spLocks noChangeArrowheads="1"/>
            </p:cNvSpPr>
            <p:nvPr/>
          </p:nvSpPr>
          <p:spPr bwMode="auto">
            <a:xfrm>
              <a:off x="1935" y="2932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8" name="Rectangle 2706"/>
            <p:cNvSpPr>
              <a:spLocks noChangeArrowheads="1"/>
            </p:cNvSpPr>
            <p:nvPr/>
          </p:nvSpPr>
          <p:spPr bwMode="auto">
            <a:xfrm>
              <a:off x="1936" y="2932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9" name="Rectangle 2707"/>
            <p:cNvSpPr>
              <a:spLocks noChangeArrowheads="1"/>
            </p:cNvSpPr>
            <p:nvPr/>
          </p:nvSpPr>
          <p:spPr bwMode="auto">
            <a:xfrm>
              <a:off x="1937" y="2932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0" name="Rectangle 2708"/>
            <p:cNvSpPr>
              <a:spLocks noChangeArrowheads="1"/>
            </p:cNvSpPr>
            <p:nvPr/>
          </p:nvSpPr>
          <p:spPr bwMode="auto">
            <a:xfrm>
              <a:off x="1937" y="2932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1" name="Rectangle 2709"/>
            <p:cNvSpPr>
              <a:spLocks noChangeArrowheads="1"/>
            </p:cNvSpPr>
            <p:nvPr/>
          </p:nvSpPr>
          <p:spPr bwMode="auto">
            <a:xfrm>
              <a:off x="1938" y="2932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2" name="Rectangle 2710"/>
            <p:cNvSpPr>
              <a:spLocks noChangeArrowheads="1"/>
            </p:cNvSpPr>
            <p:nvPr/>
          </p:nvSpPr>
          <p:spPr bwMode="auto">
            <a:xfrm>
              <a:off x="1938" y="2932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3" name="Rectangle 2711"/>
            <p:cNvSpPr>
              <a:spLocks noChangeArrowheads="1"/>
            </p:cNvSpPr>
            <p:nvPr/>
          </p:nvSpPr>
          <p:spPr bwMode="auto">
            <a:xfrm>
              <a:off x="1939" y="2932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4" name="Rectangle 2712"/>
            <p:cNvSpPr>
              <a:spLocks noChangeArrowheads="1"/>
            </p:cNvSpPr>
            <p:nvPr/>
          </p:nvSpPr>
          <p:spPr bwMode="auto">
            <a:xfrm>
              <a:off x="1940" y="2932"/>
              <a:ext cx="1" cy="284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5" name="Rectangle 2713"/>
            <p:cNvSpPr>
              <a:spLocks noChangeArrowheads="1"/>
            </p:cNvSpPr>
            <p:nvPr/>
          </p:nvSpPr>
          <p:spPr bwMode="auto">
            <a:xfrm>
              <a:off x="1940" y="2932"/>
              <a:ext cx="1" cy="284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6" name="Rectangle 2714"/>
            <p:cNvSpPr>
              <a:spLocks noChangeArrowheads="1"/>
            </p:cNvSpPr>
            <p:nvPr/>
          </p:nvSpPr>
          <p:spPr bwMode="auto">
            <a:xfrm>
              <a:off x="1941" y="2932"/>
              <a:ext cx="1" cy="284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7" name="Rectangle 2715"/>
            <p:cNvSpPr>
              <a:spLocks noChangeArrowheads="1"/>
            </p:cNvSpPr>
            <p:nvPr/>
          </p:nvSpPr>
          <p:spPr bwMode="auto">
            <a:xfrm>
              <a:off x="1942" y="2932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8" name="Rectangle 2716"/>
            <p:cNvSpPr>
              <a:spLocks noChangeArrowheads="1"/>
            </p:cNvSpPr>
            <p:nvPr/>
          </p:nvSpPr>
          <p:spPr bwMode="auto">
            <a:xfrm>
              <a:off x="1942" y="2932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9" name="Rectangle 2717"/>
            <p:cNvSpPr>
              <a:spLocks noChangeArrowheads="1"/>
            </p:cNvSpPr>
            <p:nvPr/>
          </p:nvSpPr>
          <p:spPr bwMode="auto">
            <a:xfrm>
              <a:off x="1943" y="2932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0" name="Rectangle 2718"/>
            <p:cNvSpPr>
              <a:spLocks noChangeArrowheads="1"/>
            </p:cNvSpPr>
            <p:nvPr/>
          </p:nvSpPr>
          <p:spPr bwMode="auto">
            <a:xfrm>
              <a:off x="1943" y="2932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1" name="Rectangle 2719"/>
            <p:cNvSpPr>
              <a:spLocks noChangeArrowheads="1"/>
            </p:cNvSpPr>
            <p:nvPr/>
          </p:nvSpPr>
          <p:spPr bwMode="auto">
            <a:xfrm>
              <a:off x="1944" y="2932"/>
              <a:ext cx="1" cy="284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2" name="Rectangle 2720"/>
            <p:cNvSpPr>
              <a:spLocks noChangeArrowheads="1"/>
            </p:cNvSpPr>
            <p:nvPr/>
          </p:nvSpPr>
          <p:spPr bwMode="auto">
            <a:xfrm>
              <a:off x="1945" y="2932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3" name="Rectangle 2721"/>
            <p:cNvSpPr>
              <a:spLocks noChangeArrowheads="1"/>
            </p:cNvSpPr>
            <p:nvPr/>
          </p:nvSpPr>
          <p:spPr bwMode="auto">
            <a:xfrm>
              <a:off x="1945" y="2932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4" name="Rectangle 2722"/>
            <p:cNvSpPr>
              <a:spLocks noChangeArrowheads="1"/>
            </p:cNvSpPr>
            <p:nvPr/>
          </p:nvSpPr>
          <p:spPr bwMode="auto">
            <a:xfrm>
              <a:off x="1946" y="2932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5" name="Rectangle 2723"/>
            <p:cNvSpPr>
              <a:spLocks noChangeArrowheads="1"/>
            </p:cNvSpPr>
            <p:nvPr/>
          </p:nvSpPr>
          <p:spPr bwMode="auto">
            <a:xfrm>
              <a:off x="1947" y="2932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6" name="Rectangle 2724"/>
            <p:cNvSpPr>
              <a:spLocks noChangeArrowheads="1"/>
            </p:cNvSpPr>
            <p:nvPr/>
          </p:nvSpPr>
          <p:spPr bwMode="auto">
            <a:xfrm>
              <a:off x="1947" y="2932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7" name="Rectangle 2725"/>
            <p:cNvSpPr>
              <a:spLocks noChangeArrowheads="1"/>
            </p:cNvSpPr>
            <p:nvPr/>
          </p:nvSpPr>
          <p:spPr bwMode="auto">
            <a:xfrm>
              <a:off x="1948" y="2932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8" name="Rectangle 2726"/>
            <p:cNvSpPr>
              <a:spLocks noChangeArrowheads="1"/>
            </p:cNvSpPr>
            <p:nvPr/>
          </p:nvSpPr>
          <p:spPr bwMode="auto">
            <a:xfrm>
              <a:off x="1949" y="2932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9" name="Rectangle 2727"/>
            <p:cNvSpPr>
              <a:spLocks noChangeArrowheads="1"/>
            </p:cNvSpPr>
            <p:nvPr/>
          </p:nvSpPr>
          <p:spPr bwMode="auto">
            <a:xfrm>
              <a:off x="1949" y="2932"/>
              <a:ext cx="1" cy="284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0" name="Rectangle 2728"/>
            <p:cNvSpPr>
              <a:spLocks noChangeArrowheads="1"/>
            </p:cNvSpPr>
            <p:nvPr/>
          </p:nvSpPr>
          <p:spPr bwMode="auto">
            <a:xfrm>
              <a:off x="1950" y="2932"/>
              <a:ext cx="1" cy="284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1" name="Rectangle 2729"/>
            <p:cNvSpPr>
              <a:spLocks noChangeArrowheads="1"/>
            </p:cNvSpPr>
            <p:nvPr/>
          </p:nvSpPr>
          <p:spPr bwMode="auto">
            <a:xfrm>
              <a:off x="1950" y="2932"/>
              <a:ext cx="1" cy="284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2" name="Rectangle 2730"/>
            <p:cNvSpPr>
              <a:spLocks noChangeArrowheads="1"/>
            </p:cNvSpPr>
            <p:nvPr/>
          </p:nvSpPr>
          <p:spPr bwMode="auto">
            <a:xfrm>
              <a:off x="1951" y="2932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3" name="Rectangle 2731"/>
            <p:cNvSpPr>
              <a:spLocks noChangeArrowheads="1"/>
            </p:cNvSpPr>
            <p:nvPr/>
          </p:nvSpPr>
          <p:spPr bwMode="auto">
            <a:xfrm>
              <a:off x="1952" y="2932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4" name="Rectangle 2732"/>
            <p:cNvSpPr>
              <a:spLocks noChangeArrowheads="1"/>
            </p:cNvSpPr>
            <p:nvPr/>
          </p:nvSpPr>
          <p:spPr bwMode="auto">
            <a:xfrm>
              <a:off x="1952" y="2932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5" name="Rectangle 2733"/>
            <p:cNvSpPr>
              <a:spLocks noChangeArrowheads="1"/>
            </p:cNvSpPr>
            <p:nvPr/>
          </p:nvSpPr>
          <p:spPr bwMode="auto">
            <a:xfrm>
              <a:off x="1953" y="2932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6" name="Rectangle 2734"/>
            <p:cNvSpPr>
              <a:spLocks noChangeArrowheads="1"/>
            </p:cNvSpPr>
            <p:nvPr/>
          </p:nvSpPr>
          <p:spPr bwMode="auto">
            <a:xfrm>
              <a:off x="1954" y="2932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7" name="Rectangle 2735"/>
            <p:cNvSpPr>
              <a:spLocks noChangeArrowheads="1"/>
            </p:cNvSpPr>
            <p:nvPr/>
          </p:nvSpPr>
          <p:spPr bwMode="auto">
            <a:xfrm>
              <a:off x="1954" y="2932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8" name="Rectangle 2736"/>
            <p:cNvSpPr>
              <a:spLocks noChangeArrowheads="1"/>
            </p:cNvSpPr>
            <p:nvPr/>
          </p:nvSpPr>
          <p:spPr bwMode="auto">
            <a:xfrm>
              <a:off x="1955" y="2932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9" name="Rectangle 2737"/>
            <p:cNvSpPr>
              <a:spLocks noChangeArrowheads="1"/>
            </p:cNvSpPr>
            <p:nvPr/>
          </p:nvSpPr>
          <p:spPr bwMode="auto">
            <a:xfrm>
              <a:off x="1955" y="2932"/>
              <a:ext cx="1" cy="28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0" name="Rectangle 2738"/>
            <p:cNvSpPr>
              <a:spLocks noChangeArrowheads="1"/>
            </p:cNvSpPr>
            <p:nvPr/>
          </p:nvSpPr>
          <p:spPr bwMode="auto">
            <a:xfrm>
              <a:off x="1956" y="2932"/>
              <a:ext cx="1" cy="28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1" name="Rectangle 2739"/>
            <p:cNvSpPr>
              <a:spLocks noChangeArrowheads="1"/>
            </p:cNvSpPr>
            <p:nvPr/>
          </p:nvSpPr>
          <p:spPr bwMode="auto">
            <a:xfrm>
              <a:off x="1957" y="2932"/>
              <a:ext cx="1" cy="28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2" name="Rectangle 2740"/>
            <p:cNvSpPr>
              <a:spLocks noChangeArrowheads="1"/>
            </p:cNvSpPr>
            <p:nvPr/>
          </p:nvSpPr>
          <p:spPr bwMode="auto">
            <a:xfrm>
              <a:off x="1957" y="2932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3" name="Rectangle 2741"/>
            <p:cNvSpPr>
              <a:spLocks noChangeArrowheads="1"/>
            </p:cNvSpPr>
            <p:nvPr/>
          </p:nvSpPr>
          <p:spPr bwMode="auto">
            <a:xfrm>
              <a:off x="1958" y="2932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4" name="Rectangle 2742"/>
            <p:cNvSpPr>
              <a:spLocks noChangeArrowheads="1"/>
            </p:cNvSpPr>
            <p:nvPr/>
          </p:nvSpPr>
          <p:spPr bwMode="auto">
            <a:xfrm>
              <a:off x="1959" y="2932"/>
              <a:ext cx="1" cy="28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5" name="Rectangle 2743"/>
            <p:cNvSpPr>
              <a:spLocks noChangeArrowheads="1"/>
            </p:cNvSpPr>
            <p:nvPr/>
          </p:nvSpPr>
          <p:spPr bwMode="auto">
            <a:xfrm>
              <a:off x="1959" y="2932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6" name="Rectangle 2744"/>
            <p:cNvSpPr>
              <a:spLocks noChangeArrowheads="1"/>
            </p:cNvSpPr>
            <p:nvPr/>
          </p:nvSpPr>
          <p:spPr bwMode="auto">
            <a:xfrm>
              <a:off x="1960" y="2932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7" name="Rectangle 2745"/>
            <p:cNvSpPr>
              <a:spLocks noChangeArrowheads="1"/>
            </p:cNvSpPr>
            <p:nvPr/>
          </p:nvSpPr>
          <p:spPr bwMode="auto">
            <a:xfrm>
              <a:off x="1961" y="2932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8" name="Rectangle 2746"/>
            <p:cNvSpPr>
              <a:spLocks noChangeArrowheads="1"/>
            </p:cNvSpPr>
            <p:nvPr/>
          </p:nvSpPr>
          <p:spPr bwMode="auto">
            <a:xfrm>
              <a:off x="1961" y="2932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9" name="Rectangle 2747"/>
            <p:cNvSpPr>
              <a:spLocks noChangeArrowheads="1"/>
            </p:cNvSpPr>
            <p:nvPr/>
          </p:nvSpPr>
          <p:spPr bwMode="auto">
            <a:xfrm>
              <a:off x="1962" y="2932"/>
              <a:ext cx="1" cy="28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0" name="Rectangle 2748"/>
            <p:cNvSpPr>
              <a:spLocks noChangeArrowheads="1"/>
            </p:cNvSpPr>
            <p:nvPr/>
          </p:nvSpPr>
          <p:spPr bwMode="auto">
            <a:xfrm>
              <a:off x="1962" y="2932"/>
              <a:ext cx="1" cy="28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1" name="Rectangle 2749"/>
            <p:cNvSpPr>
              <a:spLocks noChangeArrowheads="1"/>
            </p:cNvSpPr>
            <p:nvPr/>
          </p:nvSpPr>
          <p:spPr bwMode="auto">
            <a:xfrm>
              <a:off x="1963" y="2932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2" name="Rectangle 2750"/>
            <p:cNvSpPr>
              <a:spLocks noChangeArrowheads="1"/>
            </p:cNvSpPr>
            <p:nvPr/>
          </p:nvSpPr>
          <p:spPr bwMode="auto">
            <a:xfrm>
              <a:off x="1964" y="2932"/>
              <a:ext cx="1" cy="28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3" name="Rectangle 2751"/>
            <p:cNvSpPr>
              <a:spLocks noChangeArrowheads="1"/>
            </p:cNvSpPr>
            <p:nvPr/>
          </p:nvSpPr>
          <p:spPr bwMode="auto">
            <a:xfrm>
              <a:off x="1964" y="2932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4" name="Rectangle 2752"/>
            <p:cNvSpPr>
              <a:spLocks noChangeArrowheads="1"/>
            </p:cNvSpPr>
            <p:nvPr/>
          </p:nvSpPr>
          <p:spPr bwMode="auto">
            <a:xfrm>
              <a:off x="1965" y="2932"/>
              <a:ext cx="1" cy="28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5" name="Rectangle 2753"/>
            <p:cNvSpPr>
              <a:spLocks noChangeArrowheads="1"/>
            </p:cNvSpPr>
            <p:nvPr/>
          </p:nvSpPr>
          <p:spPr bwMode="auto">
            <a:xfrm>
              <a:off x="1966" y="2932"/>
              <a:ext cx="1" cy="284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6" name="Rectangle 2754"/>
            <p:cNvSpPr>
              <a:spLocks noChangeArrowheads="1"/>
            </p:cNvSpPr>
            <p:nvPr/>
          </p:nvSpPr>
          <p:spPr bwMode="auto">
            <a:xfrm>
              <a:off x="1966" y="2932"/>
              <a:ext cx="1" cy="284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7" name="Rectangle 2755"/>
            <p:cNvSpPr>
              <a:spLocks noChangeArrowheads="1"/>
            </p:cNvSpPr>
            <p:nvPr/>
          </p:nvSpPr>
          <p:spPr bwMode="auto">
            <a:xfrm>
              <a:off x="1933" y="2932"/>
              <a:ext cx="34" cy="28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8" name="Rectangle 2756"/>
            <p:cNvSpPr>
              <a:spLocks noChangeArrowheads="1"/>
            </p:cNvSpPr>
            <p:nvPr/>
          </p:nvSpPr>
          <p:spPr bwMode="auto">
            <a:xfrm>
              <a:off x="1942" y="2942"/>
              <a:ext cx="25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9" name="Rectangle 2757"/>
            <p:cNvSpPr>
              <a:spLocks noChangeArrowheads="1"/>
            </p:cNvSpPr>
            <p:nvPr/>
          </p:nvSpPr>
          <p:spPr bwMode="auto">
            <a:xfrm>
              <a:off x="1942" y="2942"/>
              <a:ext cx="25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0" name="Rectangle 2758"/>
            <p:cNvSpPr>
              <a:spLocks noChangeArrowheads="1"/>
            </p:cNvSpPr>
            <p:nvPr/>
          </p:nvSpPr>
          <p:spPr bwMode="auto">
            <a:xfrm>
              <a:off x="1942" y="2945"/>
              <a:ext cx="25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1" name="Rectangle 2759"/>
            <p:cNvSpPr>
              <a:spLocks noChangeArrowheads="1"/>
            </p:cNvSpPr>
            <p:nvPr/>
          </p:nvSpPr>
          <p:spPr bwMode="auto">
            <a:xfrm>
              <a:off x="1942" y="2949"/>
              <a:ext cx="25" cy="5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2" name="Rectangle 2760"/>
            <p:cNvSpPr>
              <a:spLocks noChangeArrowheads="1"/>
            </p:cNvSpPr>
            <p:nvPr/>
          </p:nvSpPr>
          <p:spPr bwMode="auto">
            <a:xfrm>
              <a:off x="1942" y="2954"/>
              <a:ext cx="25" cy="3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3" name="Rectangle 2761"/>
            <p:cNvSpPr>
              <a:spLocks noChangeArrowheads="1"/>
            </p:cNvSpPr>
            <p:nvPr/>
          </p:nvSpPr>
          <p:spPr bwMode="auto">
            <a:xfrm>
              <a:off x="1942" y="2957"/>
              <a:ext cx="25" cy="5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4" name="Rectangle 2762"/>
            <p:cNvSpPr>
              <a:spLocks noChangeArrowheads="1"/>
            </p:cNvSpPr>
            <p:nvPr/>
          </p:nvSpPr>
          <p:spPr bwMode="auto">
            <a:xfrm>
              <a:off x="1942" y="2962"/>
              <a:ext cx="25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5" name="Rectangle 2763"/>
            <p:cNvSpPr>
              <a:spLocks noChangeArrowheads="1"/>
            </p:cNvSpPr>
            <p:nvPr/>
          </p:nvSpPr>
          <p:spPr bwMode="auto">
            <a:xfrm>
              <a:off x="1942" y="2966"/>
              <a:ext cx="25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6" name="Rectangle 2764"/>
            <p:cNvSpPr>
              <a:spLocks noChangeArrowheads="1"/>
            </p:cNvSpPr>
            <p:nvPr/>
          </p:nvSpPr>
          <p:spPr bwMode="auto">
            <a:xfrm>
              <a:off x="1942" y="2970"/>
              <a:ext cx="25" cy="4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7" name="Rectangle 2765"/>
            <p:cNvSpPr>
              <a:spLocks noChangeArrowheads="1"/>
            </p:cNvSpPr>
            <p:nvPr/>
          </p:nvSpPr>
          <p:spPr bwMode="auto">
            <a:xfrm>
              <a:off x="1942" y="2974"/>
              <a:ext cx="25" cy="4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8" name="Rectangle 2766"/>
            <p:cNvSpPr>
              <a:spLocks noChangeArrowheads="1"/>
            </p:cNvSpPr>
            <p:nvPr/>
          </p:nvSpPr>
          <p:spPr bwMode="auto">
            <a:xfrm>
              <a:off x="1942" y="2978"/>
              <a:ext cx="25" cy="5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9" name="Rectangle 2767"/>
            <p:cNvSpPr>
              <a:spLocks noChangeArrowheads="1"/>
            </p:cNvSpPr>
            <p:nvPr/>
          </p:nvSpPr>
          <p:spPr bwMode="auto">
            <a:xfrm>
              <a:off x="1942" y="2983"/>
              <a:ext cx="25" cy="3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0" name="Rectangle 2768"/>
            <p:cNvSpPr>
              <a:spLocks noChangeArrowheads="1"/>
            </p:cNvSpPr>
            <p:nvPr/>
          </p:nvSpPr>
          <p:spPr bwMode="auto">
            <a:xfrm>
              <a:off x="1942" y="2986"/>
              <a:ext cx="25" cy="5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1" name="Rectangle 2769"/>
            <p:cNvSpPr>
              <a:spLocks noChangeArrowheads="1"/>
            </p:cNvSpPr>
            <p:nvPr/>
          </p:nvSpPr>
          <p:spPr bwMode="auto">
            <a:xfrm>
              <a:off x="1942" y="2991"/>
              <a:ext cx="25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2" name="Rectangle 2770"/>
            <p:cNvSpPr>
              <a:spLocks noChangeArrowheads="1"/>
            </p:cNvSpPr>
            <p:nvPr/>
          </p:nvSpPr>
          <p:spPr bwMode="auto">
            <a:xfrm>
              <a:off x="1942" y="2995"/>
              <a:ext cx="25" cy="4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3" name="Rectangle 2771"/>
            <p:cNvSpPr>
              <a:spLocks noChangeArrowheads="1"/>
            </p:cNvSpPr>
            <p:nvPr/>
          </p:nvSpPr>
          <p:spPr bwMode="auto">
            <a:xfrm>
              <a:off x="1942" y="2999"/>
              <a:ext cx="25" cy="4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4" name="Rectangle 2772"/>
            <p:cNvSpPr>
              <a:spLocks noChangeArrowheads="1"/>
            </p:cNvSpPr>
            <p:nvPr/>
          </p:nvSpPr>
          <p:spPr bwMode="auto">
            <a:xfrm>
              <a:off x="1942" y="3003"/>
              <a:ext cx="25" cy="4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5" name="Rectangle 2773"/>
            <p:cNvSpPr>
              <a:spLocks noChangeArrowheads="1"/>
            </p:cNvSpPr>
            <p:nvPr/>
          </p:nvSpPr>
          <p:spPr bwMode="auto">
            <a:xfrm>
              <a:off x="1942" y="3007"/>
              <a:ext cx="25" cy="5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6" name="Rectangle 2774"/>
            <p:cNvSpPr>
              <a:spLocks noChangeArrowheads="1"/>
            </p:cNvSpPr>
            <p:nvPr/>
          </p:nvSpPr>
          <p:spPr bwMode="auto">
            <a:xfrm>
              <a:off x="1942" y="3012"/>
              <a:ext cx="25" cy="3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7" name="Rectangle 2775"/>
            <p:cNvSpPr>
              <a:spLocks noChangeArrowheads="1"/>
            </p:cNvSpPr>
            <p:nvPr/>
          </p:nvSpPr>
          <p:spPr bwMode="auto">
            <a:xfrm>
              <a:off x="1942" y="3015"/>
              <a:ext cx="25" cy="5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8" name="Rectangle 2776"/>
            <p:cNvSpPr>
              <a:spLocks noChangeArrowheads="1"/>
            </p:cNvSpPr>
            <p:nvPr/>
          </p:nvSpPr>
          <p:spPr bwMode="auto">
            <a:xfrm>
              <a:off x="1942" y="3020"/>
              <a:ext cx="25" cy="4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9" name="Rectangle 2777"/>
            <p:cNvSpPr>
              <a:spLocks noChangeArrowheads="1"/>
            </p:cNvSpPr>
            <p:nvPr/>
          </p:nvSpPr>
          <p:spPr bwMode="auto">
            <a:xfrm>
              <a:off x="1942" y="3024"/>
              <a:ext cx="25" cy="4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0" name="Rectangle 2778"/>
            <p:cNvSpPr>
              <a:spLocks noChangeArrowheads="1"/>
            </p:cNvSpPr>
            <p:nvPr/>
          </p:nvSpPr>
          <p:spPr bwMode="auto">
            <a:xfrm>
              <a:off x="1942" y="3028"/>
              <a:ext cx="25" cy="4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1" name="Rectangle 2779"/>
            <p:cNvSpPr>
              <a:spLocks noChangeArrowheads="1"/>
            </p:cNvSpPr>
            <p:nvPr/>
          </p:nvSpPr>
          <p:spPr bwMode="auto">
            <a:xfrm>
              <a:off x="1942" y="3032"/>
              <a:ext cx="25" cy="4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2" name="Rectangle 2780"/>
            <p:cNvSpPr>
              <a:spLocks noChangeArrowheads="1"/>
            </p:cNvSpPr>
            <p:nvPr/>
          </p:nvSpPr>
          <p:spPr bwMode="auto">
            <a:xfrm>
              <a:off x="1942" y="3036"/>
              <a:ext cx="25" cy="4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3" name="Rectangle 2781"/>
            <p:cNvSpPr>
              <a:spLocks noChangeArrowheads="1"/>
            </p:cNvSpPr>
            <p:nvPr/>
          </p:nvSpPr>
          <p:spPr bwMode="auto">
            <a:xfrm>
              <a:off x="1942" y="3040"/>
              <a:ext cx="25" cy="4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4" name="Rectangle 2782"/>
            <p:cNvSpPr>
              <a:spLocks noChangeArrowheads="1"/>
            </p:cNvSpPr>
            <p:nvPr/>
          </p:nvSpPr>
          <p:spPr bwMode="auto">
            <a:xfrm>
              <a:off x="1942" y="3044"/>
              <a:ext cx="25" cy="5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5" name="Rectangle 2783"/>
            <p:cNvSpPr>
              <a:spLocks noChangeArrowheads="1"/>
            </p:cNvSpPr>
            <p:nvPr/>
          </p:nvSpPr>
          <p:spPr bwMode="auto">
            <a:xfrm>
              <a:off x="1942" y="3049"/>
              <a:ext cx="25" cy="4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6" name="Rectangle 2784"/>
            <p:cNvSpPr>
              <a:spLocks noChangeArrowheads="1"/>
            </p:cNvSpPr>
            <p:nvPr/>
          </p:nvSpPr>
          <p:spPr bwMode="auto">
            <a:xfrm>
              <a:off x="1942" y="3053"/>
              <a:ext cx="25" cy="4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7" name="Rectangle 2785"/>
            <p:cNvSpPr>
              <a:spLocks noChangeArrowheads="1"/>
            </p:cNvSpPr>
            <p:nvPr/>
          </p:nvSpPr>
          <p:spPr bwMode="auto">
            <a:xfrm>
              <a:off x="1942" y="3057"/>
              <a:ext cx="25" cy="5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8" name="Rectangle 2786"/>
            <p:cNvSpPr>
              <a:spLocks noChangeArrowheads="1"/>
            </p:cNvSpPr>
            <p:nvPr/>
          </p:nvSpPr>
          <p:spPr bwMode="auto">
            <a:xfrm>
              <a:off x="1942" y="3062"/>
              <a:ext cx="25" cy="4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9" name="Rectangle 2787"/>
            <p:cNvSpPr>
              <a:spLocks noChangeArrowheads="1"/>
            </p:cNvSpPr>
            <p:nvPr/>
          </p:nvSpPr>
          <p:spPr bwMode="auto">
            <a:xfrm>
              <a:off x="1942" y="3066"/>
              <a:ext cx="25" cy="5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0" name="Rectangle 2788"/>
            <p:cNvSpPr>
              <a:spLocks noChangeArrowheads="1"/>
            </p:cNvSpPr>
            <p:nvPr/>
          </p:nvSpPr>
          <p:spPr bwMode="auto">
            <a:xfrm>
              <a:off x="1942" y="3071"/>
              <a:ext cx="25" cy="4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1" name="Rectangle 2789"/>
            <p:cNvSpPr>
              <a:spLocks noChangeArrowheads="1"/>
            </p:cNvSpPr>
            <p:nvPr/>
          </p:nvSpPr>
          <p:spPr bwMode="auto">
            <a:xfrm>
              <a:off x="1942" y="3075"/>
              <a:ext cx="25" cy="5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2" name="Rectangle 2790"/>
            <p:cNvSpPr>
              <a:spLocks noChangeArrowheads="1"/>
            </p:cNvSpPr>
            <p:nvPr/>
          </p:nvSpPr>
          <p:spPr bwMode="auto">
            <a:xfrm>
              <a:off x="1942" y="3080"/>
              <a:ext cx="25" cy="4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3" name="Rectangle 2791"/>
            <p:cNvSpPr>
              <a:spLocks noChangeArrowheads="1"/>
            </p:cNvSpPr>
            <p:nvPr/>
          </p:nvSpPr>
          <p:spPr bwMode="auto">
            <a:xfrm>
              <a:off x="1942" y="3084"/>
              <a:ext cx="25" cy="4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4" name="Rectangle 2792"/>
            <p:cNvSpPr>
              <a:spLocks noChangeArrowheads="1"/>
            </p:cNvSpPr>
            <p:nvPr/>
          </p:nvSpPr>
          <p:spPr bwMode="auto">
            <a:xfrm>
              <a:off x="1942" y="3088"/>
              <a:ext cx="25" cy="4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5" name="Rectangle 2793"/>
            <p:cNvSpPr>
              <a:spLocks noChangeArrowheads="1"/>
            </p:cNvSpPr>
            <p:nvPr/>
          </p:nvSpPr>
          <p:spPr bwMode="auto">
            <a:xfrm>
              <a:off x="1942" y="3092"/>
              <a:ext cx="25" cy="4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6" name="Rectangle 2794"/>
            <p:cNvSpPr>
              <a:spLocks noChangeArrowheads="1"/>
            </p:cNvSpPr>
            <p:nvPr/>
          </p:nvSpPr>
          <p:spPr bwMode="auto">
            <a:xfrm>
              <a:off x="1942" y="3096"/>
              <a:ext cx="25" cy="4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7" name="Rectangle 2795"/>
            <p:cNvSpPr>
              <a:spLocks noChangeArrowheads="1"/>
            </p:cNvSpPr>
            <p:nvPr/>
          </p:nvSpPr>
          <p:spPr bwMode="auto">
            <a:xfrm>
              <a:off x="1942" y="3100"/>
              <a:ext cx="25" cy="4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8" name="Rectangle 2796"/>
            <p:cNvSpPr>
              <a:spLocks noChangeArrowheads="1"/>
            </p:cNvSpPr>
            <p:nvPr/>
          </p:nvSpPr>
          <p:spPr bwMode="auto">
            <a:xfrm>
              <a:off x="1942" y="3104"/>
              <a:ext cx="25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9" name="Rectangle 2797"/>
            <p:cNvSpPr>
              <a:spLocks noChangeArrowheads="1"/>
            </p:cNvSpPr>
            <p:nvPr/>
          </p:nvSpPr>
          <p:spPr bwMode="auto">
            <a:xfrm>
              <a:off x="1942" y="3108"/>
              <a:ext cx="25" cy="5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0" name="Rectangle 2798"/>
            <p:cNvSpPr>
              <a:spLocks noChangeArrowheads="1"/>
            </p:cNvSpPr>
            <p:nvPr/>
          </p:nvSpPr>
          <p:spPr bwMode="auto">
            <a:xfrm>
              <a:off x="1942" y="3113"/>
              <a:ext cx="25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1" name="Rectangle 2799"/>
            <p:cNvSpPr>
              <a:spLocks noChangeArrowheads="1"/>
            </p:cNvSpPr>
            <p:nvPr/>
          </p:nvSpPr>
          <p:spPr bwMode="auto">
            <a:xfrm>
              <a:off x="1942" y="3117"/>
              <a:ext cx="25" cy="4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2" name="Rectangle 2800"/>
            <p:cNvSpPr>
              <a:spLocks noChangeArrowheads="1"/>
            </p:cNvSpPr>
            <p:nvPr/>
          </p:nvSpPr>
          <p:spPr bwMode="auto">
            <a:xfrm>
              <a:off x="1942" y="3121"/>
              <a:ext cx="25" cy="4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3" name="Rectangle 2801"/>
            <p:cNvSpPr>
              <a:spLocks noChangeArrowheads="1"/>
            </p:cNvSpPr>
            <p:nvPr/>
          </p:nvSpPr>
          <p:spPr bwMode="auto">
            <a:xfrm>
              <a:off x="1942" y="3125"/>
              <a:ext cx="25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4" name="Rectangle 2802"/>
            <p:cNvSpPr>
              <a:spLocks noChangeArrowheads="1"/>
            </p:cNvSpPr>
            <p:nvPr/>
          </p:nvSpPr>
          <p:spPr bwMode="auto">
            <a:xfrm>
              <a:off x="1942" y="3129"/>
              <a:ext cx="25" cy="4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5" name="Rectangle 2803"/>
            <p:cNvSpPr>
              <a:spLocks noChangeArrowheads="1"/>
            </p:cNvSpPr>
            <p:nvPr/>
          </p:nvSpPr>
          <p:spPr bwMode="auto">
            <a:xfrm>
              <a:off x="1942" y="3133"/>
              <a:ext cx="25" cy="4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6" name="Rectangle 2804"/>
            <p:cNvSpPr>
              <a:spLocks noChangeArrowheads="1"/>
            </p:cNvSpPr>
            <p:nvPr/>
          </p:nvSpPr>
          <p:spPr bwMode="auto">
            <a:xfrm>
              <a:off x="1942" y="3137"/>
              <a:ext cx="25" cy="5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7" name="Rectangle 2805"/>
            <p:cNvSpPr>
              <a:spLocks noChangeArrowheads="1"/>
            </p:cNvSpPr>
            <p:nvPr/>
          </p:nvSpPr>
          <p:spPr bwMode="auto">
            <a:xfrm>
              <a:off x="1942" y="3142"/>
              <a:ext cx="25" cy="3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8" name="Rectangle 2806"/>
            <p:cNvSpPr>
              <a:spLocks noChangeArrowheads="1"/>
            </p:cNvSpPr>
            <p:nvPr/>
          </p:nvSpPr>
          <p:spPr bwMode="auto">
            <a:xfrm>
              <a:off x="1942" y="3145"/>
              <a:ext cx="25" cy="5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9" name="Rectangle 2807"/>
            <p:cNvSpPr>
              <a:spLocks noChangeArrowheads="1"/>
            </p:cNvSpPr>
            <p:nvPr/>
          </p:nvSpPr>
          <p:spPr bwMode="auto">
            <a:xfrm>
              <a:off x="1942" y="3150"/>
              <a:ext cx="25" cy="4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0" name="Rectangle 2808"/>
            <p:cNvSpPr>
              <a:spLocks noChangeArrowheads="1"/>
            </p:cNvSpPr>
            <p:nvPr/>
          </p:nvSpPr>
          <p:spPr bwMode="auto">
            <a:xfrm>
              <a:off x="1942" y="3154"/>
              <a:ext cx="25" cy="4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1" name="Rectangle 2809"/>
            <p:cNvSpPr>
              <a:spLocks noChangeArrowheads="1"/>
            </p:cNvSpPr>
            <p:nvPr/>
          </p:nvSpPr>
          <p:spPr bwMode="auto">
            <a:xfrm>
              <a:off x="1942" y="3158"/>
              <a:ext cx="25" cy="4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2" name="Rectangle 2810"/>
            <p:cNvSpPr>
              <a:spLocks noChangeArrowheads="1"/>
            </p:cNvSpPr>
            <p:nvPr/>
          </p:nvSpPr>
          <p:spPr bwMode="auto">
            <a:xfrm>
              <a:off x="1942" y="3162"/>
              <a:ext cx="25" cy="4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3" name="Rectangle 2811"/>
            <p:cNvSpPr>
              <a:spLocks noChangeArrowheads="1"/>
            </p:cNvSpPr>
            <p:nvPr/>
          </p:nvSpPr>
          <p:spPr bwMode="auto">
            <a:xfrm>
              <a:off x="1942" y="3166"/>
              <a:ext cx="25" cy="5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7035" name="Rectangle 2812"/>
          <p:cNvSpPr>
            <a:spLocks noChangeArrowheads="1"/>
          </p:cNvSpPr>
          <p:nvPr/>
        </p:nvSpPr>
        <p:spPr bwMode="auto">
          <a:xfrm>
            <a:off x="3082925" y="5033963"/>
            <a:ext cx="39688" cy="4762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6" name="Rectangle 2813"/>
          <p:cNvSpPr>
            <a:spLocks noChangeArrowheads="1"/>
          </p:cNvSpPr>
          <p:nvPr/>
        </p:nvSpPr>
        <p:spPr bwMode="auto">
          <a:xfrm>
            <a:off x="3082925" y="5038725"/>
            <a:ext cx="39688" cy="7938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7" name="Rectangle 2814"/>
          <p:cNvSpPr>
            <a:spLocks noChangeArrowheads="1"/>
          </p:cNvSpPr>
          <p:nvPr/>
        </p:nvSpPr>
        <p:spPr bwMode="auto">
          <a:xfrm>
            <a:off x="3082925" y="5046663"/>
            <a:ext cx="39688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8" name="Rectangle 2815"/>
          <p:cNvSpPr>
            <a:spLocks noChangeArrowheads="1"/>
          </p:cNvSpPr>
          <p:nvPr/>
        </p:nvSpPr>
        <p:spPr bwMode="auto">
          <a:xfrm>
            <a:off x="3082925" y="5053013"/>
            <a:ext cx="39688" cy="6350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9" name="Rectangle 2816"/>
          <p:cNvSpPr>
            <a:spLocks noChangeArrowheads="1"/>
          </p:cNvSpPr>
          <p:nvPr/>
        </p:nvSpPr>
        <p:spPr bwMode="auto">
          <a:xfrm>
            <a:off x="3082925" y="5059363"/>
            <a:ext cx="39688" cy="6350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40" name="Rectangle 2817"/>
          <p:cNvSpPr>
            <a:spLocks noChangeArrowheads="1"/>
          </p:cNvSpPr>
          <p:nvPr/>
        </p:nvSpPr>
        <p:spPr bwMode="auto">
          <a:xfrm>
            <a:off x="3082925" y="5065713"/>
            <a:ext cx="39688" cy="6350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41" name="Rectangle 2818"/>
          <p:cNvSpPr>
            <a:spLocks noChangeArrowheads="1"/>
          </p:cNvSpPr>
          <p:nvPr/>
        </p:nvSpPr>
        <p:spPr bwMode="auto">
          <a:xfrm>
            <a:off x="3082925" y="5072063"/>
            <a:ext cx="39688" cy="7937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42" name="Rectangle 2819"/>
          <p:cNvSpPr>
            <a:spLocks noChangeArrowheads="1"/>
          </p:cNvSpPr>
          <p:nvPr/>
        </p:nvSpPr>
        <p:spPr bwMode="auto">
          <a:xfrm>
            <a:off x="3082925" y="5080000"/>
            <a:ext cx="39688" cy="6350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43" name="Rectangle 2820"/>
          <p:cNvSpPr>
            <a:spLocks noChangeArrowheads="1"/>
          </p:cNvSpPr>
          <p:nvPr/>
        </p:nvSpPr>
        <p:spPr bwMode="auto">
          <a:xfrm>
            <a:off x="3082925" y="5086350"/>
            <a:ext cx="39688" cy="4763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44" name="Rectangle 2821"/>
          <p:cNvSpPr>
            <a:spLocks noChangeArrowheads="1"/>
          </p:cNvSpPr>
          <p:nvPr/>
        </p:nvSpPr>
        <p:spPr bwMode="auto">
          <a:xfrm>
            <a:off x="3082925" y="4670425"/>
            <a:ext cx="39688" cy="4206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7045" name="Picture 2822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138" y="4651375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046" name="Picture 2823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138" y="4651375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047" name="Rectangle 2824"/>
          <p:cNvSpPr>
            <a:spLocks noChangeArrowheads="1"/>
          </p:cNvSpPr>
          <p:nvPr/>
        </p:nvSpPr>
        <p:spPr bwMode="auto">
          <a:xfrm>
            <a:off x="3387725" y="4651375"/>
            <a:ext cx="33338" cy="190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7048" name="Picture 2825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275" y="4632325"/>
            <a:ext cx="777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049" name="Picture 2826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275" y="4632325"/>
            <a:ext cx="777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050" name="Rectangle 2827"/>
          <p:cNvSpPr>
            <a:spLocks noChangeArrowheads="1"/>
          </p:cNvSpPr>
          <p:nvPr/>
        </p:nvSpPr>
        <p:spPr bwMode="auto">
          <a:xfrm>
            <a:off x="3343275" y="4692650"/>
            <a:ext cx="77788" cy="396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1" name="Line 2828"/>
          <p:cNvSpPr>
            <a:spLocks noChangeShapeType="1"/>
          </p:cNvSpPr>
          <p:nvPr/>
        </p:nvSpPr>
        <p:spPr bwMode="auto">
          <a:xfrm>
            <a:off x="3343275" y="4632325"/>
            <a:ext cx="1588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2" name="Line 2829"/>
          <p:cNvSpPr>
            <a:spLocks noChangeShapeType="1"/>
          </p:cNvSpPr>
          <p:nvPr/>
        </p:nvSpPr>
        <p:spPr bwMode="auto">
          <a:xfrm>
            <a:off x="3421063" y="4632325"/>
            <a:ext cx="1587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3" name="Rectangle 2830"/>
          <p:cNvSpPr>
            <a:spLocks noChangeArrowheads="1"/>
          </p:cNvSpPr>
          <p:nvPr/>
        </p:nvSpPr>
        <p:spPr bwMode="auto">
          <a:xfrm>
            <a:off x="3355975" y="4703763"/>
            <a:ext cx="52388" cy="20637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4" name="Rectangle 2831"/>
          <p:cNvSpPr>
            <a:spLocks noChangeArrowheads="1"/>
          </p:cNvSpPr>
          <p:nvPr/>
        </p:nvSpPr>
        <p:spPr bwMode="auto">
          <a:xfrm>
            <a:off x="3355975" y="4703763"/>
            <a:ext cx="52388" cy="20637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5" name="Rectangle 2832"/>
          <p:cNvSpPr>
            <a:spLocks noChangeArrowheads="1"/>
          </p:cNvSpPr>
          <p:nvPr/>
        </p:nvSpPr>
        <p:spPr bwMode="auto">
          <a:xfrm>
            <a:off x="3362325" y="4713288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6" name="Rectangle 2833"/>
          <p:cNvSpPr>
            <a:spLocks noChangeArrowheads="1"/>
          </p:cNvSpPr>
          <p:nvPr/>
        </p:nvSpPr>
        <p:spPr bwMode="auto">
          <a:xfrm>
            <a:off x="3375025" y="4713288"/>
            <a:ext cx="14288" cy="6350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7" name="Rectangle 2834"/>
          <p:cNvSpPr>
            <a:spLocks noChangeArrowheads="1"/>
          </p:cNvSpPr>
          <p:nvPr/>
        </p:nvSpPr>
        <p:spPr bwMode="auto">
          <a:xfrm>
            <a:off x="3362325" y="4706938"/>
            <a:ext cx="1588" cy="635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8" name="Rectangle 2835"/>
          <p:cNvSpPr>
            <a:spLocks noChangeArrowheads="1"/>
          </p:cNvSpPr>
          <p:nvPr/>
        </p:nvSpPr>
        <p:spPr bwMode="auto">
          <a:xfrm>
            <a:off x="3362325" y="4706938"/>
            <a:ext cx="1588" cy="63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9" name="Rectangle 2836"/>
          <p:cNvSpPr>
            <a:spLocks noChangeArrowheads="1"/>
          </p:cNvSpPr>
          <p:nvPr/>
        </p:nvSpPr>
        <p:spPr bwMode="auto">
          <a:xfrm>
            <a:off x="3363913" y="4706938"/>
            <a:ext cx="1587" cy="63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0" name="Rectangle 2837"/>
          <p:cNvSpPr>
            <a:spLocks noChangeArrowheads="1"/>
          </p:cNvSpPr>
          <p:nvPr/>
        </p:nvSpPr>
        <p:spPr bwMode="auto">
          <a:xfrm>
            <a:off x="3365500" y="4706938"/>
            <a:ext cx="1588" cy="63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1" name="Rectangle 2838"/>
          <p:cNvSpPr>
            <a:spLocks noChangeArrowheads="1"/>
          </p:cNvSpPr>
          <p:nvPr/>
        </p:nvSpPr>
        <p:spPr bwMode="auto">
          <a:xfrm>
            <a:off x="3365500" y="4706938"/>
            <a:ext cx="1588" cy="63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2" name="Rectangle 2839"/>
          <p:cNvSpPr>
            <a:spLocks noChangeArrowheads="1"/>
          </p:cNvSpPr>
          <p:nvPr/>
        </p:nvSpPr>
        <p:spPr bwMode="auto">
          <a:xfrm>
            <a:off x="3367088" y="4706938"/>
            <a:ext cx="1587" cy="63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3" name="Rectangle 2840"/>
          <p:cNvSpPr>
            <a:spLocks noChangeArrowheads="1"/>
          </p:cNvSpPr>
          <p:nvPr/>
        </p:nvSpPr>
        <p:spPr bwMode="auto">
          <a:xfrm>
            <a:off x="3367088" y="4706938"/>
            <a:ext cx="1587" cy="63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4" name="Rectangle 2841"/>
          <p:cNvSpPr>
            <a:spLocks noChangeArrowheads="1"/>
          </p:cNvSpPr>
          <p:nvPr/>
        </p:nvSpPr>
        <p:spPr bwMode="auto">
          <a:xfrm>
            <a:off x="3368675" y="4706938"/>
            <a:ext cx="1588" cy="63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5" name="Rectangle 2842"/>
          <p:cNvSpPr>
            <a:spLocks noChangeArrowheads="1"/>
          </p:cNvSpPr>
          <p:nvPr/>
        </p:nvSpPr>
        <p:spPr bwMode="auto">
          <a:xfrm>
            <a:off x="3370263" y="4706938"/>
            <a:ext cx="1587" cy="63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6" name="Rectangle 2843"/>
          <p:cNvSpPr>
            <a:spLocks noChangeArrowheads="1"/>
          </p:cNvSpPr>
          <p:nvPr/>
        </p:nvSpPr>
        <p:spPr bwMode="auto">
          <a:xfrm>
            <a:off x="3370263" y="4706938"/>
            <a:ext cx="1587" cy="63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7" name="Rectangle 2844"/>
          <p:cNvSpPr>
            <a:spLocks noChangeArrowheads="1"/>
          </p:cNvSpPr>
          <p:nvPr/>
        </p:nvSpPr>
        <p:spPr bwMode="auto">
          <a:xfrm>
            <a:off x="3371850" y="4706938"/>
            <a:ext cx="1588" cy="63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8" name="Rectangle 2845"/>
          <p:cNvSpPr>
            <a:spLocks noChangeArrowheads="1"/>
          </p:cNvSpPr>
          <p:nvPr/>
        </p:nvSpPr>
        <p:spPr bwMode="auto">
          <a:xfrm>
            <a:off x="3373438" y="4706938"/>
            <a:ext cx="1587" cy="63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9" name="Rectangle 2846"/>
          <p:cNvSpPr>
            <a:spLocks noChangeArrowheads="1"/>
          </p:cNvSpPr>
          <p:nvPr/>
        </p:nvSpPr>
        <p:spPr bwMode="auto">
          <a:xfrm>
            <a:off x="3373438" y="4706938"/>
            <a:ext cx="1587" cy="63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0" name="Rectangle 2847"/>
          <p:cNvSpPr>
            <a:spLocks noChangeArrowheads="1"/>
          </p:cNvSpPr>
          <p:nvPr/>
        </p:nvSpPr>
        <p:spPr bwMode="auto">
          <a:xfrm>
            <a:off x="3375025" y="4706938"/>
            <a:ext cx="1588" cy="63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1" name="Rectangle 2848"/>
          <p:cNvSpPr>
            <a:spLocks noChangeArrowheads="1"/>
          </p:cNvSpPr>
          <p:nvPr/>
        </p:nvSpPr>
        <p:spPr bwMode="auto">
          <a:xfrm>
            <a:off x="3375025" y="4706938"/>
            <a:ext cx="1588" cy="63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2" name="Rectangle 2849"/>
          <p:cNvSpPr>
            <a:spLocks noChangeArrowheads="1"/>
          </p:cNvSpPr>
          <p:nvPr/>
        </p:nvSpPr>
        <p:spPr bwMode="auto">
          <a:xfrm>
            <a:off x="3376613" y="4706938"/>
            <a:ext cx="1587" cy="63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3" name="Rectangle 2850"/>
          <p:cNvSpPr>
            <a:spLocks noChangeArrowheads="1"/>
          </p:cNvSpPr>
          <p:nvPr/>
        </p:nvSpPr>
        <p:spPr bwMode="auto">
          <a:xfrm>
            <a:off x="3378200" y="4706938"/>
            <a:ext cx="1588" cy="63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4" name="Rectangle 2851"/>
          <p:cNvSpPr>
            <a:spLocks noChangeArrowheads="1"/>
          </p:cNvSpPr>
          <p:nvPr/>
        </p:nvSpPr>
        <p:spPr bwMode="auto">
          <a:xfrm>
            <a:off x="3378200" y="4706938"/>
            <a:ext cx="1588" cy="63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5" name="Rectangle 2852"/>
          <p:cNvSpPr>
            <a:spLocks noChangeArrowheads="1"/>
          </p:cNvSpPr>
          <p:nvPr/>
        </p:nvSpPr>
        <p:spPr bwMode="auto">
          <a:xfrm>
            <a:off x="3379788" y="4706938"/>
            <a:ext cx="1587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6" name="Rectangle 2853"/>
          <p:cNvSpPr>
            <a:spLocks noChangeArrowheads="1"/>
          </p:cNvSpPr>
          <p:nvPr/>
        </p:nvSpPr>
        <p:spPr bwMode="auto">
          <a:xfrm>
            <a:off x="3381375" y="4706938"/>
            <a:ext cx="1588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7" name="Rectangle 2854"/>
          <p:cNvSpPr>
            <a:spLocks noChangeArrowheads="1"/>
          </p:cNvSpPr>
          <p:nvPr/>
        </p:nvSpPr>
        <p:spPr bwMode="auto">
          <a:xfrm>
            <a:off x="3381375" y="4706938"/>
            <a:ext cx="1588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8" name="Rectangle 2855"/>
          <p:cNvSpPr>
            <a:spLocks noChangeArrowheads="1"/>
          </p:cNvSpPr>
          <p:nvPr/>
        </p:nvSpPr>
        <p:spPr bwMode="auto">
          <a:xfrm>
            <a:off x="3382963" y="4706938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9" name="Rectangle 2856"/>
          <p:cNvSpPr>
            <a:spLocks noChangeArrowheads="1"/>
          </p:cNvSpPr>
          <p:nvPr/>
        </p:nvSpPr>
        <p:spPr bwMode="auto">
          <a:xfrm>
            <a:off x="3384550" y="4706938"/>
            <a:ext cx="1588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0" name="Rectangle 2857"/>
          <p:cNvSpPr>
            <a:spLocks noChangeArrowheads="1"/>
          </p:cNvSpPr>
          <p:nvPr/>
        </p:nvSpPr>
        <p:spPr bwMode="auto">
          <a:xfrm>
            <a:off x="3384550" y="4706938"/>
            <a:ext cx="1588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1" name="Rectangle 2858"/>
          <p:cNvSpPr>
            <a:spLocks noChangeArrowheads="1"/>
          </p:cNvSpPr>
          <p:nvPr/>
        </p:nvSpPr>
        <p:spPr bwMode="auto">
          <a:xfrm>
            <a:off x="3386138" y="4706938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2" name="Rectangle 2859"/>
          <p:cNvSpPr>
            <a:spLocks noChangeArrowheads="1"/>
          </p:cNvSpPr>
          <p:nvPr/>
        </p:nvSpPr>
        <p:spPr bwMode="auto">
          <a:xfrm>
            <a:off x="3386138" y="4706938"/>
            <a:ext cx="1587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3" name="Rectangle 2860"/>
          <p:cNvSpPr>
            <a:spLocks noChangeArrowheads="1"/>
          </p:cNvSpPr>
          <p:nvPr/>
        </p:nvSpPr>
        <p:spPr bwMode="auto">
          <a:xfrm>
            <a:off x="3387725" y="4706938"/>
            <a:ext cx="1588" cy="635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4" name="Rectangle 2861"/>
          <p:cNvSpPr>
            <a:spLocks noChangeArrowheads="1"/>
          </p:cNvSpPr>
          <p:nvPr/>
        </p:nvSpPr>
        <p:spPr bwMode="auto">
          <a:xfrm>
            <a:off x="3389313" y="4706938"/>
            <a:ext cx="1587" cy="6350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5" name="Rectangle 2862"/>
          <p:cNvSpPr>
            <a:spLocks noChangeArrowheads="1"/>
          </p:cNvSpPr>
          <p:nvPr/>
        </p:nvSpPr>
        <p:spPr bwMode="auto">
          <a:xfrm>
            <a:off x="3389313" y="4706938"/>
            <a:ext cx="1587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6" name="Rectangle 2863"/>
          <p:cNvSpPr>
            <a:spLocks noChangeArrowheads="1"/>
          </p:cNvSpPr>
          <p:nvPr/>
        </p:nvSpPr>
        <p:spPr bwMode="auto">
          <a:xfrm>
            <a:off x="3390900" y="4706938"/>
            <a:ext cx="1588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7" name="Rectangle 2864"/>
          <p:cNvSpPr>
            <a:spLocks noChangeArrowheads="1"/>
          </p:cNvSpPr>
          <p:nvPr/>
        </p:nvSpPr>
        <p:spPr bwMode="auto">
          <a:xfrm>
            <a:off x="3392488" y="4706938"/>
            <a:ext cx="1587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8" name="Rectangle 2865"/>
          <p:cNvSpPr>
            <a:spLocks noChangeArrowheads="1"/>
          </p:cNvSpPr>
          <p:nvPr/>
        </p:nvSpPr>
        <p:spPr bwMode="auto">
          <a:xfrm>
            <a:off x="3392488" y="4706938"/>
            <a:ext cx="1587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9" name="Rectangle 2866"/>
          <p:cNvSpPr>
            <a:spLocks noChangeArrowheads="1"/>
          </p:cNvSpPr>
          <p:nvPr/>
        </p:nvSpPr>
        <p:spPr bwMode="auto">
          <a:xfrm>
            <a:off x="3394075" y="4706938"/>
            <a:ext cx="1588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0" name="Rectangle 2867"/>
          <p:cNvSpPr>
            <a:spLocks noChangeArrowheads="1"/>
          </p:cNvSpPr>
          <p:nvPr/>
        </p:nvSpPr>
        <p:spPr bwMode="auto">
          <a:xfrm>
            <a:off x="3394075" y="4706938"/>
            <a:ext cx="1588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1" name="Rectangle 2868"/>
          <p:cNvSpPr>
            <a:spLocks noChangeArrowheads="1"/>
          </p:cNvSpPr>
          <p:nvPr/>
        </p:nvSpPr>
        <p:spPr bwMode="auto">
          <a:xfrm>
            <a:off x="3395663" y="4706938"/>
            <a:ext cx="1587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2" name="Rectangle 2869"/>
          <p:cNvSpPr>
            <a:spLocks noChangeArrowheads="1"/>
          </p:cNvSpPr>
          <p:nvPr/>
        </p:nvSpPr>
        <p:spPr bwMode="auto">
          <a:xfrm>
            <a:off x="3397250" y="4706938"/>
            <a:ext cx="1588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3" name="Rectangle 2870"/>
          <p:cNvSpPr>
            <a:spLocks noChangeArrowheads="1"/>
          </p:cNvSpPr>
          <p:nvPr/>
        </p:nvSpPr>
        <p:spPr bwMode="auto">
          <a:xfrm>
            <a:off x="3397250" y="4706938"/>
            <a:ext cx="1588" cy="6350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4" name="Rectangle 2871"/>
          <p:cNvSpPr>
            <a:spLocks noChangeArrowheads="1"/>
          </p:cNvSpPr>
          <p:nvPr/>
        </p:nvSpPr>
        <p:spPr bwMode="auto">
          <a:xfrm>
            <a:off x="3398838" y="4706938"/>
            <a:ext cx="1587" cy="635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5" name="Rectangle 2872"/>
          <p:cNvSpPr>
            <a:spLocks noChangeArrowheads="1"/>
          </p:cNvSpPr>
          <p:nvPr/>
        </p:nvSpPr>
        <p:spPr bwMode="auto">
          <a:xfrm>
            <a:off x="3400425" y="4706938"/>
            <a:ext cx="1588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6" name="Rectangle 2873"/>
          <p:cNvSpPr>
            <a:spLocks noChangeArrowheads="1"/>
          </p:cNvSpPr>
          <p:nvPr/>
        </p:nvSpPr>
        <p:spPr bwMode="auto">
          <a:xfrm>
            <a:off x="3400425" y="4706938"/>
            <a:ext cx="1588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7" name="Rectangle 2874"/>
          <p:cNvSpPr>
            <a:spLocks noChangeArrowheads="1"/>
          </p:cNvSpPr>
          <p:nvPr/>
        </p:nvSpPr>
        <p:spPr bwMode="auto">
          <a:xfrm>
            <a:off x="3389313" y="4713288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8" name="Freeform 2875"/>
          <p:cNvSpPr>
            <a:spLocks/>
          </p:cNvSpPr>
          <p:nvPr/>
        </p:nvSpPr>
        <p:spPr bwMode="auto">
          <a:xfrm>
            <a:off x="3068638" y="4602163"/>
            <a:ext cx="396875" cy="519112"/>
          </a:xfrm>
          <a:custGeom>
            <a:avLst/>
            <a:gdLst>
              <a:gd name="T0" fmla="*/ 2147483647 w 500"/>
              <a:gd name="T1" fmla="*/ 2147483647 h 654"/>
              <a:gd name="T2" fmla="*/ 2147483647 w 500"/>
              <a:gd name="T3" fmla="*/ 2147483647 h 654"/>
              <a:gd name="T4" fmla="*/ 0 w 500"/>
              <a:gd name="T5" fmla="*/ 2147483647 h 654"/>
              <a:gd name="T6" fmla="*/ 0 w 500"/>
              <a:gd name="T7" fmla="*/ 2147483647 h 654"/>
              <a:gd name="T8" fmla="*/ 2147483647 w 500"/>
              <a:gd name="T9" fmla="*/ 2147483647 h 654"/>
              <a:gd name="T10" fmla="*/ 2147483647 w 500"/>
              <a:gd name="T11" fmla="*/ 2147483647 h 654"/>
              <a:gd name="T12" fmla="*/ 2147483647 w 500"/>
              <a:gd name="T13" fmla="*/ 2147483647 h 654"/>
              <a:gd name="T14" fmla="*/ 2147483647 w 500"/>
              <a:gd name="T15" fmla="*/ 0 h 654"/>
              <a:gd name="T16" fmla="*/ 2147483647 w 500"/>
              <a:gd name="T17" fmla="*/ 0 h 654"/>
              <a:gd name="T18" fmla="*/ 2147483647 w 500"/>
              <a:gd name="T19" fmla="*/ 2147483647 h 654"/>
              <a:gd name="T20" fmla="*/ 2147483647 w 500"/>
              <a:gd name="T21" fmla="*/ 2147483647 h 654"/>
              <a:gd name="T22" fmla="*/ 2147483647 w 500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4"/>
              <a:gd name="T38" fmla="*/ 500 w 500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4">
                <a:moveTo>
                  <a:pt x="67" y="654"/>
                </a:moveTo>
                <a:lnTo>
                  <a:pt x="67" y="635"/>
                </a:lnTo>
                <a:lnTo>
                  <a:pt x="0" y="635"/>
                </a:lnTo>
                <a:lnTo>
                  <a:pt x="0" y="67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4"/>
                </a:lnTo>
                <a:lnTo>
                  <a:pt x="67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9" name="Rectangle 2876"/>
          <p:cNvSpPr>
            <a:spLocks noChangeArrowheads="1"/>
          </p:cNvSpPr>
          <p:nvPr/>
        </p:nvSpPr>
        <p:spPr bwMode="auto">
          <a:xfrm>
            <a:off x="3251200" y="5145088"/>
            <a:ext cx="3905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CNAF</a:t>
            </a:r>
          </a:p>
        </p:txBody>
      </p:sp>
      <p:sp>
        <p:nvSpPr>
          <p:cNvPr id="207100" name="Freeform 2877"/>
          <p:cNvSpPr>
            <a:spLocks noEditPoints="1"/>
          </p:cNvSpPr>
          <p:nvPr/>
        </p:nvSpPr>
        <p:spPr bwMode="auto">
          <a:xfrm>
            <a:off x="3687763" y="5586413"/>
            <a:ext cx="379412" cy="28575"/>
          </a:xfrm>
          <a:custGeom>
            <a:avLst/>
            <a:gdLst>
              <a:gd name="T0" fmla="*/ 0 w 479"/>
              <a:gd name="T1" fmla="*/ 2147483647 h 35"/>
              <a:gd name="T2" fmla="*/ 0 w 479"/>
              <a:gd name="T3" fmla="*/ 2147483647 h 35"/>
              <a:gd name="T4" fmla="*/ 2147483647 w 479"/>
              <a:gd name="T5" fmla="*/ 2147483647 h 35"/>
              <a:gd name="T6" fmla="*/ 2147483647 w 479"/>
              <a:gd name="T7" fmla="*/ 2147483647 h 35"/>
              <a:gd name="T8" fmla="*/ 0 w 479"/>
              <a:gd name="T9" fmla="*/ 2147483647 h 35"/>
              <a:gd name="T10" fmla="*/ 2147483647 w 479"/>
              <a:gd name="T11" fmla="*/ 2147483647 h 35"/>
              <a:gd name="T12" fmla="*/ 2147483647 w 479"/>
              <a:gd name="T13" fmla="*/ 2147483647 h 35"/>
              <a:gd name="T14" fmla="*/ 2147483647 w 479"/>
              <a:gd name="T15" fmla="*/ 2147483647 h 35"/>
              <a:gd name="T16" fmla="*/ 2147483647 w 479"/>
              <a:gd name="T17" fmla="*/ 2147483647 h 35"/>
              <a:gd name="T18" fmla="*/ 2147483647 w 479"/>
              <a:gd name="T19" fmla="*/ 2147483647 h 35"/>
              <a:gd name="T20" fmla="*/ 2147483647 w 479"/>
              <a:gd name="T21" fmla="*/ 2147483647 h 35"/>
              <a:gd name="T22" fmla="*/ 2147483647 w 479"/>
              <a:gd name="T23" fmla="*/ 2147483647 h 35"/>
              <a:gd name="T24" fmla="*/ 2147483647 w 479"/>
              <a:gd name="T25" fmla="*/ 2147483647 h 35"/>
              <a:gd name="T26" fmla="*/ 2147483647 w 479"/>
              <a:gd name="T27" fmla="*/ 2147483647 h 35"/>
              <a:gd name="T28" fmla="*/ 2147483647 w 479"/>
              <a:gd name="T29" fmla="*/ 2147483647 h 35"/>
              <a:gd name="T30" fmla="*/ 2147483647 w 479"/>
              <a:gd name="T31" fmla="*/ 2147483647 h 35"/>
              <a:gd name="T32" fmla="*/ 2147483647 w 479"/>
              <a:gd name="T33" fmla="*/ 2147483647 h 35"/>
              <a:gd name="T34" fmla="*/ 2147483647 w 479"/>
              <a:gd name="T35" fmla="*/ 2147483647 h 35"/>
              <a:gd name="T36" fmla="*/ 2147483647 w 479"/>
              <a:gd name="T37" fmla="*/ 2147483647 h 35"/>
              <a:gd name="T38" fmla="*/ 2147483647 w 479"/>
              <a:gd name="T39" fmla="*/ 2147483647 h 35"/>
              <a:gd name="T40" fmla="*/ 2147483647 w 479"/>
              <a:gd name="T41" fmla="*/ 2147483647 h 35"/>
              <a:gd name="T42" fmla="*/ 2147483647 w 479"/>
              <a:gd name="T43" fmla="*/ 2147483647 h 35"/>
              <a:gd name="T44" fmla="*/ 2147483647 w 479"/>
              <a:gd name="T45" fmla="*/ 2147483647 h 35"/>
              <a:gd name="T46" fmla="*/ 2147483647 w 479"/>
              <a:gd name="T47" fmla="*/ 2147483647 h 35"/>
              <a:gd name="T48" fmla="*/ 2147483647 w 479"/>
              <a:gd name="T49" fmla="*/ 2147483647 h 35"/>
              <a:gd name="T50" fmla="*/ 2147483647 w 479"/>
              <a:gd name="T51" fmla="*/ 0 h 35"/>
              <a:gd name="T52" fmla="*/ 2147483647 w 479"/>
              <a:gd name="T53" fmla="*/ 2147483647 h 35"/>
              <a:gd name="T54" fmla="*/ 2147483647 w 479"/>
              <a:gd name="T55" fmla="*/ 2147483647 h 35"/>
              <a:gd name="T56" fmla="*/ 2147483647 w 479"/>
              <a:gd name="T57" fmla="*/ 0 h 35"/>
              <a:gd name="T58" fmla="*/ 2147483647 w 479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9"/>
              <a:gd name="T91" fmla="*/ 0 h 35"/>
              <a:gd name="T92" fmla="*/ 479 w 479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9" h="35">
                <a:moveTo>
                  <a:pt x="0" y="4"/>
                </a:moveTo>
                <a:lnTo>
                  <a:pt x="0" y="17"/>
                </a:lnTo>
                <a:lnTo>
                  <a:pt x="17" y="17"/>
                </a:lnTo>
                <a:lnTo>
                  <a:pt x="17" y="4"/>
                </a:lnTo>
                <a:lnTo>
                  <a:pt x="0" y="4"/>
                </a:lnTo>
                <a:close/>
                <a:moveTo>
                  <a:pt x="71" y="23"/>
                </a:moveTo>
                <a:lnTo>
                  <a:pt x="71" y="35"/>
                </a:lnTo>
                <a:lnTo>
                  <a:pt x="87" y="35"/>
                </a:lnTo>
                <a:lnTo>
                  <a:pt x="87" y="23"/>
                </a:lnTo>
                <a:lnTo>
                  <a:pt x="71" y="23"/>
                </a:lnTo>
                <a:close/>
                <a:moveTo>
                  <a:pt x="308" y="23"/>
                </a:moveTo>
                <a:lnTo>
                  <a:pt x="308" y="35"/>
                </a:lnTo>
                <a:lnTo>
                  <a:pt x="292" y="35"/>
                </a:lnTo>
                <a:lnTo>
                  <a:pt x="292" y="23"/>
                </a:lnTo>
                <a:lnTo>
                  <a:pt x="308" y="23"/>
                </a:lnTo>
                <a:close/>
                <a:moveTo>
                  <a:pt x="327" y="23"/>
                </a:moveTo>
                <a:lnTo>
                  <a:pt x="327" y="35"/>
                </a:lnTo>
                <a:lnTo>
                  <a:pt x="344" y="35"/>
                </a:lnTo>
                <a:lnTo>
                  <a:pt x="344" y="23"/>
                </a:lnTo>
                <a:lnTo>
                  <a:pt x="327" y="23"/>
                </a:lnTo>
                <a:close/>
                <a:moveTo>
                  <a:pt x="427" y="23"/>
                </a:moveTo>
                <a:lnTo>
                  <a:pt x="427" y="35"/>
                </a:lnTo>
                <a:lnTo>
                  <a:pt x="443" y="35"/>
                </a:lnTo>
                <a:lnTo>
                  <a:pt x="443" y="23"/>
                </a:lnTo>
                <a:lnTo>
                  <a:pt x="427" y="23"/>
                </a:lnTo>
                <a:close/>
                <a:moveTo>
                  <a:pt x="462" y="0"/>
                </a:moveTo>
                <a:lnTo>
                  <a:pt x="462" y="13"/>
                </a:lnTo>
                <a:lnTo>
                  <a:pt x="479" y="13"/>
                </a:lnTo>
                <a:lnTo>
                  <a:pt x="479" y="0"/>
                </a:lnTo>
                <a:lnTo>
                  <a:pt x="46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1" name="Rectangle 2878"/>
          <p:cNvSpPr>
            <a:spLocks noChangeArrowheads="1"/>
          </p:cNvSpPr>
          <p:nvPr/>
        </p:nvSpPr>
        <p:spPr bwMode="auto">
          <a:xfrm>
            <a:off x="3687763" y="55895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2" name="Rectangle 2879"/>
          <p:cNvSpPr>
            <a:spLocks noChangeArrowheads="1"/>
          </p:cNvSpPr>
          <p:nvPr/>
        </p:nvSpPr>
        <p:spPr bwMode="auto">
          <a:xfrm>
            <a:off x="3743325" y="560387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3" name="Rectangle 2880"/>
          <p:cNvSpPr>
            <a:spLocks noChangeArrowheads="1"/>
          </p:cNvSpPr>
          <p:nvPr/>
        </p:nvSpPr>
        <p:spPr bwMode="auto">
          <a:xfrm>
            <a:off x="3917950" y="5603875"/>
            <a:ext cx="14288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4" name="Rectangle 2881"/>
          <p:cNvSpPr>
            <a:spLocks noChangeArrowheads="1"/>
          </p:cNvSpPr>
          <p:nvPr/>
        </p:nvSpPr>
        <p:spPr bwMode="auto">
          <a:xfrm>
            <a:off x="3946525" y="560387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5" name="Rectangle 2882"/>
          <p:cNvSpPr>
            <a:spLocks noChangeArrowheads="1"/>
          </p:cNvSpPr>
          <p:nvPr/>
        </p:nvSpPr>
        <p:spPr bwMode="auto">
          <a:xfrm>
            <a:off x="4025900" y="560387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6" name="Rectangle 2883"/>
          <p:cNvSpPr>
            <a:spLocks noChangeArrowheads="1"/>
          </p:cNvSpPr>
          <p:nvPr/>
        </p:nvSpPr>
        <p:spPr bwMode="auto">
          <a:xfrm>
            <a:off x="4054475" y="5586413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7" name="Freeform 2884"/>
          <p:cNvSpPr>
            <a:spLocks/>
          </p:cNvSpPr>
          <p:nvPr/>
        </p:nvSpPr>
        <p:spPr bwMode="auto">
          <a:xfrm>
            <a:off x="4046538" y="5091113"/>
            <a:ext cx="30162" cy="519112"/>
          </a:xfrm>
          <a:custGeom>
            <a:avLst/>
            <a:gdLst>
              <a:gd name="T0" fmla="*/ 0 w 39"/>
              <a:gd name="T1" fmla="*/ 2147483647 h 654"/>
              <a:gd name="T2" fmla="*/ 2147483647 w 39"/>
              <a:gd name="T3" fmla="*/ 2147483647 h 654"/>
              <a:gd name="T4" fmla="*/ 2147483647 w 39"/>
              <a:gd name="T5" fmla="*/ 0 h 654"/>
              <a:gd name="T6" fmla="*/ 0 w 39"/>
              <a:gd name="T7" fmla="*/ 2147483647 h 654"/>
              <a:gd name="T8" fmla="*/ 0 w 39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654"/>
              <a:gd name="T17" fmla="*/ 39 w 39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654">
                <a:moveTo>
                  <a:pt x="0" y="654"/>
                </a:moveTo>
                <a:lnTo>
                  <a:pt x="39" y="615"/>
                </a:lnTo>
                <a:lnTo>
                  <a:pt x="39" y="0"/>
                </a:lnTo>
                <a:lnTo>
                  <a:pt x="0" y="38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8" name="Freeform 2885"/>
          <p:cNvSpPr>
            <a:spLocks/>
          </p:cNvSpPr>
          <p:nvPr/>
        </p:nvSpPr>
        <p:spPr bwMode="auto">
          <a:xfrm>
            <a:off x="3940175" y="5091113"/>
            <a:ext cx="136525" cy="30162"/>
          </a:xfrm>
          <a:custGeom>
            <a:avLst/>
            <a:gdLst>
              <a:gd name="T0" fmla="*/ 0 w 173"/>
              <a:gd name="T1" fmla="*/ 2147483647 h 38"/>
              <a:gd name="T2" fmla="*/ 2147483647 w 173"/>
              <a:gd name="T3" fmla="*/ 0 h 38"/>
              <a:gd name="T4" fmla="*/ 2147483647 w 173"/>
              <a:gd name="T5" fmla="*/ 0 h 38"/>
              <a:gd name="T6" fmla="*/ 2147483647 w 173"/>
              <a:gd name="T7" fmla="*/ 2147483647 h 38"/>
              <a:gd name="T8" fmla="*/ 0 w 173"/>
              <a:gd name="T9" fmla="*/ 2147483647 h 38"/>
              <a:gd name="T10" fmla="*/ 0 w 173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8"/>
              <a:gd name="T20" fmla="*/ 173 w 17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8">
                <a:moveTo>
                  <a:pt x="0" y="38"/>
                </a:moveTo>
                <a:lnTo>
                  <a:pt x="38" y="0"/>
                </a:lnTo>
                <a:lnTo>
                  <a:pt x="173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109" name="Freeform 2886"/>
          <p:cNvSpPr>
            <a:spLocks/>
          </p:cNvSpPr>
          <p:nvPr/>
        </p:nvSpPr>
        <p:spPr bwMode="auto">
          <a:xfrm>
            <a:off x="3679825" y="5129213"/>
            <a:ext cx="53975" cy="14287"/>
          </a:xfrm>
          <a:custGeom>
            <a:avLst/>
            <a:gdLst>
              <a:gd name="T0" fmla="*/ 0 w 66"/>
              <a:gd name="T1" fmla="*/ 2147483647 h 19"/>
              <a:gd name="T2" fmla="*/ 2147483647 w 66"/>
              <a:gd name="T3" fmla="*/ 0 h 19"/>
              <a:gd name="T4" fmla="*/ 2147483647 w 66"/>
              <a:gd name="T5" fmla="*/ 0 h 19"/>
              <a:gd name="T6" fmla="*/ 2147483647 w 66"/>
              <a:gd name="T7" fmla="*/ 2147483647 h 19"/>
              <a:gd name="T8" fmla="*/ 0 w 66"/>
              <a:gd name="T9" fmla="*/ 2147483647 h 19"/>
              <a:gd name="T10" fmla="*/ 0 w 66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6"/>
              <a:gd name="T19" fmla="*/ 0 h 19"/>
              <a:gd name="T20" fmla="*/ 66 w 66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6" h="19">
                <a:moveTo>
                  <a:pt x="0" y="19"/>
                </a:moveTo>
                <a:lnTo>
                  <a:pt x="19" y="0"/>
                </a:lnTo>
                <a:lnTo>
                  <a:pt x="66" y="0"/>
                </a:lnTo>
                <a:lnTo>
                  <a:pt x="66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110" name="Freeform 2887"/>
          <p:cNvSpPr>
            <a:spLocks/>
          </p:cNvSpPr>
          <p:nvPr/>
        </p:nvSpPr>
        <p:spPr bwMode="auto">
          <a:xfrm>
            <a:off x="3733800" y="5091113"/>
            <a:ext cx="236538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40" y="0"/>
                </a:lnTo>
                <a:lnTo>
                  <a:pt x="298" y="0"/>
                </a:lnTo>
                <a:lnTo>
                  <a:pt x="260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111" name="Rectangle 2888"/>
          <p:cNvSpPr>
            <a:spLocks noChangeArrowheads="1"/>
          </p:cNvSpPr>
          <p:nvPr/>
        </p:nvSpPr>
        <p:spPr bwMode="auto">
          <a:xfrm>
            <a:off x="3679825" y="5089525"/>
            <a:ext cx="396875" cy="1588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2" name="Rectangle 2889"/>
          <p:cNvSpPr>
            <a:spLocks noChangeArrowheads="1"/>
          </p:cNvSpPr>
          <p:nvPr/>
        </p:nvSpPr>
        <p:spPr bwMode="auto">
          <a:xfrm>
            <a:off x="3679825" y="5091113"/>
            <a:ext cx="396875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3" name="Rectangle 2890"/>
          <p:cNvSpPr>
            <a:spLocks noChangeArrowheads="1"/>
          </p:cNvSpPr>
          <p:nvPr/>
        </p:nvSpPr>
        <p:spPr bwMode="auto">
          <a:xfrm>
            <a:off x="3679825" y="5091113"/>
            <a:ext cx="396875" cy="1587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4" name="Rectangle 2891"/>
          <p:cNvSpPr>
            <a:spLocks noChangeArrowheads="1"/>
          </p:cNvSpPr>
          <p:nvPr/>
        </p:nvSpPr>
        <p:spPr bwMode="auto">
          <a:xfrm>
            <a:off x="3679825" y="5092700"/>
            <a:ext cx="396875" cy="1588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5" name="Rectangle 2892"/>
          <p:cNvSpPr>
            <a:spLocks noChangeArrowheads="1"/>
          </p:cNvSpPr>
          <p:nvPr/>
        </p:nvSpPr>
        <p:spPr bwMode="auto">
          <a:xfrm>
            <a:off x="3679825" y="5094288"/>
            <a:ext cx="396875" cy="1587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6" name="Rectangle 2893"/>
          <p:cNvSpPr>
            <a:spLocks noChangeArrowheads="1"/>
          </p:cNvSpPr>
          <p:nvPr/>
        </p:nvSpPr>
        <p:spPr bwMode="auto">
          <a:xfrm>
            <a:off x="3679825" y="5094288"/>
            <a:ext cx="396875" cy="1587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7" name="Rectangle 2894"/>
          <p:cNvSpPr>
            <a:spLocks noChangeArrowheads="1"/>
          </p:cNvSpPr>
          <p:nvPr/>
        </p:nvSpPr>
        <p:spPr bwMode="auto">
          <a:xfrm>
            <a:off x="3679825" y="5095875"/>
            <a:ext cx="396875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8" name="Rectangle 2895"/>
          <p:cNvSpPr>
            <a:spLocks noChangeArrowheads="1"/>
          </p:cNvSpPr>
          <p:nvPr/>
        </p:nvSpPr>
        <p:spPr bwMode="auto">
          <a:xfrm>
            <a:off x="3679825" y="5095875"/>
            <a:ext cx="396875" cy="158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9" name="Rectangle 2896"/>
          <p:cNvSpPr>
            <a:spLocks noChangeArrowheads="1"/>
          </p:cNvSpPr>
          <p:nvPr/>
        </p:nvSpPr>
        <p:spPr bwMode="auto">
          <a:xfrm>
            <a:off x="3679825" y="5097463"/>
            <a:ext cx="396875" cy="1587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0" name="Rectangle 2897"/>
          <p:cNvSpPr>
            <a:spLocks noChangeArrowheads="1"/>
          </p:cNvSpPr>
          <p:nvPr/>
        </p:nvSpPr>
        <p:spPr bwMode="auto">
          <a:xfrm>
            <a:off x="3679825" y="5099050"/>
            <a:ext cx="396875" cy="1588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1" name="Rectangle 2898"/>
          <p:cNvSpPr>
            <a:spLocks noChangeArrowheads="1"/>
          </p:cNvSpPr>
          <p:nvPr/>
        </p:nvSpPr>
        <p:spPr bwMode="auto">
          <a:xfrm>
            <a:off x="3679825" y="5099050"/>
            <a:ext cx="396875" cy="1588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2" name="Rectangle 2899"/>
          <p:cNvSpPr>
            <a:spLocks noChangeArrowheads="1"/>
          </p:cNvSpPr>
          <p:nvPr/>
        </p:nvSpPr>
        <p:spPr bwMode="auto">
          <a:xfrm>
            <a:off x="3679825" y="5100638"/>
            <a:ext cx="396875" cy="1587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3" name="Rectangle 2900"/>
          <p:cNvSpPr>
            <a:spLocks noChangeArrowheads="1"/>
          </p:cNvSpPr>
          <p:nvPr/>
        </p:nvSpPr>
        <p:spPr bwMode="auto">
          <a:xfrm>
            <a:off x="3679825" y="5102225"/>
            <a:ext cx="396875" cy="1588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4" name="Rectangle 2901"/>
          <p:cNvSpPr>
            <a:spLocks noChangeArrowheads="1"/>
          </p:cNvSpPr>
          <p:nvPr/>
        </p:nvSpPr>
        <p:spPr bwMode="auto">
          <a:xfrm>
            <a:off x="3679825" y="5102225"/>
            <a:ext cx="396875" cy="1588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5" name="Rectangle 2902"/>
          <p:cNvSpPr>
            <a:spLocks noChangeArrowheads="1"/>
          </p:cNvSpPr>
          <p:nvPr/>
        </p:nvSpPr>
        <p:spPr bwMode="auto">
          <a:xfrm>
            <a:off x="3679825" y="5103813"/>
            <a:ext cx="396875" cy="1587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6" name="Rectangle 2903"/>
          <p:cNvSpPr>
            <a:spLocks noChangeArrowheads="1"/>
          </p:cNvSpPr>
          <p:nvPr/>
        </p:nvSpPr>
        <p:spPr bwMode="auto">
          <a:xfrm>
            <a:off x="3679825" y="5105400"/>
            <a:ext cx="396875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7" name="Rectangle 2904"/>
          <p:cNvSpPr>
            <a:spLocks noChangeArrowheads="1"/>
          </p:cNvSpPr>
          <p:nvPr/>
        </p:nvSpPr>
        <p:spPr bwMode="auto">
          <a:xfrm>
            <a:off x="3679825" y="5105400"/>
            <a:ext cx="396875" cy="1588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8" name="Rectangle 2905"/>
          <p:cNvSpPr>
            <a:spLocks noChangeArrowheads="1"/>
          </p:cNvSpPr>
          <p:nvPr/>
        </p:nvSpPr>
        <p:spPr bwMode="auto">
          <a:xfrm>
            <a:off x="3679825" y="5106988"/>
            <a:ext cx="396875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9" name="Rectangle 2906"/>
          <p:cNvSpPr>
            <a:spLocks noChangeArrowheads="1"/>
          </p:cNvSpPr>
          <p:nvPr/>
        </p:nvSpPr>
        <p:spPr bwMode="auto">
          <a:xfrm>
            <a:off x="3679825" y="5106988"/>
            <a:ext cx="396875" cy="1587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0" name="Rectangle 2907"/>
          <p:cNvSpPr>
            <a:spLocks noChangeArrowheads="1"/>
          </p:cNvSpPr>
          <p:nvPr/>
        </p:nvSpPr>
        <p:spPr bwMode="auto">
          <a:xfrm>
            <a:off x="3679825" y="5108575"/>
            <a:ext cx="396875" cy="1588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1" name="Rectangle 2908"/>
          <p:cNvSpPr>
            <a:spLocks noChangeArrowheads="1"/>
          </p:cNvSpPr>
          <p:nvPr/>
        </p:nvSpPr>
        <p:spPr bwMode="auto">
          <a:xfrm>
            <a:off x="3679825" y="5110163"/>
            <a:ext cx="396875" cy="1587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2" name="Rectangle 2909"/>
          <p:cNvSpPr>
            <a:spLocks noChangeArrowheads="1"/>
          </p:cNvSpPr>
          <p:nvPr/>
        </p:nvSpPr>
        <p:spPr bwMode="auto">
          <a:xfrm>
            <a:off x="3679825" y="5110163"/>
            <a:ext cx="396875" cy="1587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3" name="Rectangle 2910"/>
          <p:cNvSpPr>
            <a:spLocks noChangeArrowheads="1"/>
          </p:cNvSpPr>
          <p:nvPr/>
        </p:nvSpPr>
        <p:spPr bwMode="auto">
          <a:xfrm>
            <a:off x="3679825" y="5111750"/>
            <a:ext cx="396875" cy="1588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4" name="Rectangle 2911"/>
          <p:cNvSpPr>
            <a:spLocks noChangeArrowheads="1"/>
          </p:cNvSpPr>
          <p:nvPr/>
        </p:nvSpPr>
        <p:spPr bwMode="auto">
          <a:xfrm>
            <a:off x="3679825" y="5113338"/>
            <a:ext cx="396875" cy="15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5" name="Rectangle 2912"/>
          <p:cNvSpPr>
            <a:spLocks noChangeArrowheads="1"/>
          </p:cNvSpPr>
          <p:nvPr/>
        </p:nvSpPr>
        <p:spPr bwMode="auto">
          <a:xfrm>
            <a:off x="3679825" y="5113338"/>
            <a:ext cx="396875" cy="1587"/>
          </a:xfrm>
          <a:prstGeom prst="rect">
            <a:avLst/>
          </a:prstGeom>
          <a:solidFill>
            <a:srgbClr val="C5C5C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6" name="Rectangle 2913"/>
          <p:cNvSpPr>
            <a:spLocks noChangeArrowheads="1"/>
          </p:cNvSpPr>
          <p:nvPr/>
        </p:nvSpPr>
        <p:spPr bwMode="auto">
          <a:xfrm>
            <a:off x="3679825" y="5114925"/>
            <a:ext cx="396875" cy="1588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7" name="Rectangle 2914"/>
          <p:cNvSpPr>
            <a:spLocks noChangeArrowheads="1"/>
          </p:cNvSpPr>
          <p:nvPr/>
        </p:nvSpPr>
        <p:spPr bwMode="auto">
          <a:xfrm>
            <a:off x="3679825" y="5114925"/>
            <a:ext cx="396875" cy="1588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8" name="Rectangle 2915"/>
          <p:cNvSpPr>
            <a:spLocks noChangeArrowheads="1"/>
          </p:cNvSpPr>
          <p:nvPr/>
        </p:nvSpPr>
        <p:spPr bwMode="auto">
          <a:xfrm>
            <a:off x="3679825" y="5116513"/>
            <a:ext cx="396875" cy="1587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9" name="Rectangle 2916"/>
          <p:cNvSpPr>
            <a:spLocks noChangeArrowheads="1"/>
          </p:cNvSpPr>
          <p:nvPr/>
        </p:nvSpPr>
        <p:spPr bwMode="auto">
          <a:xfrm>
            <a:off x="3679825" y="5118100"/>
            <a:ext cx="396875" cy="1588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0" name="Rectangle 2917"/>
          <p:cNvSpPr>
            <a:spLocks noChangeArrowheads="1"/>
          </p:cNvSpPr>
          <p:nvPr/>
        </p:nvSpPr>
        <p:spPr bwMode="auto">
          <a:xfrm>
            <a:off x="3679825" y="5118100"/>
            <a:ext cx="396875" cy="1588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1" name="Rectangle 2918"/>
          <p:cNvSpPr>
            <a:spLocks noChangeArrowheads="1"/>
          </p:cNvSpPr>
          <p:nvPr/>
        </p:nvSpPr>
        <p:spPr bwMode="auto">
          <a:xfrm>
            <a:off x="3679825" y="5119688"/>
            <a:ext cx="396875" cy="1587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2" name="Rectangle 2919"/>
          <p:cNvSpPr>
            <a:spLocks noChangeArrowheads="1"/>
          </p:cNvSpPr>
          <p:nvPr/>
        </p:nvSpPr>
        <p:spPr bwMode="auto">
          <a:xfrm>
            <a:off x="3679825" y="5121275"/>
            <a:ext cx="396875" cy="1588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3" name="Rectangle 2920"/>
          <p:cNvSpPr>
            <a:spLocks noChangeArrowheads="1"/>
          </p:cNvSpPr>
          <p:nvPr/>
        </p:nvSpPr>
        <p:spPr bwMode="auto">
          <a:xfrm>
            <a:off x="3679825" y="5121275"/>
            <a:ext cx="396875" cy="1588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4" name="Rectangle 2921"/>
          <p:cNvSpPr>
            <a:spLocks noChangeArrowheads="1"/>
          </p:cNvSpPr>
          <p:nvPr/>
        </p:nvSpPr>
        <p:spPr bwMode="auto">
          <a:xfrm>
            <a:off x="3679825" y="5122863"/>
            <a:ext cx="396875" cy="1587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5" name="Rectangle 2922"/>
          <p:cNvSpPr>
            <a:spLocks noChangeArrowheads="1"/>
          </p:cNvSpPr>
          <p:nvPr/>
        </p:nvSpPr>
        <p:spPr bwMode="auto">
          <a:xfrm>
            <a:off x="3679825" y="5122863"/>
            <a:ext cx="396875" cy="1587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6" name="Rectangle 2923"/>
          <p:cNvSpPr>
            <a:spLocks noChangeArrowheads="1"/>
          </p:cNvSpPr>
          <p:nvPr/>
        </p:nvSpPr>
        <p:spPr bwMode="auto">
          <a:xfrm>
            <a:off x="3679825" y="5124450"/>
            <a:ext cx="396875" cy="1588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7" name="Rectangle 2924"/>
          <p:cNvSpPr>
            <a:spLocks noChangeArrowheads="1"/>
          </p:cNvSpPr>
          <p:nvPr/>
        </p:nvSpPr>
        <p:spPr bwMode="auto">
          <a:xfrm>
            <a:off x="3679825" y="5126038"/>
            <a:ext cx="396875" cy="1587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8" name="Rectangle 2925"/>
          <p:cNvSpPr>
            <a:spLocks noChangeArrowheads="1"/>
          </p:cNvSpPr>
          <p:nvPr/>
        </p:nvSpPr>
        <p:spPr bwMode="auto">
          <a:xfrm>
            <a:off x="3679825" y="5126038"/>
            <a:ext cx="396875" cy="1587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9" name="Rectangle 2926"/>
          <p:cNvSpPr>
            <a:spLocks noChangeArrowheads="1"/>
          </p:cNvSpPr>
          <p:nvPr/>
        </p:nvSpPr>
        <p:spPr bwMode="auto">
          <a:xfrm>
            <a:off x="3679825" y="5127625"/>
            <a:ext cx="396875" cy="1588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0" name="Rectangle 2927"/>
          <p:cNvSpPr>
            <a:spLocks noChangeArrowheads="1"/>
          </p:cNvSpPr>
          <p:nvPr/>
        </p:nvSpPr>
        <p:spPr bwMode="auto">
          <a:xfrm>
            <a:off x="3679825" y="5129213"/>
            <a:ext cx="396875" cy="1587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1" name="Rectangle 2928"/>
          <p:cNvSpPr>
            <a:spLocks noChangeArrowheads="1"/>
          </p:cNvSpPr>
          <p:nvPr/>
        </p:nvSpPr>
        <p:spPr bwMode="auto">
          <a:xfrm>
            <a:off x="3679825" y="5129213"/>
            <a:ext cx="396875" cy="1587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2" name="Rectangle 2929"/>
          <p:cNvSpPr>
            <a:spLocks noChangeArrowheads="1"/>
          </p:cNvSpPr>
          <p:nvPr/>
        </p:nvSpPr>
        <p:spPr bwMode="auto">
          <a:xfrm>
            <a:off x="3679825" y="5130800"/>
            <a:ext cx="396875" cy="1588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3" name="Rectangle 2930"/>
          <p:cNvSpPr>
            <a:spLocks noChangeArrowheads="1"/>
          </p:cNvSpPr>
          <p:nvPr/>
        </p:nvSpPr>
        <p:spPr bwMode="auto">
          <a:xfrm>
            <a:off x="3679825" y="5132388"/>
            <a:ext cx="396875" cy="1587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4" name="Rectangle 2931"/>
          <p:cNvSpPr>
            <a:spLocks noChangeArrowheads="1"/>
          </p:cNvSpPr>
          <p:nvPr/>
        </p:nvSpPr>
        <p:spPr bwMode="auto">
          <a:xfrm>
            <a:off x="3679825" y="5132388"/>
            <a:ext cx="396875" cy="1587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5" name="Rectangle 2932"/>
          <p:cNvSpPr>
            <a:spLocks noChangeArrowheads="1"/>
          </p:cNvSpPr>
          <p:nvPr/>
        </p:nvSpPr>
        <p:spPr bwMode="auto">
          <a:xfrm>
            <a:off x="3679825" y="5133975"/>
            <a:ext cx="396875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6" name="Rectangle 2933"/>
          <p:cNvSpPr>
            <a:spLocks noChangeArrowheads="1"/>
          </p:cNvSpPr>
          <p:nvPr/>
        </p:nvSpPr>
        <p:spPr bwMode="auto">
          <a:xfrm>
            <a:off x="3679825" y="5133975"/>
            <a:ext cx="396875" cy="1588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7" name="Rectangle 2934"/>
          <p:cNvSpPr>
            <a:spLocks noChangeArrowheads="1"/>
          </p:cNvSpPr>
          <p:nvPr/>
        </p:nvSpPr>
        <p:spPr bwMode="auto">
          <a:xfrm>
            <a:off x="3679825" y="5135563"/>
            <a:ext cx="396875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8" name="Rectangle 2935"/>
          <p:cNvSpPr>
            <a:spLocks noChangeArrowheads="1"/>
          </p:cNvSpPr>
          <p:nvPr/>
        </p:nvSpPr>
        <p:spPr bwMode="auto">
          <a:xfrm>
            <a:off x="3679825" y="5137150"/>
            <a:ext cx="396875" cy="1588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9" name="Rectangle 2936"/>
          <p:cNvSpPr>
            <a:spLocks noChangeArrowheads="1"/>
          </p:cNvSpPr>
          <p:nvPr/>
        </p:nvSpPr>
        <p:spPr bwMode="auto">
          <a:xfrm>
            <a:off x="3679825" y="5137150"/>
            <a:ext cx="396875" cy="1588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0" name="Rectangle 2937"/>
          <p:cNvSpPr>
            <a:spLocks noChangeArrowheads="1"/>
          </p:cNvSpPr>
          <p:nvPr/>
        </p:nvSpPr>
        <p:spPr bwMode="auto">
          <a:xfrm>
            <a:off x="3679825" y="5138738"/>
            <a:ext cx="396875" cy="1587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1" name="Rectangle 2938"/>
          <p:cNvSpPr>
            <a:spLocks noChangeArrowheads="1"/>
          </p:cNvSpPr>
          <p:nvPr/>
        </p:nvSpPr>
        <p:spPr bwMode="auto">
          <a:xfrm>
            <a:off x="3679825" y="5140325"/>
            <a:ext cx="396875" cy="1588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2" name="Rectangle 2939"/>
          <p:cNvSpPr>
            <a:spLocks noChangeArrowheads="1"/>
          </p:cNvSpPr>
          <p:nvPr/>
        </p:nvSpPr>
        <p:spPr bwMode="auto">
          <a:xfrm>
            <a:off x="3679825" y="5140325"/>
            <a:ext cx="396875" cy="1588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3" name="Rectangle 2940"/>
          <p:cNvSpPr>
            <a:spLocks noChangeArrowheads="1"/>
          </p:cNvSpPr>
          <p:nvPr/>
        </p:nvSpPr>
        <p:spPr bwMode="auto">
          <a:xfrm>
            <a:off x="3679825" y="5141913"/>
            <a:ext cx="396875" cy="1587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4" name="Rectangle 2941"/>
          <p:cNvSpPr>
            <a:spLocks noChangeArrowheads="1"/>
          </p:cNvSpPr>
          <p:nvPr/>
        </p:nvSpPr>
        <p:spPr bwMode="auto">
          <a:xfrm>
            <a:off x="3679825" y="5141913"/>
            <a:ext cx="396875" cy="1587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5" name="Rectangle 2942"/>
          <p:cNvSpPr>
            <a:spLocks noChangeArrowheads="1"/>
          </p:cNvSpPr>
          <p:nvPr/>
        </p:nvSpPr>
        <p:spPr bwMode="auto">
          <a:xfrm>
            <a:off x="3938588" y="5121275"/>
            <a:ext cx="1587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6" name="Rectangle 2943"/>
          <p:cNvSpPr>
            <a:spLocks noChangeArrowheads="1"/>
          </p:cNvSpPr>
          <p:nvPr/>
        </p:nvSpPr>
        <p:spPr bwMode="auto">
          <a:xfrm>
            <a:off x="3940175" y="5121275"/>
            <a:ext cx="1588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7" name="Rectangle 2944"/>
          <p:cNvSpPr>
            <a:spLocks noChangeArrowheads="1"/>
          </p:cNvSpPr>
          <p:nvPr/>
        </p:nvSpPr>
        <p:spPr bwMode="auto">
          <a:xfrm>
            <a:off x="3940175" y="5121275"/>
            <a:ext cx="1588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8" name="Rectangle 2945"/>
          <p:cNvSpPr>
            <a:spLocks noChangeArrowheads="1"/>
          </p:cNvSpPr>
          <p:nvPr/>
        </p:nvSpPr>
        <p:spPr bwMode="auto">
          <a:xfrm>
            <a:off x="3941763" y="5121275"/>
            <a:ext cx="1587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9" name="Rectangle 2946"/>
          <p:cNvSpPr>
            <a:spLocks noChangeArrowheads="1"/>
          </p:cNvSpPr>
          <p:nvPr/>
        </p:nvSpPr>
        <p:spPr bwMode="auto">
          <a:xfrm>
            <a:off x="3943350" y="5121275"/>
            <a:ext cx="1588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0" name="Rectangle 2947"/>
          <p:cNvSpPr>
            <a:spLocks noChangeArrowheads="1"/>
          </p:cNvSpPr>
          <p:nvPr/>
        </p:nvSpPr>
        <p:spPr bwMode="auto">
          <a:xfrm>
            <a:off x="3943350" y="5121275"/>
            <a:ext cx="1588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1" name="Rectangle 2948"/>
          <p:cNvSpPr>
            <a:spLocks noChangeArrowheads="1"/>
          </p:cNvSpPr>
          <p:nvPr/>
        </p:nvSpPr>
        <p:spPr bwMode="auto">
          <a:xfrm>
            <a:off x="3944938" y="5121275"/>
            <a:ext cx="1587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2" name="Rectangle 2949"/>
          <p:cNvSpPr>
            <a:spLocks noChangeArrowheads="1"/>
          </p:cNvSpPr>
          <p:nvPr/>
        </p:nvSpPr>
        <p:spPr bwMode="auto">
          <a:xfrm>
            <a:off x="3946525" y="5121275"/>
            <a:ext cx="1588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3" name="Rectangle 2950"/>
          <p:cNvSpPr>
            <a:spLocks noChangeArrowheads="1"/>
          </p:cNvSpPr>
          <p:nvPr/>
        </p:nvSpPr>
        <p:spPr bwMode="auto">
          <a:xfrm>
            <a:off x="3946525" y="5121275"/>
            <a:ext cx="1588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4" name="Rectangle 2951"/>
          <p:cNvSpPr>
            <a:spLocks noChangeArrowheads="1"/>
          </p:cNvSpPr>
          <p:nvPr/>
        </p:nvSpPr>
        <p:spPr bwMode="auto">
          <a:xfrm>
            <a:off x="3948113" y="5121275"/>
            <a:ext cx="1587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5" name="Rectangle 2952"/>
          <p:cNvSpPr>
            <a:spLocks noChangeArrowheads="1"/>
          </p:cNvSpPr>
          <p:nvPr/>
        </p:nvSpPr>
        <p:spPr bwMode="auto">
          <a:xfrm>
            <a:off x="3949700" y="5121275"/>
            <a:ext cx="1588" cy="4889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6" name="Rectangle 2953"/>
          <p:cNvSpPr>
            <a:spLocks noChangeArrowheads="1"/>
          </p:cNvSpPr>
          <p:nvPr/>
        </p:nvSpPr>
        <p:spPr bwMode="auto">
          <a:xfrm>
            <a:off x="3951288" y="5121275"/>
            <a:ext cx="1587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7" name="Rectangle 2954"/>
          <p:cNvSpPr>
            <a:spLocks noChangeArrowheads="1"/>
          </p:cNvSpPr>
          <p:nvPr/>
        </p:nvSpPr>
        <p:spPr bwMode="auto">
          <a:xfrm>
            <a:off x="3952875" y="5121275"/>
            <a:ext cx="1588" cy="488950"/>
          </a:xfrm>
          <a:prstGeom prst="rect">
            <a:avLst/>
          </a:prstGeom>
          <a:solidFill>
            <a:srgbClr val="71717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8" name="Rectangle 2955"/>
          <p:cNvSpPr>
            <a:spLocks noChangeArrowheads="1"/>
          </p:cNvSpPr>
          <p:nvPr/>
        </p:nvSpPr>
        <p:spPr bwMode="auto">
          <a:xfrm>
            <a:off x="3954463" y="5121275"/>
            <a:ext cx="1587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9" name="Rectangle 2956"/>
          <p:cNvSpPr>
            <a:spLocks noChangeArrowheads="1"/>
          </p:cNvSpPr>
          <p:nvPr/>
        </p:nvSpPr>
        <p:spPr bwMode="auto">
          <a:xfrm>
            <a:off x="3954463" y="5121275"/>
            <a:ext cx="1587" cy="4889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0" name="Rectangle 2957"/>
          <p:cNvSpPr>
            <a:spLocks noChangeArrowheads="1"/>
          </p:cNvSpPr>
          <p:nvPr/>
        </p:nvSpPr>
        <p:spPr bwMode="auto">
          <a:xfrm>
            <a:off x="3956050" y="5121275"/>
            <a:ext cx="1588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1" name="Rectangle 2958"/>
          <p:cNvSpPr>
            <a:spLocks noChangeArrowheads="1"/>
          </p:cNvSpPr>
          <p:nvPr/>
        </p:nvSpPr>
        <p:spPr bwMode="auto">
          <a:xfrm>
            <a:off x="3956050" y="5121275"/>
            <a:ext cx="1588" cy="488950"/>
          </a:xfrm>
          <a:prstGeom prst="rect">
            <a:avLst/>
          </a:prstGeom>
          <a:solidFill>
            <a:srgbClr val="75757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2" name="Rectangle 2959"/>
          <p:cNvSpPr>
            <a:spLocks noChangeArrowheads="1"/>
          </p:cNvSpPr>
          <p:nvPr/>
        </p:nvSpPr>
        <p:spPr bwMode="auto">
          <a:xfrm>
            <a:off x="3957638" y="5121275"/>
            <a:ext cx="1587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3" name="Rectangle 2960"/>
          <p:cNvSpPr>
            <a:spLocks noChangeArrowheads="1"/>
          </p:cNvSpPr>
          <p:nvPr/>
        </p:nvSpPr>
        <p:spPr bwMode="auto">
          <a:xfrm>
            <a:off x="3959225" y="5121275"/>
            <a:ext cx="1588" cy="4889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4" name="Rectangle 2961"/>
          <p:cNvSpPr>
            <a:spLocks noChangeArrowheads="1"/>
          </p:cNvSpPr>
          <p:nvPr/>
        </p:nvSpPr>
        <p:spPr bwMode="auto">
          <a:xfrm>
            <a:off x="3960813" y="5121275"/>
            <a:ext cx="1587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5" name="Rectangle 2962"/>
          <p:cNvSpPr>
            <a:spLocks noChangeArrowheads="1"/>
          </p:cNvSpPr>
          <p:nvPr/>
        </p:nvSpPr>
        <p:spPr bwMode="auto">
          <a:xfrm>
            <a:off x="3962400" y="5121275"/>
            <a:ext cx="1588" cy="4889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6" name="Rectangle 2963"/>
          <p:cNvSpPr>
            <a:spLocks noChangeArrowheads="1"/>
          </p:cNvSpPr>
          <p:nvPr/>
        </p:nvSpPr>
        <p:spPr bwMode="auto">
          <a:xfrm>
            <a:off x="3962400" y="5121275"/>
            <a:ext cx="1588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7" name="Rectangle 2964"/>
          <p:cNvSpPr>
            <a:spLocks noChangeArrowheads="1"/>
          </p:cNvSpPr>
          <p:nvPr/>
        </p:nvSpPr>
        <p:spPr bwMode="auto">
          <a:xfrm>
            <a:off x="3963988" y="5121275"/>
            <a:ext cx="1587" cy="4889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8" name="Rectangle 2965"/>
          <p:cNvSpPr>
            <a:spLocks noChangeArrowheads="1"/>
          </p:cNvSpPr>
          <p:nvPr/>
        </p:nvSpPr>
        <p:spPr bwMode="auto">
          <a:xfrm>
            <a:off x="3963988" y="5121275"/>
            <a:ext cx="1587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9" name="Rectangle 2966"/>
          <p:cNvSpPr>
            <a:spLocks noChangeArrowheads="1"/>
          </p:cNvSpPr>
          <p:nvPr/>
        </p:nvSpPr>
        <p:spPr bwMode="auto">
          <a:xfrm>
            <a:off x="3965575" y="5121275"/>
            <a:ext cx="1588" cy="4889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0" name="Rectangle 2967"/>
          <p:cNvSpPr>
            <a:spLocks noChangeArrowheads="1"/>
          </p:cNvSpPr>
          <p:nvPr/>
        </p:nvSpPr>
        <p:spPr bwMode="auto">
          <a:xfrm>
            <a:off x="3967163" y="5121275"/>
            <a:ext cx="1587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1" name="Rectangle 2968"/>
          <p:cNvSpPr>
            <a:spLocks noChangeArrowheads="1"/>
          </p:cNvSpPr>
          <p:nvPr/>
        </p:nvSpPr>
        <p:spPr bwMode="auto">
          <a:xfrm>
            <a:off x="3968750" y="5121275"/>
            <a:ext cx="1588" cy="4889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2" name="Rectangle 2969"/>
          <p:cNvSpPr>
            <a:spLocks noChangeArrowheads="1"/>
          </p:cNvSpPr>
          <p:nvPr/>
        </p:nvSpPr>
        <p:spPr bwMode="auto">
          <a:xfrm>
            <a:off x="3970338" y="5121275"/>
            <a:ext cx="1587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3" name="Rectangle 2970"/>
          <p:cNvSpPr>
            <a:spLocks noChangeArrowheads="1"/>
          </p:cNvSpPr>
          <p:nvPr/>
        </p:nvSpPr>
        <p:spPr bwMode="auto">
          <a:xfrm>
            <a:off x="3970338" y="5121275"/>
            <a:ext cx="3175" cy="4889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4" name="Rectangle 2971"/>
          <p:cNvSpPr>
            <a:spLocks noChangeArrowheads="1"/>
          </p:cNvSpPr>
          <p:nvPr/>
        </p:nvSpPr>
        <p:spPr bwMode="auto">
          <a:xfrm>
            <a:off x="3973513" y="5121275"/>
            <a:ext cx="1587" cy="4889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5" name="Rectangle 2972"/>
          <p:cNvSpPr>
            <a:spLocks noChangeArrowheads="1"/>
          </p:cNvSpPr>
          <p:nvPr/>
        </p:nvSpPr>
        <p:spPr bwMode="auto">
          <a:xfrm>
            <a:off x="3973513" y="5121275"/>
            <a:ext cx="1587" cy="4889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6" name="Rectangle 2973"/>
          <p:cNvSpPr>
            <a:spLocks noChangeArrowheads="1"/>
          </p:cNvSpPr>
          <p:nvPr/>
        </p:nvSpPr>
        <p:spPr bwMode="auto">
          <a:xfrm>
            <a:off x="3975100" y="5121275"/>
            <a:ext cx="1588" cy="488950"/>
          </a:xfrm>
          <a:prstGeom prst="rect">
            <a:avLst/>
          </a:prstGeom>
          <a:solidFill>
            <a:srgbClr val="84848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7" name="Rectangle 2974"/>
          <p:cNvSpPr>
            <a:spLocks noChangeArrowheads="1"/>
          </p:cNvSpPr>
          <p:nvPr/>
        </p:nvSpPr>
        <p:spPr bwMode="auto">
          <a:xfrm>
            <a:off x="3975100" y="5121275"/>
            <a:ext cx="1588" cy="4889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8" name="Rectangle 2975"/>
          <p:cNvSpPr>
            <a:spLocks noChangeArrowheads="1"/>
          </p:cNvSpPr>
          <p:nvPr/>
        </p:nvSpPr>
        <p:spPr bwMode="auto">
          <a:xfrm>
            <a:off x="3976688" y="5121275"/>
            <a:ext cx="1587" cy="4889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9" name="Rectangle 2976"/>
          <p:cNvSpPr>
            <a:spLocks noChangeArrowheads="1"/>
          </p:cNvSpPr>
          <p:nvPr/>
        </p:nvSpPr>
        <p:spPr bwMode="auto">
          <a:xfrm>
            <a:off x="3978275" y="5121275"/>
            <a:ext cx="1588" cy="4889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0" name="Rectangle 2977"/>
          <p:cNvSpPr>
            <a:spLocks noChangeArrowheads="1"/>
          </p:cNvSpPr>
          <p:nvPr/>
        </p:nvSpPr>
        <p:spPr bwMode="auto">
          <a:xfrm>
            <a:off x="3978275" y="5121275"/>
            <a:ext cx="3175" cy="4889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1" name="Rectangle 2978"/>
          <p:cNvSpPr>
            <a:spLocks noChangeArrowheads="1"/>
          </p:cNvSpPr>
          <p:nvPr/>
        </p:nvSpPr>
        <p:spPr bwMode="auto">
          <a:xfrm>
            <a:off x="3981450" y="5121275"/>
            <a:ext cx="1588" cy="488950"/>
          </a:xfrm>
          <a:prstGeom prst="rect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2" name="Rectangle 2979"/>
          <p:cNvSpPr>
            <a:spLocks noChangeArrowheads="1"/>
          </p:cNvSpPr>
          <p:nvPr/>
        </p:nvSpPr>
        <p:spPr bwMode="auto">
          <a:xfrm>
            <a:off x="3981450" y="5121275"/>
            <a:ext cx="1588" cy="4889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3" name="Rectangle 2980"/>
          <p:cNvSpPr>
            <a:spLocks noChangeArrowheads="1"/>
          </p:cNvSpPr>
          <p:nvPr/>
        </p:nvSpPr>
        <p:spPr bwMode="auto">
          <a:xfrm>
            <a:off x="3983038" y="5121275"/>
            <a:ext cx="1587" cy="4889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4" name="Rectangle 2981"/>
          <p:cNvSpPr>
            <a:spLocks noChangeArrowheads="1"/>
          </p:cNvSpPr>
          <p:nvPr/>
        </p:nvSpPr>
        <p:spPr bwMode="auto">
          <a:xfrm>
            <a:off x="3984625" y="5121275"/>
            <a:ext cx="1588" cy="488950"/>
          </a:xfrm>
          <a:prstGeom prst="rect">
            <a:avLst/>
          </a:prstGeom>
          <a:solidFill>
            <a:srgbClr val="8C8C8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5" name="Rectangle 2982"/>
          <p:cNvSpPr>
            <a:spLocks noChangeArrowheads="1"/>
          </p:cNvSpPr>
          <p:nvPr/>
        </p:nvSpPr>
        <p:spPr bwMode="auto">
          <a:xfrm>
            <a:off x="3986213" y="5121275"/>
            <a:ext cx="1587" cy="4889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6" name="Rectangle 2983"/>
          <p:cNvSpPr>
            <a:spLocks noChangeArrowheads="1"/>
          </p:cNvSpPr>
          <p:nvPr/>
        </p:nvSpPr>
        <p:spPr bwMode="auto">
          <a:xfrm>
            <a:off x="3986213" y="5121275"/>
            <a:ext cx="1587" cy="488950"/>
          </a:xfrm>
          <a:prstGeom prst="rect">
            <a:avLst/>
          </a:prstGeom>
          <a:solidFill>
            <a:srgbClr val="8E8E8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7" name="Rectangle 2984"/>
          <p:cNvSpPr>
            <a:spLocks noChangeArrowheads="1"/>
          </p:cNvSpPr>
          <p:nvPr/>
        </p:nvSpPr>
        <p:spPr bwMode="auto">
          <a:xfrm>
            <a:off x="3987800" y="5121275"/>
            <a:ext cx="1588" cy="4889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8" name="Rectangle 2985"/>
          <p:cNvSpPr>
            <a:spLocks noChangeArrowheads="1"/>
          </p:cNvSpPr>
          <p:nvPr/>
        </p:nvSpPr>
        <p:spPr bwMode="auto">
          <a:xfrm>
            <a:off x="3989388" y="5121275"/>
            <a:ext cx="1587" cy="4889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9" name="Rectangle 2986"/>
          <p:cNvSpPr>
            <a:spLocks noChangeArrowheads="1"/>
          </p:cNvSpPr>
          <p:nvPr/>
        </p:nvSpPr>
        <p:spPr bwMode="auto">
          <a:xfrm>
            <a:off x="3990975" y="5121275"/>
            <a:ext cx="1588" cy="4889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0" name="Rectangle 2987"/>
          <p:cNvSpPr>
            <a:spLocks noChangeArrowheads="1"/>
          </p:cNvSpPr>
          <p:nvPr/>
        </p:nvSpPr>
        <p:spPr bwMode="auto">
          <a:xfrm>
            <a:off x="3992563" y="5121275"/>
            <a:ext cx="1587" cy="4889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1" name="Rectangle 2988"/>
          <p:cNvSpPr>
            <a:spLocks noChangeArrowheads="1"/>
          </p:cNvSpPr>
          <p:nvPr/>
        </p:nvSpPr>
        <p:spPr bwMode="auto">
          <a:xfrm>
            <a:off x="3992563" y="5121275"/>
            <a:ext cx="1587" cy="488950"/>
          </a:xfrm>
          <a:prstGeom prst="rect">
            <a:avLst/>
          </a:prstGeom>
          <a:solidFill>
            <a:srgbClr val="93939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2" name="Rectangle 2989"/>
          <p:cNvSpPr>
            <a:spLocks noChangeArrowheads="1"/>
          </p:cNvSpPr>
          <p:nvPr/>
        </p:nvSpPr>
        <p:spPr bwMode="auto">
          <a:xfrm>
            <a:off x="3994150" y="5121275"/>
            <a:ext cx="1588" cy="4889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3" name="Rectangle 2990"/>
          <p:cNvSpPr>
            <a:spLocks noChangeArrowheads="1"/>
          </p:cNvSpPr>
          <p:nvPr/>
        </p:nvSpPr>
        <p:spPr bwMode="auto">
          <a:xfrm>
            <a:off x="3994150" y="5121275"/>
            <a:ext cx="1588" cy="488950"/>
          </a:xfrm>
          <a:prstGeom prst="rect">
            <a:avLst/>
          </a:prstGeom>
          <a:solidFill>
            <a:srgbClr val="95959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4" name="Rectangle 2991"/>
          <p:cNvSpPr>
            <a:spLocks noChangeArrowheads="1"/>
          </p:cNvSpPr>
          <p:nvPr/>
        </p:nvSpPr>
        <p:spPr bwMode="auto">
          <a:xfrm>
            <a:off x="3995738" y="5121275"/>
            <a:ext cx="1587" cy="4889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5" name="Rectangle 2992"/>
          <p:cNvSpPr>
            <a:spLocks noChangeArrowheads="1"/>
          </p:cNvSpPr>
          <p:nvPr/>
        </p:nvSpPr>
        <p:spPr bwMode="auto">
          <a:xfrm>
            <a:off x="3997325" y="5121275"/>
            <a:ext cx="1588" cy="488950"/>
          </a:xfrm>
          <a:prstGeom prst="rect">
            <a:avLst/>
          </a:prstGeom>
          <a:solidFill>
            <a:srgbClr val="97979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6" name="Rectangle 2993"/>
          <p:cNvSpPr>
            <a:spLocks noChangeArrowheads="1"/>
          </p:cNvSpPr>
          <p:nvPr/>
        </p:nvSpPr>
        <p:spPr bwMode="auto">
          <a:xfrm>
            <a:off x="3997325" y="5121275"/>
            <a:ext cx="1588" cy="4889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7" name="Rectangle 2994"/>
          <p:cNvSpPr>
            <a:spLocks noChangeArrowheads="1"/>
          </p:cNvSpPr>
          <p:nvPr/>
        </p:nvSpPr>
        <p:spPr bwMode="auto">
          <a:xfrm>
            <a:off x="3998913" y="5121275"/>
            <a:ext cx="1587" cy="4889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8" name="Rectangle 2995"/>
          <p:cNvSpPr>
            <a:spLocks noChangeArrowheads="1"/>
          </p:cNvSpPr>
          <p:nvPr/>
        </p:nvSpPr>
        <p:spPr bwMode="auto">
          <a:xfrm>
            <a:off x="4000500" y="5121275"/>
            <a:ext cx="1588" cy="4889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9" name="Rectangle 2996"/>
          <p:cNvSpPr>
            <a:spLocks noChangeArrowheads="1"/>
          </p:cNvSpPr>
          <p:nvPr/>
        </p:nvSpPr>
        <p:spPr bwMode="auto">
          <a:xfrm>
            <a:off x="4002088" y="5121275"/>
            <a:ext cx="1587" cy="4889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0" name="Rectangle 2997"/>
          <p:cNvSpPr>
            <a:spLocks noChangeArrowheads="1"/>
          </p:cNvSpPr>
          <p:nvPr/>
        </p:nvSpPr>
        <p:spPr bwMode="auto">
          <a:xfrm>
            <a:off x="4002088" y="5121275"/>
            <a:ext cx="3175" cy="4889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1" name="Rectangle 2998"/>
          <p:cNvSpPr>
            <a:spLocks noChangeArrowheads="1"/>
          </p:cNvSpPr>
          <p:nvPr/>
        </p:nvSpPr>
        <p:spPr bwMode="auto">
          <a:xfrm>
            <a:off x="4005263" y="5121275"/>
            <a:ext cx="1587" cy="4889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2" name="Rectangle 2999"/>
          <p:cNvSpPr>
            <a:spLocks noChangeArrowheads="1"/>
          </p:cNvSpPr>
          <p:nvPr/>
        </p:nvSpPr>
        <p:spPr bwMode="auto">
          <a:xfrm>
            <a:off x="4005263" y="5121275"/>
            <a:ext cx="1587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3" name="Rectangle 3000"/>
          <p:cNvSpPr>
            <a:spLocks noChangeArrowheads="1"/>
          </p:cNvSpPr>
          <p:nvPr/>
        </p:nvSpPr>
        <p:spPr bwMode="auto">
          <a:xfrm>
            <a:off x="4006850" y="5121275"/>
            <a:ext cx="1588" cy="488950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4" name="Rectangle 3001"/>
          <p:cNvSpPr>
            <a:spLocks noChangeArrowheads="1"/>
          </p:cNvSpPr>
          <p:nvPr/>
        </p:nvSpPr>
        <p:spPr bwMode="auto">
          <a:xfrm>
            <a:off x="4008438" y="5121275"/>
            <a:ext cx="1587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5" name="Rectangle 3002"/>
          <p:cNvSpPr>
            <a:spLocks noChangeArrowheads="1"/>
          </p:cNvSpPr>
          <p:nvPr/>
        </p:nvSpPr>
        <p:spPr bwMode="auto">
          <a:xfrm>
            <a:off x="4008438" y="5121275"/>
            <a:ext cx="3175" cy="4889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6" name="Rectangle 3003"/>
          <p:cNvSpPr>
            <a:spLocks noChangeArrowheads="1"/>
          </p:cNvSpPr>
          <p:nvPr/>
        </p:nvSpPr>
        <p:spPr bwMode="auto">
          <a:xfrm>
            <a:off x="4011613" y="5121275"/>
            <a:ext cx="1587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7" name="Rectangle 3004"/>
          <p:cNvSpPr>
            <a:spLocks noChangeArrowheads="1"/>
          </p:cNvSpPr>
          <p:nvPr/>
        </p:nvSpPr>
        <p:spPr bwMode="auto">
          <a:xfrm>
            <a:off x="4011613" y="5121275"/>
            <a:ext cx="1587" cy="4889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8" name="Rectangle 3005"/>
          <p:cNvSpPr>
            <a:spLocks noChangeArrowheads="1"/>
          </p:cNvSpPr>
          <p:nvPr/>
        </p:nvSpPr>
        <p:spPr bwMode="auto">
          <a:xfrm>
            <a:off x="4013200" y="5121275"/>
            <a:ext cx="1588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9" name="Rectangle 3006"/>
          <p:cNvSpPr>
            <a:spLocks noChangeArrowheads="1"/>
          </p:cNvSpPr>
          <p:nvPr/>
        </p:nvSpPr>
        <p:spPr bwMode="auto">
          <a:xfrm>
            <a:off x="4013200" y="5121275"/>
            <a:ext cx="1588" cy="4889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0" name="Rectangle 3007"/>
          <p:cNvSpPr>
            <a:spLocks noChangeArrowheads="1"/>
          </p:cNvSpPr>
          <p:nvPr/>
        </p:nvSpPr>
        <p:spPr bwMode="auto">
          <a:xfrm>
            <a:off x="4014788" y="5121275"/>
            <a:ext cx="1587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1" name="Rectangle 3008"/>
          <p:cNvSpPr>
            <a:spLocks noChangeArrowheads="1"/>
          </p:cNvSpPr>
          <p:nvPr/>
        </p:nvSpPr>
        <p:spPr bwMode="auto">
          <a:xfrm>
            <a:off x="4016375" y="5121275"/>
            <a:ext cx="1588" cy="4889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2" name="Rectangle 3009"/>
          <p:cNvSpPr>
            <a:spLocks noChangeArrowheads="1"/>
          </p:cNvSpPr>
          <p:nvPr/>
        </p:nvSpPr>
        <p:spPr bwMode="auto">
          <a:xfrm>
            <a:off x="4016375" y="5121275"/>
            <a:ext cx="1588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3" name="Rectangle 3010"/>
          <p:cNvSpPr>
            <a:spLocks noChangeArrowheads="1"/>
          </p:cNvSpPr>
          <p:nvPr/>
        </p:nvSpPr>
        <p:spPr bwMode="auto">
          <a:xfrm>
            <a:off x="4017963" y="5121275"/>
            <a:ext cx="1587" cy="4889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4" name="Rectangle 3011"/>
          <p:cNvSpPr>
            <a:spLocks noChangeArrowheads="1"/>
          </p:cNvSpPr>
          <p:nvPr/>
        </p:nvSpPr>
        <p:spPr bwMode="auto">
          <a:xfrm>
            <a:off x="4019550" y="5121275"/>
            <a:ext cx="1588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7235" name="Group 3012"/>
          <p:cNvGrpSpPr>
            <a:grpSpLocks/>
          </p:cNvGrpSpPr>
          <p:nvPr/>
        </p:nvGrpSpPr>
        <p:grpSpPr bwMode="auto">
          <a:xfrm>
            <a:off x="3679825" y="5121275"/>
            <a:ext cx="366713" cy="488950"/>
            <a:chOff x="2318" y="3226"/>
            <a:chExt cx="231" cy="308"/>
          </a:xfrm>
        </p:grpSpPr>
        <p:sp>
          <p:nvSpPr>
            <p:cNvPr id="210554" name="Rectangle 3013"/>
            <p:cNvSpPr>
              <a:spLocks noChangeArrowheads="1"/>
            </p:cNvSpPr>
            <p:nvPr/>
          </p:nvSpPr>
          <p:spPr bwMode="auto">
            <a:xfrm>
              <a:off x="2533" y="3226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5" name="Rectangle 3014"/>
            <p:cNvSpPr>
              <a:spLocks noChangeArrowheads="1"/>
            </p:cNvSpPr>
            <p:nvPr/>
          </p:nvSpPr>
          <p:spPr bwMode="auto">
            <a:xfrm>
              <a:off x="2533" y="3226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6" name="Rectangle 3015"/>
            <p:cNvSpPr>
              <a:spLocks noChangeArrowheads="1"/>
            </p:cNvSpPr>
            <p:nvPr/>
          </p:nvSpPr>
          <p:spPr bwMode="auto">
            <a:xfrm>
              <a:off x="2534" y="3226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7" name="Rectangle 3016"/>
            <p:cNvSpPr>
              <a:spLocks noChangeArrowheads="1"/>
            </p:cNvSpPr>
            <p:nvPr/>
          </p:nvSpPr>
          <p:spPr bwMode="auto">
            <a:xfrm>
              <a:off x="2535" y="3226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8" name="Rectangle 3017"/>
            <p:cNvSpPr>
              <a:spLocks noChangeArrowheads="1"/>
            </p:cNvSpPr>
            <p:nvPr/>
          </p:nvSpPr>
          <p:spPr bwMode="auto">
            <a:xfrm>
              <a:off x="2536" y="3226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9" name="Rectangle 3018"/>
            <p:cNvSpPr>
              <a:spLocks noChangeArrowheads="1"/>
            </p:cNvSpPr>
            <p:nvPr/>
          </p:nvSpPr>
          <p:spPr bwMode="auto">
            <a:xfrm>
              <a:off x="2537" y="3226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0" name="Rectangle 3019"/>
            <p:cNvSpPr>
              <a:spLocks noChangeArrowheads="1"/>
            </p:cNvSpPr>
            <p:nvPr/>
          </p:nvSpPr>
          <p:spPr bwMode="auto">
            <a:xfrm>
              <a:off x="2537" y="3226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1" name="Rectangle 3020"/>
            <p:cNvSpPr>
              <a:spLocks noChangeArrowheads="1"/>
            </p:cNvSpPr>
            <p:nvPr/>
          </p:nvSpPr>
          <p:spPr bwMode="auto">
            <a:xfrm>
              <a:off x="2538" y="3226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2" name="Rectangle 3021"/>
            <p:cNvSpPr>
              <a:spLocks noChangeArrowheads="1"/>
            </p:cNvSpPr>
            <p:nvPr/>
          </p:nvSpPr>
          <p:spPr bwMode="auto">
            <a:xfrm>
              <a:off x="2539" y="3226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3" name="Rectangle 3022"/>
            <p:cNvSpPr>
              <a:spLocks noChangeArrowheads="1"/>
            </p:cNvSpPr>
            <p:nvPr/>
          </p:nvSpPr>
          <p:spPr bwMode="auto">
            <a:xfrm>
              <a:off x="2540" y="3226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4" name="Rectangle 3023"/>
            <p:cNvSpPr>
              <a:spLocks noChangeArrowheads="1"/>
            </p:cNvSpPr>
            <p:nvPr/>
          </p:nvSpPr>
          <p:spPr bwMode="auto">
            <a:xfrm>
              <a:off x="2540" y="3226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5" name="Rectangle 3024"/>
            <p:cNvSpPr>
              <a:spLocks noChangeArrowheads="1"/>
            </p:cNvSpPr>
            <p:nvPr/>
          </p:nvSpPr>
          <p:spPr bwMode="auto">
            <a:xfrm>
              <a:off x="2541" y="3226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6" name="Rectangle 3025"/>
            <p:cNvSpPr>
              <a:spLocks noChangeArrowheads="1"/>
            </p:cNvSpPr>
            <p:nvPr/>
          </p:nvSpPr>
          <p:spPr bwMode="auto">
            <a:xfrm>
              <a:off x="2542" y="3226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7" name="Rectangle 3026"/>
            <p:cNvSpPr>
              <a:spLocks noChangeArrowheads="1"/>
            </p:cNvSpPr>
            <p:nvPr/>
          </p:nvSpPr>
          <p:spPr bwMode="auto">
            <a:xfrm>
              <a:off x="2543" y="3226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8" name="Rectangle 3027"/>
            <p:cNvSpPr>
              <a:spLocks noChangeArrowheads="1"/>
            </p:cNvSpPr>
            <p:nvPr/>
          </p:nvSpPr>
          <p:spPr bwMode="auto">
            <a:xfrm>
              <a:off x="2544" y="3226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9" name="Rectangle 3028"/>
            <p:cNvSpPr>
              <a:spLocks noChangeArrowheads="1"/>
            </p:cNvSpPr>
            <p:nvPr/>
          </p:nvSpPr>
          <p:spPr bwMode="auto">
            <a:xfrm>
              <a:off x="2544" y="3226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0" name="Rectangle 3029"/>
            <p:cNvSpPr>
              <a:spLocks noChangeArrowheads="1"/>
            </p:cNvSpPr>
            <p:nvPr/>
          </p:nvSpPr>
          <p:spPr bwMode="auto">
            <a:xfrm>
              <a:off x="2545" y="3226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1" name="Rectangle 3030"/>
            <p:cNvSpPr>
              <a:spLocks noChangeArrowheads="1"/>
            </p:cNvSpPr>
            <p:nvPr/>
          </p:nvSpPr>
          <p:spPr bwMode="auto">
            <a:xfrm>
              <a:off x="2546" y="3226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2" name="Rectangle 3031"/>
            <p:cNvSpPr>
              <a:spLocks noChangeArrowheads="1"/>
            </p:cNvSpPr>
            <p:nvPr/>
          </p:nvSpPr>
          <p:spPr bwMode="auto">
            <a:xfrm>
              <a:off x="2547" y="3226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3" name="Rectangle 3032"/>
            <p:cNvSpPr>
              <a:spLocks noChangeArrowheads="1"/>
            </p:cNvSpPr>
            <p:nvPr/>
          </p:nvSpPr>
          <p:spPr bwMode="auto">
            <a:xfrm>
              <a:off x="2547" y="3226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4" name="Rectangle 3033"/>
            <p:cNvSpPr>
              <a:spLocks noChangeArrowheads="1"/>
            </p:cNvSpPr>
            <p:nvPr/>
          </p:nvSpPr>
          <p:spPr bwMode="auto">
            <a:xfrm>
              <a:off x="2548" y="3226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5" name="Rectangle 3034"/>
            <p:cNvSpPr>
              <a:spLocks noChangeArrowheads="1"/>
            </p:cNvSpPr>
            <p:nvPr/>
          </p:nvSpPr>
          <p:spPr bwMode="auto">
            <a:xfrm>
              <a:off x="2482" y="3226"/>
              <a:ext cx="67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6" name="Rectangle 3035"/>
            <p:cNvSpPr>
              <a:spLocks noChangeArrowheads="1"/>
            </p:cNvSpPr>
            <p:nvPr/>
          </p:nvSpPr>
          <p:spPr bwMode="auto">
            <a:xfrm>
              <a:off x="2351" y="3226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7" name="Rectangle 3036"/>
            <p:cNvSpPr>
              <a:spLocks noChangeArrowheads="1"/>
            </p:cNvSpPr>
            <p:nvPr/>
          </p:nvSpPr>
          <p:spPr bwMode="auto">
            <a:xfrm>
              <a:off x="2352" y="3226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8" name="Rectangle 3037"/>
            <p:cNvSpPr>
              <a:spLocks noChangeArrowheads="1"/>
            </p:cNvSpPr>
            <p:nvPr/>
          </p:nvSpPr>
          <p:spPr bwMode="auto">
            <a:xfrm>
              <a:off x="2354" y="3226"/>
              <a:ext cx="3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9" name="Rectangle 3038"/>
            <p:cNvSpPr>
              <a:spLocks noChangeArrowheads="1"/>
            </p:cNvSpPr>
            <p:nvPr/>
          </p:nvSpPr>
          <p:spPr bwMode="auto">
            <a:xfrm>
              <a:off x="2357" y="3226"/>
              <a:ext cx="2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0" name="Rectangle 3039"/>
            <p:cNvSpPr>
              <a:spLocks noChangeArrowheads="1"/>
            </p:cNvSpPr>
            <p:nvPr/>
          </p:nvSpPr>
          <p:spPr bwMode="auto">
            <a:xfrm>
              <a:off x="2359" y="3226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1" name="Rectangle 3040"/>
            <p:cNvSpPr>
              <a:spLocks noChangeArrowheads="1"/>
            </p:cNvSpPr>
            <p:nvPr/>
          </p:nvSpPr>
          <p:spPr bwMode="auto">
            <a:xfrm>
              <a:off x="2362" y="3226"/>
              <a:ext cx="4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2" name="Rectangle 3041"/>
            <p:cNvSpPr>
              <a:spLocks noChangeArrowheads="1"/>
            </p:cNvSpPr>
            <p:nvPr/>
          </p:nvSpPr>
          <p:spPr bwMode="auto">
            <a:xfrm>
              <a:off x="2366" y="3226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3" name="Rectangle 3042"/>
            <p:cNvSpPr>
              <a:spLocks noChangeArrowheads="1"/>
            </p:cNvSpPr>
            <p:nvPr/>
          </p:nvSpPr>
          <p:spPr bwMode="auto">
            <a:xfrm>
              <a:off x="2369" y="3226"/>
              <a:ext cx="2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4" name="Rectangle 3043"/>
            <p:cNvSpPr>
              <a:spLocks noChangeArrowheads="1"/>
            </p:cNvSpPr>
            <p:nvPr/>
          </p:nvSpPr>
          <p:spPr bwMode="auto">
            <a:xfrm>
              <a:off x="2371" y="3226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5" name="Rectangle 3044"/>
            <p:cNvSpPr>
              <a:spLocks noChangeArrowheads="1"/>
            </p:cNvSpPr>
            <p:nvPr/>
          </p:nvSpPr>
          <p:spPr bwMode="auto">
            <a:xfrm>
              <a:off x="2374" y="3226"/>
              <a:ext cx="3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6" name="Rectangle 3045"/>
            <p:cNvSpPr>
              <a:spLocks noChangeArrowheads="1"/>
            </p:cNvSpPr>
            <p:nvPr/>
          </p:nvSpPr>
          <p:spPr bwMode="auto">
            <a:xfrm>
              <a:off x="2377" y="3226"/>
              <a:ext cx="3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7" name="Rectangle 3046"/>
            <p:cNvSpPr>
              <a:spLocks noChangeArrowheads="1"/>
            </p:cNvSpPr>
            <p:nvPr/>
          </p:nvSpPr>
          <p:spPr bwMode="auto">
            <a:xfrm>
              <a:off x="2380" y="3226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8" name="Rectangle 3047"/>
            <p:cNvSpPr>
              <a:spLocks noChangeArrowheads="1"/>
            </p:cNvSpPr>
            <p:nvPr/>
          </p:nvSpPr>
          <p:spPr bwMode="auto">
            <a:xfrm>
              <a:off x="2383" y="3226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9" name="Rectangle 3048"/>
            <p:cNvSpPr>
              <a:spLocks noChangeArrowheads="1"/>
            </p:cNvSpPr>
            <p:nvPr/>
          </p:nvSpPr>
          <p:spPr bwMode="auto">
            <a:xfrm>
              <a:off x="2386" y="3226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0" name="Rectangle 3049"/>
            <p:cNvSpPr>
              <a:spLocks noChangeArrowheads="1"/>
            </p:cNvSpPr>
            <p:nvPr/>
          </p:nvSpPr>
          <p:spPr bwMode="auto">
            <a:xfrm>
              <a:off x="2389" y="3226"/>
              <a:ext cx="2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1" name="Rectangle 3050"/>
            <p:cNvSpPr>
              <a:spLocks noChangeArrowheads="1"/>
            </p:cNvSpPr>
            <p:nvPr/>
          </p:nvSpPr>
          <p:spPr bwMode="auto">
            <a:xfrm>
              <a:off x="2391" y="3226"/>
              <a:ext cx="4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2" name="Rectangle 3051"/>
            <p:cNvSpPr>
              <a:spLocks noChangeArrowheads="1"/>
            </p:cNvSpPr>
            <p:nvPr/>
          </p:nvSpPr>
          <p:spPr bwMode="auto">
            <a:xfrm>
              <a:off x="2395" y="3226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3" name="Rectangle 3052"/>
            <p:cNvSpPr>
              <a:spLocks noChangeArrowheads="1"/>
            </p:cNvSpPr>
            <p:nvPr/>
          </p:nvSpPr>
          <p:spPr bwMode="auto">
            <a:xfrm>
              <a:off x="2397" y="3226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4" name="Rectangle 3053"/>
            <p:cNvSpPr>
              <a:spLocks noChangeArrowheads="1"/>
            </p:cNvSpPr>
            <p:nvPr/>
          </p:nvSpPr>
          <p:spPr bwMode="auto">
            <a:xfrm>
              <a:off x="2400" y="3226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5" name="Rectangle 3054"/>
            <p:cNvSpPr>
              <a:spLocks noChangeArrowheads="1"/>
            </p:cNvSpPr>
            <p:nvPr/>
          </p:nvSpPr>
          <p:spPr bwMode="auto">
            <a:xfrm>
              <a:off x="2403" y="3226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6" name="Rectangle 3055"/>
            <p:cNvSpPr>
              <a:spLocks noChangeArrowheads="1"/>
            </p:cNvSpPr>
            <p:nvPr/>
          </p:nvSpPr>
          <p:spPr bwMode="auto">
            <a:xfrm>
              <a:off x="2406" y="3226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7" name="Rectangle 3056"/>
            <p:cNvSpPr>
              <a:spLocks noChangeArrowheads="1"/>
            </p:cNvSpPr>
            <p:nvPr/>
          </p:nvSpPr>
          <p:spPr bwMode="auto">
            <a:xfrm>
              <a:off x="2409" y="3226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8" name="Rectangle 3057"/>
            <p:cNvSpPr>
              <a:spLocks noChangeArrowheads="1"/>
            </p:cNvSpPr>
            <p:nvPr/>
          </p:nvSpPr>
          <p:spPr bwMode="auto">
            <a:xfrm>
              <a:off x="2412" y="3226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9" name="Rectangle 3058"/>
            <p:cNvSpPr>
              <a:spLocks noChangeArrowheads="1"/>
            </p:cNvSpPr>
            <p:nvPr/>
          </p:nvSpPr>
          <p:spPr bwMode="auto">
            <a:xfrm>
              <a:off x="2415" y="3226"/>
              <a:ext cx="2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0" name="Rectangle 3059"/>
            <p:cNvSpPr>
              <a:spLocks noChangeArrowheads="1"/>
            </p:cNvSpPr>
            <p:nvPr/>
          </p:nvSpPr>
          <p:spPr bwMode="auto">
            <a:xfrm>
              <a:off x="2417" y="3226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1" name="Rectangle 3060"/>
            <p:cNvSpPr>
              <a:spLocks noChangeArrowheads="1"/>
            </p:cNvSpPr>
            <p:nvPr/>
          </p:nvSpPr>
          <p:spPr bwMode="auto">
            <a:xfrm>
              <a:off x="2420" y="3226"/>
              <a:ext cx="3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2" name="Rectangle 3061"/>
            <p:cNvSpPr>
              <a:spLocks noChangeArrowheads="1"/>
            </p:cNvSpPr>
            <p:nvPr/>
          </p:nvSpPr>
          <p:spPr bwMode="auto">
            <a:xfrm>
              <a:off x="2423" y="3226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3" name="Rectangle 3062"/>
            <p:cNvSpPr>
              <a:spLocks noChangeArrowheads="1"/>
            </p:cNvSpPr>
            <p:nvPr/>
          </p:nvSpPr>
          <p:spPr bwMode="auto">
            <a:xfrm>
              <a:off x="2426" y="3226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4" name="Rectangle 3063"/>
            <p:cNvSpPr>
              <a:spLocks noChangeArrowheads="1"/>
            </p:cNvSpPr>
            <p:nvPr/>
          </p:nvSpPr>
          <p:spPr bwMode="auto">
            <a:xfrm>
              <a:off x="2429" y="3226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5" name="Rectangle 3064"/>
            <p:cNvSpPr>
              <a:spLocks noChangeArrowheads="1"/>
            </p:cNvSpPr>
            <p:nvPr/>
          </p:nvSpPr>
          <p:spPr bwMode="auto">
            <a:xfrm>
              <a:off x="2432" y="3226"/>
              <a:ext cx="3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6" name="Rectangle 3065"/>
            <p:cNvSpPr>
              <a:spLocks noChangeArrowheads="1"/>
            </p:cNvSpPr>
            <p:nvPr/>
          </p:nvSpPr>
          <p:spPr bwMode="auto">
            <a:xfrm>
              <a:off x="2435" y="3226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7" name="Rectangle 3066"/>
            <p:cNvSpPr>
              <a:spLocks noChangeArrowheads="1"/>
            </p:cNvSpPr>
            <p:nvPr/>
          </p:nvSpPr>
          <p:spPr bwMode="auto">
            <a:xfrm>
              <a:off x="2438" y="3226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8" name="Rectangle 3067"/>
            <p:cNvSpPr>
              <a:spLocks noChangeArrowheads="1"/>
            </p:cNvSpPr>
            <p:nvPr/>
          </p:nvSpPr>
          <p:spPr bwMode="auto">
            <a:xfrm>
              <a:off x="2441" y="3226"/>
              <a:ext cx="2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9" name="Rectangle 3068"/>
            <p:cNvSpPr>
              <a:spLocks noChangeArrowheads="1"/>
            </p:cNvSpPr>
            <p:nvPr/>
          </p:nvSpPr>
          <p:spPr bwMode="auto">
            <a:xfrm>
              <a:off x="2443" y="3226"/>
              <a:ext cx="4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0" name="Rectangle 3069"/>
            <p:cNvSpPr>
              <a:spLocks noChangeArrowheads="1"/>
            </p:cNvSpPr>
            <p:nvPr/>
          </p:nvSpPr>
          <p:spPr bwMode="auto">
            <a:xfrm>
              <a:off x="2447" y="3226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1" name="Rectangle 3070"/>
            <p:cNvSpPr>
              <a:spLocks noChangeArrowheads="1"/>
            </p:cNvSpPr>
            <p:nvPr/>
          </p:nvSpPr>
          <p:spPr bwMode="auto">
            <a:xfrm>
              <a:off x="2450" y="3226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2" name="Rectangle 3071"/>
            <p:cNvSpPr>
              <a:spLocks noChangeArrowheads="1"/>
            </p:cNvSpPr>
            <p:nvPr/>
          </p:nvSpPr>
          <p:spPr bwMode="auto">
            <a:xfrm>
              <a:off x="2453" y="3226"/>
              <a:ext cx="2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3" name="Rectangle 3072"/>
            <p:cNvSpPr>
              <a:spLocks noChangeArrowheads="1"/>
            </p:cNvSpPr>
            <p:nvPr/>
          </p:nvSpPr>
          <p:spPr bwMode="auto">
            <a:xfrm>
              <a:off x="2455" y="3226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4" name="Rectangle 3073"/>
            <p:cNvSpPr>
              <a:spLocks noChangeArrowheads="1"/>
            </p:cNvSpPr>
            <p:nvPr/>
          </p:nvSpPr>
          <p:spPr bwMode="auto">
            <a:xfrm>
              <a:off x="2458" y="3226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5" name="Rectangle 3074"/>
            <p:cNvSpPr>
              <a:spLocks noChangeArrowheads="1"/>
            </p:cNvSpPr>
            <p:nvPr/>
          </p:nvSpPr>
          <p:spPr bwMode="auto">
            <a:xfrm>
              <a:off x="2461" y="3226"/>
              <a:ext cx="2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6" name="Rectangle 3075"/>
            <p:cNvSpPr>
              <a:spLocks noChangeArrowheads="1"/>
            </p:cNvSpPr>
            <p:nvPr/>
          </p:nvSpPr>
          <p:spPr bwMode="auto">
            <a:xfrm>
              <a:off x="2463" y="3226"/>
              <a:ext cx="4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7" name="Rectangle 3076"/>
            <p:cNvSpPr>
              <a:spLocks noChangeArrowheads="1"/>
            </p:cNvSpPr>
            <p:nvPr/>
          </p:nvSpPr>
          <p:spPr bwMode="auto">
            <a:xfrm>
              <a:off x="2467" y="3226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8" name="Rectangle 3077"/>
            <p:cNvSpPr>
              <a:spLocks noChangeArrowheads="1"/>
            </p:cNvSpPr>
            <p:nvPr/>
          </p:nvSpPr>
          <p:spPr bwMode="auto">
            <a:xfrm>
              <a:off x="2470" y="3226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9" name="Rectangle 3078"/>
            <p:cNvSpPr>
              <a:spLocks noChangeArrowheads="1"/>
            </p:cNvSpPr>
            <p:nvPr/>
          </p:nvSpPr>
          <p:spPr bwMode="auto">
            <a:xfrm>
              <a:off x="2473" y="3226"/>
              <a:ext cx="2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0" name="Rectangle 3079"/>
            <p:cNvSpPr>
              <a:spLocks noChangeArrowheads="1"/>
            </p:cNvSpPr>
            <p:nvPr/>
          </p:nvSpPr>
          <p:spPr bwMode="auto">
            <a:xfrm>
              <a:off x="2475" y="3226"/>
              <a:ext cx="4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1" name="Rectangle 3080"/>
            <p:cNvSpPr>
              <a:spLocks noChangeArrowheads="1"/>
            </p:cNvSpPr>
            <p:nvPr/>
          </p:nvSpPr>
          <p:spPr bwMode="auto">
            <a:xfrm>
              <a:off x="2479" y="3226"/>
              <a:ext cx="2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2" name="Rectangle 3081"/>
            <p:cNvSpPr>
              <a:spLocks noChangeArrowheads="1"/>
            </p:cNvSpPr>
            <p:nvPr/>
          </p:nvSpPr>
          <p:spPr bwMode="auto">
            <a:xfrm>
              <a:off x="2352" y="3226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3" name="Rectangle 3082"/>
            <p:cNvSpPr>
              <a:spLocks noChangeArrowheads="1"/>
            </p:cNvSpPr>
            <p:nvPr/>
          </p:nvSpPr>
          <p:spPr bwMode="auto">
            <a:xfrm>
              <a:off x="2318" y="3240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4" name="Rectangle 3083"/>
            <p:cNvSpPr>
              <a:spLocks noChangeArrowheads="1"/>
            </p:cNvSpPr>
            <p:nvPr/>
          </p:nvSpPr>
          <p:spPr bwMode="auto">
            <a:xfrm>
              <a:off x="2318" y="3240"/>
              <a:ext cx="1" cy="284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5" name="Rectangle 3084"/>
            <p:cNvSpPr>
              <a:spLocks noChangeArrowheads="1"/>
            </p:cNvSpPr>
            <p:nvPr/>
          </p:nvSpPr>
          <p:spPr bwMode="auto">
            <a:xfrm>
              <a:off x="2319" y="3240"/>
              <a:ext cx="1" cy="284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6" name="Rectangle 3085"/>
            <p:cNvSpPr>
              <a:spLocks noChangeArrowheads="1"/>
            </p:cNvSpPr>
            <p:nvPr/>
          </p:nvSpPr>
          <p:spPr bwMode="auto">
            <a:xfrm>
              <a:off x="2320" y="3240"/>
              <a:ext cx="1" cy="284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7" name="Rectangle 3086"/>
            <p:cNvSpPr>
              <a:spLocks noChangeArrowheads="1"/>
            </p:cNvSpPr>
            <p:nvPr/>
          </p:nvSpPr>
          <p:spPr bwMode="auto">
            <a:xfrm>
              <a:off x="2320" y="3240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8" name="Rectangle 3087"/>
            <p:cNvSpPr>
              <a:spLocks noChangeArrowheads="1"/>
            </p:cNvSpPr>
            <p:nvPr/>
          </p:nvSpPr>
          <p:spPr bwMode="auto">
            <a:xfrm>
              <a:off x="2321" y="3240"/>
              <a:ext cx="1" cy="284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9" name="Rectangle 3088"/>
            <p:cNvSpPr>
              <a:spLocks noChangeArrowheads="1"/>
            </p:cNvSpPr>
            <p:nvPr/>
          </p:nvSpPr>
          <p:spPr bwMode="auto">
            <a:xfrm>
              <a:off x="2321" y="3240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0" name="Rectangle 3089"/>
            <p:cNvSpPr>
              <a:spLocks noChangeArrowheads="1"/>
            </p:cNvSpPr>
            <p:nvPr/>
          </p:nvSpPr>
          <p:spPr bwMode="auto">
            <a:xfrm>
              <a:off x="2322" y="3240"/>
              <a:ext cx="1" cy="284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1" name="Rectangle 3090"/>
            <p:cNvSpPr>
              <a:spLocks noChangeArrowheads="1"/>
            </p:cNvSpPr>
            <p:nvPr/>
          </p:nvSpPr>
          <p:spPr bwMode="auto">
            <a:xfrm>
              <a:off x="2323" y="3240"/>
              <a:ext cx="1" cy="284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2" name="Rectangle 3091"/>
            <p:cNvSpPr>
              <a:spLocks noChangeArrowheads="1"/>
            </p:cNvSpPr>
            <p:nvPr/>
          </p:nvSpPr>
          <p:spPr bwMode="auto">
            <a:xfrm>
              <a:off x="2323" y="3240"/>
              <a:ext cx="1" cy="284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3" name="Rectangle 3092"/>
            <p:cNvSpPr>
              <a:spLocks noChangeArrowheads="1"/>
            </p:cNvSpPr>
            <p:nvPr/>
          </p:nvSpPr>
          <p:spPr bwMode="auto">
            <a:xfrm>
              <a:off x="2324" y="3240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4" name="Rectangle 3093"/>
            <p:cNvSpPr>
              <a:spLocks noChangeArrowheads="1"/>
            </p:cNvSpPr>
            <p:nvPr/>
          </p:nvSpPr>
          <p:spPr bwMode="auto">
            <a:xfrm>
              <a:off x="2325" y="3240"/>
              <a:ext cx="1" cy="284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5" name="Rectangle 3094"/>
            <p:cNvSpPr>
              <a:spLocks noChangeArrowheads="1"/>
            </p:cNvSpPr>
            <p:nvPr/>
          </p:nvSpPr>
          <p:spPr bwMode="auto">
            <a:xfrm>
              <a:off x="2325" y="3240"/>
              <a:ext cx="1" cy="284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6" name="Rectangle 3095"/>
            <p:cNvSpPr>
              <a:spLocks noChangeArrowheads="1"/>
            </p:cNvSpPr>
            <p:nvPr/>
          </p:nvSpPr>
          <p:spPr bwMode="auto">
            <a:xfrm>
              <a:off x="2326" y="3240"/>
              <a:ext cx="1" cy="284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7" name="Rectangle 3096"/>
            <p:cNvSpPr>
              <a:spLocks noChangeArrowheads="1"/>
            </p:cNvSpPr>
            <p:nvPr/>
          </p:nvSpPr>
          <p:spPr bwMode="auto">
            <a:xfrm>
              <a:off x="2326" y="3240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8" name="Rectangle 3097"/>
            <p:cNvSpPr>
              <a:spLocks noChangeArrowheads="1"/>
            </p:cNvSpPr>
            <p:nvPr/>
          </p:nvSpPr>
          <p:spPr bwMode="auto">
            <a:xfrm>
              <a:off x="2327" y="3240"/>
              <a:ext cx="1" cy="284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9" name="Rectangle 3098"/>
            <p:cNvSpPr>
              <a:spLocks noChangeArrowheads="1"/>
            </p:cNvSpPr>
            <p:nvPr/>
          </p:nvSpPr>
          <p:spPr bwMode="auto">
            <a:xfrm>
              <a:off x="2328" y="3240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0" name="Rectangle 3099"/>
            <p:cNvSpPr>
              <a:spLocks noChangeArrowheads="1"/>
            </p:cNvSpPr>
            <p:nvPr/>
          </p:nvSpPr>
          <p:spPr bwMode="auto">
            <a:xfrm>
              <a:off x="2328" y="3240"/>
              <a:ext cx="1" cy="284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1" name="Rectangle 3100"/>
            <p:cNvSpPr>
              <a:spLocks noChangeArrowheads="1"/>
            </p:cNvSpPr>
            <p:nvPr/>
          </p:nvSpPr>
          <p:spPr bwMode="auto">
            <a:xfrm>
              <a:off x="2329" y="3240"/>
              <a:ext cx="1" cy="284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2" name="Rectangle 3101"/>
            <p:cNvSpPr>
              <a:spLocks noChangeArrowheads="1"/>
            </p:cNvSpPr>
            <p:nvPr/>
          </p:nvSpPr>
          <p:spPr bwMode="auto">
            <a:xfrm>
              <a:off x="2330" y="3240"/>
              <a:ext cx="1" cy="284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3" name="Rectangle 3102"/>
            <p:cNvSpPr>
              <a:spLocks noChangeArrowheads="1"/>
            </p:cNvSpPr>
            <p:nvPr/>
          </p:nvSpPr>
          <p:spPr bwMode="auto">
            <a:xfrm>
              <a:off x="2330" y="3240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4" name="Rectangle 3103"/>
            <p:cNvSpPr>
              <a:spLocks noChangeArrowheads="1"/>
            </p:cNvSpPr>
            <p:nvPr/>
          </p:nvSpPr>
          <p:spPr bwMode="auto">
            <a:xfrm>
              <a:off x="2331" y="3240"/>
              <a:ext cx="1" cy="284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5" name="Rectangle 3104"/>
            <p:cNvSpPr>
              <a:spLocks noChangeArrowheads="1"/>
            </p:cNvSpPr>
            <p:nvPr/>
          </p:nvSpPr>
          <p:spPr bwMode="auto">
            <a:xfrm>
              <a:off x="2332" y="3240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6" name="Rectangle 3105"/>
            <p:cNvSpPr>
              <a:spLocks noChangeArrowheads="1"/>
            </p:cNvSpPr>
            <p:nvPr/>
          </p:nvSpPr>
          <p:spPr bwMode="auto">
            <a:xfrm>
              <a:off x="2332" y="3240"/>
              <a:ext cx="1" cy="284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7" name="Rectangle 3106"/>
            <p:cNvSpPr>
              <a:spLocks noChangeArrowheads="1"/>
            </p:cNvSpPr>
            <p:nvPr/>
          </p:nvSpPr>
          <p:spPr bwMode="auto">
            <a:xfrm>
              <a:off x="2333" y="3240"/>
              <a:ext cx="1" cy="284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8" name="Rectangle 3107"/>
            <p:cNvSpPr>
              <a:spLocks noChangeArrowheads="1"/>
            </p:cNvSpPr>
            <p:nvPr/>
          </p:nvSpPr>
          <p:spPr bwMode="auto">
            <a:xfrm>
              <a:off x="2333" y="3240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9" name="Rectangle 3108"/>
            <p:cNvSpPr>
              <a:spLocks noChangeArrowheads="1"/>
            </p:cNvSpPr>
            <p:nvPr/>
          </p:nvSpPr>
          <p:spPr bwMode="auto">
            <a:xfrm>
              <a:off x="2334" y="3240"/>
              <a:ext cx="1" cy="284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0" name="Rectangle 3109"/>
            <p:cNvSpPr>
              <a:spLocks noChangeArrowheads="1"/>
            </p:cNvSpPr>
            <p:nvPr/>
          </p:nvSpPr>
          <p:spPr bwMode="auto">
            <a:xfrm>
              <a:off x="2335" y="3240"/>
              <a:ext cx="1" cy="284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1" name="Rectangle 3110"/>
            <p:cNvSpPr>
              <a:spLocks noChangeArrowheads="1"/>
            </p:cNvSpPr>
            <p:nvPr/>
          </p:nvSpPr>
          <p:spPr bwMode="auto">
            <a:xfrm>
              <a:off x="2335" y="3240"/>
              <a:ext cx="1" cy="284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2" name="Rectangle 3111"/>
            <p:cNvSpPr>
              <a:spLocks noChangeArrowheads="1"/>
            </p:cNvSpPr>
            <p:nvPr/>
          </p:nvSpPr>
          <p:spPr bwMode="auto">
            <a:xfrm>
              <a:off x="2336" y="3240"/>
              <a:ext cx="1" cy="284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3" name="Rectangle 3112"/>
            <p:cNvSpPr>
              <a:spLocks noChangeArrowheads="1"/>
            </p:cNvSpPr>
            <p:nvPr/>
          </p:nvSpPr>
          <p:spPr bwMode="auto">
            <a:xfrm>
              <a:off x="2337" y="3240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4" name="Rectangle 3113"/>
            <p:cNvSpPr>
              <a:spLocks noChangeArrowheads="1"/>
            </p:cNvSpPr>
            <p:nvPr/>
          </p:nvSpPr>
          <p:spPr bwMode="auto">
            <a:xfrm>
              <a:off x="2337" y="3240"/>
              <a:ext cx="1" cy="284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5" name="Rectangle 3114"/>
            <p:cNvSpPr>
              <a:spLocks noChangeArrowheads="1"/>
            </p:cNvSpPr>
            <p:nvPr/>
          </p:nvSpPr>
          <p:spPr bwMode="auto">
            <a:xfrm>
              <a:off x="2338" y="3240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6" name="Rectangle 3115"/>
            <p:cNvSpPr>
              <a:spLocks noChangeArrowheads="1"/>
            </p:cNvSpPr>
            <p:nvPr/>
          </p:nvSpPr>
          <p:spPr bwMode="auto">
            <a:xfrm>
              <a:off x="2338" y="3240"/>
              <a:ext cx="1" cy="284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7" name="Rectangle 3116"/>
            <p:cNvSpPr>
              <a:spLocks noChangeArrowheads="1"/>
            </p:cNvSpPr>
            <p:nvPr/>
          </p:nvSpPr>
          <p:spPr bwMode="auto">
            <a:xfrm>
              <a:off x="2339" y="3240"/>
              <a:ext cx="1" cy="284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8" name="Rectangle 3117"/>
            <p:cNvSpPr>
              <a:spLocks noChangeArrowheads="1"/>
            </p:cNvSpPr>
            <p:nvPr/>
          </p:nvSpPr>
          <p:spPr bwMode="auto">
            <a:xfrm>
              <a:off x="2340" y="3240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9" name="Rectangle 3118"/>
            <p:cNvSpPr>
              <a:spLocks noChangeArrowheads="1"/>
            </p:cNvSpPr>
            <p:nvPr/>
          </p:nvSpPr>
          <p:spPr bwMode="auto">
            <a:xfrm>
              <a:off x="2340" y="3240"/>
              <a:ext cx="1" cy="284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0" name="Rectangle 3119"/>
            <p:cNvSpPr>
              <a:spLocks noChangeArrowheads="1"/>
            </p:cNvSpPr>
            <p:nvPr/>
          </p:nvSpPr>
          <p:spPr bwMode="auto">
            <a:xfrm>
              <a:off x="2341" y="3240"/>
              <a:ext cx="1" cy="284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1" name="Rectangle 3120"/>
            <p:cNvSpPr>
              <a:spLocks noChangeArrowheads="1"/>
            </p:cNvSpPr>
            <p:nvPr/>
          </p:nvSpPr>
          <p:spPr bwMode="auto">
            <a:xfrm>
              <a:off x="2342" y="3240"/>
              <a:ext cx="1" cy="284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2" name="Rectangle 3121"/>
            <p:cNvSpPr>
              <a:spLocks noChangeArrowheads="1"/>
            </p:cNvSpPr>
            <p:nvPr/>
          </p:nvSpPr>
          <p:spPr bwMode="auto">
            <a:xfrm>
              <a:off x="2342" y="3240"/>
              <a:ext cx="1" cy="284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3" name="Rectangle 3122"/>
            <p:cNvSpPr>
              <a:spLocks noChangeArrowheads="1"/>
            </p:cNvSpPr>
            <p:nvPr/>
          </p:nvSpPr>
          <p:spPr bwMode="auto">
            <a:xfrm>
              <a:off x="2343" y="3240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4" name="Rectangle 3123"/>
            <p:cNvSpPr>
              <a:spLocks noChangeArrowheads="1"/>
            </p:cNvSpPr>
            <p:nvPr/>
          </p:nvSpPr>
          <p:spPr bwMode="auto">
            <a:xfrm>
              <a:off x="2344" y="3240"/>
              <a:ext cx="1" cy="284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5" name="Rectangle 3124"/>
            <p:cNvSpPr>
              <a:spLocks noChangeArrowheads="1"/>
            </p:cNvSpPr>
            <p:nvPr/>
          </p:nvSpPr>
          <p:spPr bwMode="auto">
            <a:xfrm>
              <a:off x="2344" y="3240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6" name="Rectangle 3125"/>
            <p:cNvSpPr>
              <a:spLocks noChangeArrowheads="1"/>
            </p:cNvSpPr>
            <p:nvPr/>
          </p:nvSpPr>
          <p:spPr bwMode="auto">
            <a:xfrm>
              <a:off x="2345" y="3240"/>
              <a:ext cx="1" cy="284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7" name="Rectangle 3126"/>
            <p:cNvSpPr>
              <a:spLocks noChangeArrowheads="1"/>
            </p:cNvSpPr>
            <p:nvPr/>
          </p:nvSpPr>
          <p:spPr bwMode="auto">
            <a:xfrm>
              <a:off x="2345" y="3240"/>
              <a:ext cx="1" cy="284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8" name="Rectangle 3127"/>
            <p:cNvSpPr>
              <a:spLocks noChangeArrowheads="1"/>
            </p:cNvSpPr>
            <p:nvPr/>
          </p:nvSpPr>
          <p:spPr bwMode="auto">
            <a:xfrm>
              <a:off x="2346" y="3240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9" name="Rectangle 3128"/>
            <p:cNvSpPr>
              <a:spLocks noChangeArrowheads="1"/>
            </p:cNvSpPr>
            <p:nvPr/>
          </p:nvSpPr>
          <p:spPr bwMode="auto">
            <a:xfrm>
              <a:off x="2347" y="3240"/>
              <a:ext cx="1" cy="284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0" name="Rectangle 3129"/>
            <p:cNvSpPr>
              <a:spLocks noChangeArrowheads="1"/>
            </p:cNvSpPr>
            <p:nvPr/>
          </p:nvSpPr>
          <p:spPr bwMode="auto">
            <a:xfrm>
              <a:off x="2347" y="3240"/>
              <a:ext cx="1" cy="284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1" name="Rectangle 3130"/>
            <p:cNvSpPr>
              <a:spLocks noChangeArrowheads="1"/>
            </p:cNvSpPr>
            <p:nvPr/>
          </p:nvSpPr>
          <p:spPr bwMode="auto">
            <a:xfrm>
              <a:off x="2348" y="3240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2" name="Rectangle 3131"/>
            <p:cNvSpPr>
              <a:spLocks noChangeArrowheads="1"/>
            </p:cNvSpPr>
            <p:nvPr/>
          </p:nvSpPr>
          <p:spPr bwMode="auto">
            <a:xfrm>
              <a:off x="2349" y="3240"/>
              <a:ext cx="1" cy="284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3" name="Rectangle 3132"/>
            <p:cNvSpPr>
              <a:spLocks noChangeArrowheads="1"/>
            </p:cNvSpPr>
            <p:nvPr/>
          </p:nvSpPr>
          <p:spPr bwMode="auto">
            <a:xfrm>
              <a:off x="2349" y="3240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4" name="Rectangle 3133"/>
            <p:cNvSpPr>
              <a:spLocks noChangeArrowheads="1"/>
            </p:cNvSpPr>
            <p:nvPr/>
          </p:nvSpPr>
          <p:spPr bwMode="auto">
            <a:xfrm>
              <a:off x="2350" y="3240"/>
              <a:ext cx="1" cy="284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5" name="Rectangle 3134"/>
            <p:cNvSpPr>
              <a:spLocks noChangeArrowheads="1"/>
            </p:cNvSpPr>
            <p:nvPr/>
          </p:nvSpPr>
          <p:spPr bwMode="auto">
            <a:xfrm>
              <a:off x="2350" y="3240"/>
              <a:ext cx="1" cy="28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6" name="Rectangle 3135"/>
            <p:cNvSpPr>
              <a:spLocks noChangeArrowheads="1"/>
            </p:cNvSpPr>
            <p:nvPr/>
          </p:nvSpPr>
          <p:spPr bwMode="auto">
            <a:xfrm>
              <a:off x="2351" y="3240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7" name="Rectangle 3136"/>
            <p:cNvSpPr>
              <a:spLocks noChangeArrowheads="1"/>
            </p:cNvSpPr>
            <p:nvPr/>
          </p:nvSpPr>
          <p:spPr bwMode="auto">
            <a:xfrm>
              <a:off x="2318" y="3240"/>
              <a:ext cx="34" cy="28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8" name="Rectangle 3137"/>
            <p:cNvSpPr>
              <a:spLocks noChangeArrowheads="1"/>
            </p:cNvSpPr>
            <p:nvPr/>
          </p:nvSpPr>
          <p:spPr bwMode="auto">
            <a:xfrm>
              <a:off x="2326" y="3250"/>
              <a:ext cx="26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9" name="Rectangle 3138"/>
            <p:cNvSpPr>
              <a:spLocks noChangeArrowheads="1"/>
            </p:cNvSpPr>
            <p:nvPr/>
          </p:nvSpPr>
          <p:spPr bwMode="auto">
            <a:xfrm>
              <a:off x="2326" y="3250"/>
              <a:ext cx="2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0" name="Rectangle 3139"/>
            <p:cNvSpPr>
              <a:spLocks noChangeArrowheads="1"/>
            </p:cNvSpPr>
            <p:nvPr/>
          </p:nvSpPr>
          <p:spPr bwMode="auto">
            <a:xfrm>
              <a:off x="2326" y="3253"/>
              <a:ext cx="26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1" name="Rectangle 3140"/>
            <p:cNvSpPr>
              <a:spLocks noChangeArrowheads="1"/>
            </p:cNvSpPr>
            <p:nvPr/>
          </p:nvSpPr>
          <p:spPr bwMode="auto">
            <a:xfrm>
              <a:off x="2326" y="3257"/>
              <a:ext cx="26" cy="5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2" name="Rectangle 3141"/>
            <p:cNvSpPr>
              <a:spLocks noChangeArrowheads="1"/>
            </p:cNvSpPr>
            <p:nvPr/>
          </p:nvSpPr>
          <p:spPr bwMode="auto">
            <a:xfrm>
              <a:off x="2326" y="3262"/>
              <a:ext cx="26" cy="3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3" name="Rectangle 3142"/>
            <p:cNvSpPr>
              <a:spLocks noChangeArrowheads="1"/>
            </p:cNvSpPr>
            <p:nvPr/>
          </p:nvSpPr>
          <p:spPr bwMode="auto">
            <a:xfrm>
              <a:off x="2326" y="3265"/>
              <a:ext cx="26" cy="5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4" name="Rectangle 3143"/>
            <p:cNvSpPr>
              <a:spLocks noChangeArrowheads="1"/>
            </p:cNvSpPr>
            <p:nvPr/>
          </p:nvSpPr>
          <p:spPr bwMode="auto">
            <a:xfrm>
              <a:off x="2326" y="3270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5" name="Rectangle 3144"/>
            <p:cNvSpPr>
              <a:spLocks noChangeArrowheads="1"/>
            </p:cNvSpPr>
            <p:nvPr/>
          </p:nvSpPr>
          <p:spPr bwMode="auto">
            <a:xfrm>
              <a:off x="2326" y="3274"/>
              <a:ext cx="26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6" name="Rectangle 3145"/>
            <p:cNvSpPr>
              <a:spLocks noChangeArrowheads="1"/>
            </p:cNvSpPr>
            <p:nvPr/>
          </p:nvSpPr>
          <p:spPr bwMode="auto">
            <a:xfrm>
              <a:off x="2326" y="3278"/>
              <a:ext cx="26" cy="4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7" name="Rectangle 3146"/>
            <p:cNvSpPr>
              <a:spLocks noChangeArrowheads="1"/>
            </p:cNvSpPr>
            <p:nvPr/>
          </p:nvSpPr>
          <p:spPr bwMode="auto">
            <a:xfrm>
              <a:off x="2326" y="3282"/>
              <a:ext cx="26" cy="4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8" name="Rectangle 3147"/>
            <p:cNvSpPr>
              <a:spLocks noChangeArrowheads="1"/>
            </p:cNvSpPr>
            <p:nvPr/>
          </p:nvSpPr>
          <p:spPr bwMode="auto">
            <a:xfrm>
              <a:off x="2326" y="3286"/>
              <a:ext cx="26" cy="4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9" name="Rectangle 3148"/>
            <p:cNvSpPr>
              <a:spLocks noChangeArrowheads="1"/>
            </p:cNvSpPr>
            <p:nvPr/>
          </p:nvSpPr>
          <p:spPr bwMode="auto">
            <a:xfrm>
              <a:off x="2326" y="3290"/>
              <a:ext cx="26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0" name="Rectangle 3149"/>
            <p:cNvSpPr>
              <a:spLocks noChangeArrowheads="1"/>
            </p:cNvSpPr>
            <p:nvPr/>
          </p:nvSpPr>
          <p:spPr bwMode="auto">
            <a:xfrm>
              <a:off x="2326" y="3294"/>
              <a:ext cx="26" cy="5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1" name="Rectangle 3150"/>
            <p:cNvSpPr>
              <a:spLocks noChangeArrowheads="1"/>
            </p:cNvSpPr>
            <p:nvPr/>
          </p:nvSpPr>
          <p:spPr bwMode="auto">
            <a:xfrm>
              <a:off x="2326" y="3299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2" name="Rectangle 3151"/>
            <p:cNvSpPr>
              <a:spLocks noChangeArrowheads="1"/>
            </p:cNvSpPr>
            <p:nvPr/>
          </p:nvSpPr>
          <p:spPr bwMode="auto">
            <a:xfrm>
              <a:off x="2326" y="3303"/>
              <a:ext cx="26" cy="4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3" name="Rectangle 3152"/>
            <p:cNvSpPr>
              <a:spLocks noChangeArrowheads="1"/>
            </p:cNvSpPr>
            <p:nvPr/>
          </p:nvSpPr>
          <p:spPr bwMode="auto">
            <a:xfrm>
              <a:off x="2326" y="3307"/>
              <a:ext cx="26" cy="4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4" name="Rectangle 3153"/>
            <p:cNvSpPr>
              <a:spLocks noChangeArrowheads="1"/>
            </p:cNvSpPr>
            <p:nvPr/>
          </p:nvSpPr>
          <p:spPr bwMode="auto">
            <a:xfrm>
              <a:off x="2326" y="3311"/>
              <a:ext cx="26" cy="4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5" name="Rectangle 3154"/>
            <p:cNvSpPr>
              <a:spLocks noChangeArrowheads="1"/>
            </p:cNvSpPr>
            <p:nvPr/>
          </p:nvSpPr>
          <p:spPr bwMode="auto">
            <a:xfrm>
              <a:off x="2326" y="3315"/>
              <a:ext cx="26" cy="4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6" name="Rectangle 3155"/>
            <p:cNvSpPr>
              <a:spLocks noChangeArrowheads="1"/>
            </p:cNvSpPr>
            <p:nvPr/>
          </p:nvSpPr>
          <p:spPr bwMode="auto">
            <a:xfrm>
              <a:off x="2326" y="3319"/>
              <a:ext cx="26" cy="4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7" name="Rectangle 3156"/>
            <p:cNvSpPr>
              <a:spLocks noChangeArrowheads="1"/>
            </p:cNvSpPr>
            <p:nvPr/>
          </p:nvSpPr>
          <p:spPr bwMode="auto">
            <a:xfrm>
              <a:off x="2326" y="3323"/>
              <a:ext cx="26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8" name="Rectangle 3157"/>
            <p:cNvSpPr>
              <a:spLocks noChangeArrowheads="1"/>
            </p:cNvSpPr>
            <p:nvPr/>
          </p:nvSpPr>
          <p:spPr bwMode="auto">
            <a:xfrm>
              <a:off x="2326" y="3327"/>
              <a:ext cx="26" cy="5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9" name="Rectangle 3158"/>
            <p:cNvSpPr>
              <a:spLocks noChangeArrowheads="1"/>
            </p:cNvSpPr>
            <p:nvPr/>
          </p:nvSpPr>
          <p:spPr bwMode="auto">
            <a:xfrm>
              <a:off x="2326" y="3332"/>
              <a:ext cx="26" cy="3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0" name="Rectangle 3159"/>
            <p:cNvSpPr>
              <a:spLocks noChangeArrowheads="1"/>
            </p:cNvSpPr>
            <p:nvPr/>
          </p:nvSpPr>
          <p:spPr bwMode="auto">
            <a:xfrm>
              <a:off x="2326" y="3335"/>
              <a:ext cx="26" cy="5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1" name="Rectangle 3160"/>
            <p:cNvSpPr>
              <a:spLocks noChangeArrowheads="1"/>
            </p:cNvSpPr>
            <p:nvPr/>
          </p:nvSpPr>
          <p:spPr bwMode="auto">
            <a:xfrm>
              <a:off x="2326" y="3340"/>
              <a:ext cx="26" cy="4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2" name="Rectangle 3161"/>
            <p:cNvSpPr>
              <a:spLocks noChangeArrowheads="1"/>
            </p:cNvSpPr>
            <p:nvPr/>
          </p:nvSpPr>
          <p:spPr bwMode="auto">
            <a:xfrm>
              <a:off x="2326" y="3344"/>
              <a:ext cx="26" cy="4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3" name="Rectangle 3162"/>
            <p:cNvSpPr>
              <a:spLocks noChangeArrowheads="1"/>
            </p:cNvSpPr>
            <p:nvPr/>
          </p:nvSpPr>
          <p:spPr bwMode="auto">
            <a:xfrm>
              <a:off x="2326" y="3348"/>
              <a:ext cx="26" cy="4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4" name="Rectangle 3163"/>
            <p:cNvSpPr>
              <a:spLocks noChangeArrowheads="1"/>
            </p:cNvSpPr>
            <p:nvPr/>
          </p:nvSpPr>
          <p:spPr bwMode="auto">
            <a:xfrm>
              <a:off x="2326" y="3352"/>
              <a:ext cx="26" cy="4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5" name="Rectangle 3164"/>
            <p:cNvSpPr>
              <a:spLocks noChangeArrowheads="1"/>
            </p:cNvSpPr>
            <p:nvPr/>
          </p:nvSpPr>
          <p:spPr bwMode="auto">
            <a:xfrm>
              <a:off x="2326" y="3356"/>
              <a:ext cx="26" cy="5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6" name="Rectangle 3165"/>
            <p:cNvSpPr>
              <a:spLocks noChangeArrowheads="1"/>
            </p:cNvSpPr>
            <p:nvPr/>
          </p:nvSpPr>
          <p:spPr bwMode="auto">
            <a:xfrm>
              <a:off x="2326" y="3361"/>
              <a:ext cx="26" cy="3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7" name="Rectangle 3166"/>
            <p:cNvSpPr>
              <a:spLocks noChangeArrowheads="1"/>
            </p:cNvSpPr>
            <p:nvPr/>
          </p:nvSpPr>
          <p:spPr bwMode="auto">
            <a:xfrm>
              <a:off x="2326" y="3364"/>
              <a:ext cx="26" cy="5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8" name="Rectangle 3167"/>
            <p:cNvSpPr>
              <a:spLocks noChangeArrowheads="1"/>
            </p:cNvSpPr>
            <p:nvPr/>
          </p:nvSpPr>
          <p:spPr bwMode="auto">
            <a:xfrm>
              <a:off x="2326" y="3369"/>
              <a:ext cx="26" cy="5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9" name="Rectangle 3168"/>
            <p:cNvSpPr>
              <a:spLocks noChangeArrowheads="1"/>
            </p:cNvSpPr>
            <p:nvPr/>
          </p:nvSpPr>
          <p:spPr bwMode="auto">
            <a:xfrm>
              <a:off x="2326" y="3374"/>
              <a:ext cx="26" cy="5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0" name="Rectangle 3169"/>
            <p:cNvSpPr>
              <a:spLocks noChangeArrowheads="1"/>
            </p:cNvSpPr>
            <p:nvPr/>
          </p:nvSpPr>
          <p:spPr bwMode="auto">
            <a:xfrm>
              <a:off x="2326" y="3379"/>
              <a:ext cx="26" cy="4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1" name="Rectangle 3170"/>
            <p:cNvSpPr>
              <a:spLocks noChangeArrowheads="1"/>
            </p:cNvSpPr>
            <p:nvPr/>
          </p:nvSpPr>
          <p:spPr bwMode="auto">
            <a:xfrm>
              <a:off x="2326" y="3383"/>
              <a:ext cx="26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2" name="Rectangle 3171"/>
            <p:cNvSpPr>
              <a:spLocks noChangeArrowheads="1"/>
            </p:cNvSpPr>
            <p:nvPr/>
          </p:nvSpPr>
          <p:spPr bwMode="auto">
            <a:xfrm>
              <a:off x="2326" y="3387"/>
              <a:ext cx="26" cy="5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3" name="Rectangle 3172"/>
            <p:cNvSpPr>
              <a:spLocks noChangeArrowheads="1"/>
            </p:cNvSpPr>
            <p:nvPr/>
          </p:nvSpPr>
          <p:spPr bwMode="auto">
            <a:xfrm>
              <a:off x="2326" y="3392"/>
              <a:ext cx="26" cy="3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4" name="Rectangle 3173"/>
            <p:cNvSpPr>
              <a:spLocks noChangeArrowheads="1"/>
            </p:cNvSpPr>
            <p:nvPr/>
          </p:nvSpPr>
          <p:spPr bwMode="auto">
            <a:xfrm>
              <a:off x="2326" y="3395"/>
              <a:ext cx="26" cy="5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5" name="Rectangle 3174"/>
            <p:cNvSpPr>
              <a:spLocks noChangeArrowheads="1"/>
            </p:cNvSpPr>
            <p:nvPr/>
          </p:nvSpPr>
          <p:spPr bwMode="auto">
            <a:xfrm>
              <a:off x="2326" y="3400"/>
              <a:ext cx="26" cy="4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6" name="Rectangle 3175"/>
            <p:cNvSpPr>
              <a:spLocks noChangeArrowheads="1"/>
            </p:cNvSpPr>
            <p:nvPr/>
          </p:nvSpPr>
          <p:spPr bwMode="auto">
            <a:xfrm>
              <a:off x="2326" y="3404"/>
              <a:ext cx="26" cy="4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7" name="Rectangle 3176"/>
            <p:cNvSpPr>
              <a:spLocks noChangeArrowheads="1"/>
            </p:cNvSpPr>
            <p:nvPr/>
          </p:nvSpPr>
          <p:spPr bwMode="auto">
            <a:xfrm>
              <a:off x="2326" y="3408"/>
              <a:ext cx="26" cy="4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8" name="Rectangle 3177"/>
            <p:cNvSpPr>
              <a:spLocks noChangeArrowheads="1"/>
            </p:cNvSpPr>
            <p:nvPr/>
          </p:nvSpPr>
          <p:spPr bwMode="auto">
            <a:xfrm>
              <a:off x="2326" y="3412"/>
              <a:ext cx="26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9" name="Rectangle 3178"/>
            <p:cNvSpPr>
              <a:spLocks noChangeArrowheads="1"/>
            </p:cNvSpPr>
            <p:nvPr/>
          </p:nvSpPr>
          <p:spPr bwMode="auto">
            <a:xfrm>
              <a:off x="2326" y="3416"/>
              <a:ext cx="26" cy="5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0" name="Rectangle 3179"/>
            <p:cNvSpPr>
              <a:spLocks noChangeArrowheads="1"/>
            </p:cNvSpPr>
            <p:nvPr/>
          </p:nvSpPr>
          <p:spPr bwMode="auto">
            <a:xfrm>
              <a:off x="2326" y="3421"/>
              <a:ext cx="26" cy="3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1" name="Rectangle 3180"/>
            <p:cNvSpPr>
              <a:spLocks noChangeArrowheads="1"/>
            </p:cNvSpPr>
            <p:nvPr/>
          </p:nvSpPr>
          <p:spPr bwMode="auto">
            <a:xfrm>
              <a:off x="2326" y="3424"/>
              <a:ext cx="26" cy="5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2" name="Rectangle 3181"/>
            <p:cNvSpPr>
              <a:spLocks noChangeArrowheads="1"/>
            </p:cNvSpPr>
            <p:nvPr/>
          </p:nvSpPr>
          <p:spPr bwMode="auto">
            <a:xfrm>
              <a:off x="2326" y="3429"/>
              <a:ext cx="26" cy="4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3" name="Rectangle 3182"/>
            <p:cNvSpPr>
              <a:spLocks noChangeArrowheads="1"/>
            </p:cNvSpPr>
            <p:nvPr/>
          </p:nvSpPr>
          <p:spPr bwMode="auto">
            <a:xfrm>
              <a:off x="2326" y="3433"/>
              <a:ext cx="26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4" name="Rectangle 3183"/>
            <p:cNvSpPr>
              <a:spLocks noChangeArrowheads="1"/>
            </p:cNvSpPr>
            <p:nvPr/>
          </p:nvSpPr>
          <p:spPr bwMode="auto">
            <a:xfrm>
              <a:off x="2326" y="3437"/>
              <a:ext cx="26" cy="4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5" name="Rectangle 3184"/>
            <p:cNvSpPr>
              <a:spLocks noChangeArrowheads="1"/>
            </p:cNvSpPr>
            <p:nvPr/>
          </p:nvSpPr>
          <p:spPr bwMode="auto">
            <a:xfrm>
              <a:off x="2326" y="3441"/>
              <a:ext cx="26" cy="4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6" name="Rectangle 3185"/>
            <p:cNvSpPr>
              <a:spLocks noChangeArrowheads="1"/>
            </p:cNvSpPr>
            <p:nvPr/>
          </p:nvSpPr>
          <p:spPr bwMode="auto">
            <a:xfrm>
              <a:off x="2326" y="3445"/>
              <a:ext cx="26" cy="5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7" name="Rectangle 3186"/>
            <p:cNvSpPr>
              <a:spLocks noChangeArrowheads="1"/>
            </p:cNvSpPr>
            <p:nvPr/>
          </p:nvSpPr>
          <p:spPr bwMode="auto">
            <a:xfrm>
              <a:off x="2326" y="3450"/>
              <a:ext cx="26" cy="3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8" name="Rectangle 3187"/>
            <p:cNvSpPr>
              <a:spLocks noChangeArrowheads="1"/>
            </p:cNvSpPr>
            <p:nvPr/>
          </p:nvSpPr>
          <p:spPr bwMode="auto">
            <a:xfrm>
              <a:off x="2326" y="3453"/>
              <a:ext cx="26" cy="5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9" name="Rectangle 3188"/>
            <p:cNvSpPr>
              <a:spLocks noChangeArrowheads="1"/>
            </p:cNvSpPr>
            <p:nvPr/>
          </p:nvSpPr>
          <p:spPr bwMode="auto">
            <a:xfrm>
              <a:off x="2326" y="3458"/>
              <a:ext cx="26" cy="4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0" name="Rectangle 3189"/>
            <p:cNvSpPr>
              <a:spLocks noChangeArrowheads="1"/>
            </p:cNvSpPr>
            <p:nvPr/>
          </p:nvSpPr>
          <p:spPr bwMode="auto">
            <a:xfrm>
              <a:off x="2326" y="3462"/>
              <a:ext cx="26" cy="4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1" name="Rectangle 3190"/>
            <p:cNvSpPr>
              <a:spLocks noChangeArrowheads="1"/>
            </p:cNvSpPr>
            <p:nvPr/>
          </p:nvSpPr>
          <p:spPr bwMode="auto">
            <a:xfrm>
              <a:off x="2326" y="3466"/>
              <a:ext cx="26" cy="4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2" name="Rectangle 3191"/>
            <p:cNvSpPr>
              <a:spLocks noChangeArrowheads="1"/>
            </p:cNvSpPr>
            <p:nvPr/>
          </p:nvSpPr>
          <p:spPr bwMode="auto">
            <a:xfrm>
              <a:off x="2326" y="3470"/>
              <a:ext cx="26" cy="4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3" name="Rectangle 3192"/>
            <p:cNvSpPr>
              <a:spLocks noChangeArrowheads="1"/>
            </p:cNvSpPr>
            <p:nvPr/>
          </p:nvSpPr>
          <p:spPr bwMode="auto">
            <a:xfrm>
              <a:off x="2326" y="3474"/>
              <a:ext cx="26" cy="4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4" name="Rectangle 3193"/>
            <p:cNvSpPr>
              <a:spLocks noChangeArrowheads="1"/>
            </p:cNvSpPr>
            <p:nvPr/>
          </p:nvSpPr>
          <p:spPr bwMode="auto">
            <a:xfrm>
              <a:off x="2326" y="3478"/>
              <a:ext cx="26" cy="4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5" name="Rectangle 3194"/>
            <p:cNvSpPr>
              <a:spLocks noChangeArrowheads="1"/>
            </p:cNvSpPr>
            <p:nvPr/>
          </p:nvSpPr>
          <p:spPr bwMode="auto">
            <a:xfrm>
              <a:off x="2326" y="3482"/>
              <a:ext cx="26" cy="4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6" name="Rectangle 3195"/>
            <p:cNvSpPr>
              <a:spLocks noChangeArrowheads="1"/>
            </p:cNvSpPr>
            <p:nvPr/>
          </p:nvSpPr>
          <p:spPr bwMode="auto">
            <a:xfrm>
              <a:off x="2326" y="3486"/>
              <a:ext cx="26" cy="5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7" name="Rectangle 3196"/>
            <p:cNvSpPr>
              <a:spLocks noChangeArrowheads="1"/>
            </p:cNvSpPr>
            <p:nvPr/>
          </p:nvSpPr>
          <p:spPr bwMode="auto">
            <a:xfrm>
              <a:off x="2326" y="3491"/>
              <a:ext cx="26" cy="4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8" name="Rectangle 3197"/>
            <p:cNvSpPr>
              <a:spLocks noChangeArrowheads="1"/>
            </p:cNvSpPr>
            <p:nvPr/>
          </p:nvSpPr>
          <p:spPr bwMode="auto">
            <a:xfrm>
              <a:off x="2326" y="3495"/>
              <a:ext cx="26" cy="4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9" name="Rectangle 3198"/>
            <p:cNvSpPr>
              <a:spLocks noChangeArrowheads="1"/>
            </p:cNvSpPr>
            <p:nvPr/>
          </p:nvSpPr>
          <p:spPr bwMode="auto">
            <a:xfrm>
              <a:off x="2326" y="3499"/>
              <a:ext cx="26" cy="4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40" name="Rectangle 3199"/>
            <p:cNvSpPr>
              <a:spLocks noChangeArrowheads="1"/>
            </p:cNvSpPr>
            <p:nvPr/>
          </p:nvSpPr>
          <p:spPr bwMode="auto">
            <a:xfrm>
              <a:off x="2326" y="3503"/>
              <a:ext cx="26" cy="4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41" name="Rectangle 3200"/>
            <p:cNvSpPr>
              <a:spLocks noChangeArrowheads="1"/>
            </p:cNvSpPr>
            <p:nvPr/>
          </p:nvSpPr>
          <p:spPr bwMode="auto">
            <a:xfrm>
              <a:off x="2326" y="3507"/>
              <a:ext cx="26" cy="4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42" name="Rectangle 3201"/>
            <p:cNvSpPr>
              <a:spLocks noChangeArrowheads="1"/>
            </p:cNvSpPr>
            <p:nvPr/>
          </p:nvSpPr>
          <p:spPr bwMode="auto">
            <a:xfrm>
              <a:off x="2326" y="3511"/>
              <a:ext cx="26" cy="3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43" name="Rectangle 3202"/>
            <p:cNvSpPr>
              <a:spLocks noChangeArrowheads="1"/>
            </p:cNvSpPr>
            <p:nvPr/>
          </p:nvSpPr>
          <p:spPr bwMode="auto">
            <a:xfrm>
              <a:off x="2326" y="3250"/>
              <a:ext cx="26" cy="26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744" name="Picture 3203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8" y="3238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745" name="Rectangle 3204"/>
            <p:cNvSpPr>
              <a:spLocks noChangeArrowheads="1"/>
            </p:cNvSpPr>
            <p:nvPr/>
          </p:nvSpPr>
          <p:spPr bwMode="auto">
            <a:xfrm>
              <a:off x="2518" y="3238"/>
              <a:ext cx="21" cy="12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746" name="Picture 3205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" y="3226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747" name="Picture 3206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" y="3226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748" name="Rectangle 3207"/>
            <p:cNvSpPr>
              <a:spLocks noChangeArrowheads="1"/>
            </p:cNvSpPr>
            <p:nvPr/>
          </p:nvSpPr>
          <p:spPr bwMode="auto">
            <a:xfrm>
              <a:off x="2491" y="3263"/>
              <a:ext cx="48" cy="26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49" name="Line 3208"/>
            <p:cNvSpPr>
              <a:spLocks noChangeShapeType="1"/>
            </p:cNvSpPr>
            <p:nvPr/>
          </p:nvSpPr>
          <p:spPr bwMode="auto">
            <a:xfrm>
              <a:off x="2491" y="3226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0" name="Line 3209"/>
            <p:cNvSpPr>
              <a:spLocks noChangeShapeType="1"/>
            </p:cNvSpPr>
            <p:nvPr/>
          </p:nvSpPr>
          <p:spPr bwMode="auto">
            <a:xfrm>
              <a:off x="2539" y="3226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1" name="Rectangle 3210"/>
            <p:cNvSpPr>
              <a:spLocks noChangeArrowheads="1"/>
            </p:cNvSpPr>
            <p:nvPr/>
          </p:nvSpPr>
          <p:spPr bwMode="auto">
            <a:xfrm>
              <a:off x="2499" y="3270"/>
              <a:ext cx="33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2" name="Rectangle 3211"/>
            <p:cNvSpPr>
              <a:spLocks noChangeArrowheads="1"/>
            </p:cNvSpPr>
            <p:nvPr/>
          </p:nvSpPr>
          <p:spPr bwMode="auto">
            <a:xfrm>
              <a:off x="2499" y="3270"/>
              <a:ext cx="33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3" name="Rectangle 3212"/>
            <p:cNvSpPr>
              <a:spLocks noChangeArrowheads="1"/>
            </p:cNvSpPr>
            <p:nvPr/>
          </p:nvSpPr>
          <p:spPr bwMode="auto">
            <a:xfrm>
              <a:off x="2503" y="3276"/>
              <a:ext cx="8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7236" name="Rectangle 3213"/>
          <p:cNvSpPr>
            <a:spLocks noChangeArrowheads="1"/>
          </p:cNvSpPr>
          <p:nvPr/>
        </p:nvSpPr>
        <p:spPr bwMode="auto">
          <a:xfrm>
            <a:off x="3986213" y="5200650"/>
            <a:ext cx="14287" cy="7938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7" name="Rectangle 3214"/>
          <p:cNvSpPr>
            <a:spLocks noChangeArrowheads="1"/>
          </p:cNvSpPr>
          <p:nvPr/>
        </p:nvSpPr>
        <p:spPr bwMode="auto">
          <a:xfrm>
            <a:off x="3971925" y="5195888"/>
            <a:ext cx="0" cy="4762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8" name="Rectangle 3215"/>
          <p:cNvSpPr>
            <a:spLocks noChangeArrowheads="1"/>
          </p:cNvSpPr>
          <p:nvPr/>
        </p:nvSpPr>
        <p:spPr bwMode="auto">
          <a:xfrm>
            <a:off x="3971925" y="5195888"/>
            <a:ext cx="1588" cy="4762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9" name="Rectangle 3216"/>
          <p:cNvSpPr>
            <a:spLocks noChangeArrowheads="1"/>
          </p:cNvSpPr>
          <p:nvPr/>
        </p:nvSpPr>
        <p:spPr bwMode="auto">
          <a:xfrm>
            <a:off x="3971925" y="5195888"/>
            <a:ext cx="1588" cy="4762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0" name="Rectangle 3217"/>
          <p:cNvSpPr>
            <a:spLocks noChangeArrowheads="1"/>
          </p:cNvSpPr>
          <p:nvPr/>
        </p:nvSpPr>
        <p:spPr bwMode="auto">
          <a:xfrm>
            <a:off x="3973513" y="5195888"/>
            <a:ext cx="3175" cy="4762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1" name="Rectangle 3218"/>
          <p:cNvSpPr>
            <a:spLocks noChangeArrowheads="1"/>
          </p:cNvSpPr>
          <p:nvPr/>
        </p:nvSpPr>
        <p:spPr bwMode="auto">
          <a:xfrm>
            <a:off x="3973513" y="5195888"/>
            <a:ext cx="3175" cy="4762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2" name="Rectangle 3219"/>
          <p:cNvSpPr>
            <a:spLocks noChangeArrowheads="1"/>
          </p:cNvSpPr>
          <p:nvPr/>
        </p:nvSpPr>
        <p:spPr bwMode="auto">
          <a:xfrm>
            <a:off x="3976688" y="5195888"/>
            <a:ext cx="1587" cy="4762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3" name="Rectangle 3220"/>
          <p:cNvSpPr>
            <a:spLocks noChangeArrowheads="1"/>
          </p:cNvSpPr>
          <p:nvPr/>
        </p:nvSpPr>
        <p:spPr bwMode="auto">
          <a:xfrm>
            <a:off x="3978275" y="5195888"/>
            <a:ext cx="1588" cy="4762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4" name="Rectangle 3221"/>
          <p:cNvSpPr>
            <a:spLocks noChangeArrowheads="1"/>
          </p:cNvSpPr>
          <p:nvPr/>
        </p:nvSpPr>
        <p:spPr bwMode="auto">
          <a:xfrm>
            <a:off x="3978275" y="5195888"/>
            <a:ext cx="1588" cy="4762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5" name="Rectangle 3222"/>
          <p:cNvSpPr>
            <a:spLocks noChangeArrowheads="1"/>
          </p:cNvSpPr>
          <p:nvPr/>
        </p:nvSpPr>
        <p:spPr bwMode="auto">
          <a:xfrm>
            <a:off x="3979863" y="5195888"/>
            <a:ext cx="1587" cy="4762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6" name="Rectangle 3223"/>
          <p:cNvSpPr>
            <a:spLocks noChangeArrowheads="1"/>
          </p:cNvSpPr>
          <p:nvPr/>
        </p:nvSpPr>
        <p:spPr bwMode="auto">
          <a:xfrm>
            <a:off x="3981450" y="5195888"/>
            <a:ext cx="1588" cy="4762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7" name="Rectangle 3224"/>
          <p:cNvSpPr>
            <a:spLocks noChangeArrowheads="1"/>
          </p:cNvSpPr>
          <p:nvPr/>
        </p:nvSpPr>
        <p:spPr bwMode="auto">
          <a:xfrm>
            <a:off x="3981450" y="5195888"/>
            <a:ext cx="1588" cy="4762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8" name="Rectangle 3225"/>
          <p:cNvSpPr>
            <a:spLocks noChangeArrowheads="1"/>
          </p:cNvSpPr>
          <p:nvPr/>
        </p:nvSpPr>
        <p:spPr bwMode="auto">
          <a:xfrm>
            <a:off x="3983038" y="5195888"/>
            <a:ext cx="1587" cy="4762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9" name="Rectangle 3226"/>
          <p:cNvSpPr>
            <a:spLocks noChangeArrowheads="1"/>
          </p:cNvSpPr>
          <p:nvPr/>
        </p:nvSpPr>
        <p:spPr bwMode="auto">
          <a:xfrm>
            <a:off x="3983038" y="5195888"/>
            <a:ext cx="1587" cy="4762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0" name="Rectangle 3227"/>
          <p:cNvSpPr>
            <a:spLocks noChangeArrowheads="1"/>
          </p:cNvSpPr>
          <p:nvPr/>
        </p:nvSpPr>
        <p:spPr bwMode="auto">
          <a:xfrm>
            <a:off x="3984625" y="5195888"/>
            <a:ext cx="1588" cy="4762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1" name="Rectangle 3228"/>
          <p:cNvSpPr>
            <a:spLocks noChangeArrowheads="1"/>
          </p:cNvSpPr>
          <p:nvPr/>
        </p:nvSpPr>
        <p:spPr bwMode="auto">
          <a:xfrm>
            <a:off x="3986213" y="5195888"/>
            <a:ext cx="1587" cy="4762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2" name="Rectangle 3229"/>
          <p:cNvSpPr>
            <a:spLocks noChangeArrowheads="1"/>
          </p:cNvSpPr>
          <p:nvPr/>
        </p:nvSpPr>
        <p:spPr bwMode="auto">
          <a:xfrm>
            <a:off x="3986213" y="5195888"/>
            <a:ext cx="1587" cy="4762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3" name="Rectangle 3230"/>
          <p:cNvSpPr>
            <a:spLocks noChangeArrowheads="1"/>
          </p:cNvSpPr>
          <p:nvPr/>
        </p:nvSpPr>
        <p:spPr bwMode="auto">
          <a:xfrm>
            <a:off x="3987800" y="5195888"/>
            <a:ext cx="1588" cy="4762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4" name="Rectangle 3231"/>
          <p:cNvSpPr>
            <a:spLocks noChangeArrowheads="1"/>
          </p:cNvSpPr>
          <p:nvPr/>
        </p:nvSpPr>
        <p:spPr bwMode="auto">
          <a:xfrm>
            <a:off x="3989388" y="5195888"/>
            <a:ext cx="1587" cy="4762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5" name="Rectangle 3232"/>
          <p:cNvSpPr>
            <a:spLocks noChangeArrowheads="1"/>
          </p:cNvSpPr>
          <p:nvPr/>
        </p:nvSpPr>
        <p:spPr bwMode="auto">
          <a:xfrm>
            <a:off x="3989388" y="5195888"/>
            <a:ext cx="1587" cy="4762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6" name="Rectangle 3233"/>
          <p:cNvSpPr>
            <a:spLocks noChangeArrowheads="1"/>
          </p:cNvSpPr>
          <p:nvPr/>
        </p:nvSpPr>
        <p:spPr bwMode="auto">
          <a:xfrm>
            <a:off x="3990975" y="5195888"/>
            <a:ext cx="0" cy="4762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7" name="Rectangle 3234"/>
          <p:cNvSpPr>
            <a:spLocks noChangeArrowheads="1"/>
          </p:cNvSpPr>
          <p:nvPr/>
        </p:nvSpPr>
        <p:spPr bwMode="auto">
          <a:xfrm>
            <a:off x="3990975" y="5195888"/>
            <a:ext cx="1588" cy="4762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8" name="Rectangle 3235"/>
          <p:cNvSpPr>
            <a:spLocks noChangeArrowheads="1"/>
          </p:cNvSpPr>
          <p:nvPr/>
        </p:nvSpPr>
        <p:spPr bwMode="auto">
          <a:xfrm>
            <a:off x="3990975" y="5195888"/>
            <a:ext cx="1588" cy="4762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9" name="Rectangle 3236"/>
          <p:cNvSpPr>
            <a:spLocks noChangeArrowheads="1"/>
          </p:cNvSpPr>
          <p:nvPr/>
        </p:nvSpPr>
        <p:spPr bwMode="auto">
          <a:xfrm>
            <a:off x="3992563" y="5195888"/>
            <a:ext cx="3175" cy="4762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0" name="Rectangle 3237"/>
          <p:cNvSpPr>
            <a:spLocks noChangeArrowheads="1"/>
          </p:cNvSpPr>
          <p:nvPr/>
        </p:nvSpPr>
        <p:spPr bwMode="auto">
          <a:xfrm>
            <a:off x="3992563" y="5195888"/>
            <a:ext cx="3175" cy="4762"/>
          </a:xfrm>
          <a:prstGeom prst="rect">
            <a:avLst/>
          </a:prstGeom>
          <a:solidFill>
            <a:srgbClr val="C5C5C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1" name="Rectangle 3238"/>
          <p:cNvSpPr>
            <a:spLocks noChangeArrowheads="1"/>
          </p:cNvSpPr>
          <p:nvPr/>
        </p:nvSpPr>
        <p:spPr bwMode="auto">
          <a:xfrm>
            <a:off x="3995738" y="5195888"/>
            <a:ext cx="1587" cy="4762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2" name="Rectangle 3239"/>
          <p:cNvSpPr>
            <a:spLocks noChangeArrowheads="1"/>
          </p:cNvSpPr>
          <p:nvPr/>
        </p:nvSpPr>
        <p:spPr bwMode="auto">
          <a:xfrm>
            <a:off x="3997325" y="5195888"/>
            <a:ext cx="1588" cy="4762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3" name="Rectangle 3240"/>
          <p:cNvSpPr>
            <a:spLocks noChangeArrowheads="1"/>
          </p:cNvSpPr>
          <p:nvPr/>
        </p:nvSpPr>
        <p:spPr bwMode="auto">
          <a:xfrm>
            <a:off x="3997325" y="5195888"/>
            <a:ext cx="1588" cy="4762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4" name="Rectangle 3241"/>
          <p:cNvSpPr>
            <a:spLocks noChangeArrowheads="1"/>
          </p:cNvSpPr>
          <p:nvPr/>
        </p:nvSpPr>
        <p:spPr bwMode="auto">
          <a:xfrm>
            <a:off x="3998913" y="5195888"/>
            <a:ext cx="1587" cy="476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5" name="Rectangle 3242"/>
          <p:cNvSpPr>
            <a:spLocks noChangeArrowheads="1"/>
          </p:cNvSpPr>
          <p:nvPr/>
        </p:nvSpPr>
        <p:spPr bwMode="auto">
          <a:xfrm>
            <a:off x="4000500" y="5195888"/>
            <a:ext cx="1588" cy="4762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6" name="Rectangle 3243"/>
          <p:cNvSpPr>
            <a:spLocks noChangeArrowheads="1"/>
          </p:cNvSpPr>
          <p:nvPr/>
        </p:nvSpPr>
        <p:spPr bwMode="auto">
          <a:xfrm>
            <a:off x="4000500" y="5195888"/>
            <a:ext cx="1588" cy="4762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7" name="Rectangle 3244"/>
          <p:cNvSpPr>
            <a:spLocks noChangeArrowheads="1"/>
          </p:cNvSpPr>
          <p:nvPr/>
        </p:nvSpPr>
        <p:spPr bwMode="auto">
          <a:xfrm>
            <a:off x="4002088" y="5195888"/>
            <a:ext cx="1587" cy="4762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8" name="Rectangle 3245"/>
          <p:cNvSpPr>
            <a:spLocks noChangeArrowheads="1"/>
          </p:cNvSpPr>
          <p:nvPr/>
        </p:nvSpPr>
        <p:spPr bwMode="auto">
          <a:xfrm>
            <a:off x="4002088" y="5195888"/>
            <a:ext cx="1587" cy="4762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9" name="Rectangle 3246"/>
          <p:cNvSpPr>
            <a:spLocks noChangeArrowheads="1"/>
          </p:cNvSpPr>
          <p:nvPr/>
        </p:nvSpPr>
        <p:spPr bwMode="auto">
          <a:xfrm>
            <a:off x="4003675" y="5195888"/>
            <a:ext cx="1588" cy="4762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0" name="Rectangle 3247"/>
          <p:cNvSpPr>
            <a:spLocks noChangeArrowheads="1"/>
          </p:cNvSpPr>
          <p:nvPr/>
        </p:nvSpPr>
        <p:spPr bwMode="auto">
          <a:xfrm>
            <a:off x="4005263" y="5195888"/>
            <a:ext cx="1587" cy="4762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1" name="Rectangle 3248"/>
          <p:cNvSpPr>
            <a:spLocks noChangeArrowheads="1"/>
          </p:cNvSpPr>
          <p:nvPr/>
        </p:nvSpPr>
        <p:spPr bwMode="auto">
          <a:xfrm>
            <a:off x="4005263" y="5195888"/>
            <a:ext cx="1587" cy="4762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2" name="Rectangle 3249"/>
          <p:cNvSpPr>
            <a:spLocks noChangeArrowheads="1"/>
          </p:cNvSpPr>
          <p:nvPr/>
        </p:nvSpPr>
        <p:spPr bwMode="auto">
          <a:xfrm>
            <a:off x="4006850" y="5195888"/>
            <a:ext cx="1588" cy="476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3" name="Rectangle 3250"/>
          <p:cNvSpPr>
            <a:spLocks noChangeArrowheads="1"/>
          </p:cNvSpPr>
          <p:nvPr/>
        </p:nvSpPr>
        <p:spPr bwMode="auto">
          <a:xfrm>
            <a:off x="4008438" y="5195888"/>
            <a:ext cx="1587" cy="4762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4" name="Rectangle 3251"/>
          <p:cNvSpPr>
            <a:spLocks noChangeArrowheads="1"/>
          </p:cNvSpPr>
          <p:nvPr/>
        </p:nvSpPr>
        <p:spPr bwMode="auto">
          <a:xfrm>
            <a:off x="4008438" y="5195888"/>
            <a:ext cx="1587" cy="4762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5" name="Rectangle 3252"/>
          <p:cNvSpPr>
            <a:spLocks noChangeArrowheads="1"/>
          </p:cNvSpPr>
          <p:nvPr/>
        </p:nvSpPr>
        <p:spPr bwMode="auto">
          <a:xfrm>
            <a:off x="4010025" y="5195888"/>
            <a:ext cx="0" cy="4762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6" name="Rectangle 3253"/>
          <p:cNvSpPr>
            <a:spLocks noChangeArrowheads="1"/>
          </p:cNvSpPr>
          <p:nvPr/>
        </p:nvSpPr>
        <p:spPr bwMode="auto">
          <a:xfrm>
            <a:off x="4010025" y="5195888"/>
            <a:ext cx="1588" cy="4762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7" name="Rectangle 3254"/>
          <p:cNvSpPr>
            <a:spLocks noChangeArrowheads="1"/>
          </p:cNvSpPr>
          <p:nvPr/>
        </p:nvSpPr>
        <p:spPr bwMode="auto">
          <a:xfrm>
            <a:off x="4000500" y="5200650"/>
            <a:ext cx="11113" cy="7938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8" name="Freeform 3255"/>
          <p:cNvSpPr>
            <a:spLocks/>
          </p:cNvSpPr>
          <p:nvPr/>
        </p:nvSpPr>
        <p:spPr bwMode="auto">
          <a:xfrm>
            <a:off x="3679825" y="5091113"/>
            <a:ext cx="396875" cy="519112"/>
          </a:xfrm>
          <a:custGeom>
            <a:avLst/>
            <a:gdLst>
              <a:gd name="T0" fmla="*/ 2147483647 w 499"/>
              <a:gd name="T1" fmla="*/ 2147483647 h 654"/>
              <a:gd name="T2" fmla="*/ 2147483647 w 499"/>
              <a:gd name="T3" fmla="*/ 2147483647 h 654"/>
              <a:gd name="T4" fmla="*/ 0 w 499"/>
              <a:gd name="T5" fmla="*/ 2147483647 h 654"/>
              <a:gd name="T6" fmla="*/ 0 w 499"/>
              <a:gd name="T7" fmla="*/ 2147483647 h 654"/>
              <a:gd name="T8" fmla="*/ 2147483647 w 499"/>
              <a:gd name="T9" fmla="*/ 2147483647 h 654"/>
              <a:gd name="T10" fmla="*/ 2147483647 w 499"/>
              <a:gd name="T11" fmla="*/ 2147483647 h 654"/>
              <a:gd name="T12" fmla="*/ 2147483647 w 499"/>
              <a:gd name="T13" fmla="*/ 2147483647 h 654"/>
              <a:gd name="T14" fmla="*/ 2147483647 w 499"/>
              <a:gd name="T15" fmla="*/ 0 h 654"/>
              <a:gd name="T16" fmla="*/ 2147483647 w 499"/>
              <a:gd name="T17" fmla="*/ 0 h 654"/>
              <a:gd name="T18" fmla="*/ 2147483647 w 499"/>
              <a:gd name="T19" fmla="*/ 2147483647 h 654"/>
              <a:gd name="T20" fmla="*/ 2147483647 w 499"/>
              <a:gd name="T21" fmla="*/ 2147483647 h 654"/>
              <a:gd name="T22" fmla="*/ 2147483647 w 499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9"/>
              <a:gd name="T37" fmla="*/ 0 h 654"/>
              <a:gd name="T38" fmla="*/ 499 w 499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9" h="654">
                <a:moveTo>
                  <a:pt x="66" y="654"/>
                </a:moveTo>
                <a:lnTo>
                  <a:pt x="66" y="635"/>
                </a:lnTo>
                <a:lnTo>
                  <a:pt x="0" y="635"/>
                </a:lnTo>
                <a:lnTo>
                  <a:pt x="0" y="67"/>
                </a:lnTo>
                <a:lnTo>
                  <a:pt x="19" y="48"/>
                </a:lnTo>
                <a:lnTo>
                  <a:pt x="66" y="48"/>
                </a:lnTo>
                <a:lnTo>
                  <a:pt x="66" y="38"/>
                </a:lnTo>
                <a:lnTo>
                  <a:pt x="104" y="0"/>
                </a:lnTo>
                <a:lnTo>
                  <a:pt x="499" y="0"/>
                </a:lnTo>
                <a:lnTo>
                  <a:pt x="499" y="615"/>
                </a:lnTo>
                <a:lnTo>
                  <a:pt x="460" y="654"/>
                </a:lnTo>
                <a:lnTo>
                  <a:pt x="66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9" name="Rectangle 3256"/>
          <p:cNvSpPr>
            <a:spLocks noChangeArrowheads="1"/>
          </p:cNvSpPr>
          <p:nvPr/>
        </p:nvSpPr>
        <p:spPr bwMode="auto">
          <a:xfrm>
            <a:off x="4108450" y="5551488"/>
            <a:ext cx="3968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SARA</a:t>
            </a:r>
          </a:p>
        </p:txBody>
      </p:sp>
      <p:sp>
        <p:nvSpPr>
          <p:cNvPr id="207280" name="Freeform 3257"/>
          <p:cNvSpPr>
            <a:spLocks noEditPoints="1"/>
          </p:cNvSpPr>
          <p:nvPr/>
        </p:nvSpPr>
        <p:spPr bwMode="auto">
          <a:xfrm>
            <a:off x="4665663" y="5749925"/>
            <a:ext cx="377825" cy="28575"/>
          </a:xfrm>
          <a:custGeom>
            <a:avLst/>
            <a:gdLst>
              <a:gd name="T0" fmla="*/ 0 w 477"/>
              <a:gd name="T1" fmla="*/ 2147483647 h 35"/>
              <a:gd name="T2" fmla="*/ 0 w 477"/>
              <a:gd name="T3" fmla="*/ 2147483647 h 35"/>
              <a:gd name="T4" fmla="*/ 2147483647 w 477"/>
              <a:gd name="T5" fmla="*/ 2147483647 h 35"/>
              <a:gd name="T6" fmla="*/ 2147483647 w 477"/>
              <a:gd name="T7" fmla="*/ 2147483647 h 35"/>
              <a:gd name="T8" fmla="*/ 0 w 477"/>
              <a:gd name="T9" fmla="*/ 2147483647 h 35"/>
              <a:gd name="T10" fmla="*/ 2147483647 w 477"/>
              <a:gd name="T11" fmla="*/ 2147483647 h 35"/>
              <a:gd name="T12" fmla="*/ 2147483647 w 477"/>
              <a:gd name="T13" fmla="*/ 2147483647 h 35"/>
              <a:gd name="T14" fmla="*/ 2147483647 w 477"/>
              <a:gd name="T15" fmla="*/ 2147483647 h 35"/>
              <a:gd name="T16" fmla="*/ 2147483647 w 477"/>
              <a:gd name="T17" fmla="*/ 2147483647 h 35"/>
              <a:gd name="T18" fmla="*/ 2147483647 w 477"/>
              <a:gd name="T19" fmla="*/ 2147483647 h 35"/>
              <a:gd name="T20" fmla="*/ 2147483647 w 477"/>
              <a:gd name="T21" fmla="*/ 2147483647 h 35"/>
              <a:gd name="T22" fmla="*/ 2147483647 w 477"/>
              <a:gd name="T23" fmla="*/ 2147483647 h 35"/>
              <a:gd name="T24" fmla="*/ 2147483647 w 477"/>
              <a:gd name="T25" fmla="*/ 2147483647 h 35"/>
              <a:gd name="T26" fmla="*/ 2147483647 w 477"/>
              <a:gd name="T27" fmla="*/ 2147483647 h 35"/>
              <a:gd name="T28" fmla="*/ 2147483647 w 477"/>
              <a:gd name="T29" fmla="*/ 2147483647 h 35"/>
              <a:gd name="T30" fmla="*/ 2147483647 w 477"/>
              <a:gd name="T31" fmla="*/ 2147483647 h 35"/>
              <a:gd name="T32" fmla="*/ 2147483647 w 477"/>
              <a:gd name="T33" fmla="*/ 2147483647 h 35"/>
              <a:gd name="T34" fmla="*/ 2147483647 w 477"/>
              <a:gd name="T35" fmla="*/ 2147483647 h 35"/>
              <a:gd name="T36" fmla="*/ 2147483647 w 477"/>
              <a:gd name="T37" fmla="*/ 2147483647 h 35"/>
              <a:gd name="T38" fmla="*/ 2147483647 w 477"/>
              <a:gd name="T39" fmla="*/ 2147483647 h 35"/>
              <a:gd name="T40" fmla="*/ 2147483647 w 477"/>
              <a:gd name="T41" fmla="*/ 2147483647 h 35"/>
              <a:gd name="T42" fmla="*/ 2147483647 w 477"/>
              <a:gd name="T43" fmla="*/ 2147483647 h 35"/>
              <a:gd name="T44" fmla="*/ 2147483647 w 477"/>
              <a:gd name="T45" fmla="*/ 2147483647 h 35"/>
              <a:gd name="T46" fmla="*/ 2147483647 w 477"/>
              <a:gd name="T47" fmla="*/ 2147483647 h 35"/>
              <a:gd name="T48" fmla="*/ 2147483647 w 477"/>
              <a:gd name="T49" fmla="*/ 2147483647 h 35"/>
              <a:gd name="T50" fmla="*/ 2147483647 w 477"/>
              <a:gd name="T51" fmla="*/ 0 h 35"/>
              <a:gd name="T52" fmla="*/ 2147483647 w 477"/>
              <a:gd name="T53" fmla="*/ 2147483647 h 35"/>
              <a:gd name="T54" fmla="*/ 2147483647 w 477"/>
              <a:gd name="T55" fmla="*/ 2147483647 h 35"/>
              <a:gd name="T56" fmla="*/ 2147483647 w 477"/>
              <a:gd name="T57" fmla="*/ 0 h 35"/>
              <a:gd name="T58" fmla="*/ 2147483647 w 477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7"/>
              <a:gd name="T91" fmla="*/ 0 h 35"/>
              <a:gd name="T92" fmla="*/ 477 w 477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7" h="35">
                <a:moveTo>
                  <a:pt x="0" y="2"/>
                </a:moveTo>
                <a:lnTo>
                  <a:pt x="0" y="15"/>
                </a:lnTo>
                <a:lnTo>
                  <a:pt x="17" y="15"/>
                </a:lnTo>
                <a:lnTo>
                  <a:pt x="17" y="2"/>
                </a:lnTo>
                <a:lnTo>
                  <a:pt x="0" y="2"/>
                </a:lnTo>
                <a:close/>
                <a:moveTo>
                  <a:pt x="70" y="21"/>
                </a:moveTo>
                <a:lnTo>
                  <a:pt x="70" y="35"/>
                </a:lnTo>
                <a:lnTo>
                  <a:pt x="86" y="35"/>
                </a:lnTo>
                <a:lnTo>
                  <a:pt x="86" y="21"/>
                </a:lnTo>
                <a:lnTo>
                  <a:pt x="70" y="21"/>
                </a:lnTo>
                <a:close/>
                <a:moveTo>
                  <a:pt x="307" y="21"/>
                </a:moveTo>
                <a:lnTo>
                  <a:pt x="307" y="35"/>
                </a:lnTo>
                <a:lnTo>
                  <a:pt x="290" y="35"/>
                </a:lnTo>
                <a:lnTo>
                  <a:pt x="290" y="21"/>
                </a:lnTo>
                <a:lnTo>
                  <a:pt x="307" y="21"/>
                </a:lnTo>
                <a:close/>
                <a:moveTo>
                  <a:pt x="327" y="21"/>
                </a:moveTo>
                <a:lnTo>
                  <a:pt x="327" y="35"/>
                </a:lnTo>
                <a:lnTo>
                  <a:pt x="343" y="35"/>
                </a:lnTo>
                <a:lnTo>
                  <a:pt x="343" y="21"/>
                </a:lnTo>
                <a:lnTo>
                  <a:pt x="327" y="21"/>
                </a:lnTo>
                <a:close/>
                <a:moveTo>
                  <a:pt x="425" y="21"/>
                </a:moveTo>
                <a:lnTo>
                  <a:pt x="425" y="35"/>
                </a:lnTo>
                <a:lnTo>
                  <a:pt x="442" y="35"/>
                </a:lnTo>
                <a:lnTo>
                  <a:pt x="442" y="21"/>
                </a:lnTo>
                <a:lnTo>
                  <a:pt x="425" y="21"/>
                </a:lnTo>
                <a:close/>
                <a:moveTo>
                  <a:pt x="461" y="0"/>
                </a:moveTo>
                <a:lnTo>
                  <a:pt x="461" y="12"/>
                </a:lnTo>
                <a:lnTo>
                  <a:pt x="477" y="12"/>
                </a:lnTo>
                <a:lnTo>
                  <a:pt x="477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1" name="Rectangle 3258"/>
          <p:cNvSpPr>
            <a:spLocks noChangeArrowheads="1"/>
          </p:cNvSpPr>
          <p:nvPr/>
        </p:nvSpPr>
        <p:spPr bwMode="auto">
          <a:xfrm>
            <a:off x="4665663" y="5751513"/>
            <a:ext cx="11112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2" name="Rectangle 3259"/>
          <p:cNvSpPr>
            <a:spLocks noChangeArrowheads="1"/>
          </p:cNvSpPr>
          <p:nvPr/>
        </p:nvSpPr>
        <p:spPr bwMode="auto">
          <a:xfrm>
            <a:off x="4719638" y="5767388"/>
            <a:ext cx="12700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3" name="Rectangle 3260"/>
          <p:cNvSpPr>
            <a:spLocks noChangeArrowheads="1"/>
          </p:cNvSpPr>
          <p:nvPr/>
        </p:nvSpPr>
        <p:spPr bwMode="auto">
          <a:xfrm>
            <a:off x="4895850" y="5767388"/>
            <a:ext cx="11113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4" name="Rectangle 3261"/>
          <p:cNvSpPr>
            <a:spLocks noChangeArrowheads="1"/>
          </p:cNvSpPr>
          <p:nvPr/>
        </p:nvSpPr>
        <p:spPr bwMode="auto">
          <a:xfrm>
            <a:off x="4924425" y="5767388"/>
            <a:ext cx="12700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5" name="Rectangle 3262"/>
          <p:cNvSpPr>
            <a:spLocks noChangeArrowheads="1"/>
          </p:cNvSpPr>
          <p:nvPr/>
        </p:nvSpPr>
        <p:spPr bwMode="auto">
          <a:xfrm>
            <a:off x="5000625" y="5767388"/>
            <a:ext cx="14288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6" name="Rectangle 3263"/>
          <p:cNvSpPr>
            <a:spLocks noChangeArrowheads="1"/>
          </p:cNvSpPr>
          <p:nvPr/>
        </p:nvSpPr>
        <p:spPr bwMode="auto">
          <a:xfrm>
            <a:off x="5030788" y="5749925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7" name="Freeform 3264"/>
          <p:cNvSpPr>
            <a:spLocks/>
          </p:cNvSpPr>
          <p:nvPr/>
        </p:nvSpPr>
        <p:spPr bwMode="auto">
          <a:xfrm>
            <a:off x="5021263" y="5253038"/>
            <a:ext cx="31750" cy="519112"/>
          </a:xfrm>
          <a:custGeom>
            <a:avLst/>
            <a:gdLst>
              <a:gd name="T0" fmla="*/ 0 w 38"/>
              <a:gd name="T1" fmla="*/ 2147483647 h 654"/>
              <a:gd name="T2" fmla="*/ 2147483647 w 38"/>
              <a:gd name="T3" fmla="*/ 2147483647 h 654"/>
              <a:gd name="T4" fmla="*/ 2147483647 w 38"/>
              <a:gd name="T5" fmla="*/ 0 h 654"/>
              <a:gd name="T6" fmla="*/ 0 w 38"/>
              <a:gd name="T7" fmla="*/ 2147483647 h 654"/>
              <a:gd name="T8" fmla="*/ 0 w 38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4"/>
              <a:gd name="T17" fmla="*/ 38 w 38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4">
                <a:moveTo>
                  <a:pt x="0" y="654"/>
                </a:moveTo>
                <a:lnTo>
                  <a:pt x="38" y="616"/>
                </a:lnTo>
                <a:lnTo>
                  <a:pt x="38" y="0"/>
                </a:lnTo>
                <a:lnTo>
                  <a:pt x="0" y="39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8" name="Freeform 3265"/>
          <p:cNvSpPr>
            <a:spLocks/>
          </p:cNvSpPr>
          <p:nvPr/>
        </p:nvSpPr>
        <p:spPr bwMode="auto">
          <a:xfrm>
            <a:off x="4916488" y="5254625"/>
            <a:ext cx="136525" cy="28575"/>
          </a:xfrm>
          <a:custGeom>
            <a:avLst/>
            <a:gdLst>
              <a:gd name="T0" fmla="*/ 0 w 173"/>
              <a:gd name="T1" fmla="*/ 2147483647 h 38"/>
              <a:gd name="T2" fmla="*/ 2147483647 w 173"/>
              <a:gd name="T3" fmla="*/ 0 h 38"/>
              <a:gd name="T4" fmla="*/ 2147483647 w 173"/>
              <a:gd name="T5" fmla="*/ 0 h 38"/>
              <a:gd name="T6" fmla="*/ 2147483647 w 173"/>
              <a:gd name="T7" fmla="*/ 2147483647 h 38"/>
              <a:gd name="T8" fmla="*/ 0 w 173"/>
              <a:gd name="T9" fmla="*/ 2147483647 h 38"/>
              <a:gd name="T10" fmla="*/ 0 w 173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8"/>
              <a:gd name="T20" fmla="*/ 173 w 17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8">
                <a:moveTo>
                  <a:pt x="0" y="38"/>
                </a:moveTo>
                <a:lnTo>
                  <a:pt x="39" y="0"/>
                </a:lnTo>
                <a:lnTo>
                  <a:pt x="173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289" name="Freeform 3266"/>
          <p:cNvSpPr>
            <a:spLocks/>
          </p:cNvSpPr>
          <p:nvPr/>
        </p:nvSpPr>
        <p:spPr bwMode="auto">
          <a:xfrm>
            <a:off x="4657725" y="5292725"/>
            <a:ext cx="53975" cy="14288"/>
          </a:xfrm>
          <a:custGeom>
            <a:avLst/>
            <a:gdLst>
              <a:gd name="T0" fmla="*/ 0 w 68"/>
              <a:gd name="T1" fmla="*/ 2147483647 h 19"/>
              <a:gd name="T2" fmla="*/ 2147483647 w 68"/>
              <a:gd name="T3" fmla="*/ 0 h 19"/>
              <a:gd name="T4" fmla="*/ 2147483647 w 68"/>
              <a:gd name="T5" fmla="*/ 0 h 19"/>
              <a:gd name="T6" fmla="*/ 2147483647 w 68"/>
              <a:gd name="T7" fmla="*/ 2147483647 h 19"/>
              <a:gd name="T8" fmla="*/ 0 w 68"/>
              <a:gd name="T9" fmla="*/ 2147483647 h 19"/>
              <a:gd name="T10" fmla="*/ 0 w 68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19"/>
              <a:gd name="T20" fmla="*/ 68 w 68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19">
                <a:moveTo>
                  <a:pt x="0" y="19"/>
                </a:moveTo>
                <a:lnTo>
                  <a:pt x="19" y="0"/>
                </a:lnTo>
                <a:lnTo>
                  <a:pt x="68" y="0"/>
                </a:lnTo>
                <a:lnTo>
                  <a:pt x="68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290" name="Freeform 3267"/>
          <p:cNvSpPr>
            <a:spLocks/>
          </p:cNvSpPr>
          <p:nvPr/>
        </p:nvSpPr>
        <p:spPr bwMode="auto">
          <a:xfrm>
            <a:off x="4711700" y="5254625"/>
            <a:ext cx="233363" cy="28575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8" y="0"/>
                </a:lnTo>
                <a:lnTo>
                  <a:pt x="298" y="0"/>
                </a:lnTo>
                <a:lnTo>
                  <a:pt x="259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291" name="Rectangle 3268"/>
          <p:cNvSpPr>
            <a:spLocks noChangeArrowheads="1"/>
          </p:cNvSpPr>
          <p:nvPr/>
        </p:nvSpPr>
        <p:spPr bwMode="auto">
          <a:xfrm>
            <a:off x="4656138" y="5253038"/>
            <a:ext cx="396875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2" name="Rectangle 3269"/>
          <p:cNvSpPr>
            <a:spLocks noChangeArrowheads="1"/>
          </p:cNvSpPr>
          <p:nvPr/>
        </p:nvSpPr>
        <p:spPr bwMode="auto">
          <a:xfrm>
            <a:off x="4656138" y="5254625"/>
            <a:ext cx="396875" cy="1588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3" name="Rectangle 3270"/>
          <p:cNvSpPr>
            <a:spLocks noChangeArrowheads="1"/>
          </p:cNvSpPr>
          <p:nvPr/>
        </p:nvSpPr>
        <p:spPr bwMode="auto">
          <a:xfrm>
            <a:off x="4656138" y="5254625"/>
            <a:ext cx="396875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4" name="Rectangle 3271"/>
          <p:cNvSpPr>
            <a:spLocks noChangeArrowheads="1"/>
          </p:cNvSpPr>
          <p:nvPr/>
        </p:nvSpPr>
        <p:spPr bwMode="auto">
          <a:xfrm>
            <a:off x="4656138" y="5256213"/>
            <a:ext cx="396875" cy="1587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5" name="Rectangle 3272"/>
          <p:cNvSpPr>
            <a:spLocks noChangeArrowheads="1"/>
          </p:cNvSpPr>
          <p:nvPr/>
        </p:nvSpPr>
        <p:spPr bwMode="auto">
          <a:xfrm>
            <a:off x="4656138" y="5256213"/>
            <a:ext cx="396875" cy="1587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6" name="Rectangle 3273"/>
          <p:cNvSpPr>
            <a:spLocks noChangeArrowheads="1"/>
          </p:cNvSpPr>
          <p:nvPr/>
        </p:nvSpPr>
        <p:spPr bwMode="auto">
          <a:xfrm>
            <a:off x="4656138" y="5257800"/>
            <a:ext cx="396875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7" name="Rectangle 3274"/>
          <p:cNvSpPr>
            <a:spLocks noChangeArrowheads="1"/>
          </p:cNvSpPr>
          <p:nvPr/>
        </p:nvSpPr>
        <p:spPr bwMode="auto">
          <a:xfrm>
            <a:off x="4656138" y="5259388"/>
            <a:ext cx="396875" cy="1587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8" name="Rectangle 3275"/>
          <p:cNvSpPr>
            <a:spLocks noChangeArrowheads="1"/>
          </p:cNvSpPr>
          <p:nvPr/>
        </p:nvSpPr>
        <p:spPr bwMode="auto">
          <a:xfrm>
            <a:off x="4656138" y="5259388"/>
            <a:ext cx="396875" cy="15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9" name="Rectangle 3276"/>
          <p:cNvSpPr>
            <a:spLocks noChangeArrowheads="1"/>
          </p:cNvSpPr>
          <p:nvPr/>
        </p:nvSpPr>
        <p:spPr bwMode="auto">
          <a:xfrm>
            <a:off x="4656138" y="5260975"/>
            <a:ext cx="396875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0" name="Rectangle 3277"/>
          <p:cNvSpPr>
            <a:spLocks noChangeArrowheads="1"/>
          </p:cNvSpPr>
          <p:nvPr/>
        </p:nvSpPr>
        <p:spPr bwMode="auto">
          <a:xfrm>
            <a:off x="4656138" y="5262563"/>
            <a:ext cx="396875" cy="1587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1" name="Rectangle 3278"/>
          <p:cNvSpPr>
            <a:spLocks noChangeArrowheads="1"/>
          </p:cNvSpPr>
          <p:nvPr/>
        </p:nvSpPr>
        <p:spPr bwMode="auto">
          <a:xfrm>
            <a:off x="4656138" y="5262563"/>
            <a:ext cx="396875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2" name="Rectangle 3279"/>
          <p:cNvSpPr>
            <a:spLocks noChangeArrowheads="1"/>
          </p:cNvSpPr>
          <p:nvPr/>
        </p:nvSpPr>
        <p:spPr bwMode="auto">
          <a:xfrm>
            <a:off x="4656138" y="5264150"/>
            <a:ext cx="396875" cy="1588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3" name="Rectangle 3280"/>
          <p:cNvSpPr>
            <a:spLocks noChangeArrowheads="1"/>
          </p:cNvSpPr>
          <p:nvPr/>
        </p:nvSpPr>
        <p:spPr bwMode="auto">
          <a:xfrm>
            <a:off x="4656138" y="5264150"/>
            <a:ext cx="396875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4" name="Rectangle 3281"/>
          <p:cNvSpPr>
            <a:spLocks noChangeArrowheads="1"/>
          </p:cNvSpPr>
          <p:nvPr/>
        </p:nvSpPr>
        <p:spPr bwMode="auto">
          <a:xfrm>
            <a:off x="4656138" y="5265738"/>
            <a:ext cx="396875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5" name="Rectangle 3282"/>
          <p:cNvSpPr>
            <a:spLocks noChangeArrowheads="1"/>
          </p:cNvSpPr>
          <p:nvPr/>
        </p:nvSpPr>
        <p:spPr bwMode="auto">
          <a:xfrm>
            <a:off x="4656138" y="5267325"/>
            <a:ext cx="396875" cy="1588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6" name="Rectangle 3283"/>
          <p:cNvSpPr>
            <a:spLocks noChangeArrowheads="1"/>
          </p:cNvSpPr>
          <p:nvPr/>
        </p:nvSpPr>
        <p:spPr bwMode="auto">
          <a:xfrm>
            <a:off x="4656138" y="5267325"/>
            <a:ext cx="396875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7" name="Rectangle 3284"/>
          <p:cNvSpPr>
            <a:spLocks noChangeArrowheads="1"/>
          </p:cNvSpPr>
          <p:nvPr/>
        </p:nvSpPr>
        <p:spPr bwMode="auto">
          <a:xfrm>
            <a:off x="4656138" y="5268913"/>
            <a:ext cx="396875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8" name="Rectangle 3285"/>
          <p:cNvSpPr>
            <a:spLocks noChangeArrowheads="1"/>
          </p:cNvSpPr>
          <p:nvPr/>
        </p:nvSpPr>
        <p:spPr bwMode="auto">
          <a:xfrm>
            <a:off x="4656138" y="5270500"/>
            <a:ext cx="396875" cy="1588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9" name="Rectangle 3286"/>
          <p:cNvSpPr>
            <a:spLocks noChangeArrowheads="1"/>
          </p:cNvSpPr>
          <p:nvPr/>
        </p:nvSpPr>
        <p:spPr bwMode="auto">
          <a:xfrm>
            <a:off x="4656138" y="5270500"/>
            <a:ext cx="396875" cy="1588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0" name="Rectangle 3287"/>
          <p:cNvSpPr>
            <a:spLocks noChangeArrowheads="1"/>
          </p:cNvSpPr>
          <p:nvPr/>
        </p:nvSpPr>
        <p:spPr bwMode="auto">
          <a:xfrm>
            <a:off x="4656138" y="5272088"/>
            <a:ext cx="396875" cy="1587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1" name="Rectangle 3288"/>
          <p:cNvSpPr>
            <a:spLocks noChangeArrowheads="1"/>
          </p:cNvSpPr>
          <p:nvPr/>
        </p:nvSpPr>
        <p:spPr bwMode="auto">
          <a:xfrm>
            <a:off x="4656138" y="5273675"/>
            <a:ext cx="396875" cy="15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2" name="Rectangle 3289"/>
          <p:cNvSpPr>
            <a:spLocks noChangeArrowheads="1"/>
          </p:cNvSpPr>
          <p:nvPr/>
        </p:nvSpPr>
        <p:spPr bwMode="auto">
          <a:xfrm>
            <a:off x="4656138" y="5273675"/>
            <a:ext cx="396875" cy="1588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3" name="Rectangle 3290"/>
          <p:cNvSpPr>
            <a:spLocks noChangeArrowheads="1"/>
          </p:cNvSpPr>
          <p:nvPr/>
        </p:nvSpPr>
        <p:spPr bwMode="auto">
          <a:xfrm>
            <a:off x="4656138" y="5275263"/>
            <a:ext cx="396875" cy="1587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4" name="Rectangle 3291"/>
          <p:cNvSpPr>
            <a:spLocks noChangeArrowheads="1"/>
          </p:cNvSpPr>
          <p:nvPr/>
        </p:nvSpPr>
        <p:spPr bwMode="auto">
          <a:xfrm>
            <a:off x="4656138" y="5275263"/>
            <a:ext cx="396875" cy="15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5" name="Rectangle 3292"/>
          <p:cNvSpPr>
            <a:spLocks noChangeArrowheads="1"/>
          </p:cNvSpPr>
          <p:nvPr/>
        </p:nvSpPr>
        <p:spPr bwMode="auto">
          <a:xfrm>
            <a:off x="4656138" y="5276850"/>
            <a:ext cx="396875" cy="1588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6" name="Rectangle 3293"/>
          <p:cNvSpPr>
            <a:spLocks noChangeArrowheads="1"/>
          </p:cNvSpPr>
          <p:nvPr/>
        </p:nvSpPr>
        <p:spPr bwMode="auto">
          <a:xfrm>
            <a:off x="4656138" y="5278438"/>
            <a:ext cx="396875" cy="1587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7" name="Rectangle 3294"/>
          <p:cNvSpPr>
            <a:spLocks noChangeArrowheads="1"/>
          </p:cNvSpPr>
          <p:nvPr/>
        </p:nvSpPr>
        <p:spPr bwMode="auto">
          <a:xfrm>
            <a:off x="4656138" y="5278438"/>
            <a:ext cx="396875" cy="1587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8" name="Rectangle 3295"/>
          <p:cNvSpPr>
            <a:spLocks noChangeArrowheads="1"/>
          </p:cNvSpPr>
          <p:nvPr/>
        </p:nvSpPr>
        <p:spPr bwMode="auto">
          <a:xfrm>
            <a:off x="4656138" y="5280025"/>
            <a:ext cx="396875" cy="1588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9" name="Rectangle 3296"/>
          <p:cNvSpPr>
            <a:spLocks noChangeArrowheads="1"/>
          </p:cNvSpPr>
          <p:nvPr/>
        </p:nvSpPr>
        <p:spPr bwMode="auto">
          <a:xfrm>
            <a:off x="4656138" y="5281613"/>
            <a:ext cx="396875" cy="1587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0" name="Rectangle 3297"/>
          <p:cNvSpPr>
            <a:spLocks noChangeArrowheads="1"/>
          </p:cNvSpPr>
          <p:nvPr/>
        </p:nvSpPr>
        <p:spPr bwMode="auto">
          <a:xfrm>
            <a:off x="4656138" y="5281613"/>
            <a:ext cx="396875" cy="1587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1" name="Rectangle 3298"/>
          <p:cNvSpPr>
            <a:spLocks noChangeArrowheads="1"/>
          </p:cNvSpPr>
          <p:nvPr/>
        </p:nvSpPr>
        <p:spPr bwMode="auto">
          <a:xfrm>
            <a:off x="4656138" y="5283200"/>
            <a:ext cx="396875" cy="1588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2" name="Rectangle 3299"/>
          <p:cNvSpPr>
            <a:spLocks noChangeArrowheads="1"/>
          </p:cNvSpPr>
          <p:nvPr/>
        </p:nvSpPr>
        <p:spPr bwMode="auto">
          <a:xfrm>
            <a:off x="4656138" y="5283200"/>
            <a:ext cx="396875" cy="1588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3" name="Rectangle 3300"/>
          <p:cNvSpPr>
            <a:spLocks noChangeArrowheads="1"/>
          </p:cNvSpPr>
          <p:nvPr/>
        </p:nvSpPr>
        <p:spPr bwMode="auto">
          <a:xfrm>
            <a:off x="4656138" y="5284788"/>
            <a:ext cx="396875" cy="158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4" name="Rectangle 3301"/>
          <p:cNvSpPr>
            <a:spLocks noChangeArrowheads="1"/>
          </p:cNvSpPr>
          <p:nvPr/>
        </p:nvSpPr>
        <p:spPr bwMode="auto">
          <a:xfrm>
            <a:off x="4656138" y="5286375"/>
            <a:ext cx="396875" cy="1588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5" name="Rectangle 3302"/>
          <p:cNvSpPr>
            <a:spLocks noChangeArrowheads="1"/>
          </p:cNvSpPr>
          <p:nvPr/>
        </p:nvSpPr>
        <p:spPr bwMode="auto">
          <a:xfrm>
            <a:off x="4656138" y="5286375"/>
            <a:ext cx="396875" cy="1588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6" name="Rectangle 3303"/>
          <p:cNvSpPr>
            <a:spLocks noChangeArrowheads="1"/>
          </p:cNvSpPr>
          <p:nvPr/>
        </p:nvSpPr>
        <p:spPr bwMode="auto">
          <a:xfrm>
            <a:off x="4656138" y="5287963"/>
            <a:ext cx="396875" cy="1587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7" name="Rectangle 3304"/>
          <p:cNvSpPr>
            <a:spLocks noChangeArrowheads="1"/>
          </p:cNvSpPr>
          <p:nvPr/>
        </p:nvSpPr>
        <p:spPr bwMode="auto">
          <a:xfrm>
            <a:off x="4656138" y="5289550"/>
            <a:ext cx="396875" cy="1588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8" name="Rectangle 3305"/>
          <p:cNvSpPr>
            <a:spLocks noChangeArrowheads="1"/>
          </p:cNvSpPr>
          <p:nvPr/>
        </p:nvSpPr>
        <p:spPr bwMode="auto">
          <a:xfrm>
            <a:off x="4656138" y="5289550"/>
            <a:ext cx="396875" cy="1588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9" name="Rectangle 3306"/>
          <p:cNvSpPr>
            <a:spLocks noChangeArrowheads="1"/>
          </p:cNvSpPr>
          <p:nvPr/>
        </p:nvSpPr>
        <p:spPr bwMode="auto">
          <a:xfrm>
            <a:off x="4656138" y="5291138"/>
            <a:ext cx="396875" cy="1587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0" name="Rectangle 3307"/>
          <p:cNvSpPr>
            <a:spLocks noChangeArrowheads="1"/>
          </p:cNvSpPr>
          <p:nvPr/>
        </p:nvSpPr>
        <p:spPr bwMode="auto">
          <a:xfrm>
            <a:off x="4656138" y="5292725"/>
            <a:ext cx="396875" cy="1588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1" name="Rectangle 3308"/>
          <p:cNvSpPr>
            <a:spLocks noChangeArrowheads="1"/>
          </p:cNvSpPr>
          <p:nvPr/>
        </p:nvSpPr>
        <p:spPr bwMode="auto">
          <a:xfrm>
            <a:off x="4656138" y="5292725"/>
            <a:ext cx="396875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2" name="Rectangle 3309"/>
          <p:cNvSpPr>
            <a:spLocks noChangeArrowheads="1"/>
          </p:cNvSpPr>
          <p:nvPr/>
        </p:nvSpPr>
        <p:spPr bwMode="auto">
          <a:xfrm>
            <a:off x="4656138" y="5294313"/>
            <a:ext cx="396875" cy="1587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3" name="Rectangle 3310"/>
          <p:cNvSpPr>
            <a:spLocks noChangeArrowheads="1"/>
          </p:cNvSpPr>
          <p:nvPr/>
        </p:nvSpPr>
        <p:spPr bwMode="auto">
          <a:xfrm>
            <a:off x="4656138" y="5294313"/>
            <a:ext cx="396875" cy="1587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4" name="Rectangle 3311"/>
          <p:cNvSpPr>
            <a:spLocks noChangeArrowheads="1"/>
          </p:cNvSpPr>
          <p:nvPr/>
        </p:nvSpPr>
        <p:spPr bwMode="auto">
          <a:xfrm>
            <a:off x="4656138" y="5295900"/>
            <a:ext cx="396875" cy="1588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5" name="Rectangle 3312"/>
          <p:cNvSpPr>
            <a:spLocks noChangeArrowheads="1"/>
          </p:cNvSpPr>
          <p:nvPr/>
        </p:nvSpPr>
        <p:spPr bwMode="auto">
          <a:xfrm>
            <a:off x="4656138" y="5297488"/>
            <a:ext cx="396875" cy="1587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6" name="Rectangle 3313"/>
          <p:cNvSpPr>
            <a:spLocks noChangeArrowheads="1"/>
          </p:cNvSpPr>
          <p:nvPr/>
        </p:nvSpPr>
        <p:spPr bwMode="auto">
          <a:xfrm>
            <a:off x="4656138" y="5297488"/>
            <a:ext cx="396875" cy="1587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7" name="Rectangle 3314"/>
          <p:cNvSpPr>
            <a:spLocks noChangeArrowheads="1"/>
          </p:cNvSpPr>
          <p:nvPr/>
        </p:nvSpPr>
        <p:spPr bwMode="auto">
          <a:xfrm>
            <a:off x="4656138" y="5299075"/>
            <a:ext cx="396875" cy="1588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8" name="Rectangle 3315"/>
          <p:cNvSpPr>
            <a:spLocks noChangeArrowheads="1"/>
          </p:cNvSpPr>
          <p:nvPr/>
        </p:nvSpPr>
        <p:spPr bwMode="auto">
          <a:xfrm>
            <a:off x="4656138" y="5300663"/>
            <a:ext cx="396875" cy="1587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9" name="Rectangle 3316"/>
          <p:cNvSpPr>
            <a:spLocks noChangeArrowheads="1"/>
          </p:cNvSpPr>
          <p:nvPr/>
        </p:nvSpPr>
        <p:spPr bwMode="auto">
          <a:xfrm>
            <a:off x="4656138" y="5300663"/>
            <a:ext cx="396875" cy="1587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0" name="Rectangle 3317"/>
          <p:cNvSpPr>
            <a:spLocks noChangeArrowheads="1"/>
          </p:cNvSpPr>
          <p:nvPr/>
        </p:nvSpPr>
        <p:spPr bwMode="auto">
          <a:xfrm>
            <a:off x="4656138" y="5302250"/>
            <a:ext cx="396875" cy="1588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1" name="Rectangle 3318"/>
          <p:cNvSpPr>
            <a:spLocks noChangeArrowheads="1"/>
          </p:cNvSpPr>
          <p:nvPr/>
        </p:nvSpPr>
        <p:spPr bwMode="auto">
          <a:xfrm>
            <a:off x="4656138" y="5302250"/>
            <a:ext cx="396875" cy="1588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2" name="Rectangle 3319"/>
          <p:cNvSpPr>
            <a:spLocks noChangeArrowheads="1"/>
          </p:cNvSpPr>
          <p:nvPr/>
        </p:nvSpPr>
        <p:spPr bwMode="auto">
          <a:xfrm>
            <a:off x="4656138" y="5303838"/>
            <a:ext cx="396875" cy="1587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3" name="Rectangle 3320"/>
          <p:cNvSpPr>
            <a:spLocks noChangeArrowheads="1"/>
          </p:cNvSpPr>
          <p:nvPr/>
        </p:nvSpPr>
        <p:spPr bwMode="auto">
          <a:xfrm>
            <a:off x="4656138" y="5305425"/>
            <a:ext cx="396875" cy="1588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4" name="Rectangle 3321"/>
          <p:cNvSpPr>
            <a:spLocks noChangeArrowheads="1"/>
          </p:cNvSpPr>
          <p:nvPr/>
        </p:nvSpPr>
        <p:spPr bwMode="auto">
          <a:xfrm>
            <a:off x="4656138" y="5305425"/>
            <a:ext cx="396875" cy="1588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5" name="Rectangle 3322"/>
          <p:cNvSpPr>
            <a:spLocks noChangeArrowheads="1"/>
          </p:cNvSpPr>
          <p:nvPr/>
        </p:nvSpPr>
        <p:spPr bwMode="auto">
          <a:xfrm>
            <a:off x="4916488" y="5283200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6" name="Rectangle 3323"/>
          <p:cNvSpPr>
            <a:spLocks noChangeArrowheads="1"/>
          </p:cNvSpPr>
          <p:nvPr/>
        </p:nvSpPr>
        <p:spPr bwMode="auto">
          <a:xfrm>
            <a:off x="4918075" y="5283200"/>
            <a:ext cx="1588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7" name="Rectangle 3324"/>
          <p:cNvSpPr>
            <a:spLocks noChangeArrowheads="1"/>
          </p:cNvSpPr>
          <p:nvPr/>
        </p:nvSpPr>
        <p:spPr bwMode="auto">
          <a:xfrm>
            <a:off x="4918075" y="5283200"/>
            <a:ext cx="1588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8" name="Rectangle 3325"/>
          <p:cNvSpPr>
            <a:spLocks noChangeArrowheads="1"/>
          </p:cNvSpPr>
          <p:nvPr/>
        </p:nvSpPr>
        <p:spPr bwMode="auto">
          <a:xfrm>
            <a:off x="4919663" y="5283200"/>
            <a:ext cx="1587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9" name="Rectangle 3326"/>
          <p:cNvSpPr>
            <a:spLocks noChangeArrowheads="1"/>
          </p:cNvSpPr>
          <p:nvPr/>
        </p:nvSpPr>
        <p:spPr bwMode="auto">
          <a:xfrm>
            <a:off x="4919663" y="5283200"/>
            <a:ext cx="1587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0" name="Rectangle 3327"/>
          <p:cNvSpPr>
            <a:spLocks noChangeArrowheads="1"/>
          </p:cNvSpPr>
          <p:nvPr/>
        </p:nvSpPr>
        <p:spPr bwMode="auto">
          <a:xfrm>
            <a:off x="4921250" y="5283200"/>
            <a:ext cx="1588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1" name="Rectangle 3328"/>
          <p:cNvSpPr>
            <a:spLocks noChangeArrowheads="1"/>
          </p:cNvSpPr>
          <p:nvPr/>
        </p:nvSpPr>
        <p:spPr bwMode="auto">
          <a:xfrm>
            <a:off x="4922838" y="5283200"/>
            <a:ext cx="1587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2" name="Rectangle 3329"/>
          <p:cNvSpPr>
            <a:spLocks noChangeArrowheads="1"/>
          </p:cNvSpPr>
          <p:nvPr/>
        </p:nvSpPr>
        <p:spPr bwMode="auto">
          <a:xfrm>
            <a:off x="4924425" y="5283200"/>
            <a:ext cx="0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3" name="Rectangle 3330"/>
          <p:cNvSpPr>
            <a:spLocks noChangeArrowheads="1"/>
          </p:cNvSpPr>
          <p:nvPr/>
        </p:nvSpPr>
        <p:spPr bwMode="auto">
          <a:xfrm>
            <a:off x="4924425" y="5283200"/>
            <a:ext cx="1588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4" name="Rectangle 3331"/>
          <p:cNvSpPr>
            <a:spLocks noChangeArrowheads="1"/>
          </p:cNvSpPr>
          <p:nvPr/>
        </p:nvSpPr>
        <p:spPr bwMode="auto">
          <a:xfrm>
            <a:off x="4924425" y="5283200"/>
            <a:ext cx="4763" cy="4889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5" name="Rectangle 3332"/>
          <p:cNvSpPr>
            <a:spLocks noChangeArrowheads="1"/>
          </p:cNvSpPr>
          <p:nvPr/>
        </p:nvSpPr>
        <p:spPr bwMode="auto">
          <a:xfrm>
            <a:off x="4929188" y="5283200"/>
            <a:ext cx="1587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6" name="Rectangle 3333"/>
          <p:cNvSpPr>
            <a:spLocks noChangeArrowheads="1"/>
          </p:cNvSpPr>
          <p:nvPr/>
        </p:nvSpPr>
        <p:spPr bwMode="auto">
          <a:xfrm>
            <a:off x="4929188" y="5283200"/>
            <a:ext cx="1587" cy="488950"/>
          </a:xfrm>
          <a:prstGeom prst="rect">
            <a:avLst/>
          </a:prstGeom>
          <a:solidFill>
            <a:srgbClr val="71717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7" name="Rectangle 3334"/>
          <p:cNvSpPr>
            <a:spLocks noChangeArrowheads="1"/>
          </p:cNvSpPr>
          <p:nvPr/>
        </p:nvSpPr>
        <p:spPr bwMode="auto">
          <a:xfrm>
            <a:off x="4930775" y="5283200"/>
            <a:ext cx="1588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8" name="Rectangle 3335"/>
          <p:cNvSpPr>
            <a:spLocks noChangeArrowheads="1"/>
          </p:cNvSpPr>
          <p:nvPr/>
        </p:nvSpPr>
        <p:spPr bwMode="auto">
          <a:xfrm>
            <a:off x="4930775" y="5283200"/>
            <a:ext cx="1588" cy="4889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9" name="Rectangle 3336"/>
          <p:cNvSpPr>
            <a:spLocks noChangeArrowheads="1"/>
          </p:cNvSpPr>
          <p:nvPr/>
        </p:nvSpPr>
        <p:spPr bwMode="auto">
          <a:xfrm>
            <a:off x="4932363" y="5283200"/>
            <a:ext cx="1587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0" name="Rectangle 3337"/>
          <p:cNvSpPr>
            <a:spLocks noChangeArrowheads="1"/>
          </p:cNvSpPr>
          <p:nvPr/>
        </p:nvSpPr>
        <p:spPr bwMode="auto">
          <a:xfrm>
            <a:off x="4933950" y="5283200"/>
            <a:ext cx="1588" cy="488950"/>
          </a:xfrm>
          <a:prstGeom prst="rect">
            <a:avLst/>
          </a:prstGeom>
          <a:solidFill>
            <a:srgbClr val="75757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1" name="Rectangle 3338"/>
          <p:cNvSpPr>
            <a:spLocks noChangeArrowheads="1"/>
          </p:cNvSpPr>
          <p:nvPr/>
        </p:nvSpPr>
        <p:spPr bwMode="auto">
          <a:xfrm>
            <a:off x="4935538" y="5283200"/>
            <a:ext cx="1587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2" name="Rectangle 3339"/>
          <p:cNvSpPr>
            <a:spLocks noChangeArrowheads="1"/>
          </p:cNvSpPr>
          <p:nvPr/>
        </p:nvSpPr>
        <p:spPr bwMode="auto">
          <a:xfrm>
            <a:off x="4937125" y="5283200"/>
            <a:ext cx="1588" cy="4889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3" name="Rectangle 3340"/>
          <p:cNvSpPr>
            <a:spLocks noChangeArrowheads="1"/>
          </p:cNvSpPr>
          <p:nvPr/>
        </p:nvSpPr>
        <p:spPr bwMode="auto">
          <a:xfrm>
            <a:off x="4937125" y="5283200"/>
            <a:ext cx="1588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4" name="Rectangle 3341"/>
          <p:cNvSpPr>
            <a:spLocks noChangeArrowheads="1"/>
          </p:cNvSpPr>
          <p:nvPr/>
        </p:nvSpPr>
        <p:spPr bwMode="auto">
          <a:xfrm>
            <a:off x="4938713" y="5283200"/>
            <a:ext cx="1587" cy="4889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5" name="Rectangle 3342"/>
          <p:cNvSpPr>
            <a:spLocks noChangeArrowheads="1"/>
          </p:cNvSpPr>
          <p:nvPr/>
        </p:nvSpPr>
        <p:spPr bwMode="auto">
          <a:xfrm>
            <a:off x="4938713" y="5283200"/>
            <a:ext cx="1587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6" name="Rectangle 3343"/>
          <p:cNvSpPr>
            <a:spLocks noChangeArrowheads="1"/>
          </p:cNvSpPr>
          <p:nvPr/>
        </p:nvSpPr>
        <p:spPr bwMode="auto">
          <a:xfrm>
            <a:off x="4940300" y="5283200"/>
            <a:ext cx="1588" cy="4889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7" name="Rectangle 3344"/>
          <p:cNvSpPr>
            <a:spLocks noChangeArrowheads="1"/>
          </p:cNvSpPr>
          <p:nvPr/>
        </p:nvSpPr>
        <p:spPr bwMode="auto">
          <a:xfrm>
            <a:off x="4941888" y="5283200"/>
            <a:ext cx="1587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8" name="Rectangle 3345"/>
          <p:cNvSpPr>
            <a:spLocks noChangeArrowheads="1"/>
          </p:cNvSpPr>
          <p:nvPr/>
        </p:nvSpPr>
        <p:spPr bwMode="auto">
          <a:xfrm>
            <a:off x="4941888" y="5283200"/>
            <a:ext cx="1587" cy="4889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9" name="Rectangle 3346"/>
          <p:cNvSpPr>
            <a:spLocks noChangeArrowheads="1"/>
          </p:cNvSpPr>
          <p:nvPr/>
        </p:nvSpPr>
        <p:spPr bwMode="auto">
          <a:xfrm>
            <a:off x="4943475" y="5283200"/>
            <a:ext cx="1588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0" name="Rectangle 3347"/>
          <p:cNvSpPr>
            <a:spLocks noChangeArrowheads="1"/>
          </p:cNvSpPr>
          <p:nvPr/>
        </p:nvSpPr>
        <p:spPr bwMode="auto">
          <a:xfrm>
            <a:off x="4943475" y="5283200"/>
            <a:ext cx="1588" cy="4889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1" name="Rectangle 3348"/>
          <p:cNvSpPr>
            <a:spLocks noChangeArrowheads="1"/>
          </p:cNvSpPr>
          <p:nvPr/>
        </p:nvSpPr>
        <p:spPr bwMode="auto">
          <a:xfrm>
            <a:off x="4945063" y="5283200"/>
            <a:ext cx="3175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2" name="Rectangle 3349"/>
          <p:cNvSpPr>
            <a:spLocks noChangeArrowheads="1"/>
          </p:cNvSpPr>
          <p:nvPr/>
        </p:nvSpPr>
        <p:spPr bwMode="auto">
          <a:xfrm>
            <a:off x="4948238" y="5283200"/>
            <a:ext cx="1587" cy="4889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3" name="Rectangle 3350"/>
          <p:cNvSpPr>
            <a:spLocks noChangeArrowheads="1"/>
          </p:cNvSpPr>
          <p:nvPr/>
        </p:nvSpPr>
        <p:spPr bwMode="auto">
          <a:xfrm>
            <a:off x="4949825" y="5283200"/>
            <a:ext cx="1588" cy="4889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4" name="Rectangle 3351"/>
          <p:cNvSpPr>
            <a:spLocks noChangeArrowheads="1"/>
          </p:cNvSpPr>
          <p:nvPr/>
        </p:nvSpPr>
        <p:spPr bwMode="auto">
          <a:xfrm>
            <a:off x="4949825" y="5283200"/>
            <a:ext cx="1588" cy="4889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5" name="Rectangle 3352"/>
          <p:cNvSpPr>
            <a:spLocks noChangeArrowheads="1"/>
          </p:cNvSpPr>
          <p:nvPr/>
        </p:nvSpPr>
        <p:spPr bwMode="auto">
          <a:xfrm>
            <a:off x="4951413" y="5283200"/>
            <a:ext cx="1587" cy="488950"/>
          </a:xfrm>
          <a:prstGeom prst="rect">
            <a:avLst/>
          </a:prstGeom>
          <a:solidFill>
            <a:srgbClr val="84848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6" name="Rectangle 3353"/>
          <p:cNvSpPr>
            <a:spLocks noChangeArrowheads="1"/>
          </p:cNvSpPr>
          <p:nvPr/>
        </p:nvSpPr>
        <p:spPr bwMode="auto">
          <a:xfrm>
            <a:off x="4953000" y="5283200"/>
            <a:ext cx="1588" cy="4889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7" name="Rectangle 3354"/>
          <p:cNvSpPr>
            <a:spLocks noChangeArrowheads="1"/>
          </p:cNvSpPr>
          <p:nvPr/>
        </p:nvSpPr>
        <p:spPr bwMode="auto">
          <a:xfrm>
            <a:off x="4954588" y="5283200"/>
            <a:ext cx="1587" cy="4889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8" name="Rectangle 3355"/>
          <p:cNvSpPr>
            <a:spLocks noChangeArrowheads="1"/>
          </p:cNvSpPr>
          <p:nvPr/>
        </p:nvSpPr>
        <p:spPr bwMode="auto">
          <a:xfrm>
            <a:off x="4956175" y="5283200"/>
            <a:ext cx="1588" cy="4889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9" name="Rectangle 3356"/>
          <p:cNvSpPr>
            <a:spLocks noChangeArrowheads="1"/>
          </p:cNvSpPr>
          <p:nvPr/>
        </p:nvSpPr>
        <p:spPr bwMode="auto">
          <a:xfrm>
            <a:off x="4956175" y="5283200"/>
            <a:ext cx="1588" cy="4889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0" name="Rectangle 3357"/>
          <p:cNvSpPr>
            <a:spLocks noChangeArrowheads="1"/>
          </p:cNvSpPr>
          <p:nvPr/>
        </p:nvSpPr>
        <p:spPr bwMode="auto">
          <a:xfrm>
            <a:off x="4957763" y="5283200"/>
            <a:ext cx="1587" cy="488950"/>
          </a:xfrm>
          <a:prstGeom prst="rect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1" name="Rectangle 3358"/>
          <p:cNvSpPr>
            <a:spLocks noChangeArrowheads="1"/>
          </p:cNvSpPr>
          <p:nvPr/>
        </p:nvSpPr>
        <p:spPr bwMode="auto">
          <a:xfrm>
            <a:off x="4957763" y="5283200"/>
            <a:ext cx="3175" cy="4889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2" name="Rectangle 3359"/>
          <p:cNvSpPr>
            <a:spLocks noChangeArrowheads="1"/>
          </p:cNvSpPr>
          <p:nvPr/>
        </p:nvSpPr>
        <p:spPr bwMode="auto">
          <a:xfrm>
            <a:off x="4960938" y="5283200"/>
            <a:ext cx="1587" cy="4889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3" name="Rectangle 3360"/>
          <p:cNvSpPr>
            <a:spLocks noChangeArrowheads="1"/>
          </p:cNvSpPr>
          <p:nvPr/>
        </p:nvSpPr>
        <p:spPr bwMode="auto">
          <a:xfrm>
            <a:off x="4960938" y="5283200"/>
            <a:ext cx="1587" cy="488950"/>
          </a:xfrm>
          <a:prstGeom prst="rect">
            <a:avLst/>
          </a:prstGeom>
          <a:solidFill>
            <a:srgbClr val="8C8C8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4" name="Rectangle 3361"/>
          <p:cNvSpPr>
            <a:spLocks noChangeArrowheads="1"/>
          </p:cNvSpPr>
          <p:nvPr/>
        </p:nvSpPr>
        <p:spPr bwMode="auto">
          <a:xfrm>
            <a:off x="4962525" y="5283200"/>
            <a:ext cx="0" cy="4889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5" name="Rectangle 3362"/>
          <p:cNvSpPr>
            <a:spLocks noChangeArrowheads="1"/>
          </p:cNvSpPr>
          <p:nvPr/>
        </p:nvSpPr>
        <p:spPr bwMode="auto">
          <a:xfrm>
            <a:off x="4962525" y="5283200"/>
            <a:ext cx="1588" cy="488950"/>
          </a:xfrm>
          <a:prstGeom prst="rect">
            <a:avLst/>
          </a:prstGeom>
          <a:solidFill>
            <a:srgbClr val="8E8E8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6" name="Rectangle 3363"/>
          <p:cNvSpPr>
            <a:spLocks noChangeArrowheads="1"/>
          </p:cNvSpPr>
          <p:nvPr/>
        </p:nvSpPr>
        <p:spPr bwMode="auto">
          <a:xfrm>
            <a:off x="4964113" y="5283200"/>
            <a:ext cx="3175" cy="4889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7" name="Rectangle 3364"/>
          <p:cNvSpPr>
            <a:spLocks noChangeArrowheads="1"/>
          </p:cNvSpPr>
          <p:nvPr/>
        </p:nvSpPr>
        <p:spPr bwMode="auto">
          <a:xfrm>
            <a:off x="4964113" y="5283200"/>
            <a:ext cx="3175" cy="4889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8" name="Rectangle 3365"/>
          <p:cNvSpPr>
            <a:spLocks noChangeArrowheads="1"/>
          </p:cNvSpPr>
          <p:nvPr/>
        </p:nvSpPr>
        <p:spPr bwMode="auto">
          <a:xfrm>
            <a:off x="4967288" y="5283200"/>
            <a:ext cx="1587" cy="4889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9" name="Rectangle 3366"/>
          <p:cNvSpPr>
            <a:spLocks noChangeArrowheads="1"/>
          </p:cNvSpPr>
          <p:nvPr/>
        </p:nvSpPr>
        <p:spPr bwMode="auto">
          <a:xfrm>
            <a:off x="4968875" y="5283200"/>
            <a:ext cx="1588" cy="4889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0" name="Rectangle 3367"/>
          <p:cNvSpPr>
            <a:spLocks noChangeArrowheads="1"/>
          </p:cNvSpPr>
          <p:nvPr/>
        </p:nvSpPr>
        <p:spPr bwMode="auto">
          <a:xfrm>
            <a:off x="4968875" y="5283200"/>
            <a:ext cx="1588" cy="488950"/>
          </a:xfrm>
          <a:prstGeom prst="rect">
            <a:avLst/>
          </a:prstGeom>
          <a:solidFill>
            <a:srgbClr val="93939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1" name="Rectangle 3368"/>
          <p:cNvSpPr>
            <a:spLocks noChangeArrowheads="1"/>
          </p:cNvSpPr>
          <p:nvPr/>
        </p:nvSpPr>
        <p:spPr bwMode="auto">
          <a:xfrm>
            <a:off x="4970463" y="5283200"/>
            <a:ext cx="1587" cy="4889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2" name="Rectangle 3369"/>
          <p:cNvSpPr>
            <a:spLocks noChangeArrowheads="1"/>
          </p:cNvSpPr>
          <p:nvPr/>
        </p:nvSpPr>
        <p:spPr bwMode="auto">
          <a:xfrm>
            <a:off x="4972050" y="5283200"/>
            <a:ext cx="1588" cy="488950"/>
          </a:xfrm>
          <a:prstGeom prst="rect">
            <a:avLst/>
          </a:prstGeom>
          <a:solidFill>
            <a:srgbClr val="95959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3" name="Rectangle 3370"/>
          <p:cNvSpPr>
            <a:spLocks noChangeArrowheads="1"/>
          </p:cNvSpPr>
          <p:nvPr/>
        </p:nvSpPr>
        <p:spPr bwMode="auto">
          <a:xfrm>
            <a:off x="4972050" y="5283200"/>
            <a:ext cx="3175" cy="4889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4" name="Rectangle 3371"/>
          <p:cNvSpPr>
            <a:spLocks noChangeArrowheads="1"/>
          </p:cNvSpPr>
          <p:nvPr/>
        </p:nvSpPr>
        <p:spPr bwMode="auto">
          <a:xfrm>
            <a:off x="4975225" y="5283200"/>
            <a:ext cx="1588" cy="488950"/>
          </a:xfrm>
          <a:prstGeom prst="rect">
            <a:avLst/>
          </a:prstGeom>
          <a:solidFill>
            <a:srgbClr val="97979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5" name="Rectangle 3372"/>
          <p:cNvSpPr>
            <a:spLocks noChangeArrowheads="1"/>
          </p:cNvSpPr>
          <p:nvPr/>
        </p:nvSpPr>
        <p:spPr bwMode="auto">
          <a:xfrm>
            <a:off x="4975225" y="5283200"/>
            <a:ext cx="1588" cy="4889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6" name="Rectangle 3373"/>
          <p:cNvSpPr>
            <a:spLocks noChangeArrowheads="1"/>
          </p:cNvSpPr>
          <p:nvPr/>
        </p:nvSpPr>
        <p:spPr bwMode="auto">
          <a:xfrm>
            <a:off x="4976813" y="5283200"/>
            <a:ext cx="1587" cy="4889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7" name="Rectangle 3374"/>
          <p:cNvSpPr>
            <a:spLocks noChangeArrowheads="1"/>
          </p:cNvSpPr>
          <p:nvPr/>
        </p:nvSpPr>
        <p:spPr bwMode="auto">
          <a:xfrm>
            <a:off x="4976813" y="5283200"/>
            <a:ext cx="1587" cy="4889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8" name="Rectangle 3375"/>
          <p:cNvSpPr>
            <a:spLocks noChangeArrowheads="1"/>
          </p:cNvSpPr>
          <p:nvPr/>
        </p:nvSpPr>
        <p:spPr bwMode="auto">
          <a:xfrm>
            <a:off x="4978400" y="5283200"/>
            <a:ext cx="1588" cy="4889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9" name="Rectangle 3376"/>
          <p:cNvSpPr>
            <a:spLocks noChangeArrowheads="1"/>
          </p:cNvSpPr>
          <p:nvPr/>
        </p:nvSpPr>
        <p:spPr bwMode="auto">
          <a:xfrm>
            <a:off x="4979988" y="5283200"/>
            <a:ext cx="1587" cy="4889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0" name="Rectangle 3377"/>
          <p:cNvSpPr>
            <a:spLocks noChangeArrowheads="1"/>
          </p:cNvSpPr>
          <p:nvPr/>
        </p:nvSpPr>
        <p:spPr bwMode="auto">
          <a:xfrm>
            <a:off x="4981575" y="5283200"/>
            <a:ext cx="0" cy="4889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1" name="Rectangle 3378"/>
          <p:cNvSpPr>
            <a:spLocks noChangeArrowheads="1"/>
          </p:cNvSpPr>
          <p:nvPr/>
        </p:nvSpPr>
        <p:spPr bwMode="auto">
          <a:xfrm>
            <a:off x="4981575" y="5283200"/>
            <a:ext cx="1588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2" name="Rectangle 3379"/>
          <p:cNvSpPr>
            <a:spLocks noChangeArrowheads="1"/>
          </p:cNvSpPr>
          <p:nvPr/>
        </p:nvSpPr>
        <p:spPr bwMode="auto">
          <a:xfrm>
            <a:off x="4983163" y="5283200"/>
            <a:ext cx="3175" cy="488950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3" name="Rectangle 3380"/>
          <p:cNvSpPr>
            <a:spLocks noChangeArrowheads="1"/>
          </p:cNvSpPr>
          <p:nvPr/>
        </p:nvSpPr>
        <p:spPr bwMode="auto">
          <a:xfrm>
            <a:off x="4983163" y="5283200"/>
            <a:ext cx="3175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4" name="Rectangle 3381"/>
          <p:cNvSpPr>
            <a:spLocks noChangeArrowheads="1"/>
          </p:cNvSpPr>
          <p:nvPr/>
        </p:nvSpPr>
        <p:spPr bwMode="auto">
          <a:xfrm>
            <a:off x="4986338" y="5283200"/>
            <a:ext cx="1587" cy="4889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5" name="Rectangle 3382"/>
          <p:cNvSpPr>
            <a:spLocks noChangeArrowheads="1"/>
          </p:cNvSpPr>
          <p:nvPr/>
        </p:nvSpPr>
        <p:spPr bwMode="auto">
          <a:xfrm>
            <a:off x="4987925" y="5283200"/>
            <a:ext cx="1588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6" name="Rectangle 3383"/>
          <p:cNvSpPr>
            <a:spLocks noChangeArrowheads="1"/>
          </p:cNvSpPr>
          <p:nvPr/>
        </p:nvSpPr>
        <p:spPr bwMode="auto">
          <a:xfrm>
            <a:off x="4987925" y="5283200"/>
            <a:ext cx="1588" cy="4889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7" name="Rectangle 3384"/>
          <p:cNvSpPr>
            <a:spLocks noChangeArrowheads="1"/>
          </p:cNvSpPr>
          <p:nvPr/>
        </p:nvSpPr>
        <p:spPr bwMode="auto">
          <a:xfrm>
            <a:off x="4989513" y="5283200"/>
            <a:ext cx="1587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8" name="Rectangle 3385"/>
          <p:cNvSpPr>
            <a:spLocks noChangeArrowheads="1"/>
          </p:cNvSpPr>
          <p:nvPr/>
        </p:nvSpPr>
        <p:spPr bwMode="auto">
          <a:xfrm>
            <a:off x="4991100" y="5283200"/>
            <a:ext cx="1588" cy="4889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9" name="Rectangle 3386"/>
          <p:cNvSpPr>
            <a:spLocks noChangeArrowheads="1"/>
          </p:cNvSpPr>
          <p:nvPr/>
        </p:nvSpPr>
        <p:spPr bwMode="auto">
          <a:xfrm>
            <a:off x="4991100" y="5283200"/>
            <a:ext cx="1588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0" name="Rectangle 3387"/>
          <p:cNvSpPr>
            <a:spLocks noChangeArrowheads="1"/>
          </p:cNvSpPr>
          <p:nvPr/>
        </p:nvSpPr>
        <p:spPr bwMode="auto">
          <a:xfrm>
            <a:off x="4992688" y="5283200"/>
            <a:ext cx="1587" cy="4889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1" name="Rectangle 3388"/>
          <p:cNvSpPr>
            <a:spLocks noChangeArrowheads="1"/>
          </p:cNvSpPr>
          <p:nvPr/>
        </p:nvSpPr>
        <p:spPr bwMode="auto">
          <a:xfrm>
            <a:off x="4994275" y="5283200"/>
            <a:ext cx="1588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2" name="Rectangle 3389"/>
          <p:cNvSpPr>
            <a:spLocks noChangeArrowheads="1"/>
          </p:cNvSpPr>
          <p:nvPr/>
        </p:nvSpPr>
        <p:spPr bwMode="auto">
          <a:xfrm>
            <a:off x="4995863" y="5283200"/>
            <a:ext cx="1587" cy="4889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3" name="Rectangle 3390"/>
          <p:cNvSpPr>
            <a:spLocks noChangeArrowheads="1"/>
          </p:cNvSpPr>
          <p:nvPr/>
        </p:nvSpPr>
        <p:spPr bwMode="auto">
          <a:xfrm>
            <a:off x="4995863" y="5283200"/>
            <a:ext cx="1587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4" name="Rectangle 3391"/>
          <p:cNvSpPr>
            <a:spLocks noChangeArrowheads="1"/>
          </p:cNvSpPr>
          <p:nvPr/>
        </p:nvSpPr>
        <p:spPr bwMode="auto">
          <a:xfrm>
            <a:off x="4997450" y="5283200"/>
            <a:ext cx="1588" cy="4889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5" name="Rectangle 3392"/>
          <p:cNvSpPr>
            <a:spLocks noChangeArrowheads="1"/>
          </p:cNvSpPr>
          <p:nvPr/>
        </p:nvSpPr>
        <p:spPr bwMode="auto">
          <a:xfrm>
            <a:off x="4999038" y="5283200"/>
            <a:ext cx="1587" cy="4889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6" name="Rectangle 3393"/>
          <p:cNvSpPr>
            <a:spLocks noChangeArrowheads="1"/>
          </p:cNvSpPr>
          <p:nvPr/>
        </p:nvSpPr>
        <p:spPr bwMode="auto">
          <a:xfrm>
            <a:off x="5000625" y="5283200"/>
            <a:ext cx="0" cy="4889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7" name="Rectangle 3394"/>
          <p:cNvSpPr>
            <a:spLocks noChangeArrowheads="1"/>
          </p:cNvSpPr>
          <p:nvPr/>
        </p:nvSpPr>
        <p:spPr bwMode="auto">
          <a:xfrm>
            <a:off x="5000625" y="5283200"/>
            <a:ext cx="1588" cy="4889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8" name="Rectangle 3395"/>
          <p:cNvSpPr>
            <a:spLocks noChangeArrowheads="1"/>
          </p:cNvSpPr>
          <p:nvPr/>
        </p:nvSpPr>
        <p:spPr bwMode="auto">
          <a:xfrm>
            <a:off x="5000625" y="5283200"/>
            <a:ext cx="1588" cy="4889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9" name="Rectangle 3396"/>
          <p:cNvSpPr>
            <a:spLocks noChangeArrowheads="1"/>
          </p:cNvSpPr>
          <p:nvPr/>
        </p:nvSpPr>
        <p:spPr bwMode="auto">
          <a:xfrm>
            <a:off x="5002213" y="5283200"/>
            <a:ext cx="3175" cy="4889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0" name="Rectangle 3397"/>
          <p:cNvSpPr>
            <a:spLocks noChangeArrowheads="1"/>
          </p:cNvSpPr>
          <p:nvPr/>
        </p:nvSpPr>
        <p:spPr bwMode="auto">
          <a:xfrm>
            <a:off x="5005388" y="5283200"/>
            <a:ext cx="1587" cy="4889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1" name="Rectangle 3398"/>
          <p:cNvSpPr>
            <a:spLocks noChangeArrowheads="1"/>
          </p:cNvSpPr>
          <p:nvPr/>
        </p:nvSpPr>
        <p:spPr bwMode="auto">
          <a:xfrm>
            <a:off x="5006975" y="5283200"/>
            <a:ext cx="1588" cy="4889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2" name="Rectangle 3399"/>
          <p:cNvSpPr>
            <a:spLocks noChangeArrowheads="1"/>
          </p:cNvSpPr>
          <p:nvPr/>
        </p:nvSpPr>
        <p:spPr bwMode="auto">
          <a:xfrm>
            <a:off x="5006975" y="5283200"/>
            <a:ext cx="1588" cy="4889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3" name="Rectangle 3400"/>
          <p:cNvSpPr>
            <a:spLocks noChangeArrowheads="1"/>
          </p:cNvSpPr>
          <p:nvPr/>
        </p:nvSpPr>
        <p:spPr bwMode="auto">
          <a:xfrm>
            <a:off x="5008563" y="5283200"/>
            <a:ext cx="1587" cy="4889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4" name="Rectangle 3401"/>
          <p:cNvSpPr>
            <a:spLocks noChangeArrowheads="1"/>
          </p:cNvSpPr>
          <p:nvPr/>
        </p:nvSpPr>
        <p:spPr bwMode="auto">
          <a:xfrm>
            <a:off x="5010150" y="5283200"/>
            <a:ext cx="1588" cy="4889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5" name="Rectangle 3402"/>
          <p:cNvSpPr>
            <a:spLocks noChangeArrowheads="1"/>
          </p:cNvSpPr>
          <p:nvPr/>
        </p:nvSpPr>
        <p:spPr bwMode="auto">
          <a:xfrm>
            <a:off x="5010150" y="5283200"/>
            <a:ext cx="3175" cy="4889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6" name="Rectangle 3403"/>
          <p:cNvSpPr>
            <a:spLocks noChangeArrowheads="1"/>
          </p:cNvSpPr>
          <p:nvPr/>
        </p:nvSpPr>
        <p:spPr bwMode="auto">
          <a:xfrm>
            <a:off x="5013325" y="5283200"/>
            <a:ext cx="1588" cy="4889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7" name="Rectangle 3404"/>
          <p:cNvSpPr>
            <a:spLocks noChangeArrowheads="1"/>
          </p:cNvSpPr>
          <p:nvPr/>
        </p:nvSpPr>
        <p:spPr bwMode="auto">
          <a:xfrm>
            <a:off x="5013325" y="5283200"/>
            <a:ext cx="1588" cy="4889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8" name="Rectangle 3405"/>
          <p:cNvSpPr>
            <a:spLocks noChangeArrowheads="1"/>
          </p:cNvSpPr>
          <p:nvPr/>
        </p:nvSpPr>
        <p:spPr bwMode="auto">
          <a:xfrm>
            <a:off x="5014913" y="5283200"/>
            <a:ext cx="1587" cy="4889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9" name="Rectangle 3406"/>
          <p:cNvSpPr>
            <a:spLocks noChangeArrowheads="1"/>
          </p:cNvSpPr>
          <p:nvPr/>
        </p:nvSpPr>
        <p:spPr bwMode="auto">
          <a:xfrm>
            <a:off x="5016500" y="5283200"/>
            <a:ext cx="1588" cy="4889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0" name="Rectangle 3407"/>
          <p:cNvSpPr>
            <a:spLocks noChangeArrowheads="1"/>
          </p:cNvSpPr>
          <p:nvPr/>
        </p:nvSpPr>
        <p:spPr bwMode="auto">
          <a:xfrm>
            <a:off x="5018088" y="5283200"/>
            <a:ext cx="1587" cy="488950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1" name="Rectangle 3408"/>
          <p:cNvSpPr>
            <a:spLocks noChangeArrowheads="1"/>
          </p:cNvSpPr>
          <p:nvPr/>
        </p:nvSpPr>
        <p:spPr bwMode="auto">
          <a:xfrm>
            <a:off x="5018088" y="5283200"/>
            <a:ext cx="1587" cy="4889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2" name="Rectangle 3409"/>
          <p:cNvSpPr>
            <a:spLocks noChangeArrowheads="1"/>
          </p:cNvSpPr>
          <p:nvPr/>
        </p:nvSpPr>
        <p:spPr bwMode="auto">
          <a:xfrm>
            <a:off x="5019675" y="5283200"/>
            <a:ext cx="0" cy="488950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3" name="Rectangle 3410"/>
          <p:cNvSpPr>
            <a:spLocks noChangeArrowheads="1"/>
          </p:cNvSpPr>
          <p:nvPr/>
        </p:nvSpPr>
        <p:spPr bwMode="auto">
          <a:xfrm>
            <a:off x="5019675" y="5283200"/>
            <a:ext cx="1588" cy="4889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4" name="Rectangle 3411"/>
          <p:cNvSpPr>
            <a:spLocks noChangeArrowheads="1"/>
          </p:cNvSpPr>
          <p:nvPr/>
        </p:nvSpPr>
        <p:spPr bwMode="auto">
          <a:xfrm>
            <a:off x="5019675" y="5283200"/>
            <a:ext cx="1588" cy="4889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5" name="Rectangle 3412"/>
          <p:cNvSpPr>
            <a:spLocks noChangeArrowheads="1"/>
          </p:cNvSpPr>
          <p:nvPr/>
        </p:nvSpPr>
        <p:spPr bwMode="auto">
          <a:xfrm>
            <a:off x="5021263" y="5283200"/>
            <a:ext cx="3175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7436" name="Group 3413"/>
          <p:cNvGrpSpPr>
            <a:grpSpLocks/>
          </p:cNvGrpSpPr>
          <p:nvPr/>
        </p:nvGrpSpPr>
        <p:grpSpPr bwMode="auto">
          <a:xfrm>
            <a:off x="4656138" y="5283200"/>
            <a:ext cx="366712" cy="488950"/>
            <a:chOff x="2933" y="3328"/>
            <a:chExt cx="231" cy="308"/>
          </a:xfrm>
        </p:grpSpPr>
        <p:sp>
          <p:nvSpPr>
            <p:cNvPr id="210354" name="Rectangle 3414"/>
            <p:cNvSpPr>
              <a:spLocks noChangeArrowheads="1"/>
            </p:cNvSpPr>
            <p:nvPr/>
          </p:nvSpPr>
          <p:spPr bwMode="auto">
            <a:xfrm>
              <a:off x="3097" y="3328"/>
              <a:ext cx="67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5" name="Rectangle 3415"/>
            <p:cNvSpPr>
              <a:spLocks noChangeArrowheads="1"/>
            </p:cNvSpPr>
            <p:nvPr/>
          </p:nvSpPr>
          <p:spPr bwMode="auto">
            <a:xfrm>
              <a:off x="2967" y="3328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6" name="Rectangle 3416"/>
            <p:cNvSpPr>
              <a:spLocks noChangeArrowheads="1"/>
            </p:cNvSpPr>
            <p:nvPr/>
          </p:nvSpPr>
          <p:spPr bwMode="auto">
            <a:xfrm>
              <a:off x="2968" y="3328"/>
              <a:ext cx="1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7" name="Rectangle 3417"/>
            <p:cNvSpPr>
              <a:spLocks noChangeArrowheads="1"/>
            </p:cNvSpPr>
            <p:nvPr/>
          </p:nvSpPr>
          <p:spPr bwMode="auto">
            <a:xfrm>
              <a:off x="2969" y="3328"/>
              <a:ext cx="3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8" name="Rectangle 3418"/>
            <p:cNvSpPr>
              <a:spLocks noChangeArrowheads="1"/>
            </p:cNvSpPr>
            <p:nvPr/>
          </p:nvSpPr>
          <p:spPr bwMode="auto">
            <a:xfrm>
              <a:off x="2972" y="3328"/>
              <a:ext cx="3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9" name="Rectangle 3419"/>
            <p:cNvSpPr>
              <a:spLocks noChangeArrowheads="1"/>
            </p:cNvSpPr>
            <p:nvPr/>
          </p:nvSpPr>
          <p:spPr bwMode="auto">
            <a:xfrm>
              <a:off x="2975" y="3328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0" name="Rectangle 3420"/>
            <p:cNvSpPr>
              <a:spLocks noChangeArrowheads="1"/>
            </p:cNvSpPr>
            <p:nvPr/>
          </p:nvSpPr>
          <p:spPr bwMode="auto">
            <a:xfrm>
              <a:off x="2978" y="3328"/>
              <a:ext cx="3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1" name="Rectangle 3421"/>
            <p:cNvSpPr>
              <a:spLocks noChangeArrowheads="1"/>
            </p:cNvSpPr>
            <p:nvPr/>
          </p:nvSpPr>
          <p:spPr bwMode="auto">
            <a:xfrm>
              <a:off x="2981" y="3328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2" name="Rectangle 3422"/>
            <p:cNvSpPr>
              <a:spLocks noChangeArrowheads="1"/>
            </p:cNvSpPr>
            <p:nvPr/>
          </p:nvSpPr>
          <p:spPr bwMode="auto">
            <a:xfrm>
              <a:off x="2984" y="3328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3" name="Rectangle 3423"/>
            <p:cNvSpPr>
              <a:spLocks noChangeArrowheads="1"/>
            </p:cNvSpPr>
            <p:nvPr/>
          </p:nvSpPr>
          <p:spPr bwMode="auto">
            <a:xfrm>
              <a:off x="2987" y="3328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4" name="Rectangle 3424"/>
            <p:cNvSpPr>
              <a:spLocks noChangeArrowheads="1"/>
            </p:cNvSpPr>
            <p:nvPr/>
          </p:nvSpPr>
          <p:spPr bwMode="auto">
            <a:xfrm>
              <a:off x="2990" y="3328"/>
              <a:ext cx="2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5" name="Rectangle 3425"/>
            <p:cNvSpPr>
              <a:spLocks noChangeArrowheads="1"/>
            </p:cNvSpPr>
            <p:nvPr/>
          </p:nvSpPr>
          <p:spPr bwMode="auto">
            <a:xfrm>
              <a:off x="2992" y="3328"/>
              <a:ext cx="4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6" name="Rectangle 3426"/>
            <p:cNvSpPr>
              <a:spLocks noChangeArrowheads="1"/>
            </p:cNvSpPr>
            <p:nvPr/>
          </p:nvSpPr>
          <p:spPr bwMode="auto">
            <a:xfrm>
              <a:off x="2996" y="3328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7" name="Rectangle 3427"/>
            <p:cNvSpPr>
              <a:spLocks noChangeArrowheads="1"/>
            </p:cNvSpPr>
            <p:nvPr/>
          </p:nvSpPr>
          <p:spPr bwMode="auto">
            <a:xfrm>
              <a:off x="2999" y="3328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8" name="Rectangle 3428"/>
            <p:cNvSpPr>
              <a:spLocks noChangeArrowheads="1"/>
            </p:cNvSpPr>
            <p:nvPr/>
          </p:nvSpPr>
          <p:spPr bwMode="auto">
            <a:xfrm>
              <a:off x="3002" y="3328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9" name="Rectangle 3429"/>
            <p:cNvSpPr>
              <a:spLocks noChangeArrowheads="1"/>
            </p:cNvSpPr>
            <p:nvPr/>
          </p:nvSpPr>
          <p:spPr bwMode="auto">
            <a:xfrm>
              <a:off x="3005" y="3328"/>
              <a:ext cx="2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0" name="Rectangle 3430"/>
            <p:cNvSpPr>
              <a:spLocks noChangeArrowheads="1"/>
            </p:cNvSpPr>
            <p:nvPr/>
          </p:nvSpPr>
          <p:spPr bwMode="auto">
            <a:xfrm>
              <a:off x="3007" y="3328"/>
              <a:ext cx="3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1" name="Rectangle 3431"/>
            <p:cNvSpPr>
              <a:spLocks noChangeArrowheads="1"/>
            </p:cNvSpPr>
            <p:nvPr/>
          </p:nvSpPr>
          <p:spPr bwMode="auto">
            <a:xfrm>
              <a:off x="3010" y="3328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2" name="Rectangle 3432"/>
            <p:cNvSpPr>
              <a:spLocks noChangeArrowheads="1"/>
            </p:cNvSpPr>
            <p:nvPr/>
          </p:nvSpPr>
          <p:spPr bwMode="auto">
            <a:xfrm>
              <a:off x="3012" y="3328"/>
              <a:ext cx="4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3" name="Rectangle 3433"/>
            <p:cNvSpPr>
              <a:spLocks noChangeArrowheads="1"/>
            </p:cNvSpPr>
            <p:nvPr/>
          </p:nvSpPr>
          <p:spPr bwMode="auto">
            <a:xfrm>
              <a:off x="3016" y="3328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4" name="Rectangle 3434"/>
            <p:cNvSpPr>
              <a:spLocks noChangeArrowheads="1"/>
            </p:cNvSpPr>
            <p:nvPr/>
          </p:nvSpPr>
          <p:spPr bwMode="auto">
            <a:xfrm>
              <a:off x="3019" y="3328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5" name="Rectangle 3435"/>
            <p:cNvSpPr>
              <a:spLocks noChangeArrowheads="1"/>
            </p:cNvSpPr>
            <p:nvPr/>
          </p:nvSpPr>
          <p:spPr bwMode="auto">
            <a:xfrm>
              <a:off x="3022" y="3328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6" name="Rectangle 3436"/>
            <p:cNvSpPr>
              <a:spLocks noChangeArrowheads="1"/>
            </p:cNvSpPr>
            <p:nvPr/>
          </p:nvSpPr>
          <p:spPr bwMode="auto">
            <a:xfrm>
              <a:off x="3025" y="3328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7" name="Rectangle 3437"/>
            <p:cNvSpPr>
              <a:spLocks noChangeArrowheads="1"/>
            </p:cNvSpPr>
            <p:nvPr/>
          </p:nvSpPr>
          <p:spPr bwMode="auto">
            <a:xfrm>
              <a:off x="3028" y="3328"/>
              <a:ext cx="2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8" name="Rectangle 3438"/>
            <p:cNvSpPr>
              <a:spLocks noChangeArrowheads="1"/>
            </p:cNvSpPr>
            <p:nvPr/>
          </p:nvSpPr>
          <p:spPr bwMode="auto">
            <a:xfrm>
              <a:off x="3030" y="3328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9" name="Rectangle 3439"/>
            <p:cNvSpPr>
              <a:spLocks noChangeArrowheads="1"/>
            </p:cNvSpPr>
            <p:nvPr/>
          </p:nvSpPr>
          <p:spPr bwMode="auto">
            <a:xfrm>
              <a:off x="3033" y="3328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0" name="Rectangle 3440"/>
            <p:cNvSpPr>
              <a:spLocks noChangeArrowheads="1"/>
            </p:cNvSpPr>
            <p:nvPr/>
          </p:nvSpPr>
          <p:spPr bwMode="auto">
            <a:xfrm>
              <a:off x="3036" y="3328"/>
              <a:ext cx="2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1" name="Rectangle 3441"/>
            <p:cNvSpPr>
              <a:spLocks noChangeArrowheads="1"/>
            </p:cNvSpPr>
            <p:nvPr/>
          </p:nvSpPr>
          <p:spPr bwMode="auto">
            <a:xfrm>
              <a:off x="3038" y="3328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2" name="Rectangle 3442"/>
            <p:cNvSpPr>
              <a:spLocks noChangeArrowheads="1"/>
            </p:cNvSpPr>
            <p:nvPr/>
          </p:nvSpPr>
          <p:spPr bwMode="auto">
            <a:xfrm>
              <a:off x="3041" y="3328"/>
              <a:ext cx="4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3" name="Rectangle 3443"/>
            <p:cNvSpPr>
              <a:spLocks noChangeArrowheads="1"/>
            </p:cNvSpPr>
            <p:nvPr/>
          </p:nvSpPr>
          <p:spPr bwMode="auto">
            <a:xfrm>
              <a:off x="3045" y="3328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4" name="Rectangle 3444"/>
            <p:cNvSpPr>
              <a:spLocks noChangeArrowheads="1"/>
            </p:cNvSpPr>
            <p:nvPr/>
          </p:nvSpPr>
          <p:spPr bwMode="auto">
            <a:xfrm>
              <a:off x="3048" y="3328"/>
              <a:ext cx="2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5" name="Rectangle 3445"/>
            <p:cNvSpPr>
              <a:spLocks noChangeArrowheads="1"/>
            </p:cNvSpPr>
            <p:nvPr/>
          </p:nvSpPr>
          <p:spPr bwMode="auto">
            <a:xfrm>
              <a:off x="3050" y="3328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6" name="Rectangle 3446"/>
            <p:cNvSpPr>
              <a:spLocks noChangeArrowheads="1"/>
            </p:cNvSpPr>
            <p:nvPr/>
          </p:nvSpPr>
          <p:spPr bwMode="auto">
            <a:xfrm>
              <a:off x="3053" y="3328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7" name="Rectangle 3447"/>
            <p:cNvSpPr>
              <a:spLocks noChangeArrowheads="1"/>
            </p:cNvSpPr>
            <p:nvPr/>
          </p:nvSpPr>
          <p:spPr bwMode="auto">
            <a:xfrm>
              <a:off x="3056" y="3328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8" name="Rectangle 3448"/>
            <p:cNvSpPr>
              <a:spLocks noChangeArrowheads="1"/>
            </p:cNvSpPr>
            <p:nvPr/>
          </p:nvSpPr>
          <p:spPr bwMode="auto">
            <a:xfrm>
              <a:off x="3059" y="3328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9" name="Rectangle 3449"/>
            <p:cNvSpPr>
              <a:spLocks noChangeArrowheads="1"/>
            </p:cNvSpPr>
            <p:nvPr/>
          </p:nvSpPr>
          <p:spPr bwMode="auto">
            <a:xfrm>
              <a:off x="3062" y="3328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0" name="Rectangle 3450"/>
            <p:cNvSpPr>
              <a:spLocks noChangeArrowheads="1"/>
            </p:cNvSpPr>
            <p:nvPr/>
          </p:nvSpPr>
          <p:spPr bwMode="auto">
            <a:xfrm>
              <a:off x="3065" y="3328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1" name="Rectangle 3451"/>
            <p:cNvSpPr>
              <a:spLocks noChangeArrowheads="1"/>
            </p:cNvSpPr>
            <p:nvPr/>
          </p:nvSpPr>
          <p:spPr bwMode="auto">
            <a:xfrm>
              <a:off x="3068" y="3328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2" name="Rectangle 3452"/>
            <p:cNvSpPr>
              <a:spLocks noChangeArrowheads="1"/>
            </p:cNvSpPr>
            <p:nvPr/>
          </p:nvSpPr>
          <p:spPr bwMode="auto">
            <a:xfrm>
              <a:off x="3071" y="3328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3" name="Rectangle 3453"/>
            <p:cNvSpPr>
              <a:spLocks noChangeArrowheads="1"/>
            </p:cNvSpPr>
            <p:nvPr/>
          </p:nvSpPr>
          <p:spPr bwMode="auto">
            <a:xfrm>
              <a:off x="3074" y="3328"/>
              <a:ext cx="2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4" name="Rectangle 3454"/>
            <p:cNvSpPr>
              <a:spLocks noChangeArrowheads="1"/>
            </p:cNvSpPr>
            <p:nvPr/>
          </p:nvSpPr>
          <p:spPr bwMode="auto">
            <a:xfrm>
              <a:off x="3076" y="3328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5" name="Rectangle 3455"/>
            <p:cNvSpPr>
              <a:spLocks noChangeArrowheads="1"/>
            </p:cNvSpPr>
            <p:nvPr/>
          </p:nvSpPr>
          <p:spPr bwMode="auto">
            <a:xfrm>
              <a:off x="3079" y="3328"/>
              <a:ext cx="3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6" name="Rectangle 3456"/>
            <p:cNvSpPr>
              <a:spLocks noChangeArrowheads="1"/>
            </p:cNvSpPr>
            <p:nvPr/>
          </p:nvSpPr>
          <p:spPr bwMode="auto">
            <a:xfrm>
              <a:off x="3082" y="3328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7" name="Rectangle 3457"/>
            <p:cNvSpPr>
              <a:spLocks noChangeArrowheads="1"/>
            </p:cNvSpPr>
            <p:nvPr/>
          </p:nvSpPr>
          <p:spPr bwMode="auto">
            <a:xfrm>
              <a:off x="3085" y="3328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8" name="Rectangle 3458"/>
            <p:cNvSpPr>
              <a:spLocks noChangeArrowheads="1"/>
            </p:cNvSpPr>
            <p:nvPr/>
          </p:nvSpPr>
          <p:spPr bwMode="auto">
            <a:xfrm>
              <a:off x="3088" y="3328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9" name="Rectangle 3459"/>
            <p:cNvSpPr>
              <a:spLocks noChangeArrowheads="1"/>
            </p:cNvSpPr>
            <p:nvPr/>
          </p:nvSpPr>
          <p:spPr bwMode="auto">
            <a:xfrm>
              <a:off x="3091" y="3328"/>
              <a:ext cx="3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0" name="Rectangle 3460"/>
            <p:cNvSpPr>
              <a:spLocks noChangeArrowheads="1"/>
            </p:cNvSpPr>
            <p:nvPr/>
          </p:nvSpPr>
          <p:spPr bwMode="auto">
            <a:xfrm>
              <a:off x="3094" y="3328"/>
              <a:ext cx="2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1" name="Rectangle 3461"/>
            <p:cNvSpPr>
              <a:spLocks noChangeArrowheads="1"/>
            </p:cNvSpPr>
            <p:nvPr/>
          </p:nvSpPr>
          <p:spPr bwMode="auto">
            <a:xfrm>
              <a:off x="3096" y="3328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2" name="Rectangle 3462"/>
            <p:cNvSpPr>
              <a:spLocks noChangeArrowheads="1"/>
            </p:cNvSpPr>
            <p:nvPr/>
          </p:nvSpPr>
          <p:spPr bwMode="auto">
            <a:xfrm>
              <a:off x="2967" y="3328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3" name="Rectangle 3463"/>
            <p:cNvSpPr>
              <a:spLocks noChangeArrowheads="1"/>
            </p:cNvSpPr>
            <p:nvPr/>
          </p:nvSpPr>
          <p:spPr bwMode="auto">
            <a:xfrm>
              <a:off x="2933" y="3342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4" name="Rectangle 3464"/>
            <p:cNvSpPr>
              <a:spLocks noChangeArrowheads="1"/>
            </p:cNvSpPr>
            <p:nvPr/>
          </p:nvSpPr>
          <p:spPr bwMode="auto">
            <a:xfrm>
              <a:off x="2934" y="3342"/>
              <a:ext cx="1" cy="284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5" name="Rectangle 3465"/>
            <p:cNvSpPr>
              <a:spLocks noChangeArrowheads="1"/>
            </p:cNvSpPr>
            <p:nvPr/>
          </p:nvSpPr>
          <p:spPr bwMode="auto">
            <a:xfrm>
              <a:off x="2934" y="3342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6" name="Rectangle 3466"/>
            <p:cNvSpPr>
              <a:spLocks noChangeArrowheads="1"/>
            </p:cNvSpPr>
            <p:nvPr/>
          </p:nvSpPr>
          <p:spPr bwMode="auto">
            <a:xfrm>
              <a:off x="2935" y="3342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7" name="Rectangle 3467"/>
            <p:cNvSpPr>
              <a:spLocks noChangeArrowheads="1"/>
            </p:cNvSpPr>
            <p:nvPr/>
          </p:nvSpPr>
          <p:spPr bwMode="auto">
            <a:xfrm>
              <a:off x="2935" y="3342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8" name="Rectangle 3468"/>
            <p:cNvSpPr>
              <a:spLocks noChangeArrowheads="1"/>
            </p:cNvSpPr>
            <p:nvPr/>
          </p:nvSpPr>
          <p:spPr bwMode="auto">
            <a:xfrm>
              <a:off x="2936" y="3342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9" name="Rectangle 3469"/>
            <p:cNvSpPr>
              <a:spLocks noChangeArrowheads="1"/>
            </p:cNvSpPr>
            <p:nvPr/>
          </p:nvSpPr>
          <p:spPr bwMode="auto">
            <a:xfrm>
              <a:off x="2937" y="3342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0" name="Rectangle 3470"/>
            <p:cNvSpPr>
              <a:spLocks noChangeArrowheads="1"/>
            </p:cNvSpPr>
            <p:nvPr/>
          </p:nvSpPr>
          <p:spPr bwMode="auto">
            <a:xfrm>
              <a:off x="2937" y="3342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1" name="Rectangle 3471"/>
            <p:cNvSpPr>
              <a:spLocks noChangeArrowheads="1"/>
            </p:cNvSpPr>
            <p:nvPr/>
          </p:nvSpPr>
          <p:spPr bwMode="auto">
            <a:xfrm>
              <a:off x="2938" y="3342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2" name="Rectangle 3472"/>
            <p:cNvSpPr>
              <a:spLocks noChangeArrowheads="1"/>
            </p:cNvSpPr>
            <p:nvPr/>
          </p:nvSpPr>
          <p:spPr bwMode="auto">
            <a:xfrm>
              <a:off x="2939" y="3342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3" name="Rectangle 3473"/>
            <p:cNvSpPr>
              <a:spLocks noChangeArrowheads="1"/>
            </p:cNvSpPr>
            <p:nvPr/>
          </p:nvSpPr>
          <p:spPr bwMode="auto">
            <a:xfrm>
              <a:off x="2939" y="3342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4" name="Rectangle 3474"/>
            <p:cNvSpPr>
              <a:spLocks noChangeArrowheads="1"/>
            </p:cNvSpPr>
            <p:nvPr/>
          </p:nvSpPr>
          <p:spPr bwMode="auto">
            <a:xfrm>
              <a:off x="2940" y="3342"/>
              <a:ext cx="1" cy="284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5" name="Rectangle 3475"/>
            <p:cNvSpPr>
              <a:spLocks noChangeArrowheads="1"/>
            </p:cNvSpPr>
            <p:nvPr/>
          </p:nvSpPr>
          <p:spPr bwMode="auto">
            <a:xfrm>
              <a:off x="2940" y="3342"/>
              <a:ext cx="1" cy="284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6" name="Rectangle 3476"/>
            <p:cNvSpPr>
              <a:spLocks noChangeArrowheads="1"/>
            </p:cNvSpPr>
            <p:nvPr/>
          </p:nvSpPr>
          <p:spPr bwMode="auto">
            <a:xfrm>
              <a:off x="2941" y="3342"/>
              <a:ext cx="1" cy="284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7" name="Rectangle 3477"/>
            <p:cNvSpPr>
              <a:spLocks noChangeArrowheads="1"/>
            </p:cNvSpPr>
            <p:nvPr/>
          </p:nvSpPr>
          <p:spPr bwMode="auto">
            <a:xfrm>
              <a:off x="2942" y="3342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8" name="Rectangle 3478"/>
            <p:cNvSpPr>
              <a:spLocks noChangeArrowheads="1"/>
            </p:cNvSpPr>
            <p:nvPr/>
          </p:nvSpPr>
          <p:spPr bwMode="auto">
            <a:xfrm>
              <a:off x="2942" y="3342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9" name="Rectangle 3479"/>
            <p:cNvSpPr>
              <a:spLocks noChangeArrowheads="1"/>
            </p:cNvSpPr>
            <p:nvPr/>
          </p:nvSpPr>
          <p:spPr bwMode="auto">
            <a:xfrm>
              <a:off x="2943" y="3342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0" name="Rectangle 3480"/>
            <p:cNvSpPr>
              <a:spLocks noChangeArrowheads="1"/>
            </p:cNvSpPr>
            <p:nvPr/>
          </p:nvSpPr>
          <p:spPr bwMode="auto">
            <a:xfrm>
              <a:off x="2944" y="3342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1" name="Rectangle 3481"/>
            <p:cNvSpPr>
              <a:spLocks noChangeArrowheads="1"/>
            </p:cNvSpPr>
            <p:nvPr/>
          </p:nvSpPr>
          <p:spPr bwMode="auto">
            <a:xfrm>
              <a:off x="2944" y="3342"/>
              <a:ext cx="1" cy="284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2" name="Rectangle 3482"/>
            <p:cNvSpPr>
              <a:spLocks noChangeArrowheads="1"/>
            </p:cNvSpPr>
            <p:nvPr/>
          </p:nvSpPr>
          <p:spPr bwMode="auto">
            <a:xfrm>
              <a:off x="2945" y="3342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3" name="Rectangle 3483"/>
            <p:cNvSpPr>
              <a:spLocks noChangeArrowheads="1"/>
            </p:cNvSpPr>
            <p:nvPr/>
          </p:nvSpPr>
          <p:spPr bwMode="auto">
            <a:xfrm>
              <a:off x="2945" y="3342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4" name="Rectangle 3484"/>
            <p:cNvSpPr>
              <a:spLocks noChangeArrowheads="1"/>
            </p:cNvSpPr>
            <p:nvPr/>
          </p:nvSpPr>
          <p:spPr bwMode="auto">
            <a:xfrm>
              <a:off x="2946" y="3342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5" name="Rectangle 3485"/>
            <p:cNvSpPr>
              <a:spLocks noChangeArrowheads="1"/>
            </p:cNvSpPr>
            <p:nvPr/>
          </p:nvSpPr>
          <p:spPr bwMode="auto">
            <a:xfrm>
              <a:off x="2947" y="3342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6" name="Rectangle 3486"/>
            <p:cNvSpPr>
              <a:spLocks noChangeArrowheads="1"/>
            </p:cNvSpPr>
            <p:nvPr/>
          </p:nvSpPr>
          <p:spPr bwMode="auto">
            <a:xfrm>
              <a:off x="2947" y="3342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7" name="Rectangle 3487"/>
            <p:cNvSpPr>
              <a:spLocks noChangeArrowheads="1"/>
            </p:cNvSpPr>
            <p:nvPr/>
          </p:nvSpPr>
          <p:spPr bwMode="auto">
            <a:xfrm>
              <a:off x="2948" y="3342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8" name="Rectangle 3488"/>
            <p:cNvSpPr>
              <a:spLocks noChangeArrowheads="1"/>
            </p:cNvSpPr>
            <p:nvPr/>
          </p:nvSpPr>
          <p:spPr bwMode="auto">
            <a:xfrm>
              <a:off x="2949" y="3342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9" name="Rectangle 3489"/>
            <p:cNvSpPr>
              <a:spLocks noChangeArrowheads="1"/>
            </p:cNvSpPr>
            <p:nvPr/>
          </p:nvSpPr>
          <p:spPr bwMode="auto">
            <a:xfrm>
              <a:off x="2949" y="3342"/>
              <a:ext cx="1" cy="284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0" name="Rectangle 3490"/>
            <p:cNvSpPr>
              <a:spLocks noChangeArrowheads="1"/>
            </p:cNvSpPr>
            <p:nvPr/>
          </p:nvSpPr>
          <p:spPr bwMode="auto">
            <a:xfrm>
              <a:off x="2950" y="3342"/>
              <a:ext cx="1" cy="284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1" name="Rectangle 3491"/>
            <p:cNvSpPr>
              <a:spLocks noChangeArrowheads="1"/>
            </p:cNvSpPr>
            <p:nvPr/>
          </p:nvSpPr>
          <p:spPr bwMode="auto">
            <a:xfrm>
              <a:off x="2951" y="3342"/>
              <a:ext cx="1" cy="284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2" name="Rectangle 3492"/>
            <p:cNvSpPr>
              <a:spLocks noChangeArrowheads="1"/>
            </p:cNvSpPr>
            <p:nvPr/>
          </p:nvSpPr>
          <p:spPr bwMode="auto">
            <a:xfrm>
              <a:off x="2951" y="3342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3" name="Rectangle 3493"/>
            <p:cNvSpPr>
              <a:spLocks noChangeArrowheads="1"/>
            </p:cNvSpPr>
            <p:nvPr/>
          </p:nvSpPr>
          <p:spPr bwMode="auto">
            <a:xfrm>
              <a:off x="2952" y="3342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4" name="Rectangle 3494"/>
            <p:cNvSpPr>
              <a:spLocks noChangeArrowheads="1"/>
            </p:cNvSpPr>
            <p:nvPr/>
          </p:nvSpPr>
          <p:spPr bwMode="auto">
            <a:xfrm>
              <a:off x="2952" y="3342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5" name="Rectangle 3495"/>
            <p:cNvSpPr>
              <a:spLocks noChangeArrowheads="1"/>
            </p:cNvSpPr>
            <p:nvPr/>
          </p:nvSpPr>
          <p:spPr bwMode="auto">
            <a:xfrm>
              <a:off x="2953" y="3342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6" name="Rectangle 3496"/>
            <p:cNvSpPr>
              <a:spLocks noChangeArrowheads="1"/>
            </p:cNvSpPr>
            <p:nvPr/>
          </p:nvSpPr>
          <p:spPr bwMode="auto">
            <a:xfrm>
              <a:off x="2954" y="3342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7" name="Rectangle 3497"/>
            <p:cNvSpPr>
              <a:spLocks noChangeArrowheads="1"/>
            </p:cNvSpPr>
            <p:nvPr/>
          </p:nvSpPr>
          <p:spPr bwMode="auto">
            <a:xfrm>
              <a:off x="2954" y="3342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8" name="Rectangle 3498"/>
            <p:cNvSpPr>
              <a:spLocks noChangeArrowheads="1"/>
            </p:cNvSpPr>
            <p:nvPr/>
          </p:nvSpPr>
          <p:spPr bwMode="auto">
            <a:xfrm>
              <a:off x="2955" y="3342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9" name="Rectangle 3499"/>
            <p:cNvSpPr>
              <a:spLocks noChangeArrowheads="1"/>
            </p:cNvSpPr>
            <p:nvPr/>
          </p:nvSpPr>
          <p:spPr bwMode="auto">
            <a:xfrm>
              <a:off x="2956" y="3342"/>
              <a:ext cx="1" cy="284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0" name="Rectangle 3500"/>
            <p:cNvSpPr>
              <a:spLocks noChangeArrowheads="1"/>
            </p:cNvSpPr>
            <p:nvPr/>
          </p:nvSpPr>
          <p:spPr bwMode="auto">
            <a:xfrm>
              <a:off x="2956" y="3342"/>
              <a:ext cx="1" cy="28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1" name="Rectangle 3501"/>
            <p:cNvSpPr>
              <a:spLocks noChangeArrowheads="1"/>
            </p:cNvSpPr>
            <p:nvPr/>
          </p:nvSpPr>
          <p:spPr bwMode="auto">
            <a:xfrm>
              <a:off x="2957" y="3342"/>
              <a:ext cx="1" cy="28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2" name="Rectangle 3502"/>
            <p:cNvSpPr>
              <a:spLocks noChangeArrowheads="1"/>
            </p:cNvSpPr>
            <p:nvPr/>
          </p:nvSpPr>
          <p:spPr bwMode="auto">
            <a:xfrm>
              <a:off x="2957" y="3342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3" name="Rectangle 3503"/>
            <p:cNvSpPr>
              <a:spLocks noChangeArrowheads="1"/>
            </p:cNvSpPr>
            <p:nvPr/>
          </p:nvSpPr>
          <p:spPr bwMode="auto">
            <a:xfrm>
              <a:off x="2958" y="3342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4" name="Rectangle 3504"/>
            <p:cNvSpPr>
              <a:spLocks noChangeArrowheads="1"/>
            </p:cNvSpPr>
            <p:nvPr/>
          </p:nvSpPr>
          <p:spPr bwMode="auto">
            <a:xfrm>
              <a:off x="2959" y="3342"/>
              <a:ext cx="1" cy="28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5" name="Rectangle 3505"/>
            <p:cNvSpPr>
              <a:spLocks noChangeArrowheads="1"/>
            </p:cNvSpPr>
            <p:nvPr/>
          </p:nvSpPr>
          <p:spPr bwMode="auto">
            <a:xfrm>
              <a:off x="2959" y="3342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6" name="Rectangle 3506"/>
            <p:cNvSpPr>
              <a:spLocks noChangeArrowheads="1"/>
            </p:cNvSpPr>
            <p:nvPr/>
          </p:nvSpPr>
          <p:spPr bwMode="auto">
            <a:xfrm>
              <a:off x="2960" y="3342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7" name="Rectangle 3507"/>
            <p:cNvSpPr>
              <a:spLocks noChangeArrowheads="1"/>
            </p:cNvSpPr>
            <p:nvPr/>
          </p:nvSpPr>
          <p:spPr bwMode="auto">
            <a:xfrm>
              <a:off x="2961" y="3342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8" name="Rectangle 3508"/>
            <p:cNvSpPr>
              <a:spLocks noChangeArrowheads="1"/>
            </p:cNvSpPr>
            <p:nvPr/>
          </p:nvSpPr>
          <p:spPr bwMode="auto">
            <a:xfrm>
              <a:off x="2961" y="3342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9" name="Rectangle 3509"/>
            <p:cNvSpPr>
              <a:spLocks noChangeArrowheads="1"/>
            </p:cNvSpPr>
            <p:nvPr/>
          </p:nvSpPr>
          <p:spPr bwMode="auto">
            <a:xfrm>
              <a:off x="2962" y="3342"/>
              <a:ext cx="1" cy="28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0" name="Rectangle 3510"/>
            <p:cNvSpPr>
              <a:spLocks noChangeArrowheads="1"/>
            </p:cNvSpPr>
            <p:nvPr/>
          </p:nvSpPr>
          <p:spPr bwMode="auto">
            <a:xfrm>
              <a:off x="2963" y="3342"/>
              <a:ext cx="1" cy="28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1" name="Rectangle 3511"/>
            <p:cNvSpPr>
              <a:spLocks noChangeArrowheads="1"/>
            </p:cNvSpPr>
            <p:nvPr/>
          </p:nvSpPr>
          <p:spPr bwMode="auto">
            <a:xfrm>
              <a:off x="2963" y="3342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2" name="Rectangle 3512"/>
            <p:cNvSpPr>
              <a:spLocks noChangeArrowheads="1"/>
            </p:cNvSpPr>
            <p:nvPr/>
          </p:nvSpPr>
          <p:spPr bwMode="auto">
            <a:xfrm>
              <a:off x="2964" y="3342"/>
              <a:ext cx="1" cy="28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3" name="Rectangle 3513"/>
            <p:cNvSpPr>
              <a:spLocks noChangeArrowheads="1"/>
            </p:cNvSpPr>
            <p:nvPr/>
          </p:nvSpPr>
          <p:spPr bwMode="auto">
            <a:xfrm>
              <a:off x="2964" y="3342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4" name="Rectangle 3514"/>
            <p:cNvSpPr>
              <a:spLocks noChangeArrowheads="1"/>
            </p:cNvSpPr>
            <p:nvPr/>
          </p:nvSpPr>
          <p:spPr bwMode="auto">
            <a:xfrm>
              <a:off x="2965" y="3342"/>
              <a:ext cx="1" cy="28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5" name="Rectangle 3515"/>
            <p:cNvSpPr>
              <a:spLocks noChangeArrowheads="1"/>
            </p:cNvSpPr>
            <p:nvPr/>
          </p:nvSpPr>
          <p:spPr bwMode="auto">
            <a:xfrm>
              <a:off x="2966" y="3342"/>
              <a:ext cx="1" cy="284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6" name="Rectangle 3516"/>
            <p:cNvSpPr>
              <a:spLocks noChangeArrowheads="1"/>
            </p:cNvSpPr>
            <p:nvPr/>
          </p:nvSpPr>
          <p:spPr bwMode="auto">
            <a:xfrm>
              <a:off x="2966" y="3342"/>
              <a:ext cx="1" cy="284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7" name="Rectangle 3517"/>
            <p:cNvSpPr>
              <a:spLocks noChangeArrowheads="1"/>
            </p:cNvSpPr>
            <p:nvPr/>
          </p:nvSpPr>
          <p:spPr bwMode="auto">
            <a:xfrm>
              <a:off x="2934" y="3343"/>
              <a:ext cx="33" cy="283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8" name="Rectangle 3518"/>
            <p:cNvSpPr>
              <a:spLocks noChangeArrowheads="1"/>
            </p:cNvSpPr>
            <p:nvPr/>
          </p:nvSpPr>
          <p:spPr bwMode="auto">
            <a:xfrm>
              <a:off x="2942" y="3352"/>
              <a:ext cx="26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9" name="Rectangle 3519"/>
            <p:cNvSpPr>
              <a:spLocks noChangeArrowheads="1"/>
            </p:cNvSpPr>
            <p:nvPr/>
          </p:nvSpPr>
          <p:spPr bwMode="auto">
            <a:xfrm>
              <a:off x="2942" y="3352"/>
              <a:ext cx="26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0" name="Rectangle 3520"/>
            <p:cNvSpPr>
              <a:spLocks noChangeArrowheads="1"/>
            </p:cNvSpPr>
            <p:nvPr/>
          </p:nvSpPr>
          <p:spPr bwMode="auto">
            <a:xfrm>
              <a:off x="2942" y="3356"/>
              <a:ext cx="26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1" name="Rectangle 3521"/>
            <p:cNvSpPr>
              <a:spLocks noChangeArrowheads="1"/>
            </p:cNvSpPr>
            <p:nvPr/>
          </p:nvSpPr>
          <p:spPr bwMode="auto">
            <a:xfrm>
              <a:off x="2942" y="3360"/>
              <a:ext cx="26" cy="4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2" name="Rectangle 3522"/>
            <p:cNvSpPr>
              <a:spLocks noChangeArrowheads="1"/>
            </p:cNvSpPr>
            <p:nvPr/>
          </p:nvSpPr>
          <p:spPr bwMode="auto">
            <a:xfrm>
              <a:off x="2942" y="3364"/>
              <a:ext cx="26" cy="4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3" name="Rectangle 3523"/>
            <p:cNvSpPr>
              <a:spLocks noChangeArrowheads="1"/>
            </p:cNvSpPr>
            <p:nvPr/>
          </p:nvSpPr>
          <p:spPr bwMode="auto">
            <a:xfrm>
              <a:off x="2942" y="3368"/>
              <a:ext cx="26" cy="4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4" name="Rectangle 3524"/>
            <p:cNvSpPr>
              <a:spLocks noChangeArrowheads="1"/>
            </p:cNvSpPr>
            <p:nvPr/>
          </p:nvSpPr>
          <p:spPr bwMode="auto">
            <a:xfrm>
              <a:off x="2942" y="3372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5" name="Rectangle 3525"/>
            <p:cNvSpPr>
              <a:spLocks noChangeArrowheads="1"/>
            </p:cNvSpPr>
            <p:nvPr/>
          </p:nvSpPr>
          <p:spPr bwMode="auto">
            <a:xfrm>
              <a:off x="2942" y="3376"/>
              <a:ext cx="26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6" name="Rectangle 3526"/>
            <p:cNvSpPr>
              <a:spLocks noChangeArrowheads="1"/>
            </p:cNvSpPr>
            <p:nvPr/>
          </p:nvSpPr>
          <p:spPr bwMode="auto">
            <a:xfrm>
              <a:off x="2942" y="3380"/>
              <a:ext cx="26" cy="5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7" name="Rectangle 3527"/>
            <p:cNvSpPr>
              <a:spLocks noChangeArrowheads="1"/>
            </p:cNvSpPr>
            <p:nvPr/>
          </p:nvSpPr>
          <p:spPr bwMode="auto">
            <a:xfrm>
              <a:off x="2942" y="3385"/>
              <a:ext cx="26" cy="3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8" name="Rectangle 3528"/>
            <p:cNvSpPr>
              <a:spLocks noChangeArrowheads="1"/>
            </p:cNvSpPr>
            <p:nvPr/>
          </p:nvSpPr>
          <p:spPr bwMode="auto">
            <a:xfrm>
              <a:off x="2942" y="3388"/>
              <a:ext cx="26" cy="5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9" name="Rectangle 3529"/>
            <p:cNvSpPr>
              <a:spLocks noChangeArrowheads="1"/>
            </p:cNvSpPr>
            <p:nvPr/>
          </p:nvSpPr>
          <p:spPr bwMode="auto">
            <a:xfrm>
              <a:off x="2942" y="3393"/>
              <a:ext cx="26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0" name="Rectangle 3530"/>
            <p:cNvSpPr>
              <a:spLocks noChangeArrowheads="1"/>
            </p:cNvSpPr>
            <p:nvPr/>
          </p:nvSpPr>
          <p:spPr bwMode="auto">
            <a:xfrm>
              <a:off x="2942" y="3397"/>
              <a:ext cx="26" cy="4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1" name="Rectangle 3531"/>
            <p:cNvSpPr>
              <a:spLocks noChangeArrowheads="1"/>
            </p:cNvSpPr>
            <p:nvPr/>
          </p:nvSpPr>
          <p:spPr bwMode="auto">
            <a:xfrm>
              <a:off x="2942" y="3401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2" name="Rectangle 3532"/>
            <p:cNvSpPr>
              <a:spLocks noChangeArrowheads="1"/>
            </p:cNvSpPr>
            <p:nvPr/>
          </p:nvSpPr>
          <p:spPr bwMode="auto">
            <a:xfrm>
              <a:off x="2942" y="3405"/>
              <a:ext cx="26" cy="4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3" name="Rectangle 3533"/>
            <p:cNvSpPr>
              <a:spLocks noChangeArrowheads="1"/>
            </p:cNvSpPr>
            <p:nvPr/>
          </p:nvSpPr>
          <p:spPr bwMode="auto">
            <a:xfrm>
              <a:off x="2942" y="3409"/>
              <a:ext cx="26" cy="5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4" name="Rectangle 3534"/>
            <p:cNvSpPr>
              <a:spLocks noChangeArrowheads="1"/>
            </p:cNvSpPr>
            <p:nvPr/>
          </p:nvSpPr>
          <p:spPr bwMode="auto">
            <a:xfrm>
              <a:off x="2942" y="3414"/>
              <a:ext cx="26" cy="3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5" name="Rectangle 3535"/>
            <p:cNvSpPr>
              <a:spLocks noChangeArrowheads="1"/>
            </p:cNvSpPr>
            <p:nvPr/>
          </p:nvSpPr>
          <p:spPr bwMode="auto">
            <a:xfrm>
              <a:off x="2942" y="3417"/>
              <a:ext cx="26" cy="5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6" name="Rectangle 3536"/>
            <p:cNvSpPr>
              <a:spLocks noChangeArrowheads="1"/>
            </p:cNvSpPr>
            <p:nvPr/>
          </p:nvSpPr>
          <p:spPr bwMode="auto">
            <a:xfrm>
              <a:off x="2942" y="3422"/>
              <a:ext cx="26" cy="4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7" name="Rectangle 3537"/>
            <p:cNvSpPr>
              <a:spLocks noChangeArrowheads="1"/>
            </p:cNvSpPr>
            <p:nvPr/>
          </p:nvSpPr>
          <p:spPr bwMode="auto">
            <a:xfrm>
              <a:off x="2942" y="3426"/>
              <a:ext cx="26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8" name="Rectangle 3538"/>
            <p:cNvSpPr>
              <a:spLocks noChangeArrowheads="1"/>
            </p:cNvSpPr>
            <p:nvPr/>
          </p:nvSpPr>
          <p:spPr bwMode="auto">
            <a:xfrm>
              <a:off x="2942" y="3430"/>
              <a:ext cx="26" cy="4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9" name="Rectangle 3539"/>
            <p:cNvSpPr>
              <a:spLocks noChangeArrowheads="1"/>
            </p:cNvSpPr>
            <p:nvPr/>
          </p:nvSpPr>
          <p:spPr bwMode="auto">
            <a:xfrm>
              <a:off x="2942" y="3434"/>
              <a:ext cx="26" cy="4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0" name="Rectangle 3540"/>
            <p:cNvSpPr>
              <a:spLocks noChangeArrowheads="1"/>
            </p:cNvSpPr>
            <p:nvPr/>
          </p:nvSpPr>
          <p:spPr bwMode="auto">
            <a:xfrm>
              <a:off x="2942" y="3438"/>
              <a:ext cx="26" cy="5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1" name="Rectangle 3541"/>
            <p:cNvSpPr>
              <a:spLocks noChangeArrowheads="1"/>
            </p:cNvSpPr>
            <p:nvPr/>
          </p:nvSpPr>
          <p:spPr bwMode="auto">
            <a:xfrm>
              <a:off x="2942" y="3443"/>
              <a:ext cx="26" cy="3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2" name="Rectangle 3542"/>
            <p:cNvSpPr>
              <a:spLocks noChangeArrowheads="1"/>
            </p:cNvSpPr>
            <p:nvPr/>
          </p:nvSpPr>
          <p:spPr bwMode="auto">
            <a:xfrm>
              <a:off x="2942" y="3446"/>
              <a:ext cx="26" cy="5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3" name="Rectangle 3543"/>
            <p:cNvSpPr>
              <a:spLocks noChangeArrowheads="1"/>
            </p:cNvSpPr>
            <p:nvPr/>
          </p:nvSpPr>
          <p:spPr bwMode="auto">
            <a:xfrm>
              <a:off x="2942" y="3451"/>
              <a:ext cx="26" cy="4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4" name="Rectangle 3544"/>
            <p:cNvSpPr>
              <a:spLocks noChangeArrowheads="1"/>
            </p:cNvSpPr>
            <p:nvPr/>
          </p:nvSpPr>
          <p:spPr bwMode="auto">
            <a:xfrm>
              <a:off x="2942" y="3455"/>
              <a:ext cx="26" cy="4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5" name="Rectangle 3545"/>
            <p:cNvSpPr>
              <a:spLocks noChangeArrowheads="1"/>
            </p:cNvSpPr>
            <p:nvPr/>
          </p:nvSpPr>
          <p:spPr bwMode="auto">
            <a:xfrm>
              <a:off x="2942" y="3459"/>
              <a:ext cx="26" cy="4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6" name="Rectangle 3546"/>
            <p:cNvSpPr>
              <a:spLocks noChangeArrowheads="1"/>
            </p:cNvSpPr>
            <p:nvPr/>
          </p:nvSpPr>
          <p:spPr bwMode="auto">
            <a:xfrm>
              <a:off x="2942" y="3463"/>
              <a:ext cx="26" cy="4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7" name="Rectangle 3547"/>
            <p:cNvSpPr>
              <a:spLocks noChangeArrowheads="1"/>
            </p:cNvSpPr>
            <p:nvPr/>
          </p:nvSpPr>
          <p:spPr bwMode="auto">
            <a:xfrm>
              <a:off x="2942" y="3467"/>
              <a:ext cx="26" cy="5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8" name="Rectangle 3548"/>
            <p:cNvSpPr>
              <a:spLocks noChangeArrowheads="1"/>
            </p:cNvSpPr>
            <p:nvPr/>
          </p:nvSpPr>
          <p:spPr bwMode="auto">
            <a:xfrm>
              <a:off x="2942" y="3472"/>
              <a:ext cx="26" cy="5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9" name="Rectangle 3549"/>
            <p:cNvSpPr>
              <a:spLocks noChangeArrowheads="1"/>
            </p:cNvSpPr>
            <p:nvPr/>
          </p:nvSpPr>
          <p:spPr bwMode="auto">
            <a:xfrm>
              <a:off x="2942" y="3477"/>
              <a:ext cx="26" cy="4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0" name="Rectangle 3550"/>
            <p:cNvSpPr>
              <a:spLocks noChangeArrowheads="1"/>
            </p:cNvSpPr>
            <p:nvPr/>
          </p:nvSpPr>
          <p:spPr bwMode="auto">
            <a:xfrm>
              <a:off x="2942" y="3481"/>
              <a:ext cx="26" cy="5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1" name="Rectangle 3551"/>
            <p:cNvSpPr>
              <a:spLocks noChangeArrowheads="1"/>
            </p:cNvSpPr>
            <p:nvPr/>
          </p:nvSpPr>
          <p:spPr bwMode="auto">
            <a:xfrm>
              <a:off x="2942" y="3486"/>
              <a:ext cx="26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2" name="Rectangle 3552"/>
            <p:cNvSpPr>
              <a:spLocks noChangeArrowheads="1"/>
            </p:cNvSpPr>
            <p:nvPr/>
          </p:nvSpPr>
          <p:spPr bwMode="auto">
            <a:xfrm>
              <a:off x="2942" y="3490"/>
              <a:ext cx="26" cy="4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3" name="Rectangle 3553"/>
            <p:cNvSpPr>
              <a:spLocks noChangeArrowheads="1"/>
            </p:cNvSpPr>
            <p:nvPr/>
          </p:nvSpPr>
          <p:spPr bwMode="auto">
            <a:xfrm>
              <a:off x="2942" y="3494"/>
              <a:ext cx="26" cy="4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4" name="Rectangle 3554"/>
            <p:cNvSpPr>
              <a:spLocks noChangeArrowheads="1"/>
            </p:cNvSpPr>
            <p:nvPr/>
          </p:nvSpPr>
          <p:spPr bwMode="auto">
            <a:xfrm>
              <a:off x="2942" y="3498"/>
              <a:ext cx="26" cy="5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5" name="Rectangle 3555"/>
            <p:cNvSpPr>
              <a:spLocks noChangeArrowheads="1"/>
            </p:cNvSpPr>
            <p:nvPr/>
          </p:nvSpPr>
          <p:spPr bwMode="auto">
            <a:xfrm>
              <a:off x="2942" y="3503"/>
              <a:ext cx="26" cy="3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6" name="Rectangle 3556"/>
            <p:cNvSpPr>
              <a:spLocks noChangeArrowheads="1"/>
            </p:cNvSpPr>
            <p:nvPr/>
          </p:nvSpPr>
          <p:spPr bwMode="auto">
            <a:xfrm>
              <a:off x="2942" y="3506"/>
              <a:ext cx="26" cy="5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7" name="Rectangle 3557"/>
            <p:cNvSpPr>
              <a:spLocks noChangeArrowheads="1"/>
            </p:cNvSpPr>
            <p:nvPr/>
          </p:nvSpPr>
          <p:spPr bwMode="auto">
            <a:xfrm>
              <a:off x="2942" y="3511"/>
              <a:ext cx="26" cy="4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8" name="Rectangle 3558"/>
            <p:cNvSpPr>
              <a:spLocks noChangeArrowheads="1"/>
            </p:cNvSpPr>
            <p:nvPr/>
          </p:nvSpPr>
          <p:spPr bwMode="auto">
            <a:xfrm>
              <a:off x="2942" y="3515"/>
              <a:ext cx="26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9" name="Rectangle 3559"/>
            <p:cNvSpPr>
              <a:spLocks noChangeArrowheads="1"/>
            </p:cNvSpPr>
            <p:nvPr/>
          </p:nvSpPr>
          <p:spPr bwMode="auto">
            <a:xfrm>
              <a:off x="2942" y="3519"/>
              <a:ext cx="26" cy="4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0" name="Rectangle 3560"/>
            <p:cNvSpPr>
              <a:spLocks noChangeArrowheads="1"/>
            </p:cNvSpPr>
            <p:nvPr/>
          </p:nvSpPr>
          <p:spPr bwMode="auto">
            <a:xfrm>
              <a:off x="2942" y="3523"/>
              <a:ext cx="26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1" name="Rectangle 3561"/>
            <p:cNvSpPr>
              <a:spLocks noChangeArrowheads="1"/>
            </p:cNvSpPr>
            <p:nvPr/>
          </p:nvSpPr>
          <p:spPr bwMode="auto">
            <a:xfrm>
              <a:off x="2942" y="3527"/>
              <a:ext cx="26" cy="4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2" name="Rectangle 3562"/>
            <p:cNvSpPr>
              <a:spLocks noChangeArrowheads="1"/>
            </p:cNvSpPr>
            <p:nvPr/>
          </p:nvSpPr>
          <p:spPr bwMode="auto">
            <a:xfrm>
              <a:off x="2942" y="3531"/>
              <a:ext cx="26" cy="4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3" name="Rectangle 3563"/>
            <p:cNvSpPr>
              <a:spLocks noChangeArrowheads="1"/>
            </p:cNvSpPr>
            <p:nvPr/>
          </p:nvSpPr>
          <p:spPr bwMode="auto">
            <a:xfrm>
              <a:off x="2942" y="3535"/>
              <a:ext cx="26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4" name="Rectangle 3564"/>
            <p:cNvSpPr>
              <a:spLocks noChangeArrowheads="1"/>
            </p:cNvSpPr>
            <p:nvPr/>
          </p:nvSpPr>
          <p:spPr bwMode="auto">
            <a:xfrm>
              <a:off x="2942" y="3539"/>
              <a:ext cx="26" cy="5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5" name="Rectangle 3565"/>
            <p:cNvSpPr>
              <a:spLocks noChangeArrowheads="1"/>
            </p:cNvSpPr>
            <p:nvPr/>
          </p:nvSpPr>
          <p:spPr bwMode="auto">
            <a:xfrm>
              <a:off x="2942" y="3544"/>
              <a:ext cx="26" cy="4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6" name="Rectangle 3566"/>
            <p:cNvSpPr>
              <a:spLocks noChangeArrowheads="1"/>
            </p:cNvSpPr>
            <p:nvPr/>
          </p:nvSpPr>
          <p:spPr bwMode="auto">
            <a:xfrm>
              <a:off x="2942" y="3548"/>
              <a:ext cx="26" cy="4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7" name="Rectangle 3567"/>
            <p:cNvSpPr>
              <a:spLocks noChangeArrowheads="1"/>
            </p:cNvSpPr>
            <p:nvPr/>
          </p:nvSpPr>
          <p:spPr bwMode="auto">
            <a:xfrm>
              <a:off x="2942" y="3552"/>
              <a:ext cx="26" cy="4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8" name="Rectangle 3568"/>
            <p:cNvSpPr>
              <a:spLocks noChangeArrowheads="1"/>
            </p:cNvSpPr>
            <p:nvPr/>
          </p:nvSpPr>
          <p:spPr bwMode="auto">
            <a:xfrm>
              <a:off x="2942" y="3556"/>
              <a:ext cx="26" cy="4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9" name="Rectangle 3569"/>
            <p:cNvSpPr>
              <a:spLocks noChangeArrowheads="1"/>
            </p:cNvSpPr>
            <p:nvPr/>
          </p:nvSpPr>
          <p:spPr bwMode="auto">
            <a:xfrm>
              <a:off x="2942" y="3560"/>
              <a:ext cx="26" cy="5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0" name="Rectangle 3570"/>
            <p:cNvSpPr>
              <a:spLocks noChangeArrowheads="1"/>
            </p:cNvSpPr>
            <p:nvPr/>
          </p:nvSpPr>
          <p:spPr bwMode="auto">
            <a:xfrm>
              <a:off x="2942" y="3565"/>
              <a:ext cx="26" cy="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1" name="Rectangle 3571"/>
            <p:cNvSpPr>
              <a:spLocks noChangeArrowheads="1"/>
            </p:cNvSpPr>
            <p:nvPr/>
          </p:nvSpPr>
          <p:spPr bwMode="auto">
            <a:xfrm>
              <a:off x="2942" y="3568"/>
              <a:ext cx="26" cy="5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2" name="Rectangle 3572"/>
            <p:cNvSpPr>
              <a:spLocks noChangeArrowheads="1"/>
            </p:cNvSpPr>
            <p:nvPr/>
          </p:nvSpPr>
          <p:spPr bwMode="auto">
            <a:xfrm>
              <a:off x="2942" y="3573"/>
              <a:ext cx="26" cy="3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3" name="Rectangle 3573"/>
            <p:cNvSpPr>
              <a:spLocks noChangeArrowheads="1"/>
            </p:cNvSpPr>
            <p:nvPr/>
          </p:nvSpPr>
          <p:spPr bwMode="auto">
            <a:xfrm>
              <a:off x="2942" y="3576"/>
              <a:ext cx="26" cy="5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4" name="Rectangle 3574"/>
            <p:cNvSpPr>
              <a:spLocks noChangeArrowheads="1"/>
            </p:cNvSpPr>
            <p:nvPr/>
          </p:nvSpPr>
          <p:spPr bwMode="auto">
            <a:xfrm>
              <a:off x="2942" y="3581"/>
              <a:ext cx="26" cy="4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5" name="Rectangle 3575"/>
            <p:cNvSpPr>
              <a:spLocks noChangeArrowheads="1"/>
            </p:cNvSpPr>
            <p:nvPr/>
          </p:nvSpPr>
          <p:spPr bwMode="auto">
            <a:xfrm>
              <a:off x="2942" y="3585"/>
              <a:ext cx="26" cy="4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6" name="Rectangle 3576"/>
            <p:cNvSpPr>
              <a:spLocks noChangeArrowheads="1"/>
            </p:cNvSpPr>
            <p:nvPr/>
          </p:nvSpPr>
          <p:spPr bwMode="auto">
            <a:xfrm>
              <a:off x="2942" y="3589"/>
              <a:ext cx="26" cy="5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7" name="Rectangle 3577"/>
            <p:cNvSpPr>
              <a:spLocks noChangeArrowheads="1"/>
            </p:cNvSpPr>
            <p:nvPr/>
          </p:nvSpPr>
          <p:spPr bwMode="auto">
            <a:xfrm>
              <a:off x="2942" y="3594"/>
              <a:ext cx="26" cy="3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8" name="Rectangle 3578"/>
            <p:cNvSpPr>
              <a:spLocks noChangeArrowheads="1"/>
            </p:cNvSpPr>
            <p:nvPr/>
          </p:nvSpPr>
          <p:spPr bwMode="auto">
            <a:xfrm>
              <a:off x="2942" y="3597"/>
              <a:ext cx="26" cy="5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9" name="Rectangle 3579"/>
            <p:cNvSpPr>
              <a:spLocks noChangeArrowheads="1"/>
            </p:cNvSpPr>
            <p:nvPr/>
          </p:nvSpPr>
          <p:spPr bwMode="auto">
            <a:xfrm>
              <a:off x="2942" y="3602"/>
              <a:ext cx="26" cy="4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20" name="Rectangle 3580"/>
            <p:cNvSpPr>
              <a:spLocks noChangeArrowheads="1"/>
            </p:cNvSpPr>
            <p:nvPr/>
          </p:nvSpPr>
          <p:spPr bwMode="auto">
            <a:xfrm>
              <a:off x="2942" y="3606"/>
              <a:ext cx="26" cy="4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21" name="Rectangle 3581"/>
            <p:cNvSpPr>
              <a:spLocks noChangeArrowheads="1"/>
            </p:cNvSpPr>
            <p:nvPr/>
          </p:nvSpPr>
          <p:spPr bwMode="auto">
            <a:xfrm>
              <a:off x="2942" y="3610"/>
              <a:ext cx="26" cy="4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22" name="Rectangle 3582"/>
            <p:cNvSpPr>
              <a:spLocks noChangeArrowheads="1"/>
            </p:cNvSpPr>
            <p:nvPr/>
          </p:nvSpPr>
          <p:spPr bwMode="auto">
            <a:xfrm>
              <a:off x="2942" y="3614"/>
              <a:ext cx="26" cy="2"/>
            </a:xfrm>
            <a:prstGeom prst="rect">
              <a:avLst/>
            </a:prstGeom>
            <a:solidFill>
              <a:srgbClr val="8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23" name="Rectangle 3583"/>
            <p:cNvSpPr>
              <a:spLocks noChangeArrowheads="1"/>
            </p:cNvSpPr>
            <p:nvPr/>
          </p:nvSpPr>
          <p:spPr bwMode="auto">
            <a:xfrm>
              <a:off x="2942" y="3352"/>
              <a:ext cx="25" cy="26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524" name="Picture 3584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4" y="3340"/>
              <a:ext cx="2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525" name="Picture 3585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4" y="3340"/>
              <a:ext cx="2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526" name="Rectangle 3586"/>
            <p:cNvSpPr>
              <a:spLocks noChangeArrowheads="1"/>
            </p:cNvSpPr>
            <p:nvPr/>
          </p:nvSpPr>
          <p:spPr bwMode="auto">
            <a:xfrm>
              <a:off x="3134" y="3340"/>
              <a:ext cx="20" cy="12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527" name="Picture 3587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6" y="3328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528" name="Picture 3588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6" y="3328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529" name="Rectangle 3589"/>
            <p:cNvSpPr>
              <a:spLocks noChangeArrowheads="1"/>
            </p:cNvSpPr>
            <p:nvPr/>
          </p:nvSpPr>
          <p:spPr bwMode="auto">
            <a:xfrm>
              <a:off x="3106" y="3366"/>
              <a:ext cx="48" cy="26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0" name="Line 3590"/>
            <p:cNvSpPr>
              <a:spLocks noChangeShapeType="1"/>
            </p:cNvSpPr>
            <p:nvPr/>
          </p:nvSpPr>
          <p:spPr bwMode="auto">
            <a:xfrm>
              <a:off x="3106" y="3328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1" name="Line 3591"/>
            <p:cNvSpPr>
              <a:spLocks noChangeShapeType="1"/>
            </p:cNvSpPr>
            <p:nvPr/>
          </p:nvSpPr>
          <p:spPr bwMode="auto">
            <a:xfrm>
              <a:off x="3154" y="3328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2" name="Rectangle 3592"/>
            <p:cNvSpPr>
              <a:spLocks noChangeArrowheads="1"/>
            </p:cNvSpPr>
            <p:nvPr/>
          </p:nvSpPr>
          <p:spPr bwMode="auto">
            <a:xfrm>
              <a:off x="3114" y="3373"/>
              <a:ext cx="33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3" name="Rectangle 3593"/>
            <p:cNvSpPr>
              <a:spLocks noChangeArrowheads="1"/>
            </p:cNvSpPr>
            <p:nvPr/>
          </p:nvSpPr>
          <p:spPr bwMode="auto">
            <a:xfrm>
              <a:off x="3114" y="3373"/>
              <a:ext cx="33" cy="1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4" name="Rectangle 3594"/>
            <p:cNvSpPr>
              <a:spLocks noChangeArrowheads="1"/>
            </p:cNvSpPr>
            <p:nvPr/>
          </p:nvSpPr>
          <p:spPr bwMode="auto">
            <a:xfrm>
              <a:off x="3118" y="3379"/>
              <a:ext cx="9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5" name="Rectangle 3595"/>
            <p:cNvSpPr>
              <a:spLocks noChangeArrowheads="1"/>
            </p:cNvSpPr>
            <p:nvPr/>
          </p:nvSpPr>
          <p:spPr bwMode="auto">
            <a:xfrm>
              <a:off x="3127" y="3379"/>
              <a:ext cx="8" cy="5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6" name="Rectangle 3596"/>
            <p:cNvSpPr>
              <a:spLocks noChangeArrowheads="1"/>
            </p:cNvSpPr>
            <p:nvPr/>
          </p:nvSpPr>
          <p:spPr bwMode="auto">
            <a:xfrm>
              <a:off x="3118" y="3375"/>
              <a:ext cx="1" cy="4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7" name="Rectangle 3597"/>
            <p:cNvSpPr>
              <a:spLocks noChangeArrowheads="1"/>
            </p:cNvSpPr>
            <p:nvPr/>
          </p:nvSpPr>
          <p:spPr bwMode="auto">
            <a:xfrm>
              <a:off x="3118" y="3375"/>
              <a:ext cx="1" cy="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8" name="Rectangle 3598"/>
            <p:cNvSpPr>
              <a:spLocks noChangeArrowheads="1"/>
            </p:cNvSpPr>
            <p:nvPr/>
          </p:nvSpPr>
          <p:spPr bwMode="auto">
            <a:xfrm>
              <a:off x="3119" y="3375"/>
              <a:ext cx="1" cy="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9" name="Rectangle 3599"/>
            <p:cNvSpPr>
              <a:spLocks noChangeArrowheads="1"/>
            </p:cNvSpPr>
            <p:nvPr/>
          </p:nvSpPr>
          <p:spPr bwMode="auto">
            <a:xfrm>
              <a:off x="3120" y="3375"/>
              <a:ext cx="1" cy="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0" name="Rectangle 3600"/>
            <p:cNvSpPr>
              <a:spLocks noChangeArrowheads="1"/>
            </p:cNvSpPr>
            <p:nvPr/>
          </p:nvSpPr>
          <p:spPr bwMode="auto">
            <a:xfrm>
              <a:off x="3120" y="3375"/>
              <a:ext cx="1" cy="4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1" name="Rectangle 3601"/>
            <p:cNvSpPr>
              <a:spLocks noChangeArrowheads="1"/>
            </p:cNvSpPr>
            <p:nvPr/>
          </p:nvSpPr>
          <p:spPr bwMode="auto">
            <a:xfrm>
              <a:off x="3121" y="3375"/>
              <a:ext cx="1" cy="4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2" name="Rectangle 3602"/>
            <p:cNvSpPr>
              <a:spLocks noChangeArrowheads="1"/>
            </p:cNvSpPr>
            <p:nvPr/>
          </p:nvSpPr>
          <p:spPr bwMode="auto">
            <a:xfrm>
              <a:off x="3122" y="3375"/>
              <a:ext cx="1" cy="4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3" name="Rectangle 3603"/>
            <p:cNvSpPr>
              <a:spLocks noChangeArrowheads="1"/>
            </p:cNvSpPr>
            <p:nvPr/>
          </p:nvSpPr>
          <p:spPr bwMode="auto">
            <a:xfrm>
              <a:off x="3122" y="3375"/>
              <a:ext cx="1" cy="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4" name="Rectangle 3604"/>
            <p:cNvSpPr>
              <a:spLocks noChangeArrowheads="1"/>
            </p:cNvSpPr>
            <p:nvPr/>
          </p:nvSpPr>
          <p:spPr bwMode="auto">
            <a:xfrm>
              <a:off x="3123" y="3375"/>
              <a:ext cx="1" cy="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5" name="Rectangle 3605"/>
            <p:cNvSpPr>
              <a:spLocks noChangeArrowheads="1"/>
            </p:cNvSpPr>
            <p:nvPr/>
          </p:nvSpPr>
          <p:spPr bwMode="auto">
            <a:xfrm>
              <a:off x="3123" y="3375"/>
              <a:ext cx="1" cy="4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6" name="Rectangle 3606"/>
            <p:cNvSpPr>
              <a:spLocks noChangeArrowheads="1"/>
            </p:cNvSpPr>
            <p:nvPr/>
          </p:nvSpPr>
          <p:spPr bwMode="auto">
            <a:xfrm>
              <a:off x="3124" y="3375"/>
              <a:ext cx="1" cy="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7" name="Rectangle 3607"/>
            <p:cNvSpPr>
              <a:spLocks noChangeArrowheads="1"/>
            </p:cNvSpPr>
            <p:nvPr/>
          </p:nvSpPr>
          <p:spPr bwMode="auto">
            <a:xfrm>
              <a:off x="3125" y="3375"/>
              <a:ext cx="1" cy="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8" name="Rectangle 3608"/>
            <p:cNvSpPr>
              <a:spLocks noChangeArrowheads="1"/>
            </p:cNvSpPr>
            <p:nvPr/>
          </p:nvSpPr>
          <p:spPr bwMode="auto">
            <a:xfrm>
              <a:off x="3125" y="3375"/>
              <a:ext cx="1" cy="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9" name="Rectangle 3609"/>
            <p:cNvSpPr>
              <a:spLocks noChangeArrowheads="1"/>
            </p:cNvSpPr>
            <p:nvPr/>
          </p:nvSpPr>
          <p:spPr bwMode="auto">
            <a:xfrm>
              <a:off x="3126" y="3375"/>
              <a:ext cx="1" cy="4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0" name="Rectangle 3610"/>
            <p:cNvSpPr>
              <a:spLocks noChangeArrowheads="1"/>
            </p:cNvSpPr>
            <p:nvPr/>
          </p:nvSpPr>
          <p:spPr bwMode="auto">
            <a:xfrm>
              <a:off x="3127" y="3375"/>
              <a:ext cx="1" cy="4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1" name="Rectangle 3611"/>
            <p:cNvSpPr>
              <a:spLocks noChangeArrowheads="1"/>
            </p:cNvSpPr>
            <p:nvPr/>
          </p:nvSpPr>
          <p:spPr bwMode="auto">
            <a:xfrm>
              <a:off x="3127" y="3375"/>
              <a:ext cx="1" cy="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2" name="Rectangle 3612"/>
            <p:cNvSpPr>
              <a:spLocks noChangeArrowheads="1"/>
            </p:cNvSpPr>
            <p:nvPr/>
          </p:nvSpPr>
          <p:spPr bwMode="auto">
            <a:xfrm>
              <a:off x="3128" y="3375"/>
              <a:ext cx="1" cy="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3" name="Rectangle 3613"/>
            <p:cNvSpPr>
              <a:spLocks noChangeArrowheads="1"/>
            </p:cNvSpPr>
            <p:nvPr/>
          </p:nvSpPr>
          <p:spPr bwMode="auto">
            <a:xfrm>
              <a:off x="3128" y="3375"/>
              <a:ext cx="1" cy="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7437" name="Rectangle 3614"/>
          <p:cNvSpPr>
            <a:spLocks noChangeArrowheads="1"/>
          </p:cNvSpPr>
          <p:nvPr/>
        </p:nvSpPr>
        <p:spPr bwMode="auto">
          <a:xfrm>
            <a:off x="4967288" y="5357813"/>
            <a:ext cx="1587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8" name="Rectangle 3615"/>
          <p:cNvSpPr>
            <a:spLocks noChangeArrowheads="1"/>
          </p:cNvSpPr>
          <p:nvPr/>
        </p:nvSpPr>
        <p:spPr bwMode="auto">
          <a:xfrm>
            <a:off x="4968875" y="5357813"/>
            <a:ext cx="1588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9" name="Rectangle 3616"/>
          <p:cNvSpPr>
            <a:spLocks noChangeArrowheads="1"/>
          </p:cNvSpPr>
          <p:nvPr/>
        </p:nvSpPr>
        <p:spPr bwMode="auto">
          <a:xfrm>
            <a:off x="4968875" y="5357813"/>
            <a:ext cx="1588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0" name="Rectangle 3617"/>
          <p:cNvSpPr>
            <a:spLocks noChangeArrowheads="1"/>
          </p:cNvSpPr>
          <p:nvPr/>
        </p:nvSpPr>
        <p:spPr bwMode="auto">
          <a:xfrm>
            <a:off x="4970463" y="5357813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1" name="Rectangle 3618"/>
          <p:cNvSpPr>
            <a:spLocks noChangeArrowheads="1"/>
          </p:cNvSpPr>
          <p:nvPr/>
        </p:nvSpPr>
        <p:spPr bwMode="auto">
          <a:xfrm>
            <a:off x="4972050" y="5357813"/>
            <a:ext cx="1588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2" name="Rectangle 3619"/>
          <p:cNvSpPr>
            <a:spLocks noChangeArrowheads="1"/>
          </p:cNvSpPr>
          <p:nvPr/>
        </p:nvSpPr>
        <p:spPr bwMode="auto">
          <a:xfrm>
            <a:off x="4972050" y="5357813"/>
            <a:ext cx="1588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3" name="Rectangle 3620"/>
          <p:cNvSpPr>
            <a:spLocks noChangeArrowheads="1"/>
          </p:cNvSpPr>
          <p:nvPr/>
        </p:nvSpPr>
        <p:spPr bwMode="auto">
          <a:xfrm>
            <a:off x="4973638" y="5357813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4" name="Rectangle 3621"/>
          <p:cNvSpPr>
            <a:spLocks noChangeArrowheads="1"/>
          </p:cNvSpPr>
          <p:nvPr/>
        </p:nvSpPr>
        <p:spPr bwMode="auto">
          <a:xfrm>
            <a:off x="4975225" y="5357813"/>
            <a:ext cx="3175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5" name="Rectangle 3622"/>
          <p:cNvSpPr>
            <a:spLocks noChangeArrowheads="1"/>
          </p:cNvSpPr>
          <p:nvPr/>
        </p:nvSpPr>
        <p:spPr bwMode="auto">
          <a:xfrm>
            <a:off x="4975225" y="5357813"/>
            <a:ext cx="3175" cy="635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6" name="Rectangle 3623"/>
          <p:cNvSpPr>
            <a:spLocks noChangeArrowheads="1"/>
          </p:cNvSpPr>
          <p:nvPr/>
        </p:nvSpPr>
        <p:spPr bwMode="auto">
          <a:xfrm>
            <a:off x="4978400" y="5357813"/>
            <a:ext cx="1588" cy="6350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7" name="Rectangle 3624"/>
          <p:cNvSpPr>
            <a:spLocks noChangeArrowheads="1"/>
          </p:cNvSpPr>
          <p:nvPr/>
        </p:nvSpPr>
        <p:spPr bwMode="auto">
          <a:xfrm>
            <a:off x="4978400" y="5357813"/>
            <a:ext cx="1588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8" name="Rectangle 3625"/>
          <p:cNvSpPr>
            <a:spLocks noChangeArrowheads="1"/>
          </p:cNvSpPr>
          <p:nvPr/>
        </p:nvSpPr>
        <p:spPr bwMode="auto">
          <a:xfrm>
            <a:off x="4979988" y="5357813"/>
            <a:ext cx="1587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9" name="Rectangle 3626"/>
          <p:cNvSpPr>
            <a:spLocks noChangeArrowheads="1"/>
          </p:cNvSpPr>
          <p:nvPr/>
        </p:nvSpPr>
        <p:spPr bwMode="auto">
          <a:xfrm>
            <a:off x="4981575" y="5357813"/>
            <a:ext cx="0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0" name="Rectangle 3627"/>
          <p:cNvSpPr>
            <a:spLocks noChangeArrowheads="1"/>
          </p:cNvSpPr>
          <p:nvPr/>
        </p:nvSpPr>
        <p:spPr bwMode="auto">
          <a:xfrm>
            <a:off x="4981575" y="5357813"/>
            <a:ext cx="0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1" name="Rectangle 3628"/>
          <p:cNvSpPr>
            <a:spLocks noChangeArrowheads="1"/>
          </p:cNvSpPr>
          <p:nvPr/>
        </p:nvSpPr>
        <p:spPr bwMode="auto">
          <a:xfrm>
            <a:off x="4981575" y="5357813"/>
            <a:ext cx="1588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2" name="Rectangle 3629"/>
          <p:cNvSpPr>
            <a:spLocks noChangeArrowheads="1"/>
          </p:cNvSpPr>
          <p:nvPr/>
        </p:nvSpPr>
        <p:spPr bwMode="auto">
          <a:xfrm>
            <a:off x="4983163" y="5357813"/>
            <a:ext cx="1587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3" name="Rectangle 3630"/>
          <p:cNvSpPr>
            <a:spLocks noChangeArrowheads="1"/>
          </p:cNvSpPr>
          <p:nvPr/>
        </p:nvSpPr>
        <p:spPr bwMode="auto">
          <a:xfrm>
            <a:off x="4983163" y="5357813"/>
            <a:ext cx="1587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4" name="Rectangle 3631"/>
          <p:cNvSpPr>
            <a:spLocks noChangeArrowheads="1"/>
          </p:cNvSpPr>
          <p:nvPr/>
        </p:nvSpPr>
        <p:spPr bwMode="auto">
          <a:xfrm>
            <a:off x="4984750" y="5357813"/>
            <a:ext cx="1588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5" name="Rectangle 3632"/>
          <p:cNvSpPr>
            <a:spLocks noChangeArrowheads="1"/>
          </p:cNvSpPr>
          <p:nvPr/>
        </p:nvSpPr>
        <p:spPr bwMode="auto">
          <a:xfrm>
            <a:off x="4984750" y="5357813"/>
            <a:ext cx="1588" cy="6350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6" name="Rectangle 3633"/>
          <p:cNvSpPr>
            <a:spLocks noChangeArrowheads="1"/>
          </p:cNvSpPr>
          <p:nvPr/>
        </p:nvSpPr>
        <p:spPr bwMode="auto">
          <a:xfrm>
            <a:off x="4986338" y="5357813"/>
            <a:ext cx="1587" cy="635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7" name="Rectangle 3634"/>
          <p:cNvSpPr>
            <a:spLocks noChangeArrowheads="1"/>
          </p:cNvSpPr>
          <p:nvPr/>
        </p:nvSpPr>
        <p:spPr bwMode="auto">
          <a:xfrm>
            <a:off x="4987925" y="5357813"/>
            <a:ext cx="1588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8" name="Rectangle 3635"/>
          <p:cNvSpPr>
            <a:spLocks noChangeArrowheads="1"/>
          </p:cNvSpPr>
          <p:nvPr/>
        </p:nvSpPr>
        <p:spPr bwMode="auto">
          <a:xfrm>
            <a:off x="4987925" y="5357813"/>
            <a:ext cx="1588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9" name="Rectangle 3636"/>
          <p:cNvSpPr>
            <a:spLocks noChangeArrowheads="1"/>
          </p:cNvSpPr>
          <p:nvPr/>
        </p:nvSpPr>
        <p:spPr bwMode="auto">
          <a:xfrm>
            <a:off x="4978400" y="5364163"/>
            <a:ext cx="11113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0" name="Freeform 3637"/>
          <p:cNvSpPr>
            <a:spLocks/>
          </p:cNvSpPr>
          <p:nvPr/>
        </p:nvSpPr>
        <p:spPr bwMode="auto">
          <a:xfrm>
            <a:off x="4657725" y="5253038"/>
            <a:ext cx="396875" cy="519112"/>
          </a:xfrm>
          <a:custGeom>
            <a:avLst/>
            <a:gdLst>
              <a:gd name="T0" fmla="*/ 2147483647 w 500"/>
              <a:gd name="T1" fmla="*/ 2147483647 h 654"/>
              <a:gd name="T2" fmla="*/ 2147483647 w 500"/>
              <a:gd name="T3" fmla="*/ 2147483647 h 654"/>
              <a:gd name="T4" fmla="*/ 0 w 500"/>
              <a:gd name="T5" fmla="*/ 2147483647 h 654"/>
              <a:gd name="T6" fmla="*/ 0 w 500"/>
              <a:gd name="T7" fmla="*/ 2147483647 h 654"/>
              <a:gd name="T8" fmla="*/ 2147483647 w 500"/>
              <a:gd name="T9" fmla="*/ 2147483647 h 654"/>
              <a:gd name="T10" fmla="*/ 2147483647 w 500"/>
              <a:gd name="T11" fmla="*/ 2147483647 h 654"/>
              <a:gd name="T12" fmla="*/ 2147483647 w 500"/>
              <a:gd name="T13" fmla="*/ 2147483647 h 654"/>
              <a:gd name="T14" fmla="*/ 2147483647 w 500"/>
              <a:gd name="T15" fmla="*/ 0 h 654"/>
              <a:gd name="T16" fmla="*/ 2147483647 w 500"/>
              <a:gd name="T17" fmla="*/ 0 h 654"/>
              <a:gd name="T18" fmla="*/ 2147483647 w 500"/>
              <a:gd name="T19" fmla="*/ 2147483647 h 654"/>
              <a:gd name="T20" fmla="*/ 2147483647 w 500"/>
              <a:gd name="T21" fmla="*/ 2147483647 h 654"/>
              <a:gd name="T22" fmla="*/ 2147483647 w 500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4"/>
              <a:gd name="T38" fmla="*/ 500 w 500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4">
                <a:moveTo>
                  <a:pt x="67" y="654"/>
                </a:moveTo>
                <a:lnTo>
                  <a:pt x="67" y="635"/>
                </a:lnTo>
                <a:lnTo>
                  <a:pt x="0" y="635"/>
                </a:lnTo>
                <a:lnTo>
                  <a:pt x="0" y="68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4"/>
                </a:lnTo>
                <a:lnTo>
                  <a:pt x="67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1" name="Rectangle 3638"/>
          <p:cNvSpPr>
            <a:spLocks noChangeArrowheads="1"/>
          </p:cNvSpPr>
          <p:nvPr/>
        </p:nvSpPr>
        <p:spPr bwMode="auto">
          <a:xfrm>
            <a:off x="5133975" y="5445125"/>
            <a:ext cx="23495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PIC</a:t>
            </a:r>
          </a:p>
        </p:txBody>
      </p:sp>
      <p:sp>
        <p:nvSpPr>
          <p:cNvPr id="207462" name="Freeform 3639"/>
          <p:cNvSpPr>
            <a:spLocks noEditPoints="1"/>
          </p:cNvSpPr>
          <p:nvPr/>
        </p:nvSpPr>
        <p:spPr bwMode="auto">
          <a:xfrm>
            <a:off x="5499100" y="5422900"/>
            <a:ext cx="377825" cy="28575"/>
          </a:xfrm>
          <a:custGeom>
            <a:avLst/>
            <a:gdLst>
              <a:gd name="T0" fmla="*/ 0 w 479"/>
              <a:gd name="T1" fmla="*/ 2147483647 h 36"/>
              <a:gd name="T2" fmla="*/ 0 w 479"/>
              <a:gd name="T3" fmla="*/ 2147483647 h 36"/>
              <a:gd name="T4" fmla="*/ 2147483647 w 479"/>
              <a:gd name="T5" fmla="*/ 2147483647 h 36"/>
              <a:gd name="T6" fmla="*/ 2147483647 w 479"/>
              <a:gd name="T7" fmla="*/ 2147483647 h 36"/>
              <a:gd name="T8" fmla="*/ 0 w 479"/>
              <a:gd name="T9" fmla="*/ 2147483647 h 36"/>
              <a:gd name="T10" fmla="*/ 2147483647 w 479"/>
              <a:gd name="T11" fmla="*/ 2147483647 h 36"/>
              <a:gd name="T12" fmla="*/ 2147483647 w 479"/>
              <a:gd name="T13" fmla="*/ 2147483647 h 36"/>
              <a:gd name="T14" fmla="*/ 2147483647 w 479"/>
              <a:gd name="T15" fmla="*/ 2147483647 h 36"/>
              <a:gd name="T16" fmla="*/ 2147483647 w 479"/>
              <a:gd name="T17" fmla="*/ 2147483647 h 36"/>
              <a:gd name="T18" fmla="*/ 2147483647 w 479"/>
              <a:gd name="T19" fmla="*/ 2147483647 h 36"/>
              <a:gd name="T20" fmla="*/ 2147483647 w 479"/>
              <a:gd name="T21" fmla="*/ 2147483647 h 36"/>
              <a:gd name="T22" fmla="*/ 2147483647 w 479"/>
              <a:gd name="T23" fmla="*/ 2147483647 h 36"/>
              <a:gd name="T24" fmla="*/ 2147483647 w 479"/>
              <a:gd name="T25" fmla="*/ 2147483647 h 36"/>
              <a:gd name="T26" fmla="*/ 2147483647 w 479"/>
              <a:gd name="T27" fmla="*/ 2147483647 h 36"/>
              <a:gd name="T28" fmla="*/ 2147483647 w 479"/>
              <a:gd name="T29" fmla="*/ 2147483647 h 36"/>
              <a:gd name="T30" fmla="*/ 2147483647 w 479"/>
              <a:gd name="T31" fmla="*/ 2147483647 h 36"/>
              <a:gd name="T32" fmla="*/ 2147483647 w 479"/>
              <a:gd name="T33" fmla="*/ 2147483647 h 36"/>
              <a:gd name="T34" fmla="*/ 2147483647 w 479"/>
              <a:gd name="T35" fmla="*/ 2147483647 h 36"/>
              <a:gd name="T36" fmla="*/ 2147483647 w 479"/>
              <a:gd name="T37" fmla="*/ 2147483647 h 36"/>
              <a:gd name="T38" fmla="*/ 2147483647 w 479"/>
              <a:gd name="T39" fmla="*/ 2147483647 h 36"/>
              <a:gd name="T40" fmla="*/ 2147483647 w 479"/>
              <a:gd name="T41" fmla="*/ 2147483647 h 36"/>
              <a:gd name="T42" fmla="*/ 2147483647 w 479"/>
              <a:gd name="T43" fmla="*/ 2147483647 h 36"/>
              <a:gd name="T44" fmla="*/ 2147483647 w 479"/>
              <a:gd name="T45" fmla="*/ 2147483647 h 36"/>
              <a:gd name="T46" fmla="*/ 2147483647 w 479"/>
              <a:gd name="T47" fmla="*/ 2147483647 h 36"/>
              <a:gd name="T48" fmla="*/ 2147483647 w 479"/>
              <a:gd name="T49" fmla="*/ 2147483647 h 36"/>
              <a:gd name="T50" fmla="*/ 2147483647 w 479"/>
              <a:gd name="T51" fmla="*/ 0 h 36"/>
              <a:gd name="T52" fmla="*/ 2147483647 w 479"/>
              <a:gd name="T53" fmla="*/ 2147483647 h 36"/>
              <a:gd name="T54" fmla="*/ 2147483647 w 479"/>
              <a:gd name="T55" fmla="*/ 2147483647 h 36"/>
              <a:gd name="T56" fmla="*/ 2147483647 w 479"/>
              <a:gd name="T57" fmla="*/ 0 h 36"/>
              <a:gd name="T58" fmla="*/ 2147483647 w 479"/>
              <a:gd name="T59" fmla="*/ 0 h 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9"/>
              <a:gd name="T91" fmla="*/ 0 h 36"/>
              <a:gd name="T92" fmla="*/ 479 w 479"/>
              <a:gd name="T93" fmla="*/ 36 h 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9" h="36">
                <a:moveTo>
                  <a:pt x="0" y="4"/>
                </a:moveTo>
                <a:lnTo>
                  <a:pt x="0" y="17"/>
                </a:lnTo>
                <a:lnTo>
                  <a:pt x="17" y="17"/>
                </a:lnTo>
                <a:lnTo>
                  <a:pt x="17" y="4"/>
                </a:lnTo>
                <a:lnTo>
                  <a:pt x="0" y="4"/>
                </a:lnTo>
                <a:close/>
                <a:moveTo>
                  <a:pt x="70" y="23"/>
                </a:moveTo>
                <a:lnTo>
                  <a:pt x="70" y="36"/>
                </a:lnTo>
                <a:lnTo>
                  <a:pt x="86" y="36"/>
                </a:lnTo>
                <a:lnTo>
                  <a:pt x="86" y="23"/>
                </a:lnTo>
                <a:lnTo>
                  <a:pt x="70" y="23"/>
                </a:lnTo>
                <a:close/>
                <a:moveTo>
                  <a:pt x="308" y="23"/>
                </a:moveTo>
                <a:lnTo>
                  <a:pt x="308" y="36"/>
                </a:lnTo>
                <a:lnTo>
                  <a:pt x="291" y="36"/>
                </a:lnTo>
                <a:lnTo>
                  <a:pt x="291" y="23"/>
                </a:lnTo>
                <a:lnTo>
                  <a:pt x="308" y="23"/>
                </a:lnTo>
                <a:close/>
                <a:moveTo>
                  <a:pt x="327" y="23"/>
                </a:moveTo>
                <a:lnTo>
                  <a:pt x="327" y="36"/>
                </a:lnTo>
                <a:lnTo>
                  <a:pt x="344" y="36"/>
                </a:lnTo>
                <a:lnTo>
                  <a:pt x="344" y="23"/>
                </a:lnTo>
                <a:lnTo>
                  <a:pt x="327" y="23"/>
                </a:lnTo>
                <a:close/>
                <a:moveTo>
                  <a:pt x="426" y="23"/>
                </a:moveTo>
                <a:lnTo>
                  <a:pt x="426" y="36"/>
                </a:lnTo>
                <a:lnTo>
                  <a:pt x="442" y="36"/>
                </a:lnTo>
                <a:lnTo>
                  <a:pt x="442" y="23"/>
                </a:lnTo>
                <a:lnTo>
                  <a:pt x="426" y="23"/>
                </a:lnTo>
                <a:close/>
                <a:moveTo>
                  <a:pt x="461" y="0"/>
                </a:moveTo>
                <a:lnTo>
                  <a:pt x="461" y="14"/>
                </a:lnTo>
                <a:lnTo>
                  <a:pt x="479" y="14"/>
                </a:lnTo>
                <a:lnTo>
                  <a:pt x="479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3" name="Rectangle 3640"/>
          <p:cNvSpPr>
            <a:spLocks noChangeArrowheads="1"/>
          </p:cNvSpPr>
          <p:nvPr/>
        </p:nvSpPr>
        <p:spPr bwMode="auto">
          <a:xfrm>
            <a:off x="5499100" y="5426075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4" name="Rectangle 3641"/>
          <p:cNvSpPr>
            <a:spLocks noChangeArrowheads="1"/>
          </p:cNvSpPr>
          <p:nvPr/>
        </p:nvSpPr>
        <p:spPr bwMode="auto">
          <a:xfrm>
            <a:off x="5554663" y="5441950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5" name="Rectangle 3642"/>
          <p:cNvSpPr>
            <a:spLocks noChangeArrowheads="1"/>
          </p:cNvSpPr>
          <p:nvPr/>
        </p:nvSpPr>
        <p:spPr bwMode="auto">
          <a:xfrm>
            <a:off x="5729288" y="5441950"/>
            <a:ext cx="14287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6" name="Rectangle 3643"/>
          <p:cNvSpPr>
            <a:spLocks noChangeArrowheads="1"/>
          </p:cNvSpPr>
          <p:nvPr/>
        </p:nvSpPr>
        <p:spPr bwMode="auto">
          <a:xfrm>
            <a:off x="5759450" y="5441950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7" name="Rectangle 3644"/>
          <p:cNvSpPr>
            <a:spLocks noChangeArrowheads="1"/>
          </p:cNvSpPr>
          <p:nvPr/>
        </p:nvSpPr>
        <p:spPr bwMode="auto">
          <a:xfrm>
            <a:off x="5837238" y="5441950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8" name="Rectangle 3645"/>
          <p:cNvSpPr>
            <a:spLocks noChangeArrowheads="1"/>
          </p:cNvSpPr>
          <p:nvPr/>
        </p:nvSpPr>
        <p:spPr bwMode="auto">
          <a:xfrm>
            <a:off x="5864225" y="5422900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9" name="Freeform 3646"/>
          <p:cNvSpPr>
            <a:spLocks/>
          </p:cNvSpPr>
          <p:nvPr/>
        </p:nvSpPr>
        <p:spPr bwMode="auto">
          <a:xfrm>
            <a:off x="5857875" y="4927600"/>
            <a:ext cx="30163" cy="519113"/>
          </a:xfrm>
          <a:custGeom>
            <a:avLst/>
            <a:gdLst>
              <a:gd name="T0" fmla="*/ 0 w 38"/>
              <a:gd name="T1" fmla="*/ 2147483647 h 653"/>
              <a:gd name="T2" fmla="*/ 2147483647 w 38"/>
              <a:gd name="T3" fmla="*/ 2147483647 h 653"/>
              <a:gd name="T4" fmla="*/ 2147483647 w 38"/>
              <a:gd name="T5" fmla="*/ 0 h 653"/>
              <a:gd name="T6" fmla="*/ 0 w 38"/>
              <a:gd name="T7" fmla="*/ 2147483647 h 653"/>
              <a:gd name="T8" fmla="*/ 0 w 38"/>
              <a:gd name="T9" fmla="*/ 2147483647 h 6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3"/>
              <a:gd name="T17" fmla="*/ 38 w 38"/>
              <a:gd name="T18" fmla="*/ 653 h 65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3">
                <a:moveTo>
                  <a:pt x="0" y="653"/>
                </a:moveTo>
                <a:lnTo>
                  <a:pt x="38" y="616"/>
                </a:lnTo>
                <a:lnTo>
                  <a:pt x="38" y="0"/>
                </a:lnTo>
                <a:lnTo>
                  <a:pt x="0" y="39"/>
                </a:lnTo>
                <a:lnTo>
                  <a:pt x="0" y="653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0" name="Freeform 3647"/>
          <p:cNvSpPr>
            <a:spLocks/>
          </p:cNvSpPr>
          <p:nvPr/>
        </p:nvSpPr>
        <p:spPr bwMode="auto">
          <a:xfrm>
            <a:off x="5751513" y="4927600"/>
            <a:ext cx="138112" cy="30163"/>
          </a:xfrm>
          <a:custGeom>
            <a:avLst/>
            <a:gdLst>
              <a:gd name="T0" fmla="*/ 0 w 174"/>
              <a:gd name="T1" fmla="*/ 2147483647 h 39"/>
              <a:gd name="T2" fmla="*/ 2147483647 w 174"/>
              <a:gd name="T3" fmla="*/ 0 h 39"/>
              <a:gd name="T4" fmla="*/ 2147483647 w 174"/>
              <a:gd name="T5" fmla="*/ 0 h 39"/>
              <a:gd name="T6" fmla="*/ 2147483647 w 174"/>
              <a:gd name="T7" fmla="*/ 2147483647 h 39"/>
              <a:gd name="T8" fmla="*/ 0 w 174"/>
              <a:gd name="T9" fmla="*/ 2147483647 h 39"/>
              <a:gd name="T10" fmla="*/ 0 w 174"/>
              <a:gd name="T11" fmla="*/ 2147483647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4"/>
              <a:gd name="T19" fmla="*/ 0 h 39"/>
              <a:gd name="T20" fmla="*/ 174 w 174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4" h="39">
                <a:moveTo>
                  <a:pt x="0" y="39"/>
                </a:moveTo>
                <a:lnTo>
                  <a:pt x="39" y="0"/>
                </a:lnTo>
                <a:lnTo>
                  <a:pt x="174" y="0"/>
                </a:lnTo>
                <a:lnTo>
                  <a:pt x="135" y="39"/>
                </a:lnTo>
                <a:lnTo>
                  <a:pt x="0" y="3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471" name="Freeform 3648"/>
          <p:cNvSpPr>
            <a:spLocks/>
          </p:cNvSpPr>
          <p:nvPr/>
        </p:nvSpPr>
        <p:spPr bwMode="auto">
          <a:xfrm>
            <a:off x="5491163" y="4965700"/>
            <a:ext cx="53975" cy="15875"/>
          </a:xfrm>
          <a:custGeom>
            <a:avLst/>
            <a:gdLst>
              <a:gd name="T0" fmla="*/ 0 w 68"/>
              <a:gd name="T1" fmla="*/ 2147483647 h 19"/>
              <a:gd name="T2" fmla="*/ 2147483647 w 68"/>
              <a:gd name="T3" fmla="*/ 0 h 19"/>
              <a:gd name="T4" fmla="*/ 2147483647 w 68"/>
              <a:gd name="T5" fmla="*/ 0 h 19"/>
              <a:gd name="T6" fmla="*/ 2147483647 w 68"/>
              <a:gd name="T7" fmla="*/ 2147483647 h 19"/>
              <a:gd name="T8" fmla="*/ 0 w 68"/>
              <a:gd name="T9" fmla="*/ 2147483647 h 19"/>
              <a:gd name="T10" fmla="*/ 0 w 68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19"/>
              <a:gd name="T20" fmla="*/ 68 w 68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19">
                <a:moveTo>
                  <a:pt x="0" y="19"/>
                </a:moveTo>
                <a:lnTo>
                  <a:pt x="20" y="0"/>
                </a:lnTo>
                <a:lnTo>
                  <a:pt x="68" y="0"/>
                </a:lnTo>
                <a:lnTo>
                  <a:pt x="68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472" name="Freeform 3649"/>
          <p:cNvSpPr>
            <a:spLocks/>
          </p:cNvSpPr>
          <p:nvPr/>
        </p:nvSpPr>
        <p:spPr bwMode="auto">
          <a:xfrm>
            <a:off x="5545138" y="4927600"/>
            <a:ext cx="236537" cy="30163"/>
          </a:xfrm>
          <a:custGeom>
            <a:avLst/>
            <a:gdLst>
              <a:gd name="T0" fmla="*/ 0 w 298"/>
              <a:gd name="T1" fmla="*/ 2147483647 h 39"/>
              <a:gd name="T2" fmla="*/ 2147483647 w 298"/>
              <a:gd name="T3" fmla="*/ 0 h 39"/>
              <a:gd name="T4" fmla="*/ 2147483647 w 298"/>
              <a:gd name="T5" fmla="*/ 0 h 39"/>
              <a:gd name="T6" fmla="*/ 2147483647 w 298"/>
              <a:gd name="T7" fmla="*/ 2147483647 h 39"/>
              <a:gd name="T8" fmla="*/ 0 w 298"/>
              <a:gd name="T9" fmla="*/ 2147483647 h 39"/>
              <a:gd name="T10" fmla="*/ 0 w 298"/>
              <a:gd name="T11" fmla="*/ 2147483647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9"/>
              <a:gd name="T20" fmla="*/ 298 w 298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9">
                <a:moveTo>
                  <a:pt x="0" y="39"/>
                </a:moveTo>
                <a:lnTo>
                  <a:pt x="38" y="0"/>
                </a:lnTo>
                <a:lnTo>
                  <a:pt x="298" y="0"/>
                </a:lnTo>
                <a:lnTo>
                  <a:pt x="259" y="39"/>
                </a:lnTo>
                <a:lnTo>
                  <a:pt x="0" y="3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473" name="Rectangle 3650"/>
          <p:cNvSpPr>
            <a:spLocks noChangeArrowheads="1"/>
          </p:cNvSpPr>
          <p:nvPr/>
        </p:nvSpPr>
        <p:spPr bwMode="auto">
          <a:xfrm>
            <a:off x="5491163" y="4927600"/>
            <a:ext cx="398462" cy="1588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4" name="Rectangle 3651"/>
          <p:cNvSpPr>
            <a:spLocks noChangeArrowheads="1"/>
          </p:cNvSpPr>
          <p:nvPr/>
        </p:nvSpPr>
        <p:spPr bwMode="auto">
          <a:xfrm>
            <a:off x="5491163" y="4927600"/>
            <a:ext cx="398462" cy="15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5" name="Rectangle 3652"/>
          <p:cNvSpPr>
            <a:spLocks noChangeArrowheads="1"/>
          </p:cNvSpPr>
          <p:nvPr/>
        </p:nvSpPr>
        <p:spPr bwMode="auto">
          <a:xfrm>
            <a:off x="5491163" y="4929188"/>
            <a:ext cx="398462" cy="1587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6" name="Rectangle 3653"/>
          <p:cNvSpPr>
            <a:spLocks noChangeArrowheads="1"/>
          </p:cNvSpPr>
          <p:nvPr/>
        </p:nvSpPr>
        <p:spPr bwMode="auto">
          <a:xfrm>
            <a:off x="5491163" y="4930775"/>
            <a:ext cx="398462" cy="1588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7" name="Rectangle 3654"/>
          <p:cNvSpPr>
            <a:spLocks noChangeArrowheads="1"/>
          </p:cNvSpPr>
          <p:nvPr/>
        </p:nvSpPr>
        <p:spPr bwMode="auto">
          <a:xfrm>
            <a:off x="5491163" y="4930775"/>
            <a:ext cx="398462" cy="1588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8" name="Rectangle 3655"/>
          <p:cNvSpPr>
            <a:spLocks noChangeArrowheads="1"/>
          </p:cNvSpPr>
          <p:nvPr/>
        </p:nvSpPr>
        <p:spPr bwMode="auto">
          <a:xfrm>
            <a:off x="5491163" y="4932363"/>
            <a:ext cx="398462" cy="1587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9" name="Rectangle 3656"/>
          <p:cNvSpPr>
            <a:spLocks noChangeArrowheads="1"/>
          </p:cNvSpPr>
          <p:nvPr/>
        </p:nvSpPr>
        <p:spPr bwMode="auto">
          <a:xfrm>
            <a:off x="5491163" y="4933950"/>
            <a:ext cx="398462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0" name="Rectangle 3657"/>
          <p:cNvSpPr>
            <a:spLocks noChangeArrowheads="1"/>
          </p:cNvSpPr>
          <p:nvPr/>
        </p:nvSpPr>
        <p:spPr bwMode="auto">
          <a:xfrm>
            <a:off x="5491163" y="4933950"/>
            <a:ext cx="398462" cy="1588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1" name="Rectangle 3658"/>
          <p:cNvSpPr>
            <a:spLocks noChangeArrowheads="1"/>
          </p:cNvSpPr>
          <p:nvPr/>
        </p:nvSpPr>
        <p:spPr bwMode="auto">
          <a:xfrm>
            <a:off x="5491163" y="4935538"/>
            <a:ext cx="398462" cy="1587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2" name="Rectangle 3659"/>
          <p:cNvSpPr>
            <a:spLocks noChangeArrowheads="1"/>
          </p:cNvSpPr>
          <p:nvPr/>
        </p:nvSpPr>
        <p:spPr bwMode="auto">
          <a:xfrm>
            <a:off x="5491163" y="4935538"/>
            <a:ext cx="398462" cy="1587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3" name="Rectangle 3660"/>
          <p:cNvSpPr>
            <a:spLocks noChangeArrowheads="1"/>
          </p:cNvSpPr>
          <p:nvPr/>
        </p:nvSpPr>
        <p:spPr bwMode="auto">
          <a:xfrm>
            <a:off x="5491163" y="4937125"/>
            <a:ext cx="398462" cy="1588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4" name="Rectangle 3661"/>
          <p:cNvSpPr>
            <a:spLocks noChangeArrowheads="1"/>
          </p:cNvSpPr>
          <p:nvPr/>
        </p:nvSpPr>
        <p:spPr bwMode="auto">
          <a:xfrm>
            <a:off x="5491163" y="4938713"/>
            <a:ext cx="398462" cy="1587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5" name="Rectangle 3662"/>
          <p:cNvSpPr>
            <a:spLocks noChangeArrowheads="1"/>
          </p:cNvSpPr>
          <p:nvPr/>
        </p:nvSpPr>
        <p:spPr bwMode="auto">
          <a:xfrm>
            <a:off x="5491163" y="4938713"/>
            <a:ext cx="398462" cy="1587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6" name="Rectangle 3663"/>
          <p:cNvSpPr>
            <a:spLocks noChangeArrowheads="1"/>
          </p:cNvSpPr>
          <p:nvPr/>
        </p:nvSpPr>
        <p:spPr bwMode="auto">
          <a:xfrm>
            <a:off x="5491163" y="4940300"/>
            <a:ext cx="398462" cy="1588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7" name="Rectangle 3664"/>
          <p:cNvSpPr>
            <a:spLocks noChangeArrowheads="1"/>
          </p:cNvSpPr>
          <p:nvPr/>
        </p:nvSpPr>
        <p:spPr bwMode="auto">
          <a:xfrm>
            <a:off x="5491163" y="4941888"/>
            <a:ext cx="398462" cy="1587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8" name="Rectangle 3665"/>
          <p:cNvSpPr>
            <a:spLocks noChangeArrowheads="1"/>
          </p:cNvSpPr>
          <p:nvPr/>
        </p:nvSpPr>
        <p:spPr bwMode="auto">
          <a:xfrm>
            <a:off x="5491163" y="4941888"/>
            <a:ext cx="398462" cy="1587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9" name="Rectangle 3666"/>
          <p:cNvSpPr>
            <a:spLocks noChangeArrowheads="1"/>
          </p:cNvSpPr>
          <p:nvPr/>
        </p:nvSpPr>
        <p:spPr bwMode="auto">
          <a:xfrm>
            <a:off x="5491163" y="4943475"/>
            <a:ext cx="398462" cy="1588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0" name="Rectangle 3667"/>
          <p:cNvSpPr>
            <a:spLocks noChangeArrowheads="1"/>
          </p:cNvSpPr>
          <p:nvPr/>
        </p:nvSpPr>
        <p:spPr bwMode="auto">
          <a:xfrm>
            <a:off x="5491163" y="4945063"/>
            <a:ext cx="398462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1" name="Rectangle 3668"/>
          <p:cNvSpPr>
            <a:spLocks noChangeArrowheads="1"/>
          </p:cNvSpPr>
          <p:nvPr/>
        </p:nvSpPr>
        <p:spPr bwMode="auto">
          <a:xfrm>
            <a:off x="5491163" y="4945063"/>
            <a:ext cx="398462" cy="1587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2" name="Rectangle 3669"/>
          <p:cNvSpPr>
            <a:spLocks noChangeArrowheads="1"/>
          </p:cNvSpPr>
          <p:nvPr/>
        </p:nvSpPr>
        <p:spPr bwMode="auto">
          <a:xfrm>
            <a:off x="5491163" y="4946650"/>
            <a:ext cx="398462" cy="1588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3" name="Rectangle 3670"/>
          <p:cNvSpPr>
            <a:spLocks noChangeArrowheads="1"/>
          </p:cNvSpPr>
          <p:nvPr/>
        </p:nvSpPr>
        <p:spPr bwMode="auto">
          <a:xfrm>
            <a:off x="5491163" y="4946650"/>
            <a:ext cx="398462" cy="15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4" name="Rectangle 3671"/>
          <p:cNvSpPr>
            <a:spLocks noChangeArrowheads="1"/>
          </p:cNvSpPr>
          <p:nvPr/>
        </p:nvSpPr>
        <p:spPr bwMode="auto">
          <a:xfrm>
            <a:off x="5491163" y="4948238"/>
            <a:ext cx="398462" cy="1587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5" name="Rectangle 3672"/>
          <p:cNvSpPr>
            <a:spLocks noChangeArrowheads="1"/>
          </p:cNvSpPr>
          <p:nvPr/>
        </p:nvSpPr>
        <p:spPr bwMode="auto">
          <a:xfrm>
            <a:off x="5491163" y="4949825"/>
            <a:ext cx="398462" cy="1588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6" name="Rectangle 3673"/>
          <p:cNvSpPr>
            <a:spLocks noChangeArrowheads="1"/>
          </p:cNvSpPr>
          <p:nvPr/>
        </p:nvSpPr>
        <p:spPr bwMode="auto">
          <a:xfrm>
            <a:off x="5491163" y="4949825"/>
            <a:ext cx="398462" cy="1588"/>
          </a:xfrm>
          <a:prstGeom prst="rect">
            <a:avLst/>
          </a:prstGeom>
          <a:solidFill>
            <a:srgbClr val="C5C5C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7" name="Rectangle 3674"/>
          <p:cNvSpPr>
            <a:spLocks noChangeArrowheads="1"/>
          </p:cNvSpPr>
          <p:nvPr/>
        </p:nvSpPr>
        <p:spPr bwMode="auto">
          <a:xfrm>
            <a:off x="5491163" y="4951413"/>
            <a:ext cx="398462" cy="1587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8" name="Rectangle 3675"/>
          <p:cNvSpPr>
            <a:spLocks noChangeArrowheads="1"/>
          </p:cNvSpPr>
          <p:nvPr/>
        </p:nvSpPr>
        <p:spPr bwMode="auto">
          <a:xfrm>
            <a:off x="5491163" y="4953000"/>
            <a:ext cx="398462" cy="1588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9" name="Rectangle 3676"/>
          <p:cNvSpPr>
            <a:spLocks noChangeArrowheads="1"/>
          </p:cNvSpPr>
          <p:nvPr/>
        </p:nvSpPr>
        <p:spPr bwMode="auto">
          <a:xfrm>
            <a:off x="5491163" y="4953000"/>
            <a:ext cx="398462" cy="1588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0" name="Rectangle 3677"/>
          <p:cNvSpPr>
            <a:spLocks noChangeArrowheads="1"/>
          </p:cNvSpPr>
          <p:nvPr/>
        </p:nvSpPr>
        <p:spPr bwMode="auto">
          <a:xfrm>
            <a:off x="5491163" y="4954588"/>
            <a:ext cx="398462" cy="1587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1" name="Rectangle 3678"/>
          <p:cNvSpPr>
            <a:spLocks noChangeArrowheads="1"/>
          </p:cNvSpPr>
          <p:nvPr/>
        </p:nvSpPr>
        <p:spPr bwMode="auto">
          <a:xfrm>
            <a:off x="5491163" y="4954588"/>
            <a:ext cx="398462" cy="1587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2" name="Rectangle 3679"/>
          <p:cNvSpPr>
            <a:spLocks noChangeArrowheads="1"/>
          </p:cNvSpPr>
          <p:nvPr/>
        </p:nvSpPr>
        <p:spPr bwMode="auto">
          <a:xfrm>
            <a:off x="5491163" y="4956175"/>
            <a:ext cx="398462" cy="1588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3" name="Rectangle 3680"/>
          <p:cNvSpPr>
            <a:spLocks noChangeArrowheads="1"/>
          </p:cNvSpPr>
          <p:nvPr/>
        </p:nvSpPr>
        <p:spPr bwMode="auto">
          <a:xfrm>
            <a:off x="5491163" y="4957763"/>
            <a:ext cx="398462" cy="1587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4" name="Rectangle 3681"/>
          <p:cNvSpPr>
            <a:spLocks noChangeArrowheads="1"/>
          </p:cNvSpPr>
          <p:nvPr/>
        </p:nvSpPr>
        <p:spPr bwMode="auto">
          <a:xfrm>
            <a:off x="5491163" y="4957763"/>
            <a:ext cx="398462" cy="1587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5" name="Rectangle 3682"/>
          <p:cNvSpPr>
            <a:spLocks noChangeArrowheads="1"/>
          </p:cNvSpPr>
          <p:nvPr/>
        </p:nvSpPr>
        <p:spPr bwMode="auto">
          <a:xfrm>
            <a:off x="5491163" y="4959350"/>
            <a:ext cx="398462" cy="1588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6" name="Rectangle 3683"/>
          <p:cNvSpPr>
            <a:spLocks noChangeArrowheads="1"/>
          </p:cNvSpPr>
          <p:nvPr/>
        </p:nvSpPr>
        <p:spPr bwMode="auto">
          <a:xfrm>
            <a:off x="5491163" y="4960938"/>
            <a:ext cx="398462" cy="1587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7" name="Rectangle 3684"/>
          <p:cNvSpPr>
            <a:spLocks noChangeArrowheads="1"/>
          </p:cNvSpPr>
          <p:nvPr/>
        </p:nvSpPr>
        <p:spPr bwMode="auto">
          <a:xfrm>
            <a:off x="5491163" y="4960938"/>
            <a:ext cx="398462" cy="1587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8" name="Rectangle 3685"/>
          <p:cNvSpPr>
            <a:spLocks noChangeArrowheads="1"/>
          </p:cNvSpPr>
          <p:nvPr/>
        </p:nvSpPr>
        <p:spPr bwMode="auto">
          <a:xfrm>
            <a:off x="5491163" y="4962525"/>
            <a:ext cx="398462" cy="1588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9" name="Rectangle 3686"/>
          <p:cNvSpPr>
            <a:spLocks noChangeArrowheads="1"/>
          </p:cNvSpPr>
          <p:nvPr/>
        </p:nvSpPr>
        <p:spPr bwMode="auto">
          <a:xfrm>
            <a:off x="5491163" y="4964113"/>
            <a:ext cx="398462" cy="1587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0" name="Rectangle 3687"/>
          <p:cNvSpPr>
            <a:spLocks noChangeArrowheads="1"/>
          </p:cNvSpPr>
          <p:nvPr/>
        </p:nvSpPr>
        <p:spPr bwMode="auto">
          <a:xfrm>
            <a:off x="5491163" y="4964113"/>
            <a:ext cx="398462" cy="1587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1" name="Rectangle 3688"/>
          <p:cNvSpPr>
            <a:spLocks noChangeArrowheads="1"/>
          </p:cNvSpPr>
          <p:nvPr/>
        </p:nvSpPr>
        <p:spPr bwMode="auto">
          <a:xfrm>
            <a:off x="5491163" y="4965700"/>
            <a:ext cx="398462" cy="1588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2" name="Rectangle 3689"/>
          <p:cNvSpPr>
            <a:spLocks noChangeArrowheads="1"/>
          </p:cNvSpPr>
          <p:nvPr/>
        </p:nvSpPr>
        <p:spPr bwMode="auto">
          <a:xfrm>
            <a:off x="5491163" y="4965700"/>
            <a:ext cx="398462" cy="1588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3" name="Rectangle 3690"/>
          <p:cNvSpPr>
            <a:spLocks noChangeArrowheads="1"/>
          </p:cNvSpPr>
          <p:nvPr/>
        </p:nvSpPr>
        <p:spPr bwMode="auto">
          <a:xfrm>
            <a:off x="5491163" y="4967288"/>
            <a:ext cx="398462" cy="1587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4" name="Rectangle 3691"/>
          <p:cNvSpPr>
            <a:spLocks noChangeArrowheads="1"/>
          </p:cNvSpPr>
          <p:nvPr/>
        </p:nvSpPr>
        <p:spPr bwMode="auto">
          <a:xfrm>
            <a:off x="5491163" y="4968875"/>
            <a:ext cx="398462" cy="1588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5" name="Rectangle 3692"/>
          <p:cNvSpPr>
            <a:spLocks noChangeArrowheads="1"/>
          </p:cNvSpPr>
          <p:nvPr/>
        </p:nvSpPr>
        <p:spPr bwMode="auto">
          <a:xfrm>
            <a:off x="5491163" y="4968875"/>
            <a:ext cx="398462" cy="1588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6" name="Rectangle 3693"/>
          <p:cNvSpPr>
            <a:spLocks noChangeArrowheads="1"/>
          </p:cNvSpPr>
          <p:nvPr/>
        </p:nvSpPr>
        <p:spPr bwMode="auto">
          <a:xfrm>
            <a:off x="5491163" y="4970463"/>
            <a:ext cx="398462" cy="1587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7" name="Rectangle 3694"/>
          <p:cNvSpPr>
            <a:spLocks noChangeArrowheads="1"/>
          </p:cNvSpPr>
          <p:nvPr/>
        </p:nvSpPr>
        <p:spPr bwMode="auto">
          <a:xfrm>
            <a:off x="5491163" y="4972050"/>
            <a:ext cx="398462" cy="1588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8" name="Rectangle 3695"/>
          <p:cNvSpPr>
            <a:spLocks noChangeArrowheads="1"/>
          </p:cNvSpPr>
          <p:nvPr/>
        </p:nvSpPr>
        <p:spPr bwMode="auto">
          <a:xfrm>
            <a:off x="5491163" y="4972050"/>
            <a:ext cx="398462" cy="1588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9" name="Rectangle 3696"/>
          <p:cNvSpPr>
            <a:spLocks noChangeArrowheads="1"/>
          </p:cNvSpPr>
          <p:nvPr/>
        </p:nvSpPr>
        <p:spPr bwMode="auto">
          <a:xfrm>
            <a:off x="5491163" y="4973638"/>
            <a:ext cx="398462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0" name="Rectangle 3697"/>
          <p:cNvSpPr>
            <a:spLocks noChangeArrowheads="1"/>
          </p:cNvSpPr>
          <p:nvPr/>
        </p:nvSpPr>
        <p:spPr bwMode="auto">
          <a:xfrm>
            <a:off x="5491163" y="4973638"/>
            <a:ext cx="398462" cy="1587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1" name="Rectangle 3698"/>
          <p:cNvSpPr>
            <a:spLocks noChangeArrowheads="1"/>
          </p:cNvSpPr>
          <p:nvPr/>
        </p:nvSpPr>
        <p:spPr bwMode="auto">
          <a:xfrm>
            <a:off x="5491163" y="4975225"/>
            <a:ext cx="398462" cy="1588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2" name="Rectangle 3699"/>
          <p:cNvSpPr>
            <a:spLocks noChangeArrowheads="1"/>
          </p:cNvSpPr>
          <p:nvPr/>
        </p:nvSpPr>
        <p:spPr bwMode="auto">
          <a:xfrm>
            <a:off x="5491163" y="4976813"/>
            <a:ext cx="398462" cy="1587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3" name="Rectangle 3700"/>
          <p:cNvSpPr>
            <a:spLocks noChangeArrowheads="1"/>
          </p:cNvSpPr>
          <p:nvPr/>
        </p:nvSpPr>
        <p:spPr bwMode="auto">
          <a:xfrm>
            <a:off x="5491163" y="4976813"/>
            <a:ext cx="398462" cy="1587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4" name="Rectangle 3701"/>
          <p:cNvSpPr>
            <a:spLocks noChangeArrowheads="1"/>
          </p:cNvSpPr>
          <p:nvPr/>
        </p:nvSpPr>
        <p:spPr bwMode="auto">
          <a:xfrm>
            <a:off x="5491163" y="4978400"/>
            <a:ext cx="398462" cy="1588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5" name="Rectangle 3702"/>
          <p:cNvSpPr>
            <a:spLocks noChangeArrowheads="1"/>
          </p:cNvSpPr>
          <p:nvPr/>
        </p:nvSpPr>
        <p:spPr bwMode="auto">
          <a:xfrm>
            <a:off x="5491163" y="4979988"/>
            <a:ext cx="398462" cy="1587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6" name="Rectangle 3703"/>
          <p:cNvSpPr>
            <a:spLocks noChangeArrowheads="1"/>
          </p:cNvSpPr>
          <p:nvPr/>
        </p:nvSpPr>
        <p:spPr bwMode="auto">
          <a:xfrm>
            <a:off x="5491163" y="4979988"/>
            <a:ext cx="398462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7" name="Rectangle 3704"/>
          <p:cNvSpPr>
            <a:spLocks noChangeArrowheads="1"/>
          </p:cNvSpPr>
          <p:nvPr/>
        </p:nvSpPr>
        <p:spPr bwMode="auto">
          <a:xfrm>
            <a:off x="5751513" y="4957763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8" name="Rectangle 3705"/>
          <p:cNvSpPr>
            <a:spLocks noChangeArrowheads="1"/>
          </p:cNvSpPr>
          <p:nvPr/>
        </p:nvSpPr>
        <p:spPr bwMode="auto">
          <a:xfrm>
            <a:off x="5751513" y="4957763"/>
            <a:ext cx="1587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9" name="Rectangle 3706"/>
          <p:cNvSpPr>
            <a:spLocks noChangeArrowheads="1"/>
          </p:cNvSpPr>
          <p:nvPr/>
        </p:nvSpPr>
        <p:spPr bwMode="auto">
          <a:xfrm>
            <a:off x="5753100" y="4957763"/>
            <a:ext cx="1588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0" name="Rectangle 3707"/>
          <p:cNvSpPr>
            <a:spLocks noChangeArrowheads="1"/>
          </p:cNvSpPr>
          <p:nvPr/>
        </p:nvSpPr>
        <p:spPr bwMode="auto">
          <a:xfrm>
            <a:off x="5753100" y="4957763"/>
            <a:ext cx="1588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1" name="Rectangle 3708"/>
          <p:cNvSpPr>
            <a:spLocks noChangeArrowheads="1"/>
          </p:cNvSpPr>
          <p:nvPr/>
        </p:nvSpPr>
        <p:spPr bwMode="auto">
          <a:xfrm>
            <a:off x="5754688" y="4957763"/>
            <a:ext cx="1587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2" name="Rectangle 3709"/>
          <p:cNvSpPr>
            <a:spLocks noChangeArrowheads="1"/>
          </p:cNvSpPr>
          <p:nvPr/>
        </p:nvSpPr>
        <p:spPr bwMode="auto">
          <a:xfrm>
            <a:off x="5756275" y="4957763"/>
            <a:ext cx="1588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3" name="Rectangle 3710"/>
          <p:cNvSpPr>
            <a:spLocks noChangeArrowheads="1"/>
          </p:cNvSpPr>
          <p:nvPr/>
        </p:nvSpPr>
        <p:spPr bwMode="auto">
          <a:xfrm>
            <a:off x="5757863" y="4957763"/>
            <a:ext cx="1587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4" name="Rectangle 3711"/>
          <p:cNvSpPr>
            <a:spLocks noChangeArrowheads="1"/>
          </p:cNvSpPr>
          <p:nvPr/>
        </p:nvSpPr>
        <p:spPr bwMode="auto">
          <a:xfrm>
            <a:off x="5759450" y="4957763"/>
            <a:ext cx="1588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5" name="Rectangle 3712"/>
          <p:cNvSpPr>
            <a:spLocks noChangeArrowheads="1"/>
          </p:cNvSpPr>
          <p:nvPr/>
        </p:nvSpPr>
        <p:spPr bwMode="auto">
          <a:xfrm>
            <a:off x="5759450" y="4957763"/>
            <a:ext cx="1588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6" name="Rectangle 3713"/>
          <p:cNvSpPr>
            <a:spLocks noChangeArrowheads="1"/>
          </p:cNvSpPr>
          <p:nvPr/>
        </p:nvSpPr>
        <p:spPr bwMode="auto">
          <a:xfrm>
            <a:off x="5761038" y="4957763"/>
            <a:ext cx="1587" cy="4889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7" name="Rectangle 3714"/>
          <p:cNvSpPr>
            <a:spLocks noChangeArrowheads="1"/>
          </p:cNvSpPr>
          <p:nvPr/>
        </p:nvSpPr>
        <p:spPr bwMode="auto">
          <a:xfrm>
            <a:off x="5762625" y="4957763"/>
            <a:ext cx="0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8" name="Rectangle 3715"/>
          <p:cNvSpPr>
            <a:spLocks noChangeArrowheads="1"/>
          </p:cNvSpPr>
          <p:nvPr/>
        </p:nvSpPr>
        <p:spPr bwMode="auto">
          <a:xfrm>
            <a:off x="5762625" y="4957763"/>
            <a:ext cx="3175" cy="488950"/>
          </a:xfrm>
          <a:prstGeom prst="rect">
            <a:avLst/>
          </a:prstGeom>
          <a:solidFill>
            <a:srgbClr val="71717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9" name="Rectangle 3716"/>
          <p:cNvSpPr>
            <a:spLocks noChangeArrowheads="1"/>
          </p:cNvSpPr>
          <p:nvPr/>
        </p:nvSpPr>
        <p:spPr bwMode="auto">
          <a:xfrm>
            <a:off x="5762625" y="4957763"/>
            <a:ext cx="3175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0" name="Rectangle 3717"/>
          <p:cNvSpPr>
            <a:spLocks noChangeArrowheads="1"/>
          </p:cNvSpPr>
          <p:nvPr/>
        </p:nvSpPr>
        <p:spPr bwMode="auto">
          <a:xfrm>
            <a:off x="5765800" y="4957763"/>
            <a:ext cx="1588" cy="4889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1" name="Rectangle 3718"/>
          <p:cNvSpPr>
            <a:spLocks noChangeArrowheads="1"/>
          </p:cNvSpPr>
          <p:nvPr/>
        </p:nvSpPr>
        <p:spPr bwMode="auto">
          <a:xfrm>
            <a:off x="5767388" y="4957763"/>
            <a:ext cx="1587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2" name="Rectangle 3719"/>
          <p:cNvSpPr>
            <a:spLocks noChangeArrowheads="1"/>
          </p:cNvSpPr>
          <p:nvPr/>
        </p:nvSpPr>
        <p:spPr bwMode="auto">
          <a:xfrm>
            <a:off x="5768975" y="4957763"/>
            <a:ext cx="1588" cy="488950"/>
          </a:xfrm>
          <a:prstGeom prst="rect">
            <a:avLst/>
          </a:prstGeom>
          <a:solidFill>
            <a:srgbClr val="75757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3" name="Rectangle 3720"/>
          <p:cNvSpPr>
            <a:spLocks noChangeArrowheads="1"/>
          </p:cNvSpPr>
          <p:nvPr/>
        </p:nvSpPr>
        <p:spPr bwMode="auto">
          <a:xfrm>
            <a:off x="5770563" y="4957763"/>
            <a:ext cx="1587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4" name="Rectangle 3721"/>
          <p:cNvSpPr>
            <a:spLocks noChangeArrowheads="1"/>
          </p:cNvSpPr>
          <p:nvPr/>
        </p:nvSpPr>
        <p:spPr bwMode="auto">
          <a:xfrm>
            <a:off x="5770563" y="4957763"/>
            <a:ext cx="1587" cy="4889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5" name="Rectangle 3722"/>
          <p:cNvSpPr>
            <a:spLocks noChangeArrowheads="1"/>
          </p:cNvSpPr>
          <p:nvPr/>
        </p:nvSpPr>
        <p:spPr bwMode="auto">
          <a:xfrm>
            <a:off x="5772150" y="4957763"/>
            <a:ext cx="1588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6" name="Rectangle 3723"/>
          <p:cNvSpPr>
            <a:spLocks noChangeArrowheads="1"/>
          </p:cNvSpPr>
          <p:nvPr/>
        </p:nvSpPr>
        <p:spPr bwMode="auto">
          <a:xfrm>
            <a:off x="5772150" y="4957763"/>
            <a:ext cx="1588" cy="4889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7" name="Rectangle 3724"/>
          <p:cNvSpPr>
            <a:spLocks noChangeArrowheads="1"/>
          </p:cNvSpPr>
          <p:nvPr/>
        </p:nvSpPr>
        <p:spPr bwMode="auto">
          <a:xfrm>
            <a:off x="5773738" y="4957763"/>
            <a:ext cx="1587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8" name="Rectangle 3725"/>
          <p:cNvSpPr>
            <a:spLocks noChangeArrowheads="1"/>
          </p:cNvSpPr>
          <p:nvPr/>
        </p:nvSpPr>
        <p:spPr bwMode="auto">
          <a:xfrm>
            <a:off x="5775325" y="4957763"/>
            <a:ext cx="1588" cy="4889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9" name="Rectangle 3726"/>
          <p:cNvSpPr>
            <a:spLocks noChangeArrowheads="1"/>
          </p:cNvSpPr>
          <p:nvPr/>
        </p:nvSpPr>
        <p:spPr bwMode="auto">
          <a:xfrm>
            <a:off x="5775325" y="4957763"/>
            <a:ext cx="3175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0" name="Rectangle 3727"/>
          <p:cNvSpPr>
            <a:spLocks noChangeArrowheads="1"/>
          </p:cNvSpPr>
          <p:nvPr/>
        </p:nvSpPr>
        <p:spPr bwMode="auto">
          <a:xfrm>
            <a:off x="5778500" y="4957763"/>
            <a:ext cx="1588" cy="4889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1" name="Rectangle 3728"/>
          <p:cNvSpPr>
            <a:spLocks noChangeArrowheads="1"/>
          </p:cNvSpPr>
          <p:nvPr/>
        </p:nvSpPr>
        <p:spPr bwMode="auto">
          <a:xfrm>
            <a:off x="5778500" y="4957763"/>
            <a:ext cx="1588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2" name="Rectangle 3729"/>
          <p:cNvSpPr>
            <a:spLocks noChangeArrowheads="1"/>
          </p:cNvSpPr>
          <p:nvPr/>
        </p:nvSpPr>
        <p:spPr bwMode="auto">
          <a:xfrm>
            <a:off x="5780088" y="4957763"/>
            <a:ext cx="1587" cy="4889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3" name="Rectangle 3730"/>
          <p:cNvSpPr>
            <a:spLocks noChangeArrowheads="1"/>
          </p:cNvSpPr>
          <p:nvPr/>
        </p:nvSpPr>
        <p:spPr bwMode="auto">
          <a:xfrm>
            <a:off x="5780088" y="4957763"/>
            <a:ext cx="1587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4" name="Rectangle 3731"/>
          <p:cNvSpPr>
            <a:spLocks noChangeArrowheads="1"/>
          </p:cNvSpPr>
          <p:nvPr/>
        </p:nvSpPr>
        <p:spPr bwMode="auto">
          <a:xfrm>
            <a:off x="5781675" y="4957763"/>
            <a:ext cx="3175" cy="4889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5" name="Rectangle 3732"/>
          <p:cNvSpPr>
            <a:spLocks noChangeArrowheads="1"/>
          </p:cNvSpPr>
          <p:nvPr/>
        </p:nvSpPr>
        <p:spPr bwMode="auto">
          <a:xfrm>
            <a:off x="5781675" y="4957763"/>
            <a:ext cx="3175" cy="4889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6" name="Rectangle 3733"/>
          <p:cNvSpPr>
            <a:spLocks noChangeArrowheads="1"/>
          </p:cNvSpPr>
          <p:nvPr/>
        </p:nvSpPr>
        <p:spPr bwMode="auto">
          <a:xfrm>
            <a:off x="5784850" y="4957763"/>
            <a:ext cx="1588" cy="4889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7" name="Rectangle 3734"/>
          <p:cNvSpPr>
            <a:spLocks noChangeArrowheads="1"/>
          </p:cNvSpPr>
          <p:nvPr/>
        </p:nvSpPr>
        <p:spPr bwMode="auto">
          <a:xfrm>
            <a:off x="5786438" y="4957763"/>
            <a:ext cx="1587" cy="488950"/>
          </a:xfrm>
          <a:prstGeom prst="rect">
            <a:avLst/>
          </a:prstGeom>
          <a:solidFill>
            <a:srgbClr val="84848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8" name="Rectangle 3735"/>
          <p:cNvSpPr>
            <a:spLocks noChangeArrowheads="1"/>
          </p:cNvSpPr>
          <p:nvPr/>
        </p:nvSpPr>
        <p:spPr bwMode="auto">
          <a:xfrm>
            <a:off x="5788025" y="4957763"/>
            <a:ext cx="1588" cy="4889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9" name="Rectangle 3736"/>
          <p:cNvSpPr>
            <a:spLocks noChangeArrowheads="1"/>
          </p:cNvSpPr>
          <p:nvPr/>
        </p:nvSpPr>
        <p:spPr bwMode="auto">
          <a:xfrm>
            <a:off x="5789613" y="4957763"/>
            <a:ext cx="1587" cy="4889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0" name="Rectangle 3737"/>
          <p:cNvSpPr>
            <a:spLocks noChangeArrowheads="1"/>
          </p:cNvSpPr>
          <p:nvPr/>
        </p:nvSpPr>
        <p:spPr bwMode="auto">
          <a:xfrm>
            <a:off x="5789613" y="4957763"/>
            <a:ext cx="1587" cy="4889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1" name="Rectangle 3738"/>
          <p:cNvSpPr>
            <a:spLocks noChangeArrowheads="1"/>
          </p:cNvSpPr>
          <p:nvPr/>
        </p:nvSpPr>
        <p:spPr bwMode="auto">
          <a:xfrm>
            <a:off x="5791200" y="4957763"/>
            <a:ext cx="1588" cy="4889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2" name="Rectangle 3739"/>
          <p:cNvSpPr>
            <a:spLocks noChangeArrowheads="1"/>
          </p:cNvSpPr>
          <p:nvPr/>
        </p:nvSpPr>
        <p:spPr bwMode="auto">
          <a:xfrm>
            <a:off x="5791200" y="4957763"/>
            <a:ext cx="1588" cy="488950"/>
          </a:xfrm>
          <a:prstGeom prst="rect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3" name="Rectangle 3740"/>
          <p:cNvSpPr>
            <a:spLocks noChangeArrowheads="1"/>
          </p:cNvSpPr>
          <p:nvPr/>
        </p:nvSpPr>
        <p:spPr bwMode="auto">
          <a:xfrm>
            <a:off x="5792788" y="4957763"/>
            <a:ext cx="1587" cy="4889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4" name="Rectangle 3741"/>
          <p:cNvSpPr>
            <a:spLocks noChangeArrowheads="1"/>
          </p:cNvSpPr>
          <p:nvPr/>
        </p:nvSpPr>
        <p:spPr bwMode="auto">
          <a:xfrm>
            <a:off x="5794375" y="4957763"/>
            <a:ext cx="1588" cy="4889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5" name="Rectangle 3742"/>
          <p:cNvSpPr>
            <a:spLocks noChangeArrowheads="1"/>
          </p:cNvSpPr>
          <p:nvPr/>
        </p:nvSpPr>
        <p:spPr bwMode="auto">
          <a:xfrm>
            <a:off x="5795963" y="4957763"/>
            <a:ext cx="1587" cy="488950"/>
          </a:xfrm>
          <a:prstGeom prst="rect">
            <a:avLst/>
          </a:prstGeom>
          <a:solidFill>
            <a:srgbClr val="8C8C8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6" name="Rectangle 3743"/>
          <p:cNvSpPr>
            <a:spLocks noChangeArrowheads="1"/>
          </p:cNvSpPr>
          <p:nvPr/>
        </p:nvSpPr>
        <p:spPr bwMode="auto">
          <a:xfrm>
            <a:off x="5797550" y="4957763"/>
            <a:ext cx="1588" cy="4889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7" name="Rectangle 3744"/>
          <p:cNvSpPr>
            <a:spLocks noChangeArrowheads="1"/>
          </p:cNvSpPr>
          <p:nvPr/>
        </p:nvSpPr>
        <p:spPr bwMode="auto">
          <a:xfrm>
            <a:off x="5799138" y="4957763"/>
            <a:ext cx="1587" cy="488950"/>
          </a:xfrm>
          <a:prstGeom prst="rect">
            <a:avLst/>
          </a:prstGeom>
          <a:solidFill>
            <a:srgbClr val="8E8E8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8" name="Rectangle 3745"/>
          <p:cNvSpPr>
            <a:spLocks noChangeArrowheads="1"/>
          </p:cNvSpPr>
          <p:nvPr/>
        </p:nvSpPr>
        <p:spPr bwMode="auto">
          <a:xfrm>
            <a:off x="5799138" y="4957763"/>
            <a:ext cx="1587" cy="4889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9" name="Rectangle 3746"/>
          <p:cNvSpPr>
            <a:spLocks noChangeArrowheads="1"/>
          </p:cNvSpPr>
          <p:nvPr/>
        </p:nvSpPr>
        <p:spPr bwMode="auto">
          <a:xfrm>
            <a:off x="5800725" y="4957763"/>
            <a:ext cx="0" cy="4889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0" name="Rectangle 3747"/>
          <p:cNvSpPr>
            <a:spLocks noChangeArrowheads="1"/>
          </p:cNvSpPr>
          <p:nvPr/>
        </p:nvSpPr>
        <p:spPr bwMode="auto">
          <a:xfrm>
            <a:off x="5800725" y="4957763"/>
            <a:ext cx="3175" cy="4889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1" name="Rectangle 3748"/>
          <p:cNvSpPr>
            <a:spLocks noChangeArrowheads="1"/>
          </p:cNvSpPr>
          <p:nvPr/>
        </p:nvSpPr>
        <p:spPr bwMode="auto">
          <a:xfrm>
            <a:off x="5800725" y="4957763"/>
            <a:ext cx="3175" cy="4889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2" name="Rectangle 3749"/>
          <p:cNvSpPr>
            <a:spLocks noChangeArrowheads="1"/>
          </p:cNvSpPr>
          <p:nvPr/>
        </p:nvSpPr>
        <p:spPr bwMode="auto">
          <a:xfrm>
            <a:off x="5803900" y="4957763"/>
            <a:ext cx="1588" cy="488950"/>
          </a:xfrm>
          <a:prstGeom prst="rect">
            <a:avLst/>
          </a:prstGeom>
          <a:solidFill>
            <a:srgbClr val="93939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3" name="Rectangle 3750"/>
          <p:cNvSpPr>
            <a:spLocks noChangeArrowheads="1"/>
          </p:cNvSpPr>
          <p:nvPr/>
        </p:nvSpPr>
        <p:spPr bwMode="auto">
          <a:xfrm>
            <a:off x="5805488" y="4957763"/>
            <a:ext cx="1587" cy="4889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4" name="Rectangle 3751"/>
          <p:cNvSpPr>
            <a:spLocks noChangeArrowheads="1"/>
          </p:cNvSpPr>
          <p:nvPr/>
        </p:nvSpPr>
        <p:spPr bwMode="auto">
          <a:xfrm>
            <a:off x="5805488" y="4957763"/>
            <a:ext cx="3175" cy="488950"/>
          </a:xfrm>
          <a:prstGeom prst="rect">
            <a:avLst/>
          </a:prstGeom>
          <a:solidFill>
            <a:srgbClr val="95959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5" name="Rectangle 3752"/>
          <p:cNvSpPr>
            <a:spLocks noChangeArrowheads="1"/>
          </p:cNvSpPr>
          <p:nvPr/>
        </p:nvSpPr>
        <p:spPr bwMode="auto">
          <a:xfrm>
            <a:off x="5808663" y="4957763"/>
            <a:ext cx="1587" cy="4889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6" name="Rectangle 3753"/>
          <p:cNvSpPr>
            <a:spLocks noChangeArrowheads="1"/>
          </p:cNvSpPr>
          <p:nvPr/>
        </p:nvSpPr>
        <p:spPr bwMode="auto">
          <a:xfrm>
            <a:off x="5808663" y="4957763"/>
            <a:ext cx="1587" cy="488950"/>
          </a:xfrm>
          <a:prstGeom prst="rect">
            <a:avLst/>
          </a:prstGeom>
          <a:solidFill>
            <a:srgbClr val="97979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7" name="Rectangle 3754"/>
          <p:cNvSpPr>
            <a:spLocks noChangeArrowheads="1"/>
          </p:cNvSpPr>
          <p:nvPr/>
        </p:nvSpPr>
        <p:spPr bwMode="auto">
          <a:xfrm>
            <a:off x="5810250" y="4957763"/>
            <a:ext cx="1588" cy="4889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8" name="Rectangle 3755"/>
          <p:cNvSpPr>
            <a:spLocks noChangeArrowheads="1"/>
          </p:cNvSpPr>
          <p:nvPr/>
        </p:nvSpPr>
        <p:spPr bwMode="auto">
          <a:xfrm>
            <a:off x="5810250" y="4957763"/>
            <a:ext cx="1588" cy="4889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9" name="Rectangle 3756"/>
          <p:cNvSpPr>
            <a:spLocks noChangeArrowheads="1"/>
          </p:cNvSpPr>
          <p:nvPr/>
        </p:nvSpPr>
        <p:spPr bwMode="auto">
          <a:xfrm>
            <a:off x="5811838" y="4957763"/>
            <a:ext cx="1587" cy="4889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0" name="Rectangle 3757"/>
          <p:cNvSpPr>
            <a:spLocks noChangeArrowheads="1"/>
          </p:cNvSpPr>
          <p:nvPr/>
        </p:nvSpPr>
        <p:spPr bwMode="auto">
          <a:xfrm>
            <a:off x="5813425" y="4957763"/>
            <a:ext cx="1588" cy="4889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1" name="Rectangle 3758"/>
          <p:cNvSpPr>
            <a:spLocks noChangeArrowheads="1"/>
          </p:cNvSpPr>
          <p:nvPr/>
        </p:nvSpPr>
        <p:spPr bwMode="auto">
          <a:xfrm>
            <a:off x="5815013" y="4957763"/>
            <a:ext cx="1587" cy="4889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2" name="Rectangle 3759"/>
          <p:cNvSpPr>
            <a:spLocks noChangeArrowheads="1"/>
          </p:cNvSpPr>
          <p:nvPr/>
        </p:nvSpPr>
        <p:spPr bwMode="auto">
          <a:xfrm>
            <a:off x="5816600" y="4957763"/>
            <a:ext cx="1588" cy="4889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3" name="Rectangle 3760"/>
          <p:cNvSpPr>
            <a:spLocks noChangeArrowheads="1"/>
          </p:cNvSpPr>
          <p:nvPr/>
        </p:nvSpPr>
        <p:spPr bwMode="auto">
          <a:xfrm>
            <a:off x="5816600" y="4957763"/>
            <a:ext cx="1588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4" name="Rectangle 3761"/>
          <p:cNvSpPr>
            <a:spLocks noChangeArrowheads="1"/>
          </p:cNvSpPr>
          <p:nvPr/>
        </p:nvSpPr>
        <p:spPr bwMode="auto">
          <a:xfrm>
            <a:off x="5818188" y="4957763"/>
            <a:ext cx="1587" cy="488950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5" name="Rectangle 3762"/>
          <p:cNvSpPr>
            <a:spLocks noChangeArrowheads="1"/>
          </p:cNvSpPr>
          <p:nvPr/>
        </p:nvSpPr>
        <p:spPr bwMode="auto">
          <a:xfrm>
            <a:off x="5819775" y="4957763"/>
            <a:ext cx="0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6" name="Rectangle 3763"/>
          <p:cNvSpPr>
            <a:spLocks noChangeArrowheads="1"/>
          </p:cNvSpPr>
          <p:nvPr/>
        </p:nvSpPr>
        <p:spPr bwMode="auto">
          <a:xfrm>
            <a:off x="5819775" y="4957763"/>
            <a:ext cx="3175" cy="4889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7" name="Rectangle 3764"/>
          <p:cNvSpPr>
            <a:spLocks noChangeArrowheads="1"/>
          </p:cNvSpPr>
          <p:nvPr/>
        </p:nvSpPr>
        <p:spPr bwMode="auto">
          <a:xfrm>
            <a:off x="5819775" y="4957763"/>
            <a:ext cx="3175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8" name="Rectangle 3765"/>
          <p:cNvSpPr>
            <a:spLocks noChangeArrowheads="1"/>
          </p:cNvSpPr>
          <p:nvPr/>
        </p:nvSpPr>
        <p:spPr bwMode="auto">
          <a:xfrm>
            <a:off x="5822950" y="4957763"/>
            <a:ext cx="1588" cy="4889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9" name="Rectangle 3766"/>
          <p:cNvSpPr>
            <a:spLocks noChangeArrowheads="1"/>
          </p:cNvSpPr>
          <p:nvPr/>
        </p:nvSpPr>
        <p:spPr bwMode="auto">
          <a:xfrm>
            <a:off x="5824538" y="4957763"/>
            <a:ext cx="1587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0" name="Rectangle 3767"/>
          <p:cNvSpPr>
            <a:spLocks noChangeArrowheads="1"/>
          </p:cNvSpPr>
          <p:nvPr/>
        </p:nvSpPr>
        <p:spPr bwMode="auto">
          <a:xfrm>
            <a:off x="5824538" y="4957763"/>
            <a:ext cx="1587" cy="4889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1" name="Rectangle 3768"/>
          <p:cNvSpPr>
            <a:spLocks noChangeArrowheads="1"/>
          </p:cNvSpPr>
          <p:nvPr/>
        </p:nvSpPr>
        <p:spPr bwMode="auto">
          <a:xfrm>
            <a:off x="5826125" y="4957763"/>
            <a:ext cx="1588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2" name="Rectangle 3769"/>
          <p:cNvSpPr>
            <a:spLocks noChangeArrowheads="1"/>
          </p:cNvSpPr>
          <p:nvPr/>
        </p:nvSpPr>
        <p:spPr bwMode="auto">
          <a:xfrm>
            <a:off x="5827713" y="4957763"/>
            <a:ext cx="1587" cy="4889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3" name="Rectangle 3770"/>
          <p:cNvSpPr>
            <a:spLocks noChangeArrowheads="1"/>
          </p:cNvSpPr>
          <p:nvPr/>
        </p:nvSpPr>
        <p:spPr bwMode="auto">
          <a:xfrm>
            <a:off x="5829300" y="4957763"/>
            <a:ext cx="1588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4" name="Rectangle 3771"/>
          <p:cNvSpPr>
            <a:spLocks noChangeArrowheads="1"/>
          </p:cNvSpPr>
          <p:nvPr/>
        </p:nvSpPr>
        <p:spPr bwMode="auto">
          <a:xfrm>
            <a:off x="5829300" y="4957763"/>
            <a:ext cx="1588" cy="4889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5" name="Rectangle 3772"/>
          <p:cNvSpPr>
            <a:spLocks noChangeArrowheads="1"/>
          </p:cNvSpPr>
          <p:nvPr/>
        </p:nvSpPr>
        <p:spPr bwMode="auto">
          <a:xfrm>
            <a:off x="5830888" y="4957763"/>
            <a:ext cx="1587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6" name="Rectangle 3773"/>
          <p:cNvSpPr>
            <a:spLocks noChangeArrowheads="1"/>
          </p:cNvSpPr>
          <p:nvPr/>
        </p:nvSpPr>
        <p:spPr bwMode="auto">
          <a:xfrm>
            <a:off x="5832475" y="4957763"/>
            <a:ext cx="1588" cy="4889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7" name="Rectangle 3774"/>
          <p:cNvSpPr>
            <a:spLocks noChangeArrowheads="1"/>
          </p:cNvSpPr>
          <p:nvPr/>
        </p:nvSpPr>
        <p:spPr bwMode="auto">
          <a:xfrm>
            <a:off x="5832475" y="4957763"/>
            <a:ext cx="3175" cy="4889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8" name="Rectangle 3775"/>
          <p:cNvSpPr>
            <a:spLocks noChangeArrowheads="1"/>
          </p:cNvSpPr>
          <p:nvPr/>
        </p:nvSpPr>
        <p:spPr bwMode="auto">
          <a:xfrm>
            <a:off x="5835650" y="4957763"/>
            <a:ext cx="1588" cy="4889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9" name="Rectangle 3776"/>
          <p:cNvSpPr>
            <a:spLocks noChangeArrowheads="1"/>
          </p:cNvSpPr>
          <p:nvPr/>
        </p:nvSpPr>
        <p:spPr bwMode="auto">
          <a:xfrm>
            <a:off x="5835650" y="4957763"/>
            <a:ext cx="1588" cy="4889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0" name="Rectangle 3777"/>
          <p:cNvSpPr>
            <a:spLocks noChangeArrowheads="1"/>
          </p:cNvSpPr>
          <p:nvPr/>
        </p:nvSpPr>
        <p:spPr bwMode="auto">
          <a:xfrm>
            <a:off x="5837238" y="4957763"/>
            <a:ext cx="1587" cy="4889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1" name="Rectangle 3778"/>
          <p:cNvSpPr>
            <a:spLocks noChangeArrowheads="1"/>
          </p:cNvSpPr>
          <p:nvPr/>
        </p:nvSpPr>
        <p:spPr bwMode="auto">
          <a:xfrm>
            <a:off x="5838825" y="4957763"/>
            <a:ext cx="0" cy="4889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2" name="Rectangle 3779"/>
          <p:cNvSpPr>
            <a:spLocks noChangeArrowheads="1"/>
          </p:cNvSpPr>
          <p:nvPr/>
        </p:nvSpPr>
        <p:spPr bwMode="auto">
          <a:xfrm>
            <a:off x="5838825" y="4957763"/>
            <a:ext cx="3175" cy="4889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3" name="Rectangle 3780"/>
          <p:cNvSpPr>
            <a:spLocks noChangeArrowheads="1"/>
          </p:cNvSpPr>
          <p:nvPr/>
        </p:nvSpPr>
        <p:spPr bwMode="auto">
          <a:xfrm>
            <a:off x="5838825" y="4957763"/>
            <a:ext cx="3175" cy="4889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4" name="Rectangle 3781"/>
          <p:cNvSpPr>
            <a:spLocks noChangeArrowheads="1"/>
          </p:cNvSpPr>
          <p:nvPr/>
        </p:nvSpPr>
        <p:spPr bwMode="auto">
          <a:xfrm>
            <a:off x="5842000" y="4957763"/>
            <a:ext cx="1588" cy="4889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5" name="Rectangle 3782"/>
          <p:cNvSpPr>
            <a:spLocks noChangeArrowheads="1"/>
          </p:cNvSpPr>
          <p:nvPr/>
        </p:nvSpPr>
        <p:spPr bwMode="auto">
          <a:xfrm>
            <a:off x="5843588" y="4957763"/>
            <a:ext cx="1587" cy="4889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6" name="Rectangle 3783"/>
          <p:cNvSpPr>
            <a:spLocks noChangeArrowheads="1"/>
          </p:cNvSpPr>
          <p:nvPr/>
        </p:nvSpPr>
        <p:spPr bwMode="auto">
          <a:xfrm>
            <a:off x="5843588" y="4957763"/>
            <a:ext cx="1587" cy="4889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7" name="Rectangle 3784"/>
          <p:cNvSpPr>
            <a:spLocks noChangeArrowheads="1"/>
          </p:cNvSpPr>
          <p:nvPr/>
        </p:nvSpPr>
        <p:spPr bwMode="auto">
          <a:xfrm>
            <a:off x="5845175" y="4957763"/>
            <a:ext cx="1588" cy="4889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8" name="Rectangle 3785"/>
          <p:cNvSpPr>
            <a:spLocks noChangeArrowheads="1"/>
          </p:cNvSpPr>
          <p:nvPr/>
        </p:nvSpPr>
        <p:spPr bwMode="auto">
          <a:xfrm>
            <a:off x="5846763" y="4957763"/>
            <a:ext cx="1587" cy="4889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9" name="Rectangle 3786"/>
          <p:cNvSpPr>
            <a:spLocks noChangeArrowheads="1"/>
          </p:cNvSpPr>
          <p:nvPr/>
        </p:nvSpPr>
        <p:spPr bwMode="auto">
          <a:xfrm>
            <a:off x="5848350" y="4957763"/>
            <a:ext cx="1588" cy="4889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0" name="Rectangle 3787"/>
          <p:cNvSpPr>
            <a:spLocks noChangeArrowheads="1"/>
          </p:cNvSpPr>
          <p:nvPr/>
        </p:nvSpPr>
        <p:spPr bwMode="auto">
          <a:xfrm>
            <a:off x="5848350" y="4957763"/>
            <a:ext cx="3175" cy="4889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1" name="Rectangle 3788"/>
          <p:cNvSpPr>
            <a:spLocks noChangeArrowheads="1"/>
          </p:cNvSpPr>
          <p:nvPr/>
        </p:nvSpPr>
        <p:spPr bwMode="auto">
          <a:xfrm>
            <a:off x="5851525" y="4957763"/>
            <a:ext cx="1588" cy="4889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2" name="Rectangle 3789"/>
          <p:cNvSpPr>
            <a:spLocks noChangeArrowheads="1"/>
          </p:cNvSpPr>
          <p:nvPr/>
        </p:nvSpPr>
        <p:spPr bwMode="auto">
          <a:xfrm>
            <a:off x="5851525" y="4957763"/>
            <a:ext cx="1588" cy="488950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3" name="Rectangle 3790"/>
          <p:cNvSpPr>
            <a:spLocks noChangeArrowheads="1"/>
          </p:cNvSpPr>
          <p:nvPr/>
        </p:nvSpPr>
        <p:spPr bwMode="auto">
          <a:xfrm>
            <a:off x="5853113" y="4957763"/>
            <a:ext cx="1587" cy="4889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4" name="Rectangle 3791"/>
          <p:cNvSpPr>
            <a:spLocks noChangeArrowheads="1"/>
          </p:cNvSpPr>
          <p:nvPr/>
        </p:nvSpPr>
        <p:spPr bwMode="auto">
          <a:xfrm>
            <a:off x="5854700" y="4957763"/>
            <a:ext cx="1588" cy="488950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5" name="Rectangle 3792"/>
          <p:cNvSpPr>
            <a:spLocks noChangeArrowheads="1"/>
          </p:cNvSpPr>
          <p:nvPr/>
        </p:nvSpPr>
        <p:spPr bwMode="auto">
          <a:xfrm>
            <a:off x="5854700" y="4957763"/>
            <a:ext cx="1588" cy="4889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6" name="Rectangle 3793"/>
          <p:cNvSpPr>
            <a:spLocks noChangeArrowheads="1"/>
          </p:cNvSpPr>
          <p:nvPr/>
        </p:nvSpPr>
        <p:spPr bwMode="auto">
          <a:xfrm>
            <a:off x="5856288" y="4957763"/>
            <a:ext cx="1587" cy="4889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7" name="Rectangle 3794"/>
          <p:cNvSpPr>
            <a:spLocks noChangeArrowheads="1"/>
          </p:cNvSpPr>
          <p:nvPr/>
        </p:nvSpPr>
        <p:spPr bwMode="auto">
          <a:xfrm>
            <a:off x="5751513" y="4957763"/>
            <a:ext cx="106362" cy="4889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8" name="Rectangle 3795"/>
          <p:cNvSpPr>
            <a:spLocks noChangeArrowheads="1"/>
          </p:cNvSpPr>
          <p:nvPr/>
        </p:nvSpPr>
        <p:spPr bwMode="auto">
          <a:xfrm>
            <a:off x="5545138" y="4957763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9" name="Rectangle 3796"/>
          <p:cNvSpPr>
            <a:spLocks noChangeArrowheads="1"/>
          </p:cNvSpPr>
          <p:nvPr/>
        </p:nvSpPr>
        <p:spPr bwMode="auto">
          <a:xfrm>
            <a:off x="5545138" y="4957763"/>
            <a:ext cx="3175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0" name="Rectangle 3797"/>
          <p:cNvSpPr>
            <a:spLocks noChangeArrowheads="1"/>
          </p:cNvSpPr>
          <p:nvPr/>
        </p:nvSpPr>
        <p:spPr bwMode="auto">
          <a:xfrm>
            <a:off x="5548313" y="4957763"/>
            <a:ext cx="4762" cy="4889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1" name="Rectangle 3798"/>
          <p:cNvSpPr>
            <a:spLocks noChangeArrowheads="1"/>
          </p:cNvSpPr>
          <p:nvPr/>
        </p:nvSpPr>
        <p:spPr bwMode="auto">
          <a:xfrm>
            <a:off x="5553075" y="4957763"/>
            <a:ext cx="3175" cy="4889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2" name="Rectangle 3799"/>
          <p:cNvSpPr>
            <a:spLocks noChangeArrowheads="1"/>
          </p:cNvSpPr>
          <p:nvPr/>
        </p:nvSpPr>
        <p:spPr bwMode="auto">
          <a:xfrm>
            <a:off x="5556250" y="4957763"/>
            <a:ext cx="4763" cy="4889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3" name="Rectangle 3800"/>
          <p:cNvSpPr>
            <a:spLocks noChangeArrowheads="1"/>
          </p:cNvSpPr>
          <p:nvPr/>
        </p:nvSpPr>
        <p:spPr bwMode="auto">
          <a:xfrm>
            <a:off x="5561013" y="4957763"/>
            <a:ext cx="6350" cy="4889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4" name="Rectangle 3801"/>
          <p:cNvSpPr>
            <a:spLocks noChangeArrowheads="1"/>
          </p:cNvSpPr>
          <p:nvPr/>
        </p:nvSpPr>
        <p:spPr bwMode="auto">
          <a:xfrm>
            <a:off x="5567363" y="4957763"/>
            <a:ext cx="4762" cy="4889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5" name="Rectangle 3802"/>
          <p:cNvSpPr>
            <a:spLocks noChangeArrowheads="1"/>
          </p:cNvSpPr>
          <p:nvPr/>
        </p:nvSpPr>
        <p:spPr bwMode="auto">
          <a:xfrm>
            <a:off x="5572125" y="4957763"/>
            <a:ext cx="4763" cy="4889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6" name="Rectangle 3803"/>
          <p:cNvSpPr>
            <a:spLocks noChangeArrowheads="1"/>
          </p:cNvSpPr>
          <p:nvPr/>
        </p:nvSpPr>
        <p:spPr bwMode="auto">
          <a:xfrm>
            <a:off x="5576888" y="4957763"/>
            <a:ext cx="3175" cy="4889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7" name="Rectangle 3804"/>
          <p:cNvSpPr>
            <a:spLocks noChangeArrowheads="1"/>
          </p:cNvSpPr>
          <p:nvPr/>
        </p:nvSpPr>
        <p:spPr bwMode="auto">
          <a:xfrm>
            <a:off x="5580063" y="4957763"/>
            <a:ext cx="4762" cy="4889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8" name="Rectangle 3805"/>
          <p:cNvSpPr>
            <a:spLocks noChangeArrowheads="1"/>
          </p:cNvSpPr>
          <p:nvPr/>
        </p:nvSpPr>
        <p:spPr bwMode="auto">
          <a:xfrm>
            <a:off x="5584825" y="4957763"/>
            <a:ext cx="6350" cy="4889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9" name="Rectangle 3806"/>
          <p:cNvSpPr>
            <a:spLocks noChangeArrowheads="1"/>
          </p:cNvSpPr>
          <p:nvPr/>
        </p:nvSpPr>
        <p:spPr bwMode="auto">
          <a:xfrm>
            <a:off x="5591175" y="4957763"/>
            <a:ext cx="4763" cy="4889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0" name="Rectangle 3807"/>
          <p:cNvSpPr>
            <a:spLocks noChangeArrowheads="1"/>
          </p:cNvSpPr>
          <p:nvPr/>
        </p:nvSpPr>
        <p:spPr bwMode="auto">
          <a:xfrm>
            <a:off x="5595938" y="4957763"/>
            <a:ext cx="3175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1" name="Rectangle 3808"/>
          <p:cNvSpPr>
            <a:spLocks noChangeArrowheads="1"/>
          </p:cNvSpPr>
          <p:nvPr/>
        </p:nvSpPr>
        <p:spPr bwMode="auto">
          <a:xfrm>
            <a:off x="5599113" y="4957763"/>
            <a:ext cx="4762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2" name="Rectangle 3809"/>
          <p:cNvSpPr>
            <a:spLocks noChangeArrowheads="1"/>
          </p:cNvSpPr>
          <p:nvPr/>
        </p:nvSpPr>
        <p:spPr bwMode="auto">
          <a:xfrm>
            <a:off x="5603875" y="4957763"/>
            <a:ext cx="4763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3" name="Rectangle 3810"/>
          <p:cNvSpPr>
            <a:spLocks noChangeArrowheads="1"/>
          </p:cNvSpPr>
          <p:nvPr/>
        </p:nvSpPr>
        <p:spPr bwMode="auto">
          <a:xfrm>
            <a:off x="5608638" y="4957763"/>
            <a:ext cx="3175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4" name="Rectangle 3811"/>
          <p:cNvSpPr>
            <a:spLocks noChangeArrowheads="1"/>
          </p:cNvSpPr>
          <p:nvPr/>
        </p:nvSpPr>
        <p:spPr bwMode="auto">
          <a:xfrm>
            <a:off x="5611813" y="4957763"/>
            <a:ext cx="4762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5" name="Rectangle 3812"/>
          <p:cNvSpPr>
            <a:spLocks noChangeArrowheads="1"/>
          </p:cNvSpPr>
          <p:nvPr/>
        </p:nvSpPr>
        <p:spPr bwMode="auto">
          <a:xfrm>
            <a:off x="5616575" y="4957763"/>
            <a:ext cx="4763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6" name="Rectangle 3813"/>
          <p:cNvSpPr>
            <a:spLocks noChangeArrowheads="1"/>
          </p:cNvSpPr>
          <p:nvPr/>
        </p:nvSpPr>
        <p:spPr bwMode="auto">
          <a:xfrm>
            <a:off x="5621338" y="4957763"/>
            <a:ext cx="4762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7637" name="Group 3814"/>
          <p:cNvGrpSpPr>
            <a:grpSpLocks/>
          </p:cNvGrpSpPr>
          <p:nvPr/>
        </p:nvGrpSpPr>
        <p:grpSpPr bwMode="auto">
          <a:xfrm>
            <a:off x="5491163" y="4957763"/>
            <a:ext cx="354012" cy="488950"/>
            <a:chOff x="3459" y="3123"/>
            <a:chExt cx="223" cy="308"/>
          </a:xfrm>
        </p:grpSpPr>
        <p:sp>
          <p:nvSpPr>
            <p:cNvPr id="210154" name="Rectangle 3815"/>
            <p:cNvSpPr>
              <a:spLocks noChangeArrowheads="1"/>
            </p:cNvSpPr>
            <p:nvPr/>
          </p:nvSpPr>
          <p:spPr bwMode="auto">
            <a:xfrm>
              <a:off x="3544" y="3123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5" name="Rectangle 3816"/>
            <p:cNvSpPr>
              <a:spLocks noChangeArrowheads="1"/>
            </p:cNvSpPr>
            <p:nvPr/>
          </p:nvSpPr>
          <p:spPr bwMode="auto">
            <a:xfrm>
              <a:off x="3547" y="3123"/>
              <a:ext cx="4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6" name="Rectangle 3817"/>
            <p:cNvSpPr>
              <a:spLocks noChangeArrowheads="1"/>
            </p:cNvSpPr>
            <p:nvPr/>
          </p:nvSpPr>
          <p:spPr bwMode="auto">
            <a:xfrm>
              <a:off x="3551" y="3123"/>
              <a:ext cx="2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7" name="Rectangle 3818"/>
            <p:cNvSpPr>
              <a:spLocks noChangeArrowheads="1"/>
            </p:cNvSpPr>
            <p:nvPr/>
          </p:nvSpPr>
          <p:spPr bwMode="auto">
            <a:xfrm>
              <a:off x="3553" y="3123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8" name="Rectangle 3819"/>
            <p:cNvSpPr>
              <a:spLocks noChangeArrowheads="1"/>
            </p:cNvSpPr>
            <p:nvPr/>
          </p:nvSpPr>
          <p:spPr bwMode="auto">
            <a:xfrm>
              <a:off x="3556" y="3123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9" name="Rectangle 3820"/>
            <p:cNvSpPr>
              <a:spLocks noChangeArrowheads="1"/>
            </p:cNvSpPr>
            <p:nvPr/>
          </p:nvSpPr>
          <p:spPr bwMode="auto">
            <a:xfrm>
              <a:off x="3559" y="3123"/>
              <a:ext cx="2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0" name="Rectangle 3821"/>
            <p:cNvSpPr>
              <a:spLocks noChangeArrowheads="1"/>
            </p:cNvSpPr>
            <p:nvPr/>
          </p:nvSpPr>
          <p:spPr bwMode="auto">
            <a:xfrm>
              <a:off x="3561" y="3123"/>
              <a:ext cx="3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1" name="Rectangle 3822"/>
            <p:cNvSpPr>
              <a:spLocks noChangeArrowheads="1"/>
            </p:cNvSpPr>
            <p:nvPr/>
          </p:nvSpPr>
          <p:spPr bwMode="auto">
            <a:xfrm>
              <a:off x="3564" y="3123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2" name="Rectangle 3823"/>
            <p:cNvSpPr>
              <a:spLocks noChangeArrowheads="1"/>
            </p:cNvSpPr>
            <p:nvPr/>
          </p:nvSpPr>
          <p:spPr bwMode="auto">
            <a:xfrm>
              <a:off x="3567" y="3123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3" name="Rectangle 3824"/>
            <p:cNvSpPr>
              <a:spLocks noChangeArrowheads="1"/>
            </p:cNvSpPr>
            <p:nvPr/>
          </p:nvSpPr>
          <p:spPr bwMode="auto">
            <a:xfrm>
              <a:off x="3570" y="3123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4" name="Rectangle 3825"/>
            <p:cNvSpPr>
              <a:spLocks noChangeArrowheads="1"/>
            </p:cNvSpPr>
            <p:nvPr/>
          </p:nvSpPr>
          <p:spPr bwMode="auto">
            <a:xfrm>
              <a:off x="3573" y="3123"/>
              <a:ext cx="3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5" name="Rectangle 3826"/>
            <p:cNvSpPr>
              <a:spLocks noChangeArrowheads="1"/>
            </p:cNvSpPr>
            <p:nvPr/>
          </p:nvSpPr>
          <p:spPr bwMode="auto">
            <a:xfrm>
              <a:off x="3576" y="3123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6" name="Rectangle 3827"/>
            <p:cNvSpPr>
              <a:spLocks noChangeArrowheads="1"/>
            </p:cNvSpPr>
            <p:nvPr/>
          </p:nvSpPr>
          <p:spPr bwMode="auto">
            <a:xfrm>
              <a:off x="3579" y="3123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7" name="Rectangle 3828"/>
            <p:cNvSpPr>
              <a:spLocks noChangeArrowheads="1"/>
            </p:cNvSpPr>
            <p:nvPr/>
          </p:nvSpPr>
          <p:spPr bwMode="auto">
            <a:xfrm>
              <a:off x="3582" y="3123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8" name="Rectangle 3829"/>
            <p:cNvSpPr>
              <a:spLocks noChangeArrowheads="1"/>
            </p:cNvSpPr>
            <p:nvPr/>
          </p:nvSpPr>
          <p:spPr bwMode="auto">
            <a:xfrm>
              <a:off x="3585" y="3123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9" name="Rectangle 3830"/>
            <p:cNvSpPr>
              <a:spLocks noChangeArrowheads="1"/>
            </p:cNvSpPr>
            <p:nvPr/>
          </p:nvSpPr>
          <p:spPr bwMode="auto">
            <a:xfrm>
              <a:off x="3588" y="3123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0" name="Rectangle 3831"/>
            <p:cNvSpPr>
              <a:spLocks noChangeArrowheads="1"/>
            </p:cNvSpPr>
            <p:nvPr/>
          </p:nvSpPr>
          <p:spPr bwMode="auto">
            <a:xfrm>
              <a:off x="3591" y="3123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1" name="Rectangle 3832"/>
            <p:cNvSpPr>
              <a:spLocks noChangeArrowheads="1"/>
            </p:cNvSpPr>
            <p:nvPr/>
          </p:nvSpPr>
          <p:spPr bwMode="auto">
            <a:xfrm>
              <a:off x="3594" y="3123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2" name="Rectangle 3833"/>
            <p:cNvSpPr>
              <a:spLocks noChangeArrowheads="1"/>
            </p:cNvSpPr>
            <p:nvPr/>
          </p:nvSpPr>
          <p:spPr bwMode="auto">
            <a:xfrm>
              <a:off x="3597" y="3123"/>
              <a:ext cx="2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3" name="Rectangle 3834"/>
            <p:cNvSpPr>
              <a:spLocks noChangeArrowheads="1"/>
            </p:cNvSpPr>
            <p:nvPr/>
          </p:nvSpPr>
          <p:spPr bwMode="auto">
            <a:xfrm>
              <a:off x="3599" y="3123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4" name="Rectangle 3835"/>
            <p:cNvSpPr>
              <a:spLocks noChangeArrowheads="1"/>
            </p:cNvSpPr>
            <p:nvPr/>
          </p:nvSpPr>
          <p:spPr bwMode="auto">
            <a:xfrm>
              <a:off x="3602" y="3123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5" name="Rectangle 3836"/>
            <p:cNvSpPr>
              <a:spLocks noChangeArrowheads="1"/>
            </p:cNvSpPr>
            <p:nvPr/>
          </p:nvSpPr>
          <p:spPr bwMode="auto">
            <a:xfrm>
              <a:off x="3605" y="3123"/>
              <a:ext cx="2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6" name="Rectangle 3837"/>
            <p:cNvSpPr>
              <a:spLocks noChangeArrowheads="1"/>
            </p:cNvSpPr>
            <p:nvPr/>
          </p:nvSpPr>
          <p:spPr bwMode="auto">
            <a:xfrm>
              <a:off x="3607" y="3123"/>
              <a:ext cx="4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7" name="Rectangle 3838"/>
            <p:cNvSpPr>
              <a:spLocks noChangeArrowheads="1"/>
            </p:cNvSpPr>
            <p:nvPr/>
          </p:nvSpPr>
          <p:spPr bwMode="auto">
            <a:xfrm>
              <a:off x="3611" y="3123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8" name="Rectangle 3839"/>
            <p:cNvSpPr>
              <a:spLocks noChangeArrowheads="1"/>
            </p:cNvSpPr>
            <p:nvPr/>
          </p:nvSpPr>
          <p:spPr bwMode="auto">
            <a:xfrm>
              <a:off x="3614" y="3123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9" name="Rectangle 3840"/>
            <p:cNvSpPr>
              <a:spLocks noChangeArrowheads="1"/>
            </p:cNvSpPr>
            <p:nvPr/>
          </p:nvSpPr>
          <p:spPr bwMode="auto">
            <a:xfrm>
              <a:off x="3617" y="3123"/>
              <a:ext cx="2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0" name="Rectangle 3841"/>
            <p:cNvSpPr>
              <a:spLocks noChangeArrowheads="1"/>
            </p:cNvSpPr>
            <p:nvPr/>
          </p:nvSpPr>
          <p:spPr bwMode="auto">
            <a:xfrm>
              <a:off x="3619" y="3123"/>
              <a:ext cx="3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1" name="Rectangle 3842"/>
            <p:cNvSpPr>
              <a:spLocks noChangeArrowheads="1"/>
            </p:cNvSpPr>
            <p:nvPr/>
          </p:nvSpPr>
          <p:spPr bwMode="auto">
            <a:xfrm>
              <a:off x="3622" y="3123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2" name="Rectangle 3843"/>
            <p:cNvSpPr>
              <a:spLocks noChangeArrowheads="1"/>
            </p:cNvSpPr>
            <p:nvPr/>
          </p:nvSpPr>
          <p:spPr bwMode="auto">
            <a:xfrm>
              <a:off x="3493" y="3123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3" name="Rectangle 3844"/>
            <p:cNvSpPr>
              <a:spLocks noChangeArrowheads="1"/>
            </p:cNvSpPr>
            <p:nvPr/>
          </p:nvSpPr>
          <p:spPr bwMode="auto">
            <a:xfrm>
              <a:off x="3459" y="3137"/>
              <a:ext cx="1" cy="28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4" name="Rectangle 3845"/>
            <p:cNvSpPr>
              <a:spLocks noChangeArrowheads="1"/>
            </p:cNvSpPr>
            <p:nvPr/>
          </p:nvSpPr>
          <p:spPr bwMode="auto">
            <a:xfrm>
              <a:off x="3460" y="3137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5" name="Rectangle 3846"/>
            <p:cNvSpPr>
              <a:spLocks noChangeArrowheads="1"/>
            </p:cNvSpPr>
            <p:nvPr/>
          </p:nvSpPr>
          <p:spPr bwMode="auto">
            <a:xfrm>
              <a:off x="3460" y="3137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6" name="Rectangle 3847"/>
            <p:cNvSpPr>
              <a:spLocks noChangeArrowheads="1"/>
            </p:cNvSpPr>
            <p:nvPr/>
          </p:nvSpPr>
          <p:spPr bwMode="auto">
            <a:xfrm>
              <a:off x="3461" y="3137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7" name="Rectangle 3848"/>
            <p:cNvSpPr>
              <a:spLocks noChangeArrowheads="1"/>
            </p:cNvSpPr>
            <p:nvPr/>
          </p:nvSpPr>
          <p:spPr bwMode="auto">
            <a:xfrm>
              <a:off x="3462" y="3137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8" name="Rectangle 3849"/>
            <p:cNvSpPr>
              <a:spLocks noChangeArrowheads="1"/>
            </p:cNvSpPr>
            <p:nvPr/>
          </p:nvSpPr>
          <p:spPr bwMode="auto">
            <a:xfrm>
              <a:off x="3462" y="3137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9" name="Rectangle 3850"/>
            <p:cNvSpPr>
              <a:spLocks noChangeArrowheads="1"/>
            </p:cNvSpPr>
            <p:nvPr/>
          </p:nvSpPr>
          <p:spPr bwMode="auto">
            <a:xfrm>
              <a:off x="3463" y="3137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0" name="Rectangle 3851"/>
            <p:cNvSpPr>
              <a:spLocks noChangeArrowheads="1"/>
            </p:cNvSpPr>
            <p:nvPr/>
          </p:nvSpPr>
          <p:spPr bwMode="auto">
            <a:xfrm>
              <a:off x="3464" y="3137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1" name="Rectangle 3852"/>
            <p:cNvSpPr>
              <a:spLocks noChangeArrowheads="1"/>
            </p:cNvSpPr>
            <p:nvPr/>
          </p:nvSpPr>
          <p:spPr bwMode="auto">
            <a:xfrm>
              <a:off x="3464" y="3137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2" name="Rectangle 3853"/>
            <p:cNvSpPr>
              <a:spLocks noChangeArrowheads="1"/>
            </p:cNvSpPr>
            <p:nvPr/>
          </p:nvSpPr>
          <p:spPr bwMode="auto">
            <a:xfrm>
              <a:off x="3465" y="3137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3" name="Rectangle 3854"/>
            <p:cNvSpPr>
              <a:spLocks noChangeArrowheads="1"/>
            </p:cNvSpPr>
            <p:nvPr/>
          </p:nvSpPr>
          <p:spPr bwMode="auto">
            <a:xfrm>
              <a:off x="3465" y="3137"/>
              <a:ext cx="1" cy="284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4" name="Rectangle 3855"/>
            <p:cNvSpPr>
              <a:spLocks noChangeArrowheads="1"/>
            </p:cNvSpPr>
            <p:nvPr/>
          </p:nvSpPr>
          <p:spPr bwMode="auto">
            <a:xfrm>
              <a:off x="3466" y="3137"/>
              <a:ext cx="1" cy="284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5" name="Rectangle 3856"/>
            <p:cNvSpPr>
              <a:spLocks noChangeArrowheads="1"/>
            </p:cNvSpPr>
            <p:nvPr/>
          </p:nvSpPr>
          <p:spPr bwMode="auto">
            <a:xfrm>
              <a:off x="3467" y="3137"/>
              <a:ext cx="1" cy="284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6" name="Rectangle 3857"/>
            <p:cNvSpPr>
              <a:spLocks noChangeArrowheads="1"/>
            </p:cNvSpPr>
            <p:nvPr/>
          </p:nvSpPr>
          <p:spPr bwMode="auto">
            <a:xfrm>
              <a:off x="3467" y="3137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7" name="Rectangle 3858"/>
            <p:cNvSpPr>
              <a:spLocks noChangeArrowheads="1"/>
            </p:cNvSpPr>
            <p:nvPr/>
          </p:nvSpPr>
          <p:spPr bwMode="auto">
            <a:xfrm>
              <a:off x="3468" y="3137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8" name="Rectangle 3859"/>
            <p:cNvSpPr>
              <a:spLocks noChangeArrowheads="1"/>
            </p:cNvSpPr>
            <p:nvPr/>
          </p:nvSpPr>
          <p:spPr bwMode="auto">
            <a:xfrm>
              <a:off x="3469" y="3137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9" name="Rectangle 3860"/>
            <p:cNvSpPr>
              <a:spLocks noChangeArrowheads="1"/>
            </p:cNvSpPr>
            <p:nvPr/>
          </p:nvSpPr>
          <p:spPr bwMode="auto">
            <a:xfrm>
              <a:off x="3469" y="3137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0" name="Rectangle 3861"/>
            <p:cNvSpPr>
              <a:spLocks noChangeArrowheads="1"/>
            </p:cNvSpPr>
            <p:nvPr/>
          </p:nvSpPr>
          <p:spPr bwMode="auto">
            <a:xfrm>
              <a:off x="3470" y="3137"/>
              <a:ext cx="1" cy="284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1" name="Rectangle 3862"/>
            <p:cNvSpPr>
              <a:spLocks noChangeArrowheads="1"/>
            </p:cNvSpPr>
            <p:nvPr/>
          </p:nvSpPr>
          <p:spPr bwMode="auto">
            <a:xfrm>
              <a:off x="3470" y="3137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2" name="Rectangle 3863"/>
            <p:cNvSpPr>
              <a:spLocks noChangeArrowheads="1"/>
            </p:cNvSpPr>
            <p:nvPr/>
          </p:nvSpPr>
          <p:spPr bwMode="auto">
            <a:xfrm>
              <a:off x="3471" y="3137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3" name="Rectangle 3864"/>
            <p:cNvSpPr>
              <a:spLocks noChangeArrowheads="1"/>
            </p:cNvSpPr>
            <p:nvPr/>
          </p:nvSpPr>
          <p:spPr bwMode="auto">
            <a:xfrm>
              <a:off x="3472" y="3137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4" name="Rectangle 3865"/>
            <p:cNvSpPr>
              <a:spLocks noChangeArrowheads="1"/>
            </p:cNvSpPr>
            <p:nvPr/>
          </p:nvSpPr>
          <p:spPr bwMode="auto">
            <a:xfrm>
              <a:off x="3472" y="3137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5" name="Rectangle 3866"/>
            <p:cNvSpPr>
              <a:spLocks noChangeArrowheads="1"/>
            </p:cNvSpPr>
            <p:nvPr/>
          </p:nvSpPr>
          <p:spPr bwMode="auto">
            <a:xfrm>
              <a:off x="3473" y="3137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6" name="Rectangle 3867"/>
            <p:cNvSpPr>
              <a:spLocks noChangeArrowheads="1"/>
            </p:cNvSpPr>
            <p:nvPr/>
          </p:nvSpPr>
          <p:spPr bwMode="auto">
            <a:xfrm>
              <a:off x="3474" y="3137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7" name="Rectangle 3868"/>
            <p:cNvSpPr>
              <a:spLocks noChangeArrowheads="1"/>
            </p:cNvSpPr>
            <p:nvPr/>
          </p:nvSpPr>
          <p:spPr bwMode="auto">
            <a:xfrm>
              <a:off x="3474" y="3137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8" name="Rectangle 3869"/>
            <p:cNvSpPr>
              <a:spLocks noChangeArrowheads="1"/>
            </p:cNvSpPr>
            <p:nvPr/>
          </p:nvSpPr>
          <p:spPr bwMode="auto">
            <a:xfrm>
              <a:off x="3475" y="3137"/>
              <a:ext cx="1" cy="284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9" name="Rectangle 3870"/>
            <p:cNvSpPr>
              <a:spLocks noChangeArrowheads="1"/>
            </p:cNvSpPr>
            <p:nvPr/>
          </p:nvSpPr>
          <p:spPr bwMode="auto">
            <a:xfrm>
              <a:off x="3476" y="3137"/>
              <a:ext cx="1" cy="284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0" name="Rectangle 3871"/>
            <p:cNvSpPr>
              <a:spLocks noChangeArrowheads="1"/>
            </p:cNvSpPr>
            <p:nvPr/>
          </p:nvSpPr>
          <p:spPr bwMode="auto">
            <a:xfrm>
              <a:off x="3476" y="3137"/>
              <a:ext cx="1" cy="284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1" name="Rectangle 3872"/>
            <p:cNvSpPr>
              <a:spLocks noChangeArrowheads="1"/>
            </p:cNvSpPr>
            <p:nvPr/>
          </p:nvSpPr>
          <p:spPr bwMode="auto">
            <a:xfrm>
              <a:off x="3477" y="3137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2" name="Rectangle 3873"/>
            <p:cNvSpPr>
              <a:spLocks noChangeArrowheads="1"/>
            </p:cNvSpPr>
            <p:nvPr/>
          </p:nvSpPr>
          <p:spPr bwMode="auto">
            <a:xfrm>
              <a:off x="3477" y="3137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3" name="Rectangle 3874"/>
            <p:cNvSpPr>
              <a:spLocks noChangeArrowheads="1"/>
            </p:cNvSpPr>
            <p:nvPr/>
          </p:nvSpPr>
          <p:spPr bwMode="auto">
            <a:xfrm>
              <a:off x="3478" y="3137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4" name="Rectangle 3875"/>
            <p:cNvSpPr>
              <a:spLocks noChangeArrowheads="1"/>
            </p:cNvSpPr>
            <p:nvPr/>
          </p:nvSpPr>
          <p:spPr bwMode="auto">
            <a:xfrm>
              <a:off x="3479" y="3137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5" name="Rectangle 3876"/>
            <p:cNvSpPr>
              <a:spLocks noChangeArrowheads="1"/>
            </p:cNvSpPr>
            <p:nvPr/>
          </p:nvSpPr>
          <p:spPr bwMode="auto">
            <a:xfrm>
              <a:off x="3479" y="3137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6" name="Rectangle 3877"/>
            <p:cNvSpPr>
              <a:spLocks noChangeArrowheads="1"/>
            </p:cNvSpPr>
            <p:nvPr/>
          </p:nvSpPr>
          <p:spPr bwMode="auto">
            <a:xfrm>
              <a:off x="3480" y="3137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7" name="Rectangle 3878"/>
            <p:cNvSpPr>
              <a:spLocks noChangeArrowheads="1"/>
            </p:cNvSpPr>
            <p:nvPr/>
          </p:nvSpPr>
          <p:spPr bwMode="auto">
            <a:xfrm>
              <a:off x="3481" y="3137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8" name="Rectangle 3879"/>
            <p:cNvSpPr>
              <a:spLocks noChangeArrowheads="1"/>
            </p:cNvSpPr>
            <p:nvPr/>
          </p:nvSpPr>
          <p:spPr bwMode="auto">
            <a:xfrm>
              <a:off x="3481" y="3137"/>
              <a:ext cx="1" cy="28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9" name="Rectangle 3880"/>
            <p:cNvSpPr>
              <a:spLocks noChangeArrowheads="1"/>
            </p:cNvSpPr>
            <p:nvPr/>
          </p:nvSpPr>
          <p:spPr bwMode="auto">
            <a:xfrm>
              <a:off x="3482" y="3137"/>
              <a:ext cx="1" cy="28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0" name="Rectangle 3881"/>
            <p:cNvSpPr>
              <a:spLocks noChangeArrowheads="1"/>
            </p:cNvSpPr>
            <p:nvPr/>
          </p:nvSpPr>
          <p:spPr bwMode="auto">
            <a:xfrm>
              <a:off x="3482" y="3137"/>
              <a:ext cx="1" cy="28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1" name="Rectangle 3882"/>
            <p:cNvSpPr>
              <a:spLocks noChangeArrowheads="1"/>
            </p:cNvSpPr>
            <p:nvPr/>
          </p:nvSpPr>
          <p:spPr bwMode="auto">
            <a:xfrm>
              <a:off x="3483" y="3137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2" name="Rectangle 3883"/>
            <p:cNvSpPr>
              <a:spLocks noChangeArrowheads="1"/>
            </p:cNvSpPr>
            <p:nvPr/>
          </p:nvSpPr>
          <p:spPr bwMode="auto">
            <a:xfrm>
              <a:off x="3484" y="3137"/>
              <a:ext cx="1" cy="284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3" name="Rectangle 3884"/>
            <p:cNvSpPr>
              <a:spLocks noChangeArrowheads="1"/>
            </p:cNvSpPr>
            <p:nvPr/>
          </p:nvSpPr>
          <p:spPr bwMode="auto">
            <a:xfrm>
              <a:off x="3484" y="3137"/>
              <a:ext cx="1" cy="28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4" name="Rectangle 3885"/>
            <p:cNvSpPr>
              <a:spLocks noChangeArrowheads="1"/>
            </p:cNvSpPr>
            <p:nvPr/>
          </p:nvSpPr>
          <p:spPr bwMode="auto">
            <a:xfrm>
              <a:off x="3485" y="3137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5" name="Rectangle 3886"/>
            <p:cNvSpPr>
              <a:spLocks noChangeArrowheads="1"/>
            </p:cNvSpPr>
            <p:nvPr/>
          </p:nvSpPr>
          <p:spPr bwMode="auto">
            <a:xfrm>
              <a:off x="3486" y="3137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6" name="Rectangle 3887"/>
            <p:cNvSpPr>
              <a:spLocks noChangeArrowheads="1"/>
            </p:cNvSpPr>
            <p:nvPr/>
          </p:nvSpPr>
          <p:spPr bwMode="auto">
            <a:xfrm>
              <a:off x="3486" y="3137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7" name="Rectangle 3888"/>
            <p:cNvSpPr>
              <a:spLocks noChangeArrowheads="1"/>
            </p:cNvSpPr>
            <p:nvPr/>
          </p:nvSpPr>
          <p:spPr bwMode="auto">
            <a:xfrm>
              <a:off x="3487" y="3137"/>
              <a:ext cx="1" cy="284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8" name="Rectangle 3889"/>
            <p:cNvSpPr>
              <a:spLocks noChangeArrowheads="1"/>
            </p:cNvSpPr>
            <p:nvPr/>
          </p:nvSpPr>
          <p:spPr bwMode="auto">
            <a:xfrm>
              <a:off x="3488" y="3137"/>
              <a:ext cx="1" cy="28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9" name="Rectangle 3890"/>
            <p:cNvSpPr>
              <a:spLocks noChangeArrowheads="1"/>
            </p:cNvSpPr>
            <p:nvPr/>
          </p:nvSpPr>
          <p:spPr bwMode="auto">
            <a:xfrm>
              <a:off x="3488" y="3137"/>
              <a:ext cx="1" cy="28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0" name="Rectangle 3891"/>
            <p:cNvSpPr>
              <a:spLocks noChangeArrowheads="1"/>
            </p:cNvSpPr>
            <p:nvPr/>
          </p:nvSpPr>
          <p:spPr bwMode="auto">
            <a:xfrm>
              <a:off x="3489" y="3137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1" name="Rectangle 3892"/>
            <p:cNvSpPr>
              <a:spLocks noChangeArrowheads="1"/>
            </p:cNvSpPr>
            <p:nvPr/>
          </p:nvSpPr>
          <p:spPr bwMode="auto">
            <a:xfrm>
              <a:off x="3489" y="3137"/>
              <a:ext cx="1" cy="28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2" name="Rectangle 3893"/>
            <p:cNvSpPr>
              <a:spLocks noChangeArrowheads="1"/>
            </p:cNvSpPr>
            <p:nvPr/>
          </p:nvSpPr>
          <p:spPr bwMode="auto">
            <a:xfrm>
              <a:off x="3490" y="3137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3" name="Rectangle 3894"/>
            <p:cNvSpPr>
              <a:spLocks noChangeArrowheads="1"/>
            </p:cNvSpPr>
            <p:nvPr/>
          </p:nvSpPr>
          <p:spPr bwMode="auto">
            <a:xfrm>
              <a:off x="3491" y="3137"/>
              <a:ext cx="1" cy="28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4" name="Rectangle 3895"/>
            <p:cNvSpPr>
              <a:spLocks noChangeArrowheads="1"/>
            </p:cNvSpPr>
            <p:nvPr/>
          </p:nvSpPr>
          <p:spPr bwMode="auto">
            <a:xfrm>
              <a:off x="3491" y="3137"/>
              <a:ext cx="1" cy="284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5" name="Rectangle 3896"/>
            <p:cNvSpPr>
              <a:spLocks noChangeArrowheads="1"/>
            </p:cNvSpPr>
            <p:nvPr/>
          </p:nvSpPr>
          <p:spPr bwMode="auto">
            <a:xfrm>
              <a:off x="3492" y="3137"/>
              <a:ext cx="1" cy="284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6" name="Rectangle 3897"/>
            <p:cNvSpPr>
              <a:spLocks noChangeArrowheads="1"/>
            </p:cNvSpPr>
            <p:nvPr/>
          </p:nvSpPr>
          <p:spPr bwMode="auto">
            <a:xfrm>
              <a:off x="3493" y="3137"/>
              <a:ext cx="1" cy="28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7" name="Rectangle 3898"/>
            <p:cNvSpPr>
              <a:spLocks noChangeArrowheads="1"/>
            </p:cNvSpPr>
            <p:nvPr/>
          </p:nvSpPr>
          <p:spPr bwMode="auto">
            <a:xfrm>
              <a:off x="3459" y="3138"/>
              <a:ext cx="34" cy="283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8" name="Rectangle 3899"/>
            <p:cNvSpPr>
              <a:spLocks noChangeArrowheads="1"/>
            </p:cNvSpPr>
            <p:nvPr/>
          </p:nvSpPr>
          <p:spPr bwMode="auto">
            <a:xfrm>
              <a:off x="3467" y="3147"/>
              <a:ext cx="26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9" name="Rectangle 3900"/>
            <p:cNvSpPr>
              <a:spLocks noChangeArrowheads="1"/>
            </p:cNvSpPr>
            <p:nvPr/>
          </p:nvSpPr>
          <p:spPr bwMode="auto">
            <a:xfrm>
              <a:off x="3467" y="3147"/>
              <a:ext cx="2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0" name="Rectangle 3901"/>
            <p:cNvSpPr>
              <a:spLocks noChangeArrowheads="1"/>
            </p:cNvSpPr>
            <p:nvPr/>
          </p:nvSpPr>
          <p:spPr bwMode="auto">
            <a:xfrm>
              <a:off x="3467" y="3150"/>
              <a:ext cx="26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1" name="Rectangle 3902"/>
            <p:cNvSpPr>
              <a:spLocks noChangeArrowheads="1"/>
            </p:cNvSpPr>
            <p:nvPr/>
          </p:nvSpPr>
          <p:spPr bwMode="auto">
            <a:xfrm>
              <a:off x="3467" y="3154"/>
              <a:ext cx="26" cy="5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2" name="Rectangle 3903"/>
            <p:cNvSpPr>
              <a:spLocks noChangeArrowheads="1"/>
            </p:cNvSpPr>
            <p:nvPr/>
          </p:nvSpPr>
          <p:spPr bwMode="auto">
            <a:xfrm>
              <a:off x="3467" y="3159"/>
              <a:ext cx="26" cy="4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3" name="Rectangle 3904"/>
            <p:cNvSpPr>
              <a:spLocks noChangeArrowheads="1"/>
            </p:cNvSpPr>
            <p:nvPr/>
          </p:nvSpPr>
          <p:spPr bwMode="auto">
            <a:xfrm>
              <a:off x="3467" y="3163"/>
              <a:ext cx="26" cy="4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4" name="Rectangle 3905"/>
            <p:cNvSpPr>
              <a:spLocks noChangeArrowheads="1"/>
            </p:cNvSpPr>
            <p:nvPr/>
          </p:nvSpPr>
          <p:spPr bwMode="auto">
            <a:xfrm>
              <a:off x="3467" y="3167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5" name="Rectangle 3906"/>
            <p:cNvSpPr>
              <a:spLocks noChangeArrowheads="1"/>
            </p:cNvSpPr>
            <p:nvPr/>
          </p:nvSpPr>
          <p:spPr bwMode="auto">
            <a:xfrm>
              <a:off x="3467" y="3171"/>
              <a:ext cx="26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6" name="Rectangle 3907"/>
            <p:cNvSpPr>
              <a:spLocks noChangeArrowheads="1"/>
            </p:cNvSpPr>
            <p:nvPr/>
          </p:nvSpPr>
          <p:spPr bwMode="auto">
            <a:xfrm>
              <a:off x="3467" y="3175"/>
              <a:ext cx="26" cy="5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7" name="Rectangle 3908"/>
            <p:cNvSpPr>
              <a:spLocks noChangeArrowheads="1"/>
            </p:cNvSpPr>
            <p:nvPr/>
          </p:nvSpPr>
          <p:spPr bwMode="auto">
            <a:xfrm>
              <a:off x="3467" y="3180"/>
              <a:ext cx="26" cy="3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8" name="Rectangle 3909"/>
            <p:cNvSpPr>
              <a:spLocks noChangeArrowheads="1"/>
            </p:cNvSpPr>
            <p:nvPr/>
          </p:nvSpPr>
          <p:spPr bwMode="auto">
            <a:xfrm>
              <a:off x="3467" y="3183"/>
              <a:ext cx="26" cy="5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9" name="Rectangle 3910"/>
            <p:cNvSpPr>
              <a:spLocks noChangeArrowheads="1"/>
            </p:cNvSpPr>
            <p:nvPr/>
          </p:nvSpPr>
          <p:spPr bwMode="auto">
            <a:xfrm>
              <a:off x="3467" y="3188"/>
              <a:ext cx="26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0" name="Rectangle 3911"/>
            <p:cNvSpPr>
              <a:spLocks noChangeArrowheads="1"/>
            </p:cNvSpPr>
            <p:nvPr/>
          </p:nvSpPr>
          <p:spPr bwMode="auto">
            <a:xfrm>
              <a:off x="3467" y="3192"/>
              <a:ext cx="26" cy="4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1" name="Rectangle 3912"/>
            <p:cNvSpPr>
              <a:spLocks noChangeArrowheads="1"/>
            </p:cNvSpPr>
            <p:nvPr/>
          </p:nvSpPr>
          <p:spPr bwMode="auto">
            <a:xfrm>
              <a:off x="3467" y="3196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2" name="Rectangle 3913"/>
            <p:cNvSpPr>
              <a:spLocks noChangeArrowheads="1"/>
            </p:cNvSpPr>
            <p:nvPr/>
          </p:nvSpPr>
          <p:spPr bwMode="auto">
            <a:xfrm>
              <a:off x="3467" y="3200"/>
              <a:ext cx="26" cy="4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3" name="Rectangle 3914"/>
            <p:cNvSpPr>
              <a:spLocks noChangeArrowheads="1"/>
            </p:cNvSpPr>
            <p:nvPr/>
          </p:nvSpPr>
          <p:spPr bwMode="auto">
            <a:xfrm>
              <a:off x="3467" y="3204"/>
              <a:ext cx="26" cy="5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4" name="Rectangle 3915"/>
            <p:cNvSpPr>
              <a:spLocks noChangeArrowheads="1"/>
            </p:cNvSpPr>
            <p:nvPr/>
          </p:nvSpPr>
          <p:spPr bwMode="auto">
            <a:xfrm>
              <a:off x="3467" y="3209"/>
              <a:ext cx="26" cy="3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5" name="Rectangle 3916"/>
            <p:cNvSpPr>
              <a:spLocks noChangeArrowheads="1"/>
            </p:cNvSpPr>
            <p:nvPr/>
          </p:nvSpPr>
          <p:spPr bwMode="auto">
            <a:xfrm>
              <a:off x="3467" y="3212"/>
              <a:ext cx="26" cy="5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6" name="Rectangle 3917"/>
            <p:cNvSpPr>
              <a:spLocks noChangeArrowheads="1"/>
            </p:cNvSpPr>
            <p:nvPr/>
          </p:nvSpPr>
          <p:spPr bwMode="auto">
            <a:xfrm>
              <a:off x="3467" y="3217"/>
              <a:ext cx="26" cy="4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7" name="Rectangle 3918"/>
            <p:cNvSpPr>
              <a:spLocks noChangeArrowheads="1"/>
            </p:cNvSpPr>
            <p:nvPr/>
          </p:nvSpPr>
          <p:spPr bwMode="auto">
            <a:xfrm>
              <a:off x="3467" y="3221"/>
              <a:ext cx="26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8" name="Rectangle 3919"/>
            <p:cNvSpPr>
              <a:spLocks noChangeArrowheads="1"/>
            </p:cNvSpPr>
            <p:nvPr/>
          </p:nvSpPr>
          <p:spPr bwMode="auto">
            <a:xfrm>
              <a:off x="3467" y="3225"/>
              <a:ext cx="26" cy="4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9" name="Rectangle 3920"/>
            <p:cNvSpPr>
              <a:spLocks noChangeArrowheads="1"/>
            </p:cNvSpPr>
            <p:nvPr/>
          </p:nvSpPr>
          <p:spPr bwMode="auto">
            <a:xfrm>
              <a:off x="3467" y="3229"/>
              <a:ext cx="26" cy="4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0" name="Rectangle 3921"/>
            <p:cNvSpPr>
              <a:spLocks noChangeArrowheads="1"/>
            </p:cNvSpPr>
            <p:nvPr/>
          </p:nvSpPr>
          <p:spPr bwMode="auto">
            <a:xfrm>
              <a:off x="3467" y="3233"/>
              <a:ext cx="26" cy="4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1" name="Rectangle 3922"/>
            <p:cNvSpPr>
              <a:spLocks noChangeArrowheads="1"/>
            </p:cNvSpPr>
            <p:nvPr/>
          </p:nvSpPr>
          <p:spPr bwMode="auto">
            <a:xfrm>
              <a:off x="3467" y="3237"/>
              <a:ext cx="26" cy="4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2" name="Rectangle 3923"/>
            <p:cNvSpPr>
              <a:spLocks noChangeArrowheads="1"/>
            </p:cNvSpPr>
            <p:nvPr/>
          </p:nvSpPr>
          <p:spPr bwMode="auto">
            <a:xfrm>
              <a:off x="3467" y="3241"/>
              <a:ext cx="26" cy="5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3" name="Rectangle 3924"/>
            <p:cNvSpPr>
              <a:spLocks noChangeArrowheads="1"/>
            </p:cNvSpPr>
            <p:nvPr/>
          </p:nvSpPr>
          <p:spPr bwMode="auto">
            <a:xfrm>
              <a:off x="3467" y="3246"/>
              <a:ext cx="26" cy="4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4" name="Rectangle 3925"/>
            <p:cNvSpPr>
              <a:spLocks noChangeArrowheads="1"/>
            </p:cNvSpPr>
            <p:nvPr/>
          </p:nvSpPr>
          <p:spPr bwMode="auto">
            <a:xfrm>
              <a:off x="3467" y="3250"/>
              <a:ext cx="26" cy="4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5" name="Rectangle 3926"/>
            <p:cNvSpPr>
              <a:spLocks noChangeArrowheads="1"/>
            </p:cNvSpPr>
            <p:nvPr/>
          </p:nvSpPr>
          <p:spPr bwMode="auto">
            <a:xfrm>
              <a:off x="3467" y="3254"/>
              <a:ext cx="26" cy="4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6" name="Rectangle 3927"/>
            <p:cNvSpPr>
              <a:spLocks noChangeArrowheads="1"/>
            </p:cNvSpPr>
            <p:nvPr/>
          </p:nvSpPr>
          <p:spPr bwMode="auto">
            <a:xfrm>
              <a:off x="3467" y="3258"/>
              <a:ext cx="26" cy="4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7" name="Rectangle 3928"/>
            <p:cNvSpPr>
              <a:spLocks noChangeArrowheads="1"/>
            </p:cNvSpPr>
            <p:nvPr/>
          </p:nvSpPr>
          <p:spPr bwMode="auto">
            <a:xfrm>
              <a:off x="3467" y="3262"/>
              <a:ext cx="26" cy="5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8" name="Rectangle 3929"/>
            <p:cNvSpPr>
              <a:spLocks noChangeArrowheads="1"/>
            </p:cNvSpPr>
            <p:nvPr/>
          </p:nvSpPr>
          <p:spPr bwMode="auto">
            <a:xfrm>
              <a:off x="3467" y="3267"/>
              <a:ext cx="26" cy="4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9" name="Rectangle 3930"/>
            <p:cNvSpPr>
              <a:spLocks noChangeArrowheads="1"/>
            </p:cNvSpPr>
            <p:nvPr/>
          </p:nvSpPr>
          <p:spPr bwMode="auto">
            <a:xfrm>
              <a:off x="3467" y="3271"/>
              <a:ext cx="26" cy="5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0" name="Rectangle 3931"/>
            <p:cNvSpPr>
              <a:spLocks noChangeArrowheads="1"/>
            </p:cNvSpPr>
            <p:nvPr/>
          </p:nvSpPr>
          <p:spPr bwMode="auto">
            <a:xfrm>
              <a:off x="3467" y="3276"/>
              <a:ext cx="26" cy="5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1" name="Rectangle 3932"/>
            <p:cNvSpPr>
              <a:spLocks noChangeArrowheads="1"/>
            </p:cNvSpPr>
            <p:nvPr/>
          </p:nvSpPr>
          <p:spPr bwMode="auto">
            <a:xfrm>
              <a:off x="3467" y="3281"/>
              <a:ext cx="26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2" name="Rectangle 3933"/>
            <p:cNvSpPr>
              <a:spLocks noChangeArrowheads="1"/>
            </p:cNvSpPr>
            <p:nvPr/>
          </p:nvSpPr>
          <p:spPr bwMode="auto">
            <a:xfrm>
              <a:off x="3467" y="3285"/>
              <a:ext cx="26" cy="4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3" name="Rectangle 3934"/>
            <p:cNvSpPr>
              <a:spLocks noChangeArrowheads="1"/>
            </p:cNvSpPr>
            <p:nvPr/>
          </p:nvSpPr>
          <p:spPr bwMode="auto">
            <a:xfrm>
              <a:off x="3467" y="3289"/>
              <a:ext cx="26" cy="4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4" name="Rectangle 3935"/>
            <p:cNvSpPr>
              <a:spLocks noChangeArrowheads="1"/>
            </p:cNvSpPr>
            <p:nvPr/>
          </p:nvSpPr>
          <p:spPr bwMode="auto">
            <a:xfrm>
              <a:off x="3467" y="3293"/>
              <a:ext cx="26" cy="4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5" name="Rectangle 3936"/>
            <p:cNvSpPr>
              <a:spLocks noChangeArrowheads="1"/>
            </p:cNvSpPr>
            <p:nvPr/>
          </p:nvSpPr>
          <p:spPr bwMode="auto">
            <a:xfrm>
              <a:off x="3467" y="3297"/>
              <a:ext cx="26" cy="4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6" name="Rectangle 3937"/>
            <p:cNvSpPr>
              <a:spLocks noChangeArrowheads="1"/>
            </p:cNvSpPr>
            <p:nvPr/>
          </p:nvSpPr>
          <p:spPr bwMode="auto">
            <a:xfrm>
              <a:off x="3467" y="3301"/>
              <a:ext cx="26" cy="5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7" name="Rectangle 3938"/>
            <p:cNvSpPr>
              <a:spLocks noChangeArrowheads="1"/>
            </p:cNvSpPr>
            <p:nvPr/>
          </p:nvSpPr>
          <p:spPr bwMode="auto">
            <a:xfrm>
              <a:off x="3467" y="3306"/>
              <a:ext cx="26" cy="4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8" name="Rectangle 3939"/>
            <p:cNvSpPr>
              <a:spLocks noChangeArrowheads="1"/>
            </p:cNvSpPr>
            <p:nvPr/>
          </p:nvSpPr>
          <p:spPr bwMode="auto">
            <a:xfrm>
              <a:off x="3467" y="3310"/>
              <a:ext cx="26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9" name="Rectangle 3940"/>
            <p:cNvSpPr>
              <a:spLocks noChangeArrowheads="1"/>
            </p:cNvSpPr>
            <p:nvPr/>
          </p:nvSpPr>
          <p:spPr bwMode="auto">
            <a:xfrm>
              <a:off x="3467" y="3314"/>
              <a:ext cx="26" cy="4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0" name="Rectangle 3941"/>
            <p:cNvSpPr>
              <a:spLocks noChangeArrowheads="1"/>
            </p:cNvSpPr>
            <p:nvPr/>
          </p:nvSpPr>
          <p:spPr bwMode="auto">
            <a:xfrm>
              <a:off x="3467" y="3318"/>
              <a:ext cx="26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1" name="Rectangle 3942"/>
            <p:cNvSpPr>
              <a:spLocks noChangeArrowheads="1"/>
            </p:cNvSpPr>
            <p:nvPr/>
          </p:nvSpPr>
          <p:spPr bwMode="auto">
            <a:xfrm>
              <a:off x="3467" y="3322"/>
              <a:ext cx="26" cy="4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2" name="Rectangle 3943"/>
            <p:cNvSpPr>
              <a:spLocks noChangeArrowheads="1"/>
            </p:cNvSpPr>
            <p:nvPr/>
          </p:nvSpPr>
          <p:spPr bwMode="auto">
            <a:xfrm>
              <a:off x="3467" y="3326"/>
              <a:ext cx="26" cy="4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3" name="Rectangle 3944"/>
            <p:cNvSpPr>
              <a:spLocks noChangeArrowheads="1"/>
            </p:cNvSpPr>
            <p:nvPr/>
          </p:nvSpPr>
          <p:spPr bwMode="auto">
            <a:xfrm>
              <a:off x="3467" y="3330"/>
              <a:ext cx="26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4" name="Rectangle 3945"/>
            <p:cNvSpPr>
              <a:spLocks noChangeArrowheads="1"/>
            </p:cNvSpPr>
            <p:nvPr/>
          </p:nvSpPr>
          <p:spPr bwMode="auto">
            <a:xfrm>
              <a:off x="3467" y="3334"/>
              <a:ext cx="26" cy="5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5" name="Rectangle 3946"/>
            <p:cNvSpPr>
              <a:spLocks noChangeArrowheads="1"/>
            </p:cNvSpPr>
            <p:nvPr/>
          </p:nvSpPr>
          <p:spPr bwMode="auto">
            <a:xfrm>
              <a:off x="3467" y="3339"/>
              <a:ext cx="26" cy="3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6" name="Rectangle 3947"/>
            <p:cNvSpPr>
              <a:spLocks noChangeArrowheads="1"/>
            </p:cNvSpPr>
            <p:nvPr/>
          </p:nvSpPr>
          <p:spPr bwMode="auto">
            <a:xfrm>
              <a:off x="3467" y="3342"/>
              <a:ext cx="26" cy="5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7" name="Rectangle 3948"/>
            <p:cNvSpPr>
              <a:spLocks noChangeArrowheads="1"/>
            </p:cNvSpPr>
            <p:nvPr/>
          </p:nvSpPr>
          <p:spPr bwMode="auto">
            <a:xfrm>
              <a:off x="3467" y="3347"/>
              <a:ext cx="26" cy="4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8" name="Rectangle 3949"/>
            <p:cNvSpPr>
              <a:spLocks noChangeArrowheads="1"/>
            </p:cNvSpPr>
            <p:nvPr/>
          </p:nvSpPr>
          <p:spPr bwMode="auto">
            <a:xfrm>
              <a:off x="3467" y="3351"/>
              <a:ext cx="26" cy="4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9" name="Rectangle 3950"/>
            <p:cNvSpPr>
              <a:spLocks noChangeArrowheads="1"/>
            </p:cNvSpPr>
            <p:nvPr/>
          </p:nvSpPr>
          <p:spPr bwMode="auto">
            <a:xfrm>
              <a:off x="3467" y="3355"/>
              <a:ext cx="26" cy="4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0" name="Rectangle 3951"/>
            <p:cNvSpPr>
              <a:spLocks noChangeArrowheads="1"/>
            </p:cNvSpPr>
            <p:nvPr/>
          </p:nvSpPr>
          <p:spPr bwMode="auto">
            <a:xfrm>
              <a:off x="3467" y="3359"/>
              <a:ext cx="26" cy="4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1" name="Rectangle 3952"/>
            <p:cNvSpPr>
              <a:spLocks noChangeArrowheads="1"/>
            </p:cNvSpPr>
            <p:nvPr/>
          </p:nvSpPr>
          <p:spPr bwMode="auto">
            <a:xfrm>
              <a:off x="3467" y="3363"/>
              <a:ext cx="26" cy="5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2" name="Rectangle 3953"/>
            <p:cNvSpPr>
              <a:spLocks noChangeArrowheads="1"/>
            </p:cNvSpPr>
            <p:nvPr/>
          </p:nvSpPr>
          <p:spPr bwMode="auto">
            <a:xfrm>
              <a:off x="3467" y="3368"/>
              <a:ext cx="26" cy="3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3" name="Rectangle 3954"/>
            <p:cNvSpPr>
              <a:spLocks noChangeArrowheads="1"/>
            </p:cNvSpPr>
            <p:nvPr/>
          </p:nvSpPr>
          <p:spPr bwMode="auto">
            <a:xfrm>
              <a:off x="3467" y="3371"/>
              <a:ext cx="26" cy="5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4" name="Rectangle 3955"/>
            <p:cNvSpPr>
              <a:spLocks noChangeArrowheads="1"/>
            </p:cNvSpPr>
            <p:nvPr/>
          </p:nvSpPr>
          <p:spPr bwMode="auto">
            <a:xfrm>
              <a:off x="3467" y="3376"/>
              <a:ext cx="26" cy="4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5" name="Rectangle 3956"/>
            <p:cNvSpPr>
              <a:spLocks noChangeArrowheads="1"/>
            </p:cNvSpPr>
            <p:nvPr/>
          </p:nvSpPr>
          <p:spPr bwMode="auto">
            <a:xfrm>
              <a:off x="3467" y="3380"/>
              <a:ext cx="26" cy="4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6" name="Rectangle 3957"/>
            <p:cNvSpPr>
              <a:spLocks noChangeArrowheads="1"/>
            </p:cNvSpPr>
            <p:nvPr/>
          </p:nvSpPr>
          <p:spPr bwMode="auto">
            <a:xfrm>
              <a:off x="3467" y="3384"/>
              <a:ext cx="26" cy="4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7" name="Rectangle 3958"/>
            <p:cNvSpPr>
              <a:spLocks noChangeArrowheads="1"/>
            </p:cNvSpPr>
            <p:nvPr/>
          </p:nvSpPr>
          <p:spPr bwMode="auto">
            <a:xfrm>
              <a:off x="3467" y="3388"/>
              <a:ext cx="26" cy="4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8" name="Rectangle 3959"/>
            <p:cNvSpPr>
              <a:spLocks noChangeArrowheads="1"/>
            </p:cNvSpPr>
            <p:nvPr/>
          </p:nvSpPr>
          <p:spPr bwMode="auto">
            <a:xfrm>
              <a:off x="3467" y="3392"/>
              <a:ext cx="26" cy="5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9" name="Rectangle 3960"/>
            <p:cNvSpPr>
              <a:spLocks noChangeArrowheads="1"/>
            </p:cNvSpPr>
            <p:nvPr/>
          </p:nvSpPr>
          <p:spPr bwMode="auto">
            <a:xfrm>
              <a:off x="3467" y="3397"/>
              <a:ext cx="26" cy="3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00" name="Rectangle 3961"/>
            <p:cNvSpPr>
              <a:spLocks noChangeArrowheads="1"/>
            </p:cNvSpPr>
            <p:nvPr/>
          </p:nvSpPr>
          <p:spPr bwMode="auto">
            <a:xfrm>
              <a:off x="3467" y="3400"/>
              <a:ext cx="26" cy="5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01" name="Rectangle 3962"/>
            <p:cNvSpPr>
              <a:spLocks noChangeArrowheads="1"/>
            </p:cNvSpPr>
            <p:nvPr/>
          </p:nvSpPr>
          <p:spPr bwMode="auto">
            <a:xfrm>
              <a:off x="3467" y="3405"/>
              <a:ext cx="26" cy="4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02" name="Rectangle 3963"/>
            <p:cNvSpPr>
              <a:spLocks noChangeArrowheads="1"/>
            </p:cNvSpPr>
            <p:nvPr/>
          </p:nvSpPr>
          <p:spPr bwMode="auto">
            <a:xfrm>
              <a:off x="3467" y="3409"/>
              <a:ext cx="26" cy="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03" name="Rectangle 3964"/>
            <p:cNvSpPr>
              <a:spLocks noChangeArrowheads="1"/>
            </p:cNvSpPr>
            <p:nvPr/>
          </p:nvSpPr>
          <p:spPr bwMode="auto">
            <a:xfrm>
              <a:off x="3467" y="3147"/>
              <a:ext cx="26" cy="26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304" name="Picture 3965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" y="3135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305" name="Picture 3966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" y="3135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306" name="Rectangle 3967"/>
            <p:cNvSpPr>
              <a:spLocks noChangeArrowheads="1"/>
            </p:cNvSpPr>
            <p:nvPr/>
          </p:nvSpPr>
          <p:spPr bwMode="auto">
            <a:xfrm>
              <a:off x="3660" y="3135"/>
              <a:ext cx="21" cy="12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307" name="Picture 396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2" y="3123"/>
              <a:ext cx="49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308" name="Picture 3969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2" y="3123"/>
              <a:ext cx="49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309" name="Rectangle 3970"/>
            <p:cNvSpPr>
              <a:spLocks noChangeArrowheads="1"/>
            </p:cNvSpPr>
            <p:nvPr/>
          </p:nvSpPr>
          <p:spPr bwMode="auto">
            <a:xfrm>
              <a:off x="3632" y="3161"/>
              <a:ext cx="49" cy="2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0" name="Line 3971"/>
            <p:cNvSpPr>
              <a:spLocks noChangeShapeType="1"/>
            </p:cNvSpPr>
            <p:nvPr/>
          </p:nvSpPr>
          <p:spPr bwMode="auto">
            <a:xfrm>
              <a:off x="3632" y="3123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1" name="Line 3972"/>
            <p:cNvSpPr>
              <a:spLocks noChangeShapeType="1"/>
            </p:cNvSpPr>
            <p:nvPr/>
          </p:nvSpPr>
          <p:spPr bwMode="auto">
            <a:xfrm>
              <a:off x="3681" y="3123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2" name="Rectangle 3973"/>
            <p:cNvSpPr>
              <a:spLocks noChangeArrowheads="1"/>
            </p:cNvSpPr>
            <p:nvPr/>
          </p:nvSpPr>
          <p:spPr bwMode="auto">
            <a:xfrm>
              <a:off x="3640" y="3168"/>
              <a:ext cx="33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3" name="Rectangle 3974"/>
            <p:cNvSpPr>
              <a:spLocks noChangeArrowheads="1"/>
            </p:cNvSpPr>
            <p:nvPr/>
          </p:nvSpPr>
          <p:spPr bwMode="auto">
            <a:xfrm>
              <a:off x="3640" y="3168"/>
              <a:ext cx="33" cy="1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4" name="Rectangle 3975"/>
            <p:cNvSpPr>
              <a:spLocks noChangeArrowheads="1"/>
            </p:cNvSpPr>
            <p:nvPr/>
          </p:nvSpPr>
          <p:spPr bwMode="auto">
            <a:xfrm>
              <a:off x="3643" y="3174"/>
              <a:ext cx="9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5" name="Rectangle 3976"/>
            <p:cNvSpPr>
              <a:spLocks noChangeArrowheads="1"/>
            </p:cNvSpPr>
            <p:nvPr/>
          </p:nvSpPr>
          <p:spPr bwMode="auto">
            <a:xfrm>
              <a:off x="3652" y="3174"/>
              <a:ext cx="8" cy="4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6" name="Rectangle 3977"/>
            <p:cNvSpPr>
              <a:spLocks noChangeArrowheads="1"/>
            </p:cNvSpPr>
            <p:nvPr/>
          </p:nvSpPr>
          <p:spPr bwMode="auto">
            <a:xfrm>
              <a:off x="3643" y="3170"/>
              <a:ext cx="1" cy="3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7" name="Rectangle 3978"/>
            <p:cNvSpPr>
              <a:spLocks noChangeArrowheads="1"/>
            </p:cNvSpPr>
            <p:nvPr/>
          </p:nvSpPr>
          <p:spPr bwMode="auto">
            <a:xfrm>
              <a:off x="3644" y="3170"/>
              <a:ext cx="1" cy="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8" name="Rectangle 3979"/>
            <p:cNvSpPr>
              <a:spLocks noChangeArrowheads="1"/>
            </p:cNvSpPr>
            <p:nvPr/>
          </p:nvSpPr>
          <p:spPr bwMode="auto">
            <a:xfrm>
              <a:off x="3645" y="3170"/>
              <a:ext cx="1" cy="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9" name="Rectangle 3980"/>
            <p:cNvSpPr>
              <a:spLocks noChangeArrowheads="1"/>
            </p:cNvSpPr>
            <p:nvPr/>
          </p:nvSpPr>
          <p:spPr bwMode="auto">
            <a:xfrm>
              <a:off x="3645" y="3170"/>
              <a:ext cx="1" cy="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0" name="Rectangle 3981"/>
            <p:cNvSpPr>
              <a:spLocks noChangeArrowheads="1"/>
            </p:cNvSpPr>
            <p:nvPr/>
          </p:nvSpPr>
          <p:spPr bwMode="auto">
            <a:xfrm>
              <a:off x="3646" y="3170"/>
              <a:ext cx="1" cy="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1" name="Rectangle 3982"/>
            <p:cNvSpPr>
              <a:spLocks noChangeArrowheads="1"/>
            </p:cNvSpPr>
            <p:nvPr/>
          </p:nvSpPr>
          <p:spPr bwMode="auto">
            <a:xfrm>
              <a:off x="3647" y="3170"/>
              <a:ext cx="1" cy="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2" name="Rectangle 3983"/>
            <p:cNvSpPr>
              <a:spLocks noChangeArrowheads="1"/>
            </p:cNvSpPr>
            <p:nvPr/>
          </p:nvSpPr>
          <p:spPr bwMode="auto">
            <a:xfrm>
              <a:off x="3647" y="3170"/>
              <a:ext cx="1" cy="3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3" name="Rectangle 3984"/>
            <p:cNvSpPr>
              <a:spLocks noChangeArrowheads="1"/>
            </p:cNvSpPr>
            <p:nvPr/>
          </p:nvSpPr>
          <p:spPr bwMode="auto">
            <a:xfrm>
              <a:off x="3648" y="3170"/>
              <a:ext cx="1" cy="3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4" name="Rectangle 3985"/>
            <p:cNvSpPr>
              <a:spLocks noChangeArrowheads="1"/>
            </p:cNvSpPr>
            <p:nvPr/>
          </p:nvSpPr>
          <p:spPr bwMode="auto">
            <a:xfrm>
              <a:off x="3648" y="3170"/>
              <a:ext cx="1" cy="3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5" name="Rectangle 3986"/>
            <p:cNvSpPr>
              <a:spLocks noChangeArrowheads="1"/>
            </p:cNvSpPr>
            <p:nvPr/>
          </p:nvSpPr>
          <p:spPr bwMode="auto">
            <a:xfrm>
              <a:off x="3649" y="3170"/>
              <a:ext cx="1" cy="3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6" name="Rectangle 3987"/>
            <p:cNvSpPr>
              <a:spLocks noChangeArrowheads="1"/>
            </p:cNvSpPr>
            <p:nvPr/>
          </p:nvSpPr>
          <p:spPr bwMode="auto">
            <a:xfrm>
              <a:off x="3650" y="3170"/>
              <a:ext cx="1" cy="3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7" name="Rectangle 3988"/>
            <p:cNvSpPr>
              <a:spLocks noChangeArrowheads="1"/>
            </p:cNvSpPr>
            <p:nvPr/>
          </p:nvSpPr>
          <p:spPr bwMode="auto">
            <a:xfrm>
              <a:off x="3650" y="3170"/>
              <a:ext cx="1" cy="3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8" name="Rectangle 3989"/>
            <p:cNvSpPr>
              <a:spLocks noChangeArrowheads="1"/>
            </p:cNvSpPr>
            <p:nvPr/>
          </p:nvSpPr>
          <p:spPr bwMode="auto">
            <a:xfrm>
              <a:off x="3651" y="3170"/>
              <a:ext cx="1" cy="3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9" name="Rectangle 3990"/>
            <p:cNvSpPr>
              <a:spLocks noChangeArrowheads="1"/>
            </p:cNvSpPr>
            <p:nvPr/>
          </p:nvSpPr>
          <p:spPr bwMode="auto">
            <a:xfrm>
              <a:off x="3652" y="3170"/>
              <a:ext cx="1" cy="3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0" name="Rectangle 3991"/>
            <p:cNvSpPr>
              <a:spLocks noChangeArrowheads="1"/>
            </p:cNvSpPr>
            <p:nvPr/>
          </p:nvSpPr>
          <p:spPr bwMode="auto">
            <a:xfrm>
              <a:off x="3652" y="3170"/>
              <a:ext cx="1" cy="3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1" name="Rectangle 3992"/>
            <p:cNvSpPr>
              <a:spLocks noChangeArrowheads="1"/>
            </p:cNvSpPr>
            <p:nvPr/>
          </p:nvSpPr>
          <p:spPr bwMode="auto">
            <a:xfrm>
              <a:off x="3653" y="3170"/>
              <a:ext cx="1" cy="3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2" name="Rectangle 3993"/>
            <p:cNvSpPr>
              <a:spLocks noChangeArrowheads="1"/>
            </p:cNvSpPr>
            <p:nvPr/>
          </p:nvSpPr>
          <p:spPr bwMode="auto">
            <a:xfrm>
              <a:off x="3653" y="3170"/>
              <a:ext cx="1" cy="3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3" name="Rectangle 3994"/>
            <p:cNvSpPr>
              <a:spLocks noChangeArrowheads="1"/>
            </p:cNvSpPr>
            <p:nvPr/>
          </p:nvSpPr>
          <p:spPr bwMode="auto">
            <a:xfrm>
              <a:off x="3654" y="3170"/>
              <a:ext cx="1" cy="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4" name="Rectangle 3995"/>
            <p:cNvSpPr>
              <a:spLocks noChangeArrowheads="1"/>
            </p:cNvSpPr>
            <p:nvPr/>
          </p:nvSpPr>
          <p:spPr bwMode="auto">
            <a:xfrm>
              <a:off x="3655" y="3170"/>
              <a:ext cx="1" cy="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5" name="Rectangle 3996"/>
            <p:cNvSpPr>
              <a:spLocks noChangeArrowheads="1"/>
            </p:cNvSpPr>
            <p:nvPr/>
          </p:nvSpPr>
          <p:spPr bwMode="auto">
            <a:xfrm>
              <a:off x="3655" y="3170"/>
              <a:ext cx="1" cy="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6" name="Rectangle 3997"/>
            <p:cNvSpPr>
              <a:spLocks noChangeArrowheads="1"/>
            </p:cNvSpPr>
            <p:nvPr/>
          </p:nvSpPr>
          <p:spPr bwMode="auto">
            <a:xfrm>
              <a:off x="3656" y="3170"/>
              <a:ext cx="1" cy="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7" name="Rectangle 3998"/>
            <p:cNvSpPr>
              <a:spLocks noChangeArrowheads="1"/>
            </p:cNvSpPr>
            <p:nvPr/>
          </p:nvSpPr>
          <p:spPr bwMode="auto">
            <a:xfrm>
              <a:off x="3657" y="3170"/>
              <a:ext cx="1" cy="3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8" name="Rectangle 3999"/>
            <p:cNvSpPr>
              <a:spLocks noChangeArrowheads="1"/>
            </p:cNvSpPr>
            <p:nvPr/>
          </p:nvSpPr>
          <p:spPr bwMode="auto">
            <a:xfrm>
              <a:off x="3657" y="3170"/>
              <a:ext cx="1" cy="3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9" name="Rectangle 4000"/>
            <p:cNvSpPr>
              <a:spLocks noChangeArrowheads="1"/>
            </p:cNvSpPr>
            <p:nvPr/>
          </p:nvSpPr>
          <p:spPr bwMode="auto">
            <a:xfrm>
              <a:off x="3658" y="3170"/>
              <a:ext cx="1" cy="3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0" name="Rectangle 4001"/>
            <p:cNvSpPr>
              <a:spLocks noChangeArrowheads="1"/>
            </p:cNvSpPr>
            <p:nvPr/>
          </p:nvSpPr>
          <p:spPr bwMode="auto">
            <a:xfrm>
              <a:off x="3659" y="3170"/>
              <a:ext cx="1" cy="3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1" name="Rectangle 4002"/>
            <p:cNvSpPr>
              <a:spLocks noChangeArrowheads="1"/>
            </p:cNvSpPr>
            <p:nvPr/>
          </p:nvSpPr>
          <p:spPr bwMode="auto">
            <a:xfrm>
              <a:off x="3659" y="3170"/>
              <a:ext cx="1" cy="3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2" name="Rectangle 4003"/>
            <p:cNvSpPr>
              <a:spLocks noChangeArrowheads="1"/>
            </p:cNvSpPr>
            <p:nvPr/>
          </p:nvSpPr>
          <p:spPr bwMode="auto">
            <a:xfrm>
              <a:off x="3660" y="3170"/>
              <a:ext cx="1" cy="3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3" name="Rectangle 4004"/>
            <p:cNvSpPr>
              <a:spLocks noChangeArrowheads="1"/>
            </p:cNvSpPr>
            <p:nvPr/>
          </p:nvSpPr>
          <p:spPr bwMode="auto">
            <a:xfrm>
              <a:off x="3660" y="3170"/>
              <a:ext cx="1" cy="3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4" name="Rectangle 4005"/>
            <p:cNvSpPr>
              <a:spLocks noChangeArrowheads="1"/>
            </p:cNvSpPr>
            <p:nvPr/>
          </p:nvSpPr>
          <p:spPr bwMode="auto">
            <a:xfrm>
              <a:off x="3661" y="3170"/>
              <a:ext cx="1" cy="3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5" name="Rectangle 4006"/>
            <p:cNvSpPr>
              <a:spLocks noChangeArrowheads="1"/>
            </p:cNvSpPr>
            <p:nvPr/>
          </p:nvSpPr>
          <p:spPr bwMode="auto">
            <a:xfrm>
              <a:off x="3662" y="3170"/>
              <a:ext cx="1" cy="3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6" name="Rectangle 4007"/>
            <p:cNvSpPr>
              <a:spLocks noChangeArrowheads="1"/>
            </p:cNvSpPr>
            <p:nvPr/>
          </p:nvSpPr>
          <p:spPr bwMode="auto">
            <a:xfrm>
              <a:off x="3662" y="3170"/>
              <a:ext cx="1" cy="3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7" name="Rectangle 4008"/>
            <p:cNvSpPr>
              <a:spLocks noChangeArrowheads="1"/>
            </p:cNvSpPr>
            <p:nvPr/>
          </p:nvSpPr>
          <p:spPr bwMode="auto">
            <a:xfrm>
              <a:off x="3663" y="3170"/>
              <a:ext cx="1" cy="3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8" name="Rectangle 4009"/>
            <p:cNvSpPr>
              <a:spLocks noChangeArrowheads="1"/>
            </p:cNvSpPr>
            <p:nvPr/>
          </p:nvSpPr>
          <p:spPr bwMode="auto">
            <a:xfrm>
              <a:off x="3664" y="3170"/>
              <a:ext cx="1" cy="3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9" name="Rectangle 4010"/>
            <p:cNvSpPr>
              <a:spLocks noChangeArrowheads="1"/>
            </p:cNvSpPr>
            <p:nvPr/>
          </p:nvSpPr>
          <p:spPr bwMode="auto">
            <a:xfrm>
              <a:off x="3664" y="3170"/>
              <a:ext cx="1" cy="3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0" name="Rectangle 4011"/>
            <p:cNvSpPr>
              <a:spLocks noChangeArrowheads="1"/>
            </p:cNvSpPr>
            <p:nvPr/>
          </p:nvSpPr>
          <p:spPr bwMode="auto">
            <a:xfrm>
              <a:off x="3665" y="3170"/>
              <a:ext cx="1" cy="3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1" name="Rectangle 4012"/>
            <p:cNvSpPr>
              <a:spLocks noChangeArrowheads="1"/>
            </p:cNvSpPr>
            <p:nvPr/>
          </p:nvSpPr>
          <p:spPr bwMode="auto">
            <a:xfrm>
              <a:off x="3665" y="3170"/>
              <a:ext cx="1" cy="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2" name="Rectangle 4013"/>
            <p:cNvSpPr>
              <a:spLocks noChangeArrowheads="1"/>
            </p:cNvSpPr>
            <p:nvPr/>
          </p:nvSpPr>
          <p:spPr bwMode="auto">
            <a:xfrm>
              <a:off x="3666" y="3170"/>
              <a:ext cx="1" cy="3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3" name="Rectangle 4014"/>
            <p:cNvSpPr>
              <a:spLocks noChangeArrowheads="1"/>
            </p:cNvSpPr>
            <p:nvPr/>
          </p:nvSpPr>
          <p:spPr bwMode="auto">
            <a:xfrm>
              <a:off x="3667" y="3170"/>
              <a:ext cx="1" cy="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7638" name="Rectangle 4015"/>
          <p:cNvSpPr>
            <a:spLocks noChangeArrowheads="1"/>
          </p:cNvSpPr>
          <p:nvPr/>
        </p:nvSpPr>
        <p:spPr bwMode="auto">
          <a:xfrm>
            <a:off x="5821363" y="5032375"/>
            <a:ext cx="1587" cy="4763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9" name="Rectangle 4016"/>
          <p:cNvSpPr>
            <a:spLocks noChangeArrowheads="1"/>
          </p:cNvSpPr>
          <p:nvPr/>
        </p:nvSpPr>
        <p:spPr bwMode="auto">
          <a:xfrm>
            <a:off x="5822950" y="5032375"/>
            <a:ext cx="1588" cy="4763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0" name="Rectangle 4017"/>
          <p:cNvSpPr>
            <a:spLocks noChangeArrowheads="1"/>
          </p:cNvSpPr>
          <p:nvPr/>
        </p:nvSpPr>
        <p:spPr bwMode="auto">
          <a:xfrm>
            <a:off x="5810250" y="5038725"/>
            <a:ext cx="14288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1" name="Freeform 4018"/>
          <p:cNvSpPr>
            <a:spLocks/>
          </p:cNvSpPr>
          <p:nvPr/>
        </p:nvSpPr>
        <p:spPr bwMode="auto">
          <a:xfrm>
            <a:off x="5491163" y="4927600"/>
            <a:ext cx="396875" cy="519113"/>
          </a:xfrm>
          <a:custGeom>
            <a:avLst/>
            <a:gdLst>
              <a:gd name="T0" fmla="*/ 2147483647 w 500"/>
              <a:gd name="T1" fmla="*/ 2147483647 h 653"/>
              <a:gd name="T2" fmla="*/ 2147483647 w 500"/>
              <a:gd name="T3" fmla="*/ 2147483647 h 653"/>
              <a:gd name="T4" fmla="*/ 0 w 500"/>
              <a:gd name="T5" fmla="*/ 2147483647 h 653"/>
              <a:gd name="T6" fmla="*/ 0 w 500"/>
              <a:gd name="T7" fmla="*/ 2147483647 h 653"/>
              <a:gd name="T8" fmla="*/ 2147483647 w 500"/>
              <a:gd name="T9" fmla="*/ 2147483647 h 653"/>
              <a:gd name="T10" fmla="*/ 2147483647 w 500"/>
              <a:gd name="T11" fmla="*/ 2147483647 h 653"/>
              <a:gd name="T12" fmla="*/ 2147483647 w 500"/>
              <a:gd name="T13" fmla="*/ 2147483647 h 653"/>
              <a:gd name="T14" fmla="*/ 2147483647 w 500"/>
              <a:gd name="T15" fmla="*/ 0 h 653"/>
              <a:gd name="T16" fmla="*/ 2147483647 w 500"/>
              <a:gd name="T17" fmla="*/ 0 h 653"/>
              <a:gd name="T18" fmla="*/ 2147483647 w 500"/>
              <a:gd name="T19" fmla="*/ 2147483647 h 653"/>
              <a:gd name="T20" fmla="*/ 2147483647 w 500"/>
              <a:gd name="T21" fmla="*/ 2147483647 h 653"/>
              <a:gd name="T22" fmla="*/ 2147483647 w 500"/>
              <a:gd name="T23" fmla="*/ 2147483647 h 65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3"/>
              <a:gd name="T38" fmla="*/ 500 w 500"/>
              <a:gd name="T39" fmla="*/ 653 h 65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3">
                <a:moveTo>
                  <a:pt x="67" y="653"/>
                </a:moveTo>
                <a:lnTo>
                  <a:pt x="67" y="634"/>
                </a:lnTo>
                <a:lnTo>
                  <a:pt x="0" y="634"/>
                </a:lnTo>
                <a:lnTo>
                  <a:pt x="0" y="68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3"/>
                </a:lnTo>
                <a:lnTo>
                  <a:pt x="67" y="653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2" name="Rectangle 4019"/>
          <p:cNvSpPr>
            <a:spLocks noChangeArrowheads="1"/>
          </p:cNvSpPr>
          <p:nvPr/>
        </p:nvSpPr>
        <p:spPr bwMode="auto">
          <a:xfrm>
            <a:off x="5213350" y="5084763"/>
            <a:ext cx="2889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RAL</a:t>
            </a:r>
          </a:p>
        </p:txBody>
      </p:sp>
      <p:sp>
        <p:nvSpPr>
          <p:cNvPr id="207643" name="Freeform 4020"/>
          <p:cNvSpPr>
            <a:spLocks noEditPoints="1"/>
          </p:cNvSpPr>
          <p:nvPr/>
        </p:nvSpPr>
        <p:spPr bwMode="auto">
          <a:xfrm>
            <a:off x="1882775" y="1473200"/>
            <a:ext cx="312738" cy="65088"/>
          </a:xfrm>
          <a:custGeom>
            <a:avLst/>
            <a:gdLst>
              <a:gd name="T0" fmla="*/ 0 w 392"/>
              <a:gd name="T1" fmla="*/ 2147483647 h 81"/>
              <a:gd name="T2" fmla="*/ 2147483647 w 392"/>
              <a:gd name="T3" fmla="*/ 2147483647 h 81"/>
              <a:gd name="T4" fmla="*/ 2147483647 w 392"/>
              <a:gd name="T5" fmla="*/ 2147483647 h 81"/>
              <a:gd name="T6" fmla="*/ 0 w 392"/>
              <a:gd name="T7" fmla="*/ 2147483647 h 81"/>
              <a:gd name="T8" fmla="*/ 0 w 392"/>
              <a:gd name="T9" fmla="*/ 2147483647 h 81"/>
              <a:gd name="T10" fmla="*/ 2147483647 w 392"/>
              <a:gd name="T11" fmla="*/ 2147483647 h 81"/>
              <a:gd name="T12" fmla="*/ 2147483647 w 392"/>
              <a:gd name="T13" fmla="*/ 2147483647 h 81"/>
              <a:gd name="T14" fmla="*/ 2147483647 w 392"/>
              <a:gd name="T15" fmla="*/ 0 h 81"/>
              <a:gd name="T16" fmla="*/ 2147483647 w 392"/>
              <a:gd name="T17" fmla="*/ 2147483647 h 81"/>
              <a:gd name="T18" fmla="*/ 2147483647 w 392"/>
              <a:gd name="T19" fmla="*/ 2147483647 h 8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92"/>
              <a:gd name="T31" fmla="*/ 0 h 81"/>
              <a:gd name="T32" fmla="*/ 392 w 392"/>
              <a:gd name="T33" fmla="*/ 81 h 8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92" h="81">
                <a:moveTo>
                  <a:pt x="0" y="81"/>
                </a:moveTo>
                <a:lnTo>
                  <a:pt x="329" y="81"/>
                </a:lnTo>
                <a:lnTo>
                  <a:pt x="329" y="64"/>
                </a:lnTo>
                <a:lnTo>
                  <a:pt x="0" y="64"/>
                </a:lnTo>
                <a:lnTo>
                  <a:pt x="0" y="81"/>
                </a:lnTo>
                <a:close/>
                <a:moveTo>
                  <a:pt x="329" y="81"/>
                </a:moveTo>
                <a:lnTo>
                  <a:pt x="392" y="16"/>
                </a:lnTo>
                <a:lnTo>
                  <a:pt x="392" y="0"/>
                </a:lnTo>
                <a:lnTo>
                  <a:pt x="329" y="64"/>
                </a:lnTo>
                <a:lnTo>
                  <a:pt x="329" y="8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4" name="Freeform 4021"/>
          <p:cNvSpPr>
            <a:spLocks/>
          </p:cNvSpPr>
          <p:nvPr/>
        </p:nvSpPr>
        <p:spPr bwMode="auto">
          <a:xfrm>
            <a:off x="2151063" y="1079500"/>
            <a:ext cx="50800" cy="446088"/>
          </a:xfrm>
          <a:custGeom>
            <a:avLst/>
            <a:gdLst>
              <a:gd name="T0" fmla="*/ 0 w 64"/>
              <a:gd name="T1" fmla="*/ 2147483647 h 560"/>
              <a:gd name="T2" fmla="*/ 2147483647 w 64"/>
              <a:gd name="T3" fmla="*/ 2147483647 h 560"/>
              <a:gd name="T4" fmla="*/ 2147483647 w 64"/>
              <a:gd name="T5" fmla="*/ 0 h 560"/>
              <a:gd name="T6" fmla="*/ 0 w 64"/>
              <a:gd name="T7" fmla="*/ 2147483647 h 560"/>
              <a:gd name="T8" fmla="*/ 0 w 64"/>
              <a:gd name="T9" fmla="*/ 2147483647 h 5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4"/>
              <a:gd name="T16" fmla="*/ 0 h 560"/>
              <a:gd name="T17" fmla="*/ 64 w 64"/>
              <a:gd name="T18" fmla="*/ 560 h 5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4" h="560">
                <a:moveTo>
                  <a:pt x="0" y="560"/>
                </a:moveTo>
                <a:lnTo>
                  <a:pt x="64" y="496"/>
                </a:lnTo>
                <a:lnTo>
                  <a:pt x="64" y="0"/>
                </a:lnTo>
                <a:lnTo>
                  <a:pt x="0" y="63"/>
                </a:lnTo>
                <a:lnTo>
                  <a:pt x="0" y="560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5" name="Freeform 4022"/>
          <p:cNvSpPr>
            <a:spLocks/>
          </p:cNvSpPr>
          <p:nvPr/>
        </p:nvSpPr>
        <p:spPr bwMode="auto">
          <a:xfrm>
            <a:off x="1871663" y="1079500"/>
            <a:ext cx="330200" cy="50800"/>
          </a:xfrm>
          <a:custGeom>
            <a:avLst/>
            <a:gdLst>
              <a:gd name="T0" fmla="*/ 0 w 417"/>
              <a:gd name="T1" fmla="*/ 2147483647 h 63"/>
              <a:gd name="T2" fmla="*/ 2147483647 w 417"/>
              <a:gd name="T3" fmla="*/ 0 h 63"/>
              <a:gd name="T4" fmla="*/ 2147483647 w 417"/>
              <a:gd name="T5" fmla="*/ 0 h 63"/>
              <a:gd name="T6" fmla="*/ 2147483647 w 417"/>
              <a:gd name="T7" fmla="*/ 2147483647 h 63"/>
              <a:gd name="T8" fmla="*/ 0 w 417"/>
              <a:gd name="T9" fmla="*/ 2147483647 h 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7"/>
              <a:gd name="T16" fmla="*/ 0 h 63"/>
              <a:gd name="T17" fmla="*/ 417 w 417"/>
              <a:gd name="T18" fmla="*/ 63 h 6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7" h="63">
                <a:moveTo>
                  <a:pt x="0" y="63"/>
                </a:moveTo>
                <a:lnTo>
                  <a:pt x="64" y="0"/>
                </a:lnTo>
                <a:lnTo>
                  <a:pt x="417" y="0"/>
                </a:lnTo>
                <a:lnTo>
                  <a:pt x="353" y="63"/>
                </a:lnTo>
                <a:lnTo>
                  <a:pt x="0" y="63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6" name="Rectangle 4023"/>
          <p:cNvSpPr>
            <a:spLocks noChangeArrowheads="1"/>
          </p:cNvSpPr>
          <p:nvPr/>
        </p:nvSpPr>
        <p:spPr bwMode="auto">
          <a:xfrm>
            <a:off x="1871663" y="1130300"/>
            <a:ext cx="279400" cy="395288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7" name="Rectangle 4024"/>
          <p:cNvSpPr>
            <a:spLocks noChangeArrowheads="1"/>
          </p:cNvSpPr>
          <p:nvPr/>
        </p:nvSpPr>
        <p:spPr bwMode="auto">
          <a:xfrm>
            <a:off x="1871663" y="1130300"/>
            <a:ext cx="279400" cy="3952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8" name="Rectangle 4025"/>
          <p:cNvSpPr>
            <a:spLocks noChangeArrowheads="1"/>
          </p:cNvSpPr>
          <p:nvPr/>
        </p:nvSpPr>
        <p:spPr bwMode="auto">
          <a:xfrm>
            <a:off x="1892300" y="1247775"/>
            <a:ext cx="234950" cy="1588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9" name="Rectangle 4026"/>
          <p:cNvSpPr>
            <a:spLocks noChangeArrowheads="1"/>
          </p:cNvSpPr>
          <p:nvPr/>
        </p:nvSpPr>
        <p:spPr bwMode="auto">
          <a:xfrm>
            <a:off x="1892300" y="1247775"/>
            <a:ext cx="234950" cy="127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0" name="Rectangle 4027"/>
          <p:cNvSpPr>
            <a:spLocks noChangeArrowheads="1"/>
          </p:cNvSpPr>
          <p:nvPr/>
        </p:nvSpPr>
        <p:spPr bwMode="auto">
          <a:xfrm>
            <a:off x="1892300" y="1260475"/>
            <a:ext cx="234950" cy="1270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1" name="Rectangle 4028"/>
          <p:cNvSpPr>
            <a:spLocks noChangeArrowheads="1"/>
          </p:cNvSpPr>
          <p:nvPr/>
        </p:nvSpPr>
        <p:spPr bwMode="auto">
          <a:xfrm>
            <a:off x="1892300" y="1273175"/>
            <a:ext cx="234950" cy="11113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2" name="Rectangle 4029"/>
          <p:cNvSpPr>
            <a:spLocks noChangeArrowheads="1"/>
          </p:cNvSpPr>
          <p:nvPr/>
        </p:nvSpPr>
        <p:spPr bwMode="auto">
          <a:xfrm>
            <a:off x="1892300" y="1284288"/>
            <a:ext cx="234950" cy="142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3" name="Rectangle 4030"/>
          <p:cNvSpPr>
            <a:spLocks noChangeArrowheads="1"/>
          </p:cNvSpPr>
          <p:nvPr/>
        </p:nvSpPr>
        <p:spPr bwMode="auto">
          <a:xfrm>
            <a:off x="1892300" y="1298575"/>
            <a:ext cx="234950" cy="11113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4" name="Rectangle 4031"/>
          <p:cNvSpPr>
            <a:spLocks noChangeArrowheads="1"/>
          </p:cNvSpPr>
          <p:nvPr/>
        </p:nvSpPr>
        <p:spPr bwMode="auto">
          <a:xfrm>
            <a:off x="1892300" y="1309688"/>
            <a:ext cx="234950" cy="14287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5" name="Rectangle 4032"/>
          <p:cNvSpPr>
            <a:spLocks noChangeArrowheads="1"/>
          </p:cNvSpPr>
          <p:nvPr/>
        </p:nvSpPr>
        <p:spPr bwMode="auto">
          <a:xfrm>
            <a:off x="1892300" y="1323975"/>
            <a:ext cx="234950" cy="15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6" name="Rectangle 4033"/>
          <p:cNvSpPr>
            <a:spLocks noChangeArrowheads="1"/>
          </p:cNvSpPr>
          <p:nvPr/>
        </p:nvSpPr>
        <p:spPr bwMode="auto">
          <a:xfrm>
            <a:off x="1892300" y="1339850"/>
            <a:ext cx="234950" cy="11113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7" name="Rectangle 4034"/>
          <p:cNvSpPr>
            <a:spLocks noChangeArrowheads="1"/>
          </p:cNvSpPr>
          <p:nvPr/>
        </p:nvSpPr>
        <p:spPr bwMode="auto">
          <a:xfrm>
            <a:off x="1892300" y="1350963"/>
            <a:ext cx="234950" cy="12700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8" name="Rectangle 4035"/>
          <p:cNvSpPr>
            <a:spLocks noChangeArrowheads="1"/>
          </p:cNvSpPr>
          <p:nvPr/>
        </p:nvSpPr>
        <p:spPr bwMode="auto">
          <a:xfrm>
            <a:off x="1892300" y="1363663"/>
            <a:ext cx="234950" cy="1587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9" name="Rectangle 4036"/>
          <p:cNvSpPr>
            <a:spLocks noChangeArrowheads="1"/>
          </p:cNvSpPr>
          <p:nvPr/>
        </p:nvSpPr>
        <p:spPr bwMode="auto">
          <a:xfrm>
            <a:off x="1892300" y="1379538"/>
            <a:ext cx="234950" cy="1587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0" name="Rectangle 4037"/>
          <p:cNvSpPr>
            <a:spLocks noChangeArrowheads="1"/>
          </p:cNvSpPr>
          <p:nvPr/>
        </p:nvSpPr>
        <p:spPr bwMode="auto">
          <a:xfrm>
            <a:off x="1892300" y="1395413"/>
            <a:ext cx="234950" cy="95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1" name="Rectangle 4038"/>
          <p:cNvSpPr>
            <a:spLocks noChangeArrowheads="1"/>
          </p:cNvSpPr>
          <p:nvPr/>
        </p:nvSpPr>
        <p:spPr bwMode="auto">
          <a:xfrm>
            <a:off x="1892300" y="1404938"/>
            <a:ext cx="234950" cy="142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2" name="Rectangle 4039"/>
          <p:cNvSpPr>
            <a:spLocks noChangeArrowheads="1"/>
          </p:cNvSpPr>
          <p:nvPr/>
        </p:nvSpPr>
        <p:spPr bwMode="auto">
          <a:xfrm>
            <a:off x="1892300" y="1419225"/>
            <a:ext cx="234950" cy="12700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3" name="Rectangle 4040"/>
          <p:cNvSpPr>
            <a:spLocks noChangeArrowheads="1"/>
          </p:cNvSpPr>
          <p:nvPr/>
        </p:nvSpPr>
        <p:spPr bwMode="auto">
          <a:xfrm>
            <a:off x="1892300" y="1431925"/>
            <a:ext cx="234950" cy="11113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4" name="Rectangle 4041"/>
          <p:cNvSpPr>
            <a:spLocks noChangeArrowheads="1"/>
          </p:cNvSpPr>
          <p:nvPr/>
        </p:nvSpPr>
        <p:spPr bwMode="auto">
          <a:xfrm>
            <a:off x="1892300" y="1443038"/>
            <a:ext cx="234950" cy="17462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5" name="Rectangle 4042"/>
          <p:cNvSpPr>
            <a:spLocks noChangeArrowheads="1"/>
          </p:cNvSpPr>
          <p:nvPr/>
        </p:nvSpPr>
        <p:spPr bwMode="auto">
          <a:xfrm>
            <a:off x="1892300" y="1460500"/>
            <a:ext cx="234950" cy="1270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6" name="Rectangle 4043"/>
          <p:cNvSpPr>
            <a:spLocks noChangeArrowheads="1"/>
          </p:cNvSpPr>
          <p:nvPr/>
        </p:nvSpPr>
        <p:spPr bwMode="auto">
          <a:xfrm>
            <a:off x="1892300" y="1473200"/>
            <a:ext cx="234950" cy="11113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7" name="Rectangle 4044"/>
          <p:cNvSpPr>
            <a:spLocks noChangeArrowheads="1"/>
          </p:cNvSpPr>
          <p:nvPr/>
        </p:nvSpPr>
        <p:spPr bwMode="auto">
          <a:xfrm>
            <a:off x="1892300" y="1484313"/>
            <a:ext cx="234950" cy="14287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8" name="Rectangle 4045"/>
          <p:cNvSpPr>
            <a:spLocks noChangeArrowheads="1"/>
          </p:cNvSpPr>
          <p:nvPr/>
        </p:nvSpPr>
        <p:spPr bwMode="auto">
          <a:xfrm>
            <a:off x="1892300" y="1498600"/>
            <a:ext cx="234950" cy="31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9" name="Rectangle 4046"/>
          <p:cNvSpPr>
            <a:spLocks noChangeArrowheads="1"/>
          </p:cNvSpPr>
          <p:nvPr/>
        </p:nvSpPr>
        <p:spPr bwMode="auto">
          <a:xfrm>
            <a:off x="1892300" y="1376363"/>
            <a:ext cx="1588" cy="74612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0" name="Rectangle 4047"/>
          <p:cNvSpPr>
            <a:spLocks noChangeArrowheads="1"/>
          </p:cNvSpPr>
          <p:nvPr/>
        </p:nvSpPr>
        <p:spPr bwMode="auto">
          <a:xfrm>
            <a:off x="1893888" y="1376363"/>
            <a:ext cx="9525" cy="74612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1" name="Rectangle 4048"/>
          <p:cNvSpPr>
            <a:spLocks noChangeArrowheads="1"/>
          </p:cNvSpPr>
          <p:nvPr/>
        </p:nvSpPr>
        <p:spPr bwMode="auto">
          <a:xfrm>
            <a:off x="1903413" y="1376363"/>
            <a:ext cx="9525" cy="74612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2" name="Rectangle 4049"/>
          <p:cNvSpPr>
            <a:spLocks noChangeArrowheads="1"/>
          </p:cNvSpPr>
          <p:nvPr/>
        </p:nvSpPr>
        <p:spPr bwMode="auto">
          <a:xfrm>
            <a:off x="1912938" y="1376363"/>
            <a:ext cx="11112" cy="74612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3" name="Rectangle 4050"/>
          <p:cNvSpPr>
            <a:spLocks noChangeArrowheads="1"/>
          </p:cNvSpPr>
          <p:nvPr/>
        </p:nvSpPr>
        <p:spPr bwMode="auto">
          <a:xfrm>
            <a:off x="1924050" y="1376363"/>
            <a:ext cx="12700" cy="74612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4" name="Rectangle 4051"/>
          <p:cNvSpPr>
            <a:spLocks noChangeArrowheads="1"/>
          </p:cNvSpPr>
          <p:nvPr/>
        </p:nvSpPr>
        <p:spPr bwMode="auto">
          <a:xfrm>
            <a:off x="1936750" y="1376363"/>
            <a:ext cx="7938" cy="74612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5" name="Rectangle 4052"/>
          <p:cNvSpPr>
            <a:spLocks noChangeArrowheads="1"/>
          </p:cNvSpPr>
          <p:nvPr/>
        </p:nvSpPr>
        <p:spPr bwMode="auto">
          <a:xfrm>
            <a:off x="1944688" y="1376363"/>
            <a:ext cx="12700" cy="74612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6" name="Rectangle 4053"/>
          <p:cNvSpPr>
            <a:spLocks noChangeArrowheads="1"/>
          </p:cNvSpPr>
          <p:nvPr/>
        </p:nvSpPr>
        <p:spPr bwMode="auto">
          <a:xfrm>
            <a:off x="1957388" y="1376363"/>
            <a:ext cx="14287" cy="7461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7" name="Rectangle 4054"/>
          <p:cNvSpPr>
            <a:spLocks noChangeArrowheads="1"/>
          </p:cNvSpPr>
          <p:nvPr/>
        </p:nvSpPr>
        <p:spPr bwMode="auto">
          <a:xfrm>
            <a:off x="1971675" y="1376363"/>
            <a:ext cx="9525" cy="74612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8" name="Rectangle 4055"/>
          <p:cNvSpPr>
            <a:spLocks noChangeArrowheads="1"/>
          </p:cNvSpPr>
          <p:nvPr/>
        </p:nvSpPr>
        <p:spPr bwMode="auto">
          <a:xfrm>
            <a:off x="1981200" y="1376363"/>
            <a:ext cx="9525" cy="74612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9" name="Rectangle 4056"/>
          <p:cNvSpPr>
            <a:spLocks noChangeArrowheads="1"/>
          </p:cNvSpPr>
          <p:nvPr/>
        </p:nvSpPr>
        <p:spPr bwMode="auto">
          <a:xfrm>
            <a:off x="1990725" y="1376363"/>
            <a:ext cx="14288" cy="74612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0" name="Rectangle 4057"/>
          <p:cNvSpPr>
            <a:spLocks noChangeArrowheads="1"/>
          </p:cNvSpPr>
          <p:nvPr/>
        </p:nvSpPr>
        <p:spPr bwMode="auto">
          <a:xfrm>
            <a:off x="2005013" y="1376363"/>
            <a:ext cx="12700" cy="74612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1" name="Rectangle 4058"/>
          <p:cNvSpPr>
            <a:spLocks noChangeArrowheads="1"/>
          </p:cNvSpPr>
          <p:nvPr/>
        </p:nvSpPr>
        <p:spPr bwMode="auto">
          <a:xfrm>
            <a:off x="2017713" y="1376363"/>
            <a:ext cx="9525" cy="74612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2" name="Rectangle 4059"/>
          <p:cNvSpPr>
            <a:spLocks noChangeArrowheads="1"/>
          </p:cNvSpPr>
          <p:nvPr/>
        </p:nvSpPr>
        <p:spPr bwMode="auto">
          <a:xfrm>
            <a:off x="2027238" y="1376363"/>
            <a:ext cx="11112" cy="74612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3" name="Rectangle 4060"/>
          <p:cNvSpPr>
            <a:spLocks noChangeArrowheads="1"/>
          </p:cNvSpPr>
          <p:nvPr/>
        </p:nvSpPr>
        <p:spPr bwMode="auto">
          <a:xfrm>
            <a:off x="2038350" y="1376363"/>
            <a:ext cx="9525" cy="74612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4" name="Rectangle 4061"/>
          <p:cNvSpPr>
            <a:spLocks noChangeArrowheads="1"/>
          </p:cNvSpPr>
          <p:nvPr/>
        </p:nvSpPr>
        <p:spPr bwMode="auto">
          <a:xfrm>
            <a:off x="2047875" y="1376363"/>
            <a:ext cx="11113" cy="7461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5" name="Rectangle 4062"/>
          <p:cNvSpPr>
            <a:spLocks noChangeArrowheads="1"/>
          </p:cNvSpPr>
          <p:nvPr/>
        </p:nvSpPr>
        <p:spPr bwMode="auto">
          <a:xfrm>
            <a:off x="2058988" y="1376363"/>
            <a:ext cx="14287" cy="74612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6" name="Rectangle 4063"/>
          <p:cNvSpPr>
            <a:spLocks noChangeArrowheads="1"/>
          </p:cNvSpPr>
          <p:nvPr/>
        </p:nvSpPr>
        <p:spPr bwMode="auto">
          <a:xfrm>
            <a:off x="2073275" y="1376363"/>
            <a:ext cx="11113" cy="74612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7" name="Rectangle 4064"/>
          <p:cNvSpPr>
            <a:spLocks noChangeArrowheads="1"/>
          </p:cNvSpPr>
          <p:nvPr/>
        </p:nvSpPr>
        <p:spPr bwMode="auto">
          <a:xfrm>
            <a:off x="2084388" y="1376363"/>
            <a:ext cx="9525" cy="74612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8" name="Rectangle 4065"/>
          <p:cNvSpPr>
            <a:spLocks noChangeArrowheads="1"/>
          </p:cNvSpPr>
          <p:nvPr/>
        </p:nvSpPr>
        <p:spPr bwMode="auto">
          <a:xfrm>
            <a:off x="2093913" y="1376363"/>
            <a:ext cx="12700" cy="74612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9" name="Rectangle 4066"/>
          <p:cNvSpPr>
            <a:spLocks noChangeArrowheads="1"/>
          </p:cNvSpPr>
          <p:nvPr/>
        </p:nvSpPr>
        <p:spPr bwMode="auto">
          <a:xfrm>
            <a:off x="2106613" y="1376363"/>
            <a:ext cx="1587" cy="74612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0" name="Rectangle 4067"/>
          <p:cNvSpPr>
            <a:spLocks noChangeArrowheads="1"/>
          </p:cNvSpPr>
          <p:nvPr/>
        </p:nvSpPr>
        <p:spPr bwMode="auto">
          <a:xfrm>
            <a:off x="1892300" y="1149350"/>
            <a:ext cx="234950" cy="1588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1" name="Rectangle 4068"/>
          <p:cNvSpPr>
            <a:spLocks noChangeArrowheads="1"/>
          </p:cNvSpPr>
          <p:nvPr/>
        </p:nvSpPr>
        <p:spPr bwMode="auto">
          <a:xfrm>
            <a:off x="1892300" y="1150938"/>
            <a:ext cx="234950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2" name="Rectangle 4069"/>
          <p:cNvSpPr>
            <a:spLocks noChangeArrowheads="1"/>
          </p:cNvSpPr>
          <p:nvPr/>
        </p:nvSpPr>
        <p:spPr bwMode="auto">
          <a:xfrm>
            <a:off x="1892300" y="1150938"/>
            <a:ext cx="234950" cy="1587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3" name="Rectangle 4070"/>
          <p:cNvSpPr>
            <a:spLocks noChangeArrowheads="1"/>
          </p:cNvSpPr>
          <p:nvPr/>
        </p:nvSpPr>
        <p:spPr bwMode="auto">
          <a:xfrm>
            <a:off x="1892300" y="1152525"/>
            <a:ext cx="234950" cy="1588"/>
          </a:xfrm>
          <a:prstGeom prst="rect">
            <a:avLst/>
          </a:prstGeom>
          <a:solidFill>
            <a:srgbClr val="C5C5C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4" name="Rectangle 4071"/>
          <p:cNvSpPr>
            <a:spLocks noChangeArrowheads="1"/>
          </p:cNvSpPr>
          <p:nvPr/>
        </p:nvSpPr>
        <p:spPr bwMode="auto">
          <a:xfrm>
            <a:off x="1892300" y="1152525"/>
            <a:ext cx="234950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5" name="Rectangle 4072"/>
          <p:cNvSpPr>
            <a:spLocks noChangeArrowheads="1"/>
          </p:cNvSpPr>
          <p:nvPr/>
        </p:nvSpPr>
        <p:spPr bwMode="auto">
          <a:xfrm>
            <a:off x="1892300" y="1154113"/>
            <a:ext cx="234950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6" name="Rectangle 4073"/>
          <p:cNvSpPr>
            <a:spLocks noChangeArrowheads="1"/>
          </p:cNvSpPr>
          <p:nvPr/>
        </p:nvSpPr>
        <p:spPr bwMode="auto">
          <a:xfrm>
            <a:off x="1892300" y="1155700"/>
            <a:ext cx="234950" cy="1588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7" name="Rectangle 4074"/>
          <p:cNvSpPr>
            <a:spLocks noChangeArrowheads="1"/>
          </p:cNvSpPr>
          <p:nvPr/>
        </p:nvSpPr>
        <p:spPr bwMode="auto">
          <a:xfrm>
            <a:off x="1892300" y="1155700"/>
            <a:ext cx="234950" cy="1588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8" name="Rectangle 4075"/>
          <p:cNvSpPr>
            <a:spLocks noChangeArrowheads="1"/>
          </p:cNvSpPr>
          <p:nvPr/>
        </p:nvSpPr>
        <p:spPr bwMode="auto">
          <a:xfrm>
            <a:off x="1892300" y="1157288"/>
            <a:ext cx="234950" cy="1587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9" name="Rectangle 4076"/>
          <p:cNvSpPr>
            <a:spLocks noChangeArrowheads="1"/>
          </p:cNvSpPr>
          <p:nvPr/>
        </p:nvSpPr>
        <p:spPr bwMode="auto">
          <a:xfrm>
            <a:off x="1892300" y="1158875"/>
            <a:ext cx="234950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0" name="Rectangle 4077"/>
          <p:cNvSpPr>
            <a:spLocks noChangeArrowheads="1"/>
          </p:cNvSpPr>
          <p:nvPr/>
        </p:nvSpPr>
        <p:spPr bwMode="auto">
          <a:xfrm>
            <a:off x="1893888" y="1149350"/>
            <a:ext cx="234950" cy="95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1" name="Rectangle 4078"/>
          <p:cNvSpPr>
            <a:spLocks noChangeArrowheads="1"/>
          </p:cNvSpPr>
          <p:nvPr/>
        </p:nvSpPr>
        <p:spPr bwMode="auto">
          <a:xfrm>
            <a:off x="1892300" y="1158875"/>
            <a:ext cx="3175" cy="34925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2" name="Rectangle 4079"/>
          <p:cNvSpPr>
            <a:spLocks noChangeArrowheads="1"/>
          </p:cNvSpPr>
          <p:nvPr/>
        </p:nvSpPr>
        <p:spPr bwMode="auto">
          <a:xfrm>
            <a:off x="1895475" y="1158875"/>
            <a:ext cx="3175" cy="34925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3" name="Rectangle 4080"/>
          <p:cNvSpPr>
            <a:spLocks noChangeArrowheads="1"/>
          </p:cNvSpPr>
          <p:nvPr/>
        </p:nvSpPr>
        <p:spPr bwMode="auto">
          <a:xfrm>
            <a:off x="1898650" y="1158875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4" name="Rectangle 4081"/>
          <p:cNvSpPr>
            <a:spLocks noChangeArrowheads="1"/>
          </p:cNvSpPr>
          <p:nvPr/>
        </p:nvSpPr>
        <p:spPr bwMode="auto">
          <a:xfrm>
            <a:off x="1901825" y="1158875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5" name="Rectangle 4082"/>
          <p:cNvSpPr>
            <a:spLocks noChangeArrowheads="1"/>
          </p:cNvSpPr>
          <p:nvPr/>
        </p:nvSpPr>
        <p:spPr bwMode="auto">
          <a:xfrm>
            <a:off x="1905000" y="1158875"/>
            <a:ext cx="1588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6" name="Rectangle 4083"/>
          <p:cNvSpPr>
            <a:spLocks noChangeArrowheads="1"/>
          </p:cNvSpPr>
          <p:nvPr/>
        </p:nvSpPr>
        <p:spPr bwMode="auto">
          <a:xfrm>
            <a:off x="1906588" y="1158875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7" name="Rectangle 4084"/>
          <p:cNvSpPr>
            <a:spLocks noChangeArrowheads="1"/>
          </p:cNvSpPr>
          <p:nvPr/>
        </p:nvSpPr>
        <p:spPr bwMode="auto">
          <a:xfrm>
            <a:off x="1909763" y="1158875"/>
            <a:ext cx="4762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8" name="Rectangle 4085"/>
          <p:cNvSpPr>
            <a:spLocks noChangeArrowheads="1"/>
          </p:cNvSpPr>
          <p:nvPr/>
        </p:nvSpPr>
        <p:spPr bwMode="auto">
          <a:xfrm>
            <a:off x="1914525" y="1158875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9" name="Rectangle 4086"/>
          <p:cNvSpPr>
            <a:spLocks noChangeArrowheads="1"/>
          </p:cNvSpPr>
          <p:nvPr/>
        </p:nvSpPr>
        <p:spPr bwMode="auto">
          <a:xfrm>
            <a:off x="1917700" y="1158875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0" name="Rectangle 4087"/>
          <p:cNvSpPr>
            <a:spLocks noChangeArrowheads="1"/>
          </p:cNvSpPr>
          <p:nvPr/>
        </p:nvSpPr>
        <p:spPr bwMode="auto">
          <a:xfrm>
            <a:off x="1920875" y="1158875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1" name="Rectangle 4088"/>
          <p:cNvSpPr>
            <a:spLocks noChangeArrowheads="1"/>
          </p:cNvSpPr>
          <p:nvPr/>
        </p:nvSpPr>
        <p:spPr bwMode="auto">
          <a:xfrm>
            <a:off x="1924050" y="1158875"/>
            <a:ext cx="1588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2" name="Rectangle 4089"/>
          <p:cNvSpPr>
            <a:spLocks noChangeArrowheads="1"/>
          </p:cNvSpPr>
          <p:nvPr/>
        </p:nvSpPr>
        <p:spPr bwMode="auto">
          <a:xfrm>
            <a:off x="1925638" y="1158875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3" name="Rectangle 4090"/>
          <p:cNvSpPr>
            <a:spLocks noChangeArrowheads="1"/>
          </p:cNvSpPr>
          <p:nvPr/>
        </p:nvSpPr>
        <p:spPr bwMode="auto">
          <a:xfrm>
            <a:off x="1928813" y="1158875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4" name="Rectangle 4091"/>
          <p:cNvSpPr>
            <a:spLocks noChangeArrowheads="1"/>
          </p:cNvSpPr>
          <p:nvPr/>
        </p:nvSpPr>
        <p:spPr bwMode="auto">
          <a:xfrm>
            <a:off x="1931988" y="1158875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5" name="Rectangle 4092"/>
          <p:cNvSpPr>
            <a:spLocks noChangeArrowheads="1"/>
          </p:cNvSpPr>
          <p:nvPr/>
        </p:nvSpPr>
        <p:spPr bwMode="auto">
          <a:xfrm>
            <a:off x="1935163" y="1158875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6" name="Rectangle 4093"/>
          <p:cNvSpPr>
            <a:spLocks noChangeArrowheads="1"/>
          </p:cNvSpPr>
          <p:nvPr/>
        </p:nvSpPr>
        <p:spPr bwMode="auto">
          <a:xfrm>
            <a:off x="1938338" y="1158875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7" name="Rectangle 4094"/>
          <p:cNvSpPr>
            <a:spLocks noChangeArrowheads="1"/>
          </p:cNvSpPr>
          <p:nvPr/>
        </p:nvSpPr>
        <p:spPr bwMode="auto">
          <a:xfrm>
            <a:off x="1941513" y="1158875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8" name="Rectangle 4095"/>
          <p:cNvSpPr>
            <a:spLocks noChangeArrowheads="1"/>
          </p:cNvSpPr>
          <p:nvPr/>
        </p:nvSpPr>
        <p:spPr bwMode="auto">
          <a:xfrm>
            <a:off x="1944688" y="1158875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9" name="Rectangle 4096"/>
          <p:cNvSpPr>
            <a:spLocks noChangeArrowheads="1"/>
          </p:cNvSpPr>
          <p:nvPr/>
        </p:nvSpPr>
        <p:spPr bwMode="auto">
          <a:xfrm>
            <a:off x="1947863" y="1158875"/>
            <a:ext cx="3175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0" name="Rectangle 4097"/>
          <p:cNvSpPr>
            <a:spLocks noChangeArrowheads="1"/>
          </p:cNvSpPr>
          <p:nvPr/>
        </p:nvSpPr>
        <p:spPr bwMode="auto">
          <a:xfrm>
            <a:off x="1951038" y="1158875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1" name="Rectangle 4098"/>
          <p:cNvSpPr>
            <a:spLocks noChangeArrowheads="1"/>
          </p:cNvSpPr>
          <p:nvPr/>
        </p:nvSpPr>
        <p:spPr bwMode="auto">
          <a:xfrm>
            <a:off x="1954213" y="1158875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2" name="Rectangle 4099"/>
          <p:cNvSpPr>
            <a:spLocks noChangeArrowheads="1"/>
          </p:cNvSpPr>
          <p:nvPr/>
        </p:nvSpPr>
        <p:spPr bwMode="auto">
          <a:xfrm>
            <a:off x="1957388" y="1158875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3" name="Rectangle 4100"/>
          <p:cNvSpPr>
            <a:spLocks noChangeArrowheads="1"/>
          </p:cNvSpPr>
          <p:nvPr/>
        </p:nvSpPr>
        <p:spPr bwMode="auto">
          <a:xfrm>
            <a:off x="1960563" y="1158875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4" name="Rectangle 4101"/>
          <p:cNvSpPr>
            <a:spLocks noChangeArrowheads="1"/>
          </p:cNvSpPr>
          <p:nvPr/>
        </p:nvSpPr>
        <p:spPr bwMode="auto">
          <a:xfrm>
            <a:off x="1963738" y="1158875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5" name="Rectangle 4102"/>
          <p:cNvSpPr>
            <a:spLocks noChangeArrowheads="1"/>
          </p:cNvSpPr>
          <p:nvPr/>
        </p:nvSpPr>
        <p:spPr bwMode="auto">
          <a:xfrm>
            <a:off x="1966913" y="1158875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6" name="Rectangle 4103"/>
          <p:cNvSpPr>
            <a:spLocks noChangeArrowheads="1"/>
          </p:cNvSpPr>
          <p:nvPr/>
        </p:nvSpPr>
        <p:spPr bwMode="auto">
          <a:xfrm>
            <a:off x="1970088" y="1158875"/>
            <a:ext cx="1587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7" name="Rectangle 4104"/>
          <p:cNvSpPr>
            <a:spLocks noChangeArrowheads="1"/>
          </p:cNvSpPr>
          <p:nvPr/>
        </p:nvSpPr>
        <p:spPr bwMode="auto">
          <a:xfrm>
            <a:off x="1971675" y="1158875"/>
            <a:ext cx="4763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8" name="Rectangle 4105"/>
          <p:cNvSpPr>
            <a:spLocks noChangeArrowheads="1"/>
          </p:cNvSpPr>
          <p:nvPr/>
        </p:nvSpPr>
        <p:spPr bwMode="auto">
          <a:xfrm>
            <a:off x="1976438" y="1158875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9" name="Rectangle 4106"/>
          <p:cNvSpPr>
            <a:spLocks noChangeArrowheads="1"/>
          </p:cNvSpPr>
          <p:nvPr/>
        </p:nvSpPr>
        <p:spPr bwMode="auto">
          <a:xfrm>
            <a:off x="1979613" y="1158875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0" name="Rectangle 4107"/>
          <p:cNvSpPr>
            <a:spLocks noChangeArrowheads="1"/>
          </p:cNvSpPr>
          <p:nvPr/>
        </p:nvSpPr>
        <p:spPr bwMode="auto">
          <a:xfrm>
            <a:off x="1982788" y="1158875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1" name="Rectangle 4108"/>
          <p:cNvSpPr>
            <a:spLocks noChangeArrowheads="1"/>
          </p:cNvSpPr>
          <p:nvPr/>
        </p:nvSpPr>
        <p:spPr bwMode="auto">
          <a:xfrm>
            <a:off x="1985963" y="1158875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2" name="Rectangle 4109"/>
          <p:cNvSpPr>
            <a:spLocks noChangeArrowheads="1"/>
          </p:cNvSpPr>
          <p:nvPr/>
        </p:nvSpPr>
        <p:spPr bwMode="auto">
          <a:xfrm>
            <a:off x="1989138" y="1158875"/>
            <a:ext cx="1587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3" name="Rectangle 4110"/>
          <p:cNvSpPr>
            <a:spLocks noChangeArrowheads="1"/>
          </p:cNvSpPr>
          <p:nvPr/>
        </p:nvSpPr>
        <p:spPr bwMode="auto">
          <a:xfrm>
            <a:off x="1990725" y="1158875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4" name="Rectangle 4111"/>
          <p:cNvSpPr>
            <a:spLocks noChangeArrowheads="1"/>
          </p:cNvSpPr>
          <p:nvPr/>
        </p:nvSpPr>
        <p:spPr bwMode="auto">
          <a:xfrm>
            <a:off x="1993900" y="1158875"/>
            <a:ext cx="3175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5" name="Rectangle 4112"/>
          <p:cNvSpPr>
            <a:spLocks noChangeArrowheads="1"/>
          </p:cNvSpPr>
          <p:nvPr/>
        </p:nvSpPr>
        <p:spPr bwMode="auto">
          <a:xfrm>
            <a:off x="1997075" y="1158875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6" name="Rectangle 4113"/>
          <p:cNvSpPr>
            <a:spLocks noChangeArrowheads="1"/>
          </p:cNvSpPr>
          <p:nvPr/>
        </p:nvSpPr>
        <p:spPr bwMode="auto">
          <a:xfrm>
            <a:off x="2000250" y="1158875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7" name="Rectangle 4114"/>
          <p:cNvSpPr>
            <a:spLocks noChangeArrowheads="1"/>
          </p:cNvSpPr>
          <p:nvPr/>
        </p:nvSpPr>
        <p:spPr bwMode="auto">
          <a:xfrm>
            <a:off x="2003425" y="1158875"/>
            <a:ext cx="4763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8" name="Rectangle 4115"/>
          <p:cNvSpPr>
            <a:spLocks noChangeArrowheads="1"/>
          </p:cNvSpPr>
          <p:nvPr/>
        </p:nvSpPr>
        <p:spPr bwMode="auto">
          <a:xfrm>
            <a:off x="2008188" y="1158875"/>
            <a:ext cx="1587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9" name="Rectangle 4116"/>
          <p:cNvSpPr>
            <a:spLocks noChangeArrowheads="1"/>
          </p:cNvSpPr>
          <p:nvPr/>
        </p:nvSpPr>
        <p:spPr bwMode="auto">
          <a:xfrm>
            <a:off x="2009775" y="1158875"/>
            <a:ext cx="3175" cy="3492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0" name="Rectangle 4117"/>
          <p:cNvSpPr>
            <a:spLocks noChangeArrowheads="1"/>
          </p:cNvSpPr>
          <p:nvPr/>
        </p:nvSpPr>
        <p:spPr bwMode="auto">
          <a:xfrm>
            <a:off x="2012950" y="1158875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1" name="Rectangle 4118"/>
          <p:cNvSpPr>
            <a:spLocks noChangeArrowheads="1"/>
          </p:cNvSpPr>
          <p:nvPr/>
        </p:nvSpPr>
        <p:spPr bwMode="auto">
          <a:xfrm>
            <a:off x="2016125" y="1158875"/>
            <a:ext cx="4763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2" name="Rectangle 4119"/>
          <p:cNvSpPr>
            <a:spLocks noChangeArrowheads="1"/>
          </p:cNvSpPr>
          <p:nvPr/>
        </p:nvSpPr>
        <p:spPr bwMode="auto">
          <a:xfrm>
            <a:off x="2020888" y="1158875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3" name="Rectangle 4120"/>
          <p:cNvSpPr>
            <a:spLocks noChangeArrowheads="1"/>
          </p:cNvSpPr>
          <p:nvPr/>
        </p:nvSpPr>
        <p:spPr bwMode="auto">
          <a:xfrm>
            <a:off x="2024063" y="1158875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4" name="Rectangle 4121"/>
          <p:cNvSpPr>
            <a:spLocks noChangeArrowheads="1"/>
          </p:cNvSpPr>
          <p:nvPr/>
        </p:nvSpPr>
        <p:spPr bwMode="auto">
          <a:xfrm>
            <a:off x="2027238" y="1158875"/>
            <a:ext cx="1587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5" name="Rectangle 4122"/>
          <p:cNvSpPr>
            <a:spLocks noChangeArrowheads="1"/>
          </p:cNvSpPr>
          <p:nvPr/>
        </p:nvSpPr>
        <p:spPr bwMode="auto">
          <a:xfrm>
            <a:off x="2028825" y="1158875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6" name="Rectangle 4123"/>
          <p:cNvSpPr>
            <a:spLocks noChangeArrowheads="1"/>
          </p:cNvSpPr>
          <p:nvPr/>
        </p:nvSpPr>
        <p:spPr bwMode="auto">
          <a:xfrm>
            <a:off x="2032000" y="1158875"/>
            <a:ext cx="3175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7" name="Rectangle 4124"/>
          <p:cNvSpPr>
            <a:spLocks noChangeArrowheads="1"/>
          </p:cNvSpPr>
          <p:nvPr/>
        </p:nvSpPr>
        <p:spPr bwMode="auto">
          <a:xfrm>
            <a:off x="2035175" y="1158875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8" name="Rectangle 4125"/>
          <p:cNvSpPr>
            <a:spLocks noChangeArrowheads="1"/>
          </p:cNvSpPr>
          <p:nvPr/>
        </p:nvSpPr>
        <p:spPr bwMode="auto">
          <a:xfrm>
            <a:off x="2038350" y="1158875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9" name="Rectangle 4126"/>
          <p:cNvSpPr>
            <a:spLocks noChangeArrowheads="1"/>
          </p:cNvSpPr>
          <p:nvPr/>
        </p:nvSpPr>
        <p:spPr bwMode="auto">
          <a:xfrm>
            <a:off x="2041525" y="1158875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0" name="Rectangle 4127"/>
          <p:cNvSpPr>
            <a:spLocks noChangeArrowheads="1"/>
          </p:cNvSpPr>
          <p:nvPr/>
        </p:nvSpPr>
        <p:spPr bwMode="auto">
          <a:xfrm>
            <a:off x="2044700" y="1158875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1" name="Rectangle 4128"/>
          <p:cNvSpPr>
            <a:spLocks noChangeArrowheads="1"/>
          </p:cNvSpPr>
          <p:nvPr/>
        </p:nvSpPr>
        <p:spPr bwMode="auto">
          <a:xfrm>
            <a:off x="2047875" y="1158875"/>
            <a:ext cx="3175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2" name="Rectangle 4129"/>
          <p:cNvSpPr>
            <a:spLocks noChangeArrowheads="1"/>
          </p:cNvSpPr>
          <p:nvPr/>
        </p:nvSpPr>
        <p:spPr bwMode="auto">
          <a:xfrm>
            <a:off x="2051050" y="1158875"/>
            <a:ext cx="3175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3" name="Rectangle 4130"/>
          <p:cNvSpPr>
            <a:spLocks noChangeArrowheads="1"/>
          </p:cNvSpPr>
          <p:nvPr/>
        </p:nvSpPr>
        <p:spPr bwMode="auto">
          <a:xfrm>
            <a:off x="2054225" y="1158875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4" name="Rectangle 4131"/>
          <p:cNvSpPr>
            <a:spLocks noChangeArrowheads="1"/>
          </p:cNvSpPr>
          <p:nvPr/>
        </p:nvSpPr>
        <p:spPr bwMode="auto">
          <a:xfrm>
            <a:off x="2057400" y="1158875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5" name="Rectangle 4132"/>
          <p:cNvSpPr>
            <a:spLocks noChangeArrowheads="1"/>
          </p:cNvSpPr>
          <p:nvPr/>
        </p:nvSpPr>
        <p:spPr bwMode="auto">
          <a:xfrm>
            <a:off x="2060575" y="1158875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6" name="Rectangle 4133"/>
          <p:cNvSpPr>
            <a:spLocks noChangeArrowheads="1"/>
          </p:cNvSpPr>
          <p:nvPr/>
        </p:nvSpPr>
        <p:spPr bwMode="auto">
          <a:xfrm>
            <a:off x="2063750" y="1158875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7" name="Rectangle 4134"/>
          <p:cNvSpPr>
            <a:spLocks noChangeArrowheads="1"/>
          </p:cNvSpPr>
          <p:nvPr/>
        </p:nvSpPr>
        <p:spPr bwMode="auto">
          <a:xfrm>
            <a:off x="2066925" y="1158875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8" name="Rectangle 4135"/>
          <p:cNvSpPr>
            <a:spLocks noChangeArrowheads="1"/>
          </p:cNvSpPr>
          <p:nvPr/>
        </p:nvSpPr>
        <p:spPr bwMode="auto">
          <a:xfrm>
            <a:off x="2070100" y="1158875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9" name="Rectangle 4136"/>
          <p:cNvSpPr>
            <a:spLocks noChangeArrowheads="1"/>
          </p:cNvSpPr>
          <p:nvPr/>
        </p:nvSpPr>
        <p:spPr bwMode="auto">
          <a:xfrm>
            <a:off x="2073275" y="1158875"/>
            <a:ext cx="1588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0" name="Rectangle 4137"/>
          <p:cNvSpPr>
            <a:spLocks noChangeArrowheads="1"/>
          </p:cNvSpPr>
          <p:nvPr/>
        </p:nvSpPr>
        <p:spPr bwMode="auto">
          <a:xfrm>
            <a:off x="2074863" y="1158875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1" name="Rectangle 4138"/>
          <p:cNvSpPr>
            <a:spLocks noChangeArrowheads="1"/>
          </p:cNvSpPr>
          <p:nvPr/>
        </p:nvSpPr>
        <p:spPr bwMode="auto">
          <a:xfrm>
            <a:off x="2078038" y="1158875"/>
            <a:ext cx="4762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2" name="Rectangle 4139"/>
          <p:cNvSpPr>
            <a:spLocks noChangeArrowheads="1"/>
          </p:cNvSpPr>
          <p:nvPr/>
        </p:nvSpPr>
        <p:spPr bwMode="auto">
          <a:xfrm>
            <a:off x="2082800" y="1158875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3" name="Rectangle 4140"/>
          <p:cNvSpPr>
            <a:spLocks noChangeArrowheads="1"/>
          </p:cNvSpPr>
          <p:nvPr/>
        </p:nvSpPr>
        <p:spPr bwMode="auto">
          <a:xfrm>
            <a:off x="2085975" y="1158875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4" name="Rectangle 4141"/>
          <p:cNvSpPr>
            <a:spLocks noChangeArrowheads="1"/>
          </p:cNvSpPr>
          <p:nvPr/>
        </p:nvSpPr>
        <p:spPr bwMode="auto">
          <a:xfrm>
            <a:off x="2089150" y="1158875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5" name="Rectangle 4142"/>
          <p:cNvSpPr>
            <a:spLocks noChangeArrowheads="1"/>
          </p:cNvSpPr>
          <p:nvPr/>
        </p:nvSpPr>
        <p:spPr bwMode="auto">
          <a:xfrm>
            <a:off x="2092325" y="1158875"/>
            <a:ext cx="1588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6" name="Rectangle 4143"/>
          <p:cNvSpPr>
            <a:spLocks noChangeArrowheads="1"/>
          </p:cNvSpPr>
          <p:nvPr/>
        </p:nvSpPr>
        <p:spPr bwMode="auto">
          <a:xfrm>
            <a:off x="2093913" y="1158875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7" name="Rectangle 4144"/>
          <p:cNvSpPr>
            <a:spLocks noChangeArrowheads="1"/>
          </p:cNvSpPr>
          <p:nvPr/>
        </p:nvSpPr>
        <p:spPr bwMode="auto">
          <a:xfrm>
            <a:off x="2097088" y="1158875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8" name="Rectangle 4145"/>
          <p:cNvSpPr>
            <a:spLocks noChangeArrowheads="1"/>
          </p:cNvSpPr>
          <p:nvPr/>
        </p:nvSpPr>
        <p:spPr bwMode="auto">
          <a:xfrm>
            <a:off x="2100263" y="1158875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9" name="Rectangle 4146"/>
          <p:cNvSpPr>
            <a:spLocks noChangeArrowheads="1"/>
          </p:cNvSpPr>
          <p:nvPr/>
        </p:nvSpPr>
        <p:spPr bwMode="auto">
          <a:xfrm>
            <a:off x="2103438" y="1158875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0" name="Rectangle 4147"/>
          <p:cNvSpPr>
            <a:spLocks noChangeArrowheads="1"/>
          </p:cNvSpPr>
          <p:nvPr/>
        </p:nvSpPr>
        <p:spPr bwMode="auto">
          <a:xfrm>
            <a:off x="2106613" y="1158875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1" name="Rectangle 4148"/>
          <p:cNvSpPr>
            <a:spLocks noChangeArrowheads="1"/>
          </p:cNvSpPr>
          <p:nvPr/>
        </p:nvSpPr>
        <p:spPr bwMode="auto">
          <a:xfrm>
            <a:off x="2109788" y="1158875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2" name="Rectangle 4149"/>
          <p:cNvSpPr>
            <a:spLocks noChangeArrowheads="1"/>
          </p:cNvSpPr>
          <p:nvPr/>
        </p:nvSpPr>
        <p:spPr bwMode="auto">
          <a:xfrm>
            <a:off x="2112963" y="1158875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3" name="Rectangle 4150"/>
          <p:cNvSpPr>
            <a:spLocks noChangeArrowheads="1"/>
          </p:cNvSpPr>
          <p:nvPr/>
        </p:nvSpPr>
        <p:spPr bwMode="auto">
          <a:xfrm>
            <a:off x="2116138" y="1158875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4" name="Rectangle 4151"/>
          <p:cNvSpPr>
            <a:spLocks noChangeArrowheads="1"/>
          </p:cNvSpPr>
          <p:nvPr/>
        </p:nvSpPr>
        <p:spPr bwMode="auto">
          <a:xfrm>
            <a:off x="2119313" y="1158875"/>
            <a:ext cx="1587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5" name="Rectangle 4152"/>
          <p:cNvSpPr>
            <a:spLocks noChangeArrowheads="1"/>
          </p:cNvSpPr>
          <p:nvPr/>
        </p:nvSpPr>
        <p:spPr bwMode="auto">
          <a:xfrm>
            <a:off x="2120900" y="1158875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6" name="Rectangle 4153"/>
          <p:cNvSpPr>
            <a:spLocks noChangeArrowheads="1"/>
          </p:cNvSpPr>
          <p:nvPr/>
        </p:nvSpPr>
        <p:spPr bwMode="auto">
          <a:xfrm>
            <a:off x="2124075" y="1158875"/>
            <a:ext cx="3175" cy="34925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7" name="Rectangle 4154"/>
          <p:cNvSpPr>
            <a:spLocks noChangeArrowheads="1"/>
          </p:cNvSpPr>
          <p:nvPr/>
        </p:nvSpPr>
        <p:spPr bwMode="auto">
          <a:xfrm>
            <a:off x="1893888" y="1158875"/>
            <a:ext cx="234950" cy="349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8" name="Rectangle 4155"/>
          <p:cNvSpPr>
            <a:spLocks noChangeArrowheads="1"/>
          </p:cNvSpPr>
          <p:nvPr/>
        </p:nvSpPr>
        <p:spPr bwMode="auto">
          <a:xfrm>
            <a:off x="1898650" y="1165225"/>
            <a:ext cx="52388" cy="22225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9" name="Rectangle 4156"/>
          <p:cNvSpPr>
            <a:spLocks noChangeArrowheads="1"/>
          </p:cNvSpPr>
          <p:nvPr/>
        </p:nvSpPr>
        <p:spPr bwMode="auto">
          <a:xfrm>
            <a:off x="1898650" y="1165225"/>
            <a:ext cx="52388" cy="222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0" name="Rectangle 4157"/>
          <p:cNvSpPr>
            <a:spLocks noChangeArrowheads="1"/>
          </p:cNvSpPr>
          <p:nvPr/>
        </p:nvSpPr>
        <p:spPr bwMode="auto">
          <a:xfrm>
            <a:off x="1901825" y="1168400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1" name="Rectangle 4158"/>
          <p:cNvSpPr>
            <a:spLocks noChangeArrowheads="1"/>
          </p:cNvSpPr>
          <p:nvPr/>
        </p:nvSpPr>
        <p:spPr bwMode="auto">
          <a:xfrm>
            <a:off x="1933575" y="1168400"/>
            <a:ext cx="14288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2" name="Rectangle 4159"/>
          <p:cNvSpPr>
            <a:spLocks noChangeArrowheads="1"/>
          </p:cNvSpPr>
          <p:nvPr/>
        </p:nvSpPr>
        <p:spPr bwMode="auto">
          <a:xfrm>
            <a:off x="1901825" y="1177925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3" name="Rectangle 4160"/>
          <p:cNvSpPr>
            <a:spLocks noChangeArrowheads="1"/>
          </p:cNvSpPr>
          <p:nvPr/>
        </p:nvSpPr>
        <p:spPr bwMode="auto">
          <a:xfrm>
            <a:off x="1917700" y="1177925"/>
            <a:ext cx="14288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4" name="Rectangle 4161"/>
          <p:cNvSpPr>
            <a:spLocks noChangeArrowheads="1"/>
          </p:cNvSpPr>
          <p:nvPr/>
        </p:nvSpPr>
        <p:spPr bwMode="auto">
          <a:xfrm>
            <a:off x="1917700" y="1168400"/>
            <a:ext cx="14288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5" name="Rectangle 4162"/>
          <p:cNvSpPr>
            <a:spLocks noChangeArrowheads="1"/>
          </p:cNvSpPr>
          <p:nvPr/>
        </p:nvSpPr>
        <p:spPr bwMode="auto">
          <a:xfrm>
            <a:off x="1933575" y="1177925"/>
            <a:ext cx="14288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6" name="Freeform 4163"/>
          <p:cNvSpPr>
            <a:spLocks noEditPoints="1"/>
          </p:cNvSpPr>
          <p:nvPr/>
        </p:nvSpPr>
        <p:spPr bwMode="auto">
          <a:xfrm>
            <a:off x="1893888" y="1247775"/>
            <a:ext cx="234950" cy="258763"/>
          </a:xfrm>
          <a:custGeom>
            <a:avLst/>
            <a:gdLst>
              <a:gd name="T0" fmla="*/ 2147483647 w 297"/>
              <a:gd name="T1" fmla="*/ 2147483647 h 324"/>
              <a:gd name="T2" fmla="*/ 2147483647 w 297"/>
              <a:gd name="T3" fmla="*/ 2147483647 h 324"/>
              <a:gd name="T4" fmla="*/ 0 w 297"/>
              <a:gd name="T5" fmla="*/ 2147483647 h 324"/>
              <a:gd name="T6" fmla="*/ 0 w 297"/>
              <a:gd name="T7" fmla="*/ 2147483647 h 324"/>
              <a:gd name="T8" fmla="*/ 2147483647 w 297"/>
              <a:gd name="T9" fmla="*/ 2147483647 h 324"/>
              <a:gd name="T10" fmla="*/ 2147483647 w 297"/>
              <a:gd name="T11" fmla="*/ 2147483647 h 324"/>
              <a:gd name="T12" fmla="*/ 2147483647 w 297"/>
              <a:gd name="T13" fmla="*/ 2147483647 h 324"/>
              <a:gd name="T14" fmla="*/ 0 w 297"/>
              <a:gd name="T15" fmla="*/ 2147483647 h 324"/>
              <a:gd name="T16" fmla="*/ 0 w 297"/>
              <a:gd name="T17" fmla="*/ 2147483647 h 324"/>
              <a:gd name="T18" fmla="*/ 2147483647 w 297"/>
              <a:gd name="T19" fmla="*/ 2147483647 h 324"/>
              <a:gd name="T20" fmla="*/ 2147483647 w 297"/>
              <a:gd name="T21" fmla="*/ 2147483647 h 324"/>
              <a:gd name="T22" fmla="*/ 2147483647 w 297"/>
              <a:gd name="T23" fmla="*/ 2147483647 h 324"/>
              <a:gd name="T24" fmla="*/ 0 w 297"/>
              <a:gd name="T25" fmla="*/ 2147483647 h 324"/>
              <a:gd name="T26" fmla="*/ 0 w 297"/>
              <a:gd name="T27" fmla="*/ 2147483647 h 324"/>
              <a:gd name="T28" fmla="*/ 2147483647 w 297"/>
              <a:gd name="T29" fmla="*/ 2147483647 h 324"/>
              <a:gd name="T30" fmla="*/ 2147483647 w 297"/>
              <a:gd name="T31" fmla="*/ 2147483647 h 324"/>
              <a:gd name="T32" fmla="*/ 2147483647 w 297"/>
              <a:gd name="T33" fmla="*/ 2147483647 h 324"/>
              <a:gd name="T34" fmla="*/ 0 w 297"/>
              <a:gd name="T35" fmla="*/ 2147483647 h 324"/>
              <a:gd name="T36" fmla="*/ 0 w 297"/>
              <a:gd name="T37" fmla="*/ 2147483647 h 324"/>
              <a:gd name="T38" fmla="*/ 2147483647 w 297"/>
              <a:gd name="T39" fmla="*/ 2147483647 h 324"/>
              <a:gd name="T40" fmla="*/ 2147483647 w 297"/>
              <a:gd name="T41" fmla="*/ 2147483647 h 324"/>
              <a:gd name="T42" fmla="*/ 2147483647 w 297"/>
              <a:gd name="T43" fmla="*/ 2147483647 h 324"/>
              <a:gd name="T44" fmla="*/ 0 w 297"/>
              <a:gd name="T45" fmla="*/ 2147483647 h 324"/>
              <a:gd name="T46" fmla="*/ 0 w 297"/>
              <a:gd name="T47" fmla="*/ 2147483647 h 324"/>
              <a:gd name="T48" fmla="*/ 2147483647 w 297"/>
              <a:gd name="T49" fmla="*/ 2147483647 h 324"/>
              <a:gd name="T50" fmla="*/ 2147483647 w 297"/>
              <a:gd name="T51" fmla="*/ 0 h 324"/>
              <a:gd name="T52" fmla="*/ 2147483647 w 297"/>
              <a:gd name="T53" fmla="*/ 2147483647 h 324"/>
              <a:gd name="T54" fmla="*/ 0 w 297"/>
              <a:gd name="T55" fmla="*/ 2147483647 h 324"/>
              <a:gd name="T56" fmla="*/ 0 w 297"/>
              <a:gd name="T57" fmla="*/ 0 h 324"/>
              <a:gd name="T58" fmla="*/ 2147483647 w 297"/>
              <a:gd name="T59" fmla="*/ 0 h 324"/>
              <a:gd name="T60" fmla="*/ 2147483647 w 297"/>
              <a:gd name="T61" fmla="*/ 2147483647 h 324"/>
              <a:gd name="T62" fmla="*/ 2147483647 w 297"/>
              <a:gd name="T63" fmla="*/ 2147483647 h 324"/>
              <a:gd name="T64" fmla="*/ 2147483647 w 297"/>
              <a:gd name="T65" fmla="*/ 2147483647 h 324"/>
              <a:gd name="T66" fmla="*/ 2147483647 w 297"/>
              <a:gd name="T67" fmla="*/ 2147483647 h 324"/>
              <a:gd name="T68" fmla="*/ 2147483647 w 297"/>
              <a:gd name="T69" fmla="*/ 2147483647 h 324"/>
              <a:gd name="T70" fmla="*/ 2147483647 w 297"/>
              <a:gd name="T71" fmla="*/ 2147483647 h 324"/>
              <a:gd name="T72" fmla="*/ 2147483647 w 297"/>
              <a:gd name="T73" fmla="*/ 2147483647 h 324"/>
              <a:gd name="T74" fmla="*/ 2147483647 w 297"/>
              <a:gd name="T75" fmla="*/ 2147483647 h 324"/>
              <a:gd name="T76" fmla="*/ 2147483647 w 297"/>
              <a:gd name="T77" fmla="*/ 2147483647 h 324"/>
              <a:gd name="T78" fmla="*/ 2147483647 w 297"/>
              <a:gd name="T79" fmla="*/ 2147483647 h 324"/>
              <a:gd name="T80" fmla="*/ 2147483647 w 297"/>
              <a:gd name="T81" fmla="*/ 2147483647 h 324"/>
              <a:gd name="T82" fmla="*/ 2147483647 w 297"/>
              <a:gd name="T83" fmla="*/ 2147483647 h 324"/>
              <a:gd name="T84" fmla="*/ 0 w 297"/>
              <a:gd name="T85" fmla="*/ 2147483647 h 324"/>
              <a:gd name="T86" fmla="*/ 0 w 297"/>
              <a:gd name="T87" fmla="*/ 2147483647 h 324"/>
              <a:gd name="T88" fmla="*/ 2147483647 w 297"/>
              <a:gd name="T89" fmla="*/ 2147483647 h 324"/>
              <a:gd name="T90" fmla="*/ 2147483647 w 297"/>
              <a:gd name="T91" fmla="*/ 2147483647 h 324"/>
              <a:gd name="T92" fmla="*/ 2147483647 w 297"/>
              <a:gd name="T93" fmla="*/ 2147483647 h 324"/>
              <a:gd name="T94" fmla="*/ 0 w 297"/>
              <a:gd name="T95" fmla="*/ 2147483647 h 324"/>
              <a:gd name="T96" fmla="*/ 0 w 297"/>
              <a:gd name="T97" fmla="*/ 2147483647 h 324"/>
              <a:gd name="T98" fmla="*/ 2147483647 w 297"/>
              <a:gd name="T99" fmla="*/ 2147483647 h 324"/>
              <a:gd name="T100" fmla="*/ 2147483647 w 297"/>
              <a:gd name="T101" fmla="*/ 2147483647 h 324"/>
              <a:gd name="T102" fmla="*/ 2147483647 w 297"/>
              <a:gd name="T103" fmla="*/ 2147483647 h 324"/>
              <a:gd name="T104" fmla="*/ 0 w 297"/>
              <a:gd name="T105" fmla="*/ 2147483647 h 324"/>
              <a:gd name="T106" fmla="*/ 0 w 297"/>
              <a:gd name="T107" fmla="*/ 2147483647 h 324"/>
              <a:gd name="T108" fmla="*/ 2147483647 w 297"/>
              <a:gd name="T109" fmla="*/ 2147483647 h 32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97"/>
              <a:gd name="T166" fmla="*/ 0 h 324"/>
              <a:gd name="T167" fmla="*/ 297 w 297"/>
              <a:gd name="T168" fmla="*/ 324 h 324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97" h="324">
                <a:moveTo>
                  <a:pt x="297" y="160"/>
                </a:moveTo>
                <a:lnTo>
                  <a:pt x="297" y="164"/>
                </a:lnTo>
                <a:lnTo>
                  <a:pt x="0" y="164"/>
                </a:lnTo>
                <a:lnTo>
                  <a:pt x="0" y="160"/>
                </a:lnTo>
                <a:lnTo>
                  <a:pt x="297" y="160"/>
                </a:lnTo>
                <a:close/>
                <a:moveTo>
                  <a:pt x="297" y="127"/>
                </a:moveTo>
                <a:lnTo>
                  <a:pt x="297" y="132"/>
                </a:lnTo>
                <a:lnTo>
                  <a:pt x="0" y="132"/>
                </a:lnTo>
                <a:lnTo>
                  <a:pt x="0" y="127"/>
                </a:lnTo>
                <a:lnTo>
                  <a:pt x="297" y="127"/>
                </a:lnTo>
                <a:close/>
                <a:moveTo>
                  <a:pt x="297" y="96"/>
                </a:moveTo>
                <a:lnTo>
                  <a:pt x="297" y="99"/>
                </a:lnTo>
                <a:lnTo>
                  <a:pt x="0" y="99"/>
                </a:lnTo>
                <a:lnTo>
                  <a:pt x="0" y="96"/>
                </a:lnTo>
                <a:lnTo>
                  <a:pt x="297" y="96"/>
                </a:lnTo>
                <a:close/>
                <a:moveTo>
                  <a:pt x="297" y="64"/>
                </a:moveTo>
                <a:lnTo>
                  <a:pt x="297" y="68"/>
                </a:lnTo>
                <a:lnTo>
                  <a:pt x="0" y="68"/>
                </a:lnTo>
                <a:lnTo>
                  <a:pt x="0" y="64"/>
                </a:lnTo>
                <a:lnTo>
                  <a:pt x="297" y="64"/>
                </a:lnTo>
                <a:close/>
                <a:moveTo>
                  <a:pt x="297" y="31"/>
                </a:moveTo>
                <a:lnTo>
                  <a:pt x="297" y="35"/>
                </a:lnTo>
                <a:lnTo>
                  <a:pt x="0" y="35"/>
                </a:lnTo>
                <a:lnTo>
                  <a:pt x="0" y="31"/>
                </a:lnTo>
                <a:lnTo>
                  <a:pt x="297" y="31"/>
                </a:lnTo>
                <a:close/>
                <a:moveTo>
                  <a:pt x="297" y="0"/>
                </a:moveTo>
                <a:lnTo>
                  <a:pt x="297" y="4"/>
                </a:lnTo>
                <a:lnTo>
                  <a:pt x="0" y="4"/>
                </a:lnTo>
                <a:lnTo>
                  <a:pt x="0" y="0"/>
                </a:lnTo>
                <a:lnTo>
                  <a:pt x="297" y="0"/>
                </a:lnTo>
                <a:close/>
                <a:moveTo>
                  <a:pt x="297" y="224"/>
                </a:moveTo>
                <a:lnTo>
                  <a:pt x="297" y="228"/>
                </a:lnTo>
                <a:lnTo>
                  <a:pt x="264" y="228"/>
                </a:lnTo>
                <a:lnTo>
                  <a:pt x="264" y="224"/>
                </a:lnTo>
                <a:lnTo>
                  <a:pt x="297" y="224"/>
                </a:lnTo>
                <a:close/>
                <a:moveTo>
                  <a:pt x="297" y="192"/>
                </a:moveTo>
                <a:lnTo>
                  <a:pt x="297" y="195"/>
                </a:lnTo>
                <a:lnTo>
                  <a:pt x="264" y="195"/>
                </a:lnTo>
                <a:lnTo>
                  <a:pt x="264" y="192"/>
                </a:lnTo>
                <a:lnTo>
                  <a:pt x="297" y="192"/>
                </a:lnTo>
                <a:close/>
                <a:moveTo>
                  <a:pt x="297" y="256"/>
                </a:moveTo>
                <a:lnTo>
                  <a:pt x="297" y="260"/>
                </a:lnTo>
                <a:lnTo>
                  <a:pt x="0" y="260"/>
                </a:lnTo>
                <a:lnTo>
                  <a:pt x="0" y="256"/>
                </a:lnTo>
                <a:lnTo>
                  <a:pt x="297" y="256"/>
                </a:lnTo>
                <a:close/>
                <a:moveTo>
                  <a:pt x="297" y="288"/>
                </a:moveTo>
                <a:lnTo>
                  <a:pt x="297" y="293"/>
                </a:lnTo>
                <a:lnTo>
                  <a:pt x="0" y="293"/>
                </a:lnTo>
                <a:lnTo>
                  <a:pt x="0" y="288"/>
                </a:lnTo>
                <a:lnTo>
                  <a:pt x="297" y="288"/>
                </a:lnTo>
                <a:close/>
                <a:moveTo>
                  <a:pt x="297" y="320"/>
                </a:moveTo>
                <a:lnTo>
                  <a:pt x="297" y="324"/>
                </a:lnTo>
                <a:lnTo>
                  <a:pt x="0" y="324"/>
                </a:lnTo>
                <a:lnTo>
                  <a:pt x="0" y="320"/>
                </a:lnTo>
                <a:lnTo>
                  <a:pt x="297" y="32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7" name="Freeform 4164"/>
          <p:cNvSpPr>
            <a:spLocks/>
          </p:cNvSpPr>
          <p:nvPr/>
        </p:nvSpPr>
        <p:spPr bwMode="auto">
          <a:xfrm>
            <a:off x="2084388" y="1385888"/>
            <a:ext cx="38100" cy="60325"/>
          </a:xfrm>
          <a:custGeom>
            <a:avLst/>
            <a:gdLst>
              <a:gd name="T0" fmla="*/ 2147483647 w 48"/>
              <a:gd name="T1" fmla="*/ 0 h 75"/>
              <a:gd name="T2" fmla="*/ 2147483647 w 48"/>
              <a:gd name="T3" fmla="*/ 0 h 75"/>
              <a:gd name="T4" fmla="*/ 2147483647 w 48"/>
              <a:gd name="T5" fmla="*/ 2147483647 h 75"/>
              <a:gd name="T6" fmla="*/ 2147483647 w 48"/>
              <a:gd name="T7" fmla="*/ 2147483647 h 75"/>
              <a:gd name="T8" fmla="*/ 2147483647 w 48"/>
              <a:gd name="T9" fmla="*/ 2147483647 h 75"/>
              <a:gd name="T10" fmla="*/ 2147483647 w 48"/>
              <a:gd name="T11" fmla="*/ 2147483647 h 75"/>
              <a:gd name="T12" fmla="*/ 2147483647 w 48"/>
              <a:gd name="T13" fmla="*/ 2147483647 h 75"/>
              <a:gd name="T14" fmla="*/ 2147483647 w 48"/>
              <a:gd name="T15" fmla="*/ 2147483647 h 75"/>
              <a:gd name="T16" fmla="*/ 2147483647 w 48"/>
              <a:gd name="T17" fmla="*/ 2147483647 h 75"/>
              <a:gd name="T18" fmla="*/ 2147483647 w 48"/>
              <a:gd name="T19" fmla="*/ 2147483647 h 75"/>
              <a:gd name="T20" fmla="*/ 0 w 48"/>
              <a:gd name="T21" fmla="*/ 2147483647 h 75"/>
              <a:gd name="T22" fmla="*/ 0 w 48"/>
              <a:gd name="T23" fmla="*/ 2147483647 h 75"/>
              <a:gd name="T24" fmla="*/ 0 w 48"/>
              <a:gd name="T25" fmla="*/ 2147483647 h 75"/>
              <a:gd name="T26" fmla="*/ 2147483647 w 48"/>
              <a:gd name="T27" fmla="*/ 2147483647 h 75"/>
              <a:gd name="T28" fmla="*/ 2147483647 w 48"/>
              <a:gd name="T29" fmla="*/ 2147483647 h 75"/>
              <a:gd name="T30" fmla="*/ 2147483647 w 48"/>
              <a:gd name="T31" fmla="*/ 2147483647 h 75"/>
              <a:gd name="T32" fmla="*/ 2147483647 w 48"/>
              <a:gd name="T33" fmla="*/ 2147483647 h 75"/>
              <a:gd name="T34" fmla="*/ 2147483647 w 48"/>
              <a:gd name="T35" fmla="*/ 2147483647 h 75"/>
              <a:gd name="T36" fmla="*/ 2147483647 w 48"/>
              <a:gd name="T37" fmla="*/ 2147483647 h 75"/>
              <a:gd name="T38" fmla="*/ 2147483647 w 48"/>
              <a:gd name="T39" fmla="*/ 2147483647 h 75"/>
              <a:gd name="T40" fmla="*/ 2147483647 w 48"/>
              <a:gd name="T41" fmla="*/ 2147483647 h 75"/>
              <a:gd name="T42" fmla="*/ 2147483647 w 48"/>
              <a:gd name="T43" fmla="*/ 2147483647 h 75"/>
              <a:gd name="T44" fmla="*/ 2147483647 w 48"/>
              <a:gd name="T45" fmla="*/ 2147483647 h 75"/>
              <a:gd name="T46" fmla="*/ 2147483647 w 48"/>
              <a:gd name="T47" fmla="*/ 2147483647 h 75"/>
              <a:gd name="T48" fmla="*/ 2147483647 w 48"/>
              <a:gd name="T49" fmla="*/ 2147483647 h 75"/>
              <a:gd name="T50" fmla="*/ 2147483647 w 48"/>
              <a:gd name="T51" fmla="*/ 2147483647 h 75"/>
              <a:gd name="T52" fmla="*/ 2147483647 w 48"/>
              <a:gd name="T53" fmla="*/ 2147483647 h 75"/>
              <a:gd name="T54" fmla="*/ 2147483647 w 48"/>
              <a:gd name="T55" fmla="*/ 2147483647 h 75"/>
              <a:gd name="T56" fmla="*/ 2147483647 w 48"/>
              <a:gd name="T57" fmla="*/ 2147483647 h 75"/>
              <a:gd name="T58" fmla="*/ 2147483647 w 48"/>
              <a:gd name="T59" fmla="*/ 2147483647 h 75"/>
              <a:gd name="T60" fmla="*/ 2147483647 w 48"/>
              <a:gd name="T61" fmla="*/ 2147483647 h 75"/>
              <a:gd name="T62" fmla="*/ 2147483647 w 48"/>
              <a:gd name="T63" fmla="*/ 2147483647 h 75"/>
              <a:gd name="T64" fmla="*/ 2147483647 w 48"/>
              <a:gd name="T65" fmla="*/ 2147483647 h 75"/>
              <a:gd name="T66" fmla="*/ 2147483647 w 48"/>
              <a:gd name="T67" fmla="*/ 2147483647 h 75"/>
              <a:gd name="T68" fmla="*/ 2147483647 w 48"/>
              <a:gd name="T69" fmla="*/ 2147483647 h 75"/>
              <a:gd name="T70" fmla="*/ 2147483647 w 48"/>
              <a:gd name="T71" fmla="*/ 2147483647 h 75"/>
              <a:gd name="T72" fmla="*/ 2147483647 w 48"/>
              <a:gd name="T73" fmla="*/ 2147483647 h 75"/>
              <a:gd name="T74" fmla="*/ 2147483647 w 48"/>
              <a:gd name="T75" fmla="*/ 2147483647 h 75"/>
              <a:gd name="T76" fmla="*/ 2147483647 w 48"/>
              <a:gd name="T77" fmla="*/ 2147483647 h 75"/>
              <a:gd name="T78" fmla="*/ 2147483647 w 48"/>
              <a:gd name="T79" fmla="*/ 2147483647 h 75"/>
              <a:gd name="T80" fmla="*/ 2147483647 w 48"/>
              <a:gd name="T81" fmla="*/ 2147483647 h 75"/>
              <a:gd name="T82" fmla="*/ 2147483647 w 48"/>
              <a:gd name="T83" fmla="*/ 2147483647 h 75"/>
              <a:gd name="T84" fmla="*/ 2147483647 w 48"/>
              <a:gd name="T85" fmla="*/ 2147483647 h 75"/>
              <a:gd name="T86" fmla="*/ 2147483647 w 48"/>
              <a:gd name="T87" fmla="*/ 2147483647 h 75"/>
              <a:gd name="T88" fmla="*/ 2147483647 w 48"/>
              <a:gd name="T89" fmla="*/ 0 h 75"/>
              <a:gd name="T90" fmla="*/ 2147483647 w 48"/>
              <a:gd name="T91" fmla="*/ 0 h 7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8"/>
              <a:gd name="T139" fmla="*/ 0 h 75"/>
              <a:gd name="T140" fmla="*/ 48 w 48"/>
              <a:gd name="T141" fmla="*/ 75 h 75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8" h="75">
                <a:moveTo>
                  <a:pt x="24" y="0"/>
                </a:moveTo>
                <a:lnTo>
                  <a:pt x="22" y="0"/>
                </a:lnTo>
                <a:lnTo>
                  <a:pt x="19" y="1"/>
                </a:lnTo>
                <a:lnTo>
                  <a:pt x="17" y="1"/>
                </a:lnTo>
                <a:lnTo>
                  <a:pt x="14" y="2"/>
                </a:lnTo>
                <a:lnTo>
                  <a:pt x="13" y="5"/>
                </a:lnTo>
                <a:lnTo>
                  <a:pt x="10" y="6"/>
                </a:lnTo>
                <a:lnTo>
                  <a:pt x="7" y="11"/>
                </a:lnTo>
                <a:lnTo>
                  <a:pt x="4" y="16"/>
                </a:lnTo>
                <a:lnTo>
                  <a:pt x="1" y="22"/>
                </a:lnTo>
                <a:lnTo>
                  <a:pt x="0" y="30"/>
                </a:lnTo>
                <a:lnTo>
                  <a:pt x="0" y="38"/>
                </a:lnTo>
                <a:lnTo>
                  <a:pt x="0" y="45"/>
                </a:lnTo>
                <a:lnTo>
                  <a:pt x="1" y="53"/>
                </a:lnTo>
                <a:lnTo>
                  <a:pt x="4" y="59"/>
                </a:lnTo>
                <a:lnTo>
                  <a:pt x="7" y="64"/>
                </a:lnTo>
                <a:lnTo>
                  <a:pt x="10" y="69"/>
                </a:lnTo>
                <a:lnTo>
                  <a:pt x="13" y="70"/>
                </a:lnTo>
                <a:lnTo>
                  <a:pt x="14" y="73"/>
                </a:lnTo>
                <a:lnTo>
                  <a:pt x="17" y="74"/>
                </a:lnTo>
                <a:lnTo>
                  <a:pt x="19" y="74"/>
                </a:lnTo>
                <a:lnTo>
                  <a:pt x="22" y="75"/>
                </a:lnTo>
                <a:lnTo>
                  <a:pt x="24" y="75"/>
                </a:lnTo>
                <a:lnTo>
                  <a:pt x="27" y="75"/>
                </a:lnTo>
                <a:lnTo>
                  <a:pt x="29" y="74"/>
                </a:lnTo>
                <a:lnTo>
                  <a:pt x="31" y="74"/>
                </a:lnTo>
                <a:lnTo>
                  <a:pt x="33" y="73"/>
                </a:lnTo>
                <a:lnTo>
                  <a:pt x="36" y="70"/>
                </a:lnTo>
                <a:lnTo>
                  <a:pt x="37" y="69"/>
                </a:lnTo>
                <a:lnTo>
                  <a:pt x="41" y="64"/>
                </a:lnTo>
                <a:lnTo>
                  <a:pt x="44" y="59"/>
                </a:lnTo>
                <a:lnTo>
                  <a:pt x="46" y="53"/>
                </a:lnTo>
                <a:lnTo>
                  <a:pt x="48" y="45"/>
                </a:lnTo>
                <a:lnTo>
                  <a:pt x="48" y="38"/>
                </a:lnTo>
                <a:lnTo>
                  <a:pt x="48" y="30"/>
                </a:lnTo>
                <a:lnTo>
                  <a:pt x="46" y="22"/>
                </a:lnTo>
                <a:lnTo>
                  <a:pt x="44" y="16"/>
                </a:lnTo>
                <a:lnTo>
                  <a:pt x="41" y="11"/>
                </a:lnTo>
                <a:lnTo>
                  <a:pt x="37" y="6"/>
                </a:lnTo>
                <a:lnTo>
                  <a:pt x="36" y="5"/>
                </a:lnTo>
                <a:lnTo>
                  <a:pt x="33" y="2"/>
                </a:lnTo>
                <a:lnTo>
                  <a:pt x="31" y="1"/>
                </a:lnTo>
                <a:lnTo>
                  <a:pt x="29" y="1"/>
                </a:lnTo>
                <a:lnTo>
                  <a:pt x="27" y="0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788" name="Picture 4165"/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800" y="1384300"/>
            <a:ext cx="38100" cy="6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789" name="Rectangle 4166"/>
          <p:cNvSpPr>
            <a:spLocks noChangeArrowheads="1"/>
          </p:cNvSpPr>
          <p:nvPr/>
        </p:nvSpPr>
        <p:spPr bwMode="auto">
          <a:xfrm>
            <a:off x="2101850" y="1193800"/>
            <a:ext cx="7938" cy="331788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90" name="Rectangle 4167"/>
          <p:cNvSpPr>
            <a:spLocks noChangeArrowheads="1"/>
          </p:cNvSpPr>
          <p:nvPr/>
        </p:nvSpPr>
        <p:spPr bwMode="auto">
          <a:xfrm>
            <a:off x="2100263" y="1193800"/>
            <a:ext cx="4762" cy="331788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91" name="Freeform 4168"/>
          <p:cNvSpPr>
            <a:spLocks/>
          </p:cNvSpPr>
          <p:nvPr/>
        </p:nvSpPr>
        <p:spPr bwMode="auto">
          <a:xfrm>
            <a:off x="2092325" y="1468438"/>
            <a:ext cx="20638" cy="20637"/>
          </a:xfrm>
          <a:custGeom>
            <a:avLst/>
            <a:gdLst>
              <a:gd name="T0" fmla="*/ 0 w 27"/>
              <a:gd name="T1" fmla="*/ 2147483647 h 27"/>
              <a:gd name="T2" fmla="*/ 0 w 27"/>
              <a:gd name="T3" fmla="*/ 2147483647 h 27"/>
              <a:gd name="T4" fmla="*/ 2147483647 w 27"/>
              <a:gd name="T5" fmla="*/ 2147483647 h 27"/>
              <a:gd name="T6" fmla="*/ 2147483647 w 27"/>
              <a:gd name="T7" fmla="*/ 2147483647 h 27"/>
              <a:gd name="T8" fmla="*/ 2147483647 w 27"/>
              <a:gd name="T9" fmla="*/ 2147483647 h 27"/>
              <a:gd name="T10" fmla="*/ 2147483647 w 27"/>
              <a:gd name="T11" fmla="*/ 2147483647 h 27"/>
              <a:gd name="T12" fmla="*/ 2147483647 w 27"/>
              <a:gd name="T13" fmla="*/ 2147483647 h 27"/>
              <a:gd name="T14" fmla="*/ 2147483647 w 27"/>
              <a:gd name="T15" fmla="*/ 0 h 27"/>
              <a:gd name="T16" fmla="*/ 2147483647 w 27"/>
              <a:gd name="T17" fmla="*/ 0 h 27"/>
              <a:gd name="T18" fmla="*/ 2147483647 w 27"/>
              <a:gd name="T19" fmla="*/ 0 h 27"/>
              <a:gd name="T20" fmla="*/ 2147483647 w 27"/>
              <a:gd name="T21" fmla="*/ 2147483647 h 27"/>
              <a:gd name="T22" fmla="*/ 2147483647 w 27"/>
              <a:gd name="T23" fmla="*/ 2147483647 h 27"/>
              <a:gd name="T24" fmla="*/ 2147483647 w 27"/>
              <a:gd name="T25" fmla="*/ 2147483647 h 27"/>
              <a:gd name="T26" fmla="*/ 2147483647 w 27"/>
              <a:gd name="T27" fmla="*/ 2147483647 h 27"/>
              <a:gd name="T28" fmla="*/ 2147483647 w 27"/>
              <a:gd name="T29" fmla="*/ 2147483647 h 27"/>
              <a:gd name="T30" fmla="*/ 2147483647 w 27"/>
              <a:gd name="T31" fmla="*/ 2147483647 h 27"/>
              <a:gd name="T32" fmla="*/ 2147483647 w 27"/>
              <a:gd name="T33" fmla="*/ 2147483647 h 27"/>
              <a:gd name="T34" fmla="*/ 2147483647 w 27"/>
              <a:gd name="T35" fmla="*/ 2147483647 h 27"/>
              <a:gd name="T36" fmla="*/ 2147483647 w 27"/>
              <a:gd name="T37" fmla="*/ 2147483647 h 27"/>
              <a:gd name="T38" fmla="*/ 2147483647 w 27"/>
              <a:gd name="T39" fmla="*/ 2147483647 h 27"/>
              <a:gd name="T40" fmla="*/ 2147483647 w 27"/>
              <a:gd name="T41" fmla="*/ 2147483647 h 27"/>
              <a:gd name="T42" fmla="*/ 2147483647 w 27"/>
              <a:gd name="T43" fmla="*/ 2147483647 h 27"/>
              <a:gd name="T44" fmla="*/ 2147483647 w 27"/>
              <a:gd name="T45" fmla="*/ 2147483647 h 27"/>
              <a:gd name="T46" fmla="*/ 2147483647 w 27"/>
              <a:gd name="T47" fmla="*/ 2147483647 h 27"/>
              <a:gd name="T48" fmla="*/ 2147483647 w 27"/>
              <a:gd name="T49" fmla="*/ 2147483647 h 27"/>
              <a:gd name="T50" fmla="*/ 2147483647 w 27"/>
              <a:gd name="T51" fmla="*/ 2147483647 h 27"/>
              <a:gd name="T52" fmla="*/ 2147483647 w 27"/>
              <a:gd name="T53" fmla="*/ 2147483647 h 27"/>
              <a:gd name="T54" fmla="*/ 2147483647 w 27"/>
              <a:gd name="T55" fmla="*/ 2147483647 h 27"/>
              <a:gd name="T56" fmla="*/ 2147483647 w 27"/>
              <a:gd name="T57" fmla="*/ 2147483647 h 27"/>
              <a:gd name="T58" fmla="*/ 2147483647 w 27"/>
              <a:gd name="T59" fmla="*/ 2147483647 h 27"/>
              <a:gd name="T60" fmla="*/ 2147483647 w 27"/>
              <a:gd name="T61" fmla="*/ 2147483647 h 27"/>
              <a:gd name="T62" fmla="*/ 2147483647 w 27"/>
              <a:gd name="T63" fmla="*/ 2147483647 h 27"/>
              <a:gd name="T64" fmla="*/ 0 w 27"/>
              <a:gd name="T65" fmla="*/ 2147483647 h 27"/>
              <a:gd name="T66" fmla="*/ 0 w 27"/>
              <a:gd name="T67" fmla="*/ 2147483647 h 2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7"/>
              <a:gd name="T103" fmla="*/ 0 h 27"/>
              <a:gd name="T104" fmla="*/ 27 w 27"/>
              <a:gd name="T105" fmla="*/ 27 h 2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7" h="27">
                <a:moveTo>
                  <a:pt x="0" y="14"/>
                </a:moveTo>
                <a:lnTo>
                  <a:pt x="0" y="12"/>
                </a:lnTo>
                <a:lnTo>
                  <a:pt x="2" y="9"/>
                </a:lnTo>
                <a:lnTo>
                  <a:pt x="3" y="6"/>
                </a:lnTo>
                <a:lnTo>
                  <a:pt x="4" y="4"/>
                </a:lnTo>
                <a:lnTo>
                  <a:pt x="7" y="3"/>
                </a:lnTo>
                <a:lnTo>
                  <a:pt x="9" y="1"/>
                </a:lnTo>
                <a:lnTo>
                  <a:pt x="12" y="0"/>
                </a:lnTo>
                <a:lnTo>
                  <a:pt x="14" y="0"/>
                </a:lnTo>
                <a:lnTo>
                  <a:pt x="17" y="0"/>
                </a:lnTo>
                <a:lnTo>
                  <a:pt x="19" y="1"/>
                </a:lnTo>
                <a:lnTo>
                  <a:pt x="21" y="3"/>
                </a:lnTo>
                <a:lnTo>
                  <a:pt x="23" y="4"/>
                </a:lnTo>
                <a:lnTo>
                  <a:pt x="24" y="6"/>
                </a:lnTo>
                <a:lnTo>
                  <a:pt x="26" y="9"/>
                </a:lnTo>
                <a:lnTo>
                  <a:pt x="27" y="12"/>
                </a:lnTo>
                <a:lnTo>
                  <a:pt x="27" y="14"/>
                </a:lnTo>
                <a:lnTo>
                  <a:pt x="27" y="17"/>
                </a:lnTo>
                <a:lnTo>
                  <a:pt x="26" y="19"/>
                </a:lnTo>
                <a:lnTo>
                  <a:pt x="24" y="22"/>
                </a:lnTo>
                <a:lnTo>
                  <a:pt x="23" y="23"/>
                </a:lnTo>
                <a:lnTo>
                  <a:pt x="21" y="24"/>
                </a:lnTo>
                <a:lnTo>
                  <a:pt x="19" y="25"/>
                </a:lnTo>
                <a:lnTo>
                  <a:pt x="17" y="27"/>
                </a:lnTo>
                <a:lnTo>
                  <a:pt x="14" y="27"/>
                </a:lnTo>
                <a:lnTo>
                  <a:pt x="12" y="27"/>
                </a:lnTo>
                <a:lnTo>
                  <a:pt x="9" y="25"/>
                </a:lnTo>
                <a:lnTo>
                  <a:pt x="7" y="24"/>
                </a:lnTo>
                <a:lnTo>
                  <a:pt x="4" y="23"/>
                </a:lnTo>
                <a:lnTo>
                  <a:pt x="3" y="22"/>
                </a:lnTo>
                <a:lnTo>
                  <a:pt x="2" y="19"/>
                </a:lnTo>
                <a:lnTo>
                  <a:pt x="0" y="17"/>
                </a:lnTo>
                <a:lnTo>
                  <a:pt x="0" y="14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792" name="Picture 4169"/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25" y="1466850"/>
            <a:ext cx="20638" cy="2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793" name="Freeform 4170"/>
          <p:cNvSpPr>
            <a:spLocks/>
          </p:cNvSpPr>
          <p:nvPr/>
        </p:nvSpPr>
        <p:spPr bwMode="auto">
          <a:xfrm>
            <a:off x="2097088" y="1473200"/>
            <a:ext cx="12700" cy="11113"/>
          </a:xfrm>
          <a:custGeom>
            <a:avLst/>
            <a:gdLst>
              <a:gd name="T0" fmla="*/ 0 w 17"/>
              <a:gd name="T1" fmla="*/ 2147483647 h 16"/>
              <a:gd name="T2" fmla="*/ 0 w 17"/>
              <a:gd name="T3" fmla="*/ 2147483647 h 16"/>
              <a:gd name="T4" fmla="*/ 2147483647 w 17"/>
              <a:gd name="T5" fmla="*/ 2147483647 h 16"/>
              <a:gd name="T6" fmla="*/ 2147483647 w 17"/>
              <a:gd name="T7" fmla="*/ 2147483647 h 16"/>
              <a:gd name="T8" fmla="*/ 2147483647 w 17"/>
              <a:gd name="T9" fmla="*/ 0 h 16"/>
              <a:gd name="T10" fmla="*/ 2147483647 w 17"/>
              <a:gd name="T11" fmla="*/ 0 h 16"/>
              <a:gd name="T12" fmla="*/ 2147483647 w 17"/>
              <a:gd name="T13" fmla="*/ 0 h 16"/>
              <a:gd name="T14" fmla="*/ 2147483647 w 17"/>
              <a:gd name="T15" fmla="*/ 2147483647 h 16"/>
              <a:gd name="T16" fmla="*/ 2147483647 w 17"/>
              <a:gd name="T17" fmla="*/ 2147483647 h 16"/>
              <a:gd name="T18" fmla="*/ 2147483647 w 17"/>
              <a:gd name="T19" fmla="*/ 2147483647 h 16"/>
              <a:gd name="T20" fmla="*/ 2147483647 w 17"/>
              <a:gd name="T21" fmla="*/ 2147483647 h 16"/>
              <a:gd name="T22" fmla="*/ 2147483647 w 17"/>
              <a:gd name="T23" fmla="*/ 2147483647 h 16"/>
              <a:gd name="T24" fmla="*/ 2147483647 w 17"/>
              <a:gd name="T25" fmla="*/ 2147483647 h 16"/>
              <a:gd name="T26" fmla="*/ 2147483647 w 17"/>
              <a:gd name="T27" fmla="*/ 2147483647 h 16"/>
              <a:gd name="T28" fmla="*/ 2147483647 w 17"/>
              <a:gd name="T29" fmla="*/ 2147483647 h 16"/>
              <a:gd name="T30" fmla="*/ 2147483647 w 17"/>
              <a:gd name="T31" fmla="*/ 2147483647 h 16"/>
              <a:gd name="T32" fmla="*/ 2147483647 w 17"/>
              <a:gd name="T33" fmla="*/ 2147483647 h 16"/>
              <a:gd name="T34" fmla="*/ 2147483647 w 17"/>
              <a:gd name="T35" fmla="*/ 2147483647 h 16"/>
              <a:gd name="T36" fmla="*/ 2147483647 w 17"/>
              <a:gd name="T37" fmla="*/ 2147483647 h 16"/>
              <a:gd name="T38" fmla="*/ 2147483647 w 17"/>
              <a:gd name="T39" fmla="*/ 2147483647 h 16"/>
              <a:gd name="T40" fmla="*/ 2147483647 w 17"/>
              <a:gd name="T41" fmla="*/ 2147483647 h 16"/>
              <a:gd name="T42" fmla="*/ 2147483647 w 17"/>
              <a:gd name="T43" fmla="*/ 2147483647 h 16"/>
              <a:gd name="T44" fmla="*/ 0 w 17"/>
              <a:gd name="T45" fmla="*/ 2147483647 h 16"/>
              <a:gd name="T46" fmla="*/ 0 w 17"/>
              <a:gd name="T47" fmla="*/ 2147483647 h 1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7"/>
              <a:gd name="T73" fmla="*/ 0 h 16"/>
              <a:gd name="T74" fmla="*/ 17 w 17"/>
              <a:gd name="T75" fmla="*/ 16 h 1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7" h="16">
                <a:moveTo>
                  <a:pt x="0" y="8"/>
                </a:moveTo>
                <a:lnTo>
                  <a:pt x="0" y="7"/>
                </a:lnTo>
                <a:lnTo>
                  <a:pt x="2" y="4"/>
                </a:lnTo>
                <a:lnTo>
                  <a:pt x="3" y="3"/>
                </a:lnTo>
                <a:lnTo>
                  <a:pt x="5" y="0"/>
                </a:lnTo>
                <a:lnTo>
                  <a:pt x="9" y="0"/>
                </a:lnTo>
                <a:lnTo>
                  <a:pt x="12" y="0"/>
                </a:lnTo>
                <a:lnTo>
                  <a:pt x="14" y="3"/>
                </a:lnTo>
                <a:lnTo>
                  <a:pt x="17" y="4"/>
                </a:lnTo>
                <a:lnTo>
                  <a:pt x="17" y="7"/>
                </a:lnTo>
                <a:lnTo>
                  <a:pt x="17" y="8"/>
                </a:lnTo>
                <a:lnTo>
                  <a:pt x="17" y="9"/>
                </a:lnTo>
                <a:lnTo>
                  <a:pt x="17" y="11"/>
                </a:lnTo>
                <a:lnTo>
                  <a:pt x="14" y="13"/>
                </a:lnTo>
                <a:lnTo>
                  <a:pt x="12" y="16"/>
                </a:lnTo>
                <a:lnTo>
                  <a:pt x="10" y="16"/>
                </a:lnTo>
                <a:lnTo>
                  <a:pt x="9" y="16"/>
                </a:lnTo>
                <a:lnTo>
                  <a:pt x="8" y="16"/>
                </a:lnTo>
                <a:lnTo>
                  <a:pt x="5" y="16"/>
                </a:lnTo>
                <a:lnTo>
                  <a:pt x="3" y="13"/>
                </a:lnTo>
                <a:lnTo>
                  <a:pt x="2" y="11"/>
                </a:lnTo>
                <a:lnTo>
                  <a:pt x="0" y="9"/>
                </a:lnTo>
                <a:lnTo>
                  <a:pt x="0" y="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794" name="Picture 4171"/>
          <p:cNvPicPr>
            <a:picLocks noChangeAspect="1"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471613"/>
            <a:ext cx="12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795" name="Picture 4172"/>
          <p:cNvPicPr>
            <a:picLocks noChangeAspect="1" noChangeArrowheads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471613"/>
            <a:ext cx="12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796" name="Freeform 4173"/>
          <p:cNvSpPr>
            <a:spLocks/>
          </p:cNvSpPr>
          <p:nvPr/>
        </p:nvSpPr>
        <p:spPr bwMode="auto">
          <a:xfrm>
            <a:off x="2100263" y="1476375"/>
            <a:ext cx="4762" cy="4763"/>
          </a:xfrm>
          <a:custGeom>
            <a:avLst/>
            <a:gdLst>
              <a:gd name="T0" fmla="*/ 0 w 5"/>
              <a:gd name="T1" fmla="*/ 2147483647 h 7"/>
              <a:gd name="T2" fmla="*/ 0 w 5"/>
              <a:gd name="T3" fmla="*/ 2147483647 h 7"/>
              <a:gd name="T4" fmla="*/ 2147483647 w 5"/>
              <a:gd name="T5" fmla="*/ 2147483647 h 7"/>
              <a:gd name="T6" fmla="*/ 2147483647 w 5"/>
              <a:gd name="T7" fmla="*/ 2147483647 h 7"/>
              <a:gd name="T8" fmla="*/ 2147483647 w 5"/>
              <a:gd name="T9" fmla="*/ 0 h 7"/>
              <a:gd name="T10" fmla="*/ 2147483647 w 5"/>
              <a:gd name="T11" fmla="*/ 2147483647 h 7"/>
              <a:gd name="T12" fmla="*/ 2147483647 w 5"/>
              <a:gd name="T13" fmla="*/ 2147483647 h 7"/>
              <a:gd name="T14" fmla="*/ 2147483647 w 5"/>
              <a:gd name="T15" fmla="*/ 2147483647 h 7"/>
              <a:gd name="T16" fmla="*/ 2147483647 w 5"/>
              <a:gd name="T17" fmla="*/ 2147483647 h 7"/>
              <a:gd name="T18" fmla="*/ 2147483647 w 5"/>
              <a:gd name="T19" fmla="*/ 2147483647 h 7"/>
              <a:gd name="T20" fmla="*/ 2147483647 w 5"/>
              <a:gd name="T21" fmla="*/ 2147483647 h 7"/>
              <a:gd name="T22" fmla="*/ 2147483647 w 5"/>
              <a:gd name="T23" fmla="*/ 2147483647 h 7"/>
              <a:gd name="T24" fmla="*/ 2147483647 w 5"/>
              <a:gd name="T25" fmla="*/ 2147483647 h 7"/>
              <a:gd name="T26" fmla="*/ 2147483647 w 5"/>
              <a:gd name="T27" fmla="*/ 2147483647 h 7"/>
              <a:gd name="T28" fmla="*/ 2147483647 w 5"/>
              <a:gd name="T29" fmla="*/ 2147483647 h 7"/>
              <a:gd name="T30" fmla="*/ 2147483647 w 5"/>
              <a:gd name="T31" fmla="*/ 2147483647 h 7"/>
              <a:gd name="T32" fmla="*/ 0 w 5"/>
              <a:gd name="T33" fmla="*/ 2147483647 h 7"/>
              <a:gd name="T34" fmla="*/ 0 w 5"/>
              <a:gd name="T35" fmla="*/ 2147483647 h 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7"/>
              <a:gd name="T56" fmla="*/ 5 w 5"/>
              <a:gd name="T57" fmla="*/ 7 h 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7">
                <a:moveTo>
                  <a:pt x="0" y="4"/>
                </a:moveTo>
                <a:lnTo>
                  <a:pt x="0" y="3"/>
                </a:lnTo>
                <a:lnTo>
                  <a:pt x="2" y="2"/>
                </a:lnTo>
                <a:lnTo>
                  <a:pt x="3" y="0"/>
                </a:lnTo>
                <a:lnTo>
                  <a:pt x="4" y="2"/>
                </a:lnTo>
                <a:lnTo>
                  <a:pt x="5" y="2"/>
                </a:lnTo>
                <a:lnTo>
                  <a:pt x="5" y="3"/>
                </a:lnTo>
                <a:lnTo>
                  <a:pt x="5" y="4"/>
                </a:lnTo>
                <a:lnTo>
                  <a:pt x="5" y="5"/>
                </a:lnTo>
                <a:lnTo>
                  <a:pt x="4" y="5"/>
                </a:lnTo>
                <a:lnTo>
                  <a:pt x="3" y="7"/>
                </a:lnTo>
                <a:lnTo>
                  <a:pt x="2" y="5"/>
                </a:lnTo>
                <a:lnTo>
                  <a:pt x="0" y="4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97" name="Freeform 4174"/>
          <p:cNvSpPr>
            <a:spLocks/>
          </p:cNvSpPr>
          <p:nvPr/>
        </p:nvSpPr>
        <p:spPr bwMode="auto">
          <a:xfrm>
            <a:off x="2100263" y="1476375"/>
            <a:ext cx="4762" cy="4763"/>
          </a:xfrm>
          <a:custGeom>
            <a:avLst/>
            <a:gdLst>
              <a:gd name="T0" fmla="*/ 0 w 5"/>
              <a:gd name="T1" fmla="*/ 2147483647 h 7"/>
              <a:gd name="T2" fmla="*/ 0 w 5"/>
              <a:gd name="T3" fmla="*/ 2147483647 h 7"/>
              <a:gd name="T4" fmla="*/ 2147483647 w 5"/>
              <a:gd name="T5" fmla="*/ 2147483647 h 7"/>
              <a:gd name="T6" fmla="*/ 2147483647 w 5"/>
              <a:gd name="T7" fmla="*/ 2147483647 h 7"/>
              <a:gd name="T8" fmla="*/ 2147483647 w 5"/>
              <a:gd name="T9" fmla="*/ 0 h 7"/>
              <a:gd name="T10" fmla="*/ 2147483647 w 5"/>
              <a:gd name="T11" fmla="*/ 2147483647 h 7"/>
              <a:gd name="T12" fmla="*/ 2147483647 w 5"/>
              <a:gd name="T13" fmla="*/ 2147483647 h 7"/>
              <a:gd name="T14" fmla="*/ 2147483647 w 5"/>
              <a:gd name="T15" fmla="*/ 2147483647 h 7"/>
              <a:gd name="T16" fmla="*/ 2147483647 w 5"/>
              <a:gd name="T17" fmla="*/ 2147483647 h 7"/>
              <a:gd name="T18" fmla="*/ 2147483647 w 5"/>
              <a:gd name="T19" fmla="*/ 2147483647 h 7"/>
              <a:gd name="T20" fmla="*/ 2147483647 w 5"/>
              <a:gd name="T21" fmla="*/ 2147483647 h 7"/>
              <a:gd name="T22" fmla="*/ 2147483647 w 5"/>
              <a:gd name="T23" fmla="*/ 2147483647 h 7"/>
              <a:gd name="T24" fmla="*/ 2147483647 w 5"/>
              <a:gd name="T25" fmla="*/ 2147483647 h 7"/>
              <a:gd name="T26" fmla="*/ 2147483647 w 5"/>
              <a:gd name="T27" fmla="*/ 2147483647 h 7"/>
              <a:gd name="T28" fmla="*/ 2147483647 w 5"/>
              <a:gd name="T29" fmla="*/ 2147483647 h 7"/>
              <a:gd name="T30" fmla="*/ 2147483647 w 5"/>
              <a:gd name="T31" fmla="*/ 2147483647 h 7"/>
              <a:gd name="T32" fmla="*/ 0 w 5"/>
              <a:gd name="T33" fmla="*/ 2147483647 h 7"/>
              <a:gd name="T34" fmla="*/ 0 w 5"/>
              <a:gd name="T35" fmla="*/ 2147483647 h 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7"/>
              <a:gd name="T56" fmla="*/ 5 w 5"/>
              <a:gd name="T57" fmla="*/ 7 h 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7">
                <a:moveTo>
                  <a:pt x="0" y="4"/>
                </a:moveTo>
                <a:lnTo>
                  <a:pt x="0" y="3"/>
                </a:lnTo>
                <a:lnTo>
                  <a:pt x="2" y="2"/>
                </a:lnTo>
                <a:lnTo>
                  <a:pt x="3" y="0"/>
                </a:lnTo>
                <a:lnTo>
                  <a:pt x="4" y="2"/>
                </a:lnTo>
                <a:lnTo>
                  <a:pt x="5" y="2"/>
                </a:lnTo>
                <a:lnTo>
                  <a:pt x="5" y="3"/>
                </a:lnTo>
                <a:lnTo>
                  <a:pt x="5" y="4"/>
                </a:lnTo>
                <a:lnTo>
                  <a:pt x="5" y="5"/>
                </a:lnTo>
                <a:lnTo>
                  <a:pt x="4" y="5"/>
                </a:lnTo>
                <a:lnTo>
                  <a:pt x="3" y="7"/>
                </a:lnTo>
                <a:lnTo>
                  <a:pt x="2" y="5"/>
                </a:lnTo>
                <a:lnTo>
                  <a:pt x="0" y="4"/>
                </a:lnTo>
              </a:path>
            </a:pathLst>
          </a:custGeom>
          <a:noFill/>
          <a:ln w="31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98" name="Freeform 4175"/>
          <p:cNvSpPr>
            <a:spLocks/>
          </p:cNvSpPr>
          <p:nvPr/>
        </p:nvSpPr>
        <p:spPr bwMode="auto">
          <a:xfrm>
            <a:off x="1871663" y="1079500"/>
            <a:ext cx="330200" cy="458788"/>
          </a:xfrm>
          <a:custGeom>
            <a:avLst/>
            <a:gdLst>
              <a:gd name="T0" fmla="*/ 2147483647 w 417"/>
              <a:gd name="T1" fmla="*/ 2147483647 h 577"/>
              <a:gd name="T2" fmla="*/ 2147483647 w 417"/>
              <a:gd name="T3" fmla="*/ 2147483647 h 577"/>
              <a:gd name="T4" fmla="*/ 0 w 417"/>
              <a:gd name="T5" fmla="*/ 2147483647 h 577"/>
              <a:gd name="T6" fmla="*/ 0 w 417"/>
              <a:gd name="T7" fmla="*/ 2147483647 h 577"/>
              <a:gd name="T8" fmla="*/ 2147483647 w 417"/>
              <a:gd name="T9" fmla="*/ 0 h 577"/>
              <a:gd name="T10" fmla="*/ 2147483647 w 417"/>
              <a:gd name="T11" fmla="*/ 0 h 577"/>
              <a:gd name="T12" fmla="*/ 2147483647 w 417"/>
              <a:gd name="T13" fmla="*/ 2147483647 h 577"/>
              <a:gd name="T14" fmla="*/ 2147483647 w 417"/>
              <a:gd name="T15" fmla="*/ 2147483647 h 577"/>
              <a:gd name="T16" fmla="*/ 2147483647 w 417"/>
              <a:gd name="T17" fmla="*/ 2147483647 h 577"/>
              <a:gd name="T18" fmla="*/ 2147483647 w 417"/>
              <a:gd name="T19" fmla="*/ 2147483647 h 577"/>
              <a:gd name="T20" fmla="*/ 2147483647 w 417"/>
              <a:gd name="T21" fmla="*/ 2147483647 h 57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17"/>
              <a:gd name="T34" fmla="*/ 0 h 577"/>
              <a:gd name="T35" fmla="*/ 417 w 417"/>
              <a:gd name="T36" fmla="*/ 577 h 57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17" h="577">
                <a:moveTo>
                  <a:pt x="16" y="577"/>
                </a:moveTo>
                <a:lnTo>
                  <a:pt x="16" y="560"/>
                </a:lnTo>
                <a:lnTo>
                  <a:pt x="0" y="560"/>
                </a:lnTo>
                <a:lnTo>
                  <a:pt x="0" y="63"/>
                </a:lnTo>
                <a:lnTo>
                  <a:pt x="64" y="0"/>
                </a:lnTo>
                <a:lnTo>
                  <a:pt x="417" y="0"/>
                </a:lnTo>
                <a:lnTo>
                  <a:pt x="417" y="496"/>
                </a:lnTo>
                <a:lnTo>
                  <a:pt x="408" y="505"/>
                </a:lnTo>
                <a:lnTo>
                  <a:pt x="408" y="512"/>
                </a:lnTo>
                <a:lnTo>
                  <a:pt x="345" y="577"/>
                </a:lnTo>
                <a:lnTo>
                  <a:pt x="16" y="577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99" name="Rectangle 4176"/>
          <p:cNvSpPr>
            <a:spLocks noChangeArrowheads="1"/>
          </p:cNvSpPr>
          <p:nvPr/>
        </p:nvSpPr>
        <p:spPr bwMode="auto">
          <a:xfrm>
            <a:off x="1835150" y="1666875"/>
            <a:ext cx="1635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T2</a:t>
            </a:r>
          </a:p>
        </p:txBody>
      </p:sp>
      <p:sp>
        <p:nvSpPr>
          <p:cNvPr id="207800" name="Freeform 4177"/>
          <p:cNvSpPr>
            <a:spLocks noEditPoints="1"/>
          </p:cNvSpPr>
          <p:nvPr/>
        </p:nvSpPr>
        <p:spPr bwMode="auto">
          <a:xfrm>
            <a:off x="3430588" y="903288"/>
            <a:ext cx="311150" cy="65087"/>
          </a:xfrm>
          <a:custGeom>
            <a:avLst/>
            <a:gdLst>
              <a:gd name="T0" fmla="*/ 0 w 393"/>
              <a:gd name="T1" fmla="*/ 2147483647 h 80"/>
              <a:gd name="T2" fmla="*/ 2147483647 w 393"/>
              <a:gd name="T3" fmla="*/ 2147483647 h 80"/>
              <a:gd name="T4" fmla="*/ 2147483647 w 393"/>
              <a:gd name="T5" fmla="*/ 2147483647 h 80"/>
              <a:gd name="T6" fmla="*/ 0 w 393"/>
              <a:gd name="T7" fmla="*/ 2147483647 h 80"/>
              <a:gd name="T8" fmla="*/ 0 w 393"/>
              <a:gd name="T9" fmla="*/ 2147483647 h 80"/>
              <a:gd name="T10" fmla="*/ 2147483647 w 393"/>
              <a:gd name="T11" fmla="*/ 2147483647 h 80"/>
              <a:gd name="T12" fmla="*/ 2147483647 w 393"/>
              <a:gd name="T13" fmla="*/ 2147483647 h 80"/>
              <a:gd name="T14" fmla="*/ 2147483647 w 393"/>
              <a:gd name="T15" fmla="*/ 0 h 80"/>
              <a:gd name="T16" fmla="*/ 2147483647 w 393"/>
              <a:gd name="T17" fmla="*/ 2147483647 h 80"/>
              <a:gd name="T18" fmla="*/ 2147483647 w 393"/>
              <a:gd name="T19" fmla="*/ 2147483647 h 8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93"/>
              <a:gd name="T31" fmla="*/ 0 h 80"/>
              <a:gd name="T32" fmla="*/ 393 w 393"/>
              <a:gd name="T33" fmla="*/ 80 h 8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93" h="80">
                <a:moveTo>
                  <a:pt x="0" y="80"/>
                </a:moveTo>
                <a:lnTo>
                  <a:pt x="328" y="80"/>
                </a:lnTo>
                <a:lnTo>
                  <a:pt x="328" y="64"/>
                </a:lnTo>
                <a:lnTo>
                  <a:pt x="0" y="64"/>
                </a:lnTo>
                <a:lnTo>
                  <a:pt x="0" y="80"/>
                </a:lnTo>
                <a:close/>
                <a:moveTo>
                  <a:pt x="328" y="80"/>
                </a:moveTo>
                <a:lnTo>
                  <a:pt x="393" y="16"/>
                </a:lnTo>
                <a:lnTo>
                  <a:pt x="393" y="0"/>
                </a:lnTo>
                <a:lnTo>
                  <a:pt x="328" y="64"/>
                </a:lnTo>
                <a:lnTo>
                  <a:pt x="328" y="80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1" name="Freeform 4178"/>
          <p:cNvSpPr>
            <a:spLocks/>
          </p:cNvSpPr>
          <p:nvPr/>
        </p:nvSpPr>
        <p:spPr bwMode="auto">
          <a:xfrm>
            <a:off x="3697288" y="509588"/>
            <a:ext cx="50800" cy="444500"/>
          </a:xfrm>
          <a:custGeom>
            <a:avLst/>
            <a:gdLst>
              <a:gd name="T0" fmla="*/ 0 w 64"/>
              <a:gd name="T1" fmla="*/ 2147483647 h 561"/>
              <a:gd name="T2" fmla="*/ 2147483647 w 64"/>
              <a:gd name="T3" fmla="*/ 2147483647 h 561"/>
              <a:gd name="T4" fmla="*/ 2147483647 w 64"/>
              <a:gd name="T5" fmla="*/ 0 h 561"/>
              <a:gd name="T6" fmla="*/ 0 w 64"/>
              <a:gd name="T7" fmla="*/ 2147483647 h 561"/>
              <a:gd name="T8" fmla="*/ 0 w 64"/>
              <a:gd name="T9" fmla="*/ 2147483647 h 5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4"/>
              <a:gd name="T16" fmla="*/ 0 h 561"/>
              <a:gd name="T17" fmla="*/ 64 w 64"/>
              <a:gd name="T18" fmla="*/ 561 h 5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4" h="561">
                <a:moveTo>
                  <a:pt x="0" y="561"/>
                </a:moveTo>
                <a:lnTo>
                  <a:pt x="64" y="497"/>
                </a:lnTo>
                <a:lnTo>
                  <a:pt x="64" y="0"/>
                </a:lnTo>
                <a:lnTo>
                  <a:pt x="0" y="64"/>
                </a:lnTo>
                <a:lnTo>
                  <a:pt x="0" y="56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2" name="Freeform 4179"/>
          <p:cNvSpPr>
            <a:spLocks/>
          </p:cNvSpPr>
          <p:nvPr/>
        </p:nvSpPr>
        <p:spPr bwMode="auto">
          <a:xfrm>
            <a:off x="3417888" y="509588"/>
            <a:ext cx="330200" cy="50800"/>
          </a:xfrm>
          <a:custGeom>
            <a:avLst/>
            <a:gdLst>
              <a:gd name="T0" fmla="*/ 0 w 416"/>
              <a:gd name="T1" fmla="*/ 2147483647 h 64"/>
              <a:gd name="T2" fmla="*/ 2147483647 w 416"/>
              <a:gd name="T3" fmla="*/ 0 h 64"/>
              <a:gd name="T4" fmla="*/ 2147483647 w 416"/>
              <a:gd name="T5" fmla="*/ 0 h 64"/>
              <a:gd name="T6" fmla="*/ 2147483647 w 416"/>
              <a:gd name="T7" fmla="*/ 2147483647 h 64"/>
              <a:gd name="T8" fmla="*/ 0 w 416"/>
              <a:gd name="T9" fmla="*/ 2147483647 h 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6"/>
              <a:gd name="T16" fmla="*/ 0 h 64"/>
              <a:gd name="T17" fmla="*/ 416 w 416"/>
              <a:gd name="T18" fmla="*/ 64 h 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6" h="64">
                <a:moveTo>
                  <a:pt x="0" y="64"/>
                </a:moveTo>
                <a:lnTo>
                  <a:pt x="64" y="0"/>
                </a:lnTo>
                <a:lnTo>
                  <a:pt x="416" y="0"/>
                </a:lnTo>
                <a:lnTo>
                  <a:pt x="352" y="64"/>
                </a:lnTo>
                <a:lnTo>
                  <a:pt x="0" y="64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3" name="Rectangle 4180"/>
          <p:cNvSpPr>
            <a:spLocks noChangeArrowheads="1"/>
          </p:cNvSpPr>
          <p:nvPr/>
        </p:nvSpPr>
        <p:spPr bwMode="auto">
          <a:xfrm>
            <a:off x="3417888" y="560388"/>
            <a:ext cx="279400" cy="3937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4" name="Rectangle 4181"/>
          <p:cNvSpPr>
            <a:spLocks noChangeArrowheads="1"/>
          </p:cNvSpPr>
          <p:nvPr/>
        </p:nvSpPr>
        <p:spPr bwMode="auto">
          <a:xfrm>
            <a:off x="3417888" y="560388"/>
            <a:ext cx="279400" cy="3937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5" name="Rectangle 4182"/>
          <p:cNvSpPr>
            <a:spLocks noChangeArrowheads="1"/>
          </p:cNvSpPr>
          <p:nvPr/>
        </p:nvSpPr>
        <p:spPr bwMode="auto">
          <a:xfrm>
            <a:off x="3440113" y="677863"/>
            <a:ext cx="234950" cy="1587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6" name="Rectangle 4183"/>
          <p:cNvSpPr>
            <a:spLocks noChangeArrowheads="1"/>
          </p:cNvSpPr>
          <p:nvPr/>
        </p:nvSpPr>
        <p:spPr bwMode="auto">
          <a:xfrm>
            <a:off x="3440113" y="677863"/>
            <a:ext cx="234950" cy="127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7" name="Rectangle 4184"/>
          <p:cNvSpPr>
            <a:spLocks noChangeArrowheads="1"/>
          </p:cNvSpPr>
          <p:nvPr/>
        </p:nvSpPr>
        <p:spPr bwMode="auto">
          <a:xfrm>
            <a:off x="3440113" y="690563"/>
            <a:ext cx="234950" cy="11112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8" name="Rectangle 4185"/>
          <p:cNvSpPr>
            <a:spLocks noChangeArrowheads="1"/>
          </p:cNvSpPr>
          <p:nvPr/>
        </p:nvSpPr>
        <p:spPr bwMode="auto">
          <a:xfrm>
            <a:off x="3440113" y="701675"/>
            <a:ext cx="234950" cy="1270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9" name="Rectangle 4186"/>
          <p:cNvSpPr>
            <a:spLocks noChangeArrowheads="1"/>
          </p:cNvSpPr>
          <p:nvPr/>
        </p:nvSpPr>
        <p:spPr bwMode="auto">
          <a:xfrm>
            <a:off x="3440113" y="714375"/>
            <a:ext cx="234950" cy="14288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0" name="Rectangle 4187"/>
          <p:cNvSpPr>
            <a:spLocks noChangeArrowheads="1"/>
          </p:cNvSpPr>
          <p:nvPr/>
        </p:nvSpPr>
        <p:spPr bwMode="auto">
          <a:xfrm>
            <a:off x="3440113" y="728663"/>
            <a:ext cx="234950" cy="11112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1" name="Rectangle 4188"/>
          <p:cNvSpPr>
            <a:spLocks noChangeArrowheads="1"/>
          </p:cNvSpPr>
          <p:nvPr/>
        </p:nvSpPr>
        <p:spPr bwMode="auto">
          <a:xfrm>
            <a:off x="3440113" y="739775"/>
            <a:ext cx="234950" cy="142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2" name="Rectangle 4189"/>
          <p:cNvSpPr>
            <a:spLocks noChangeArrowheads="1"/>
          </p:cNvSpPr>
          <p:nvPr/>
        </p:nvSpPr>
        <p:spPr bwMode="auto">
          <a:xfrm>
            <a:off x="3440113" y="754063"/>
            <a:ext cx="234950" cy="15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3" name="Rectangle 4190"/>
          <p:cNvSpPr>
            <a:spLocks noChangeArrowheads="1"/>
          </p:cNvSpPr>
          <p:nvPr/>
        </p:nvSpPr>
        <p:spPr bwMode="auto">
          <a:xfrm>
            <a:off x="3440113" y="769938"/>
            <a:ext cx="234950" cy="11112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4" name="Rectangle 4191"/>
          <p:cNvSpPr>
            <a:spLocks noChangeArrowheads="1"/>
          </p:cNvSpPr>
          <p:nvPr/>
        </p:nvSpPr>
        <p:spPr bwMode="auto">
          <a:xfrm>
            <a:off x="3440113" y="781050"/>
            <a:ext cx="234950" cy="12700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5" name="Rectangle 4192"/>
          <p:cNvSpPr>
            <a:spLocks noChangeArrowheads="1"/>
          </p:cNvSpPr>
          <p:nvPr/>
        </p:nvSpPr>
        <p:spPr bwMode="auto">
          <a:xfrm>
            <a:off x="3440113" y="793750"/>
            <a:ext cx="234950" cy="1587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6" name="Rectangle 4193"/>
          <p:cNvSpPr>
            <a:spLocks noChangeArrowheads="1"/>
          </p:cNvSpPr>
          <p:nvPr/>
        </p:nvSpPr>
        <p:spPr bwMode="auto">
          <a:xfrm>
            <a:off x="3440113" y="809625"/>
            <a:ext cx="234950" cy="14288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7" name="Rectangle 4194"/>
          <p:cNvSpPr>
            <a:spLocks noChangeArrowheads="1"/>
          </p:cNvSpPr>
          <p:nvPr/>
        </p:nvSpPr>
        <p:spPr bwMode="auto">
          <a:xfrm>
            <a:off x="3440113" y="823913"/>
            <a:ext cx="234950" cy="11112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8" name="Rectangle 4195"/>
          <p:cNvSpPr>
            <a:spLocks noChangeArrowheads="1"/>
          </p:cNvSpPr>
          <p:nvPr/>
        </p:nvSpPr>
        <p:spPr bwMode="auto">
          <a:xfrm>
            <a:off x="3440113" y="835025"/>
            <a:ext cx="234950" cy="14288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9" name="Rectangle 4196"/>
          <p:cNvSpPr>
            <a:spLocks noChangeArrowheads="1"/>
          </p:cNvSpPr>
          <p:nvPr/>
        </p:nvSpPr>
        <p:spPr bwMode="auto">
          <a:xfrm>
            <a:off x="3440113" y="849313"/>
            <a:ext cx="234950" cy="12700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0" name="Rectangle 4197"/>
          <p:cNvSpPr>
            <a:spLocks noChangeArrowheads="1"/>
          </p:cNvSpPr>
          <p:nvPr/>
        </p:nvSpPr>
        <p:spPr bwMode="auto">
          <a:xfrm>
            <a:off x="3440113" y="862013"/>
            <a:ext cx="234950" cy="1111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1" name="Rectangle 4198"/>
          <p:cNvSpPr>
            <a:spLocks noChangeArrowheads="1"/>
          </p:cNvSpPr>
          <p:nvPr/>
        </p:nvSpPr>
        <p:spPr bwMode="auto">
          <a:xfrm>
            <a:off x="3440113" y="873125"/>
            <a:ext cx="234950" cy="1587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2" name="Rectangle 4199"/>
          <p:cNvSpPr>
            <a:spLocks noChangeArrowheads="1"/>
          </p:cNvSpPr>
          <p:nvPr/>
        </p:nvSpPr>
        <p:spPr bwMode="auto">
          <a:xfrm>
            <a:off x="3440113" y="889000"/>
            <a:ext cx="234950" cy="14288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3" name="Rectangle 4200"/>
          <p:cNvSpPr>
            <a:spLocks noChangeArrowheads="1"/>
          </p:cNvSpPr>
          <p:nvPr/>
        </p:nvSpPr>
        <p:spPr bwMode="auto">
          <a:xfrm>
            <a:off x="3440113" y="903288"/>
            <a:ext cx="234950" cy="11112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4" name="Rectangle 4201"/>
          <p:cNvSpPr>
            <a:spLocks noChangeArrowheads="1"/>
          </p:cNvSpPr>
          <p:nvPr/>
        </p:nvSpPr>
        <p:spPr bwMode="auto">
          <a:xfrm>
            <a:off x="3440113" y="914400"/>
            <a:ext cx="234950" cy="142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5" name="Rectangle 4202"/>
          <p:cNvSpPr>
            <a:spLocks noChangeArrowheads="1"/>
          </p:cNvSpPr>
          <p:nvPr/>
        </p:nvSpPr>
        <p:spPr bwMode="auto">
          <a:xfrm>
            <a:off x="3440113" y="928688"/>
            <a:ext cx="234950" cy="31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6" name="Rectangle 4203"/>
          <p:cNvSpPr>
            <a:spLocks noChangeArrowheads="1"/>
          </p:cNvSpPr>
          <p:nvPr/>
        </p:nvSpPr>
        <p:spPr bwMode="auto">
          <a:xfrm>
            <a:off x="3440113" y="808038"/>
            <a:ext cx="11112" cy="730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7" name="Rectangle 4204"/>
          <p:cNvSpPr>
            <a:spLocks noChangeArrowheads="1"/>
          </p:cNvSpPr>
          <p:nvPr/>
        </p:nvSpPr>
        <p:spPr bwMode="auto">
          <a:xfrm>
            <a:off x="3451225" y="808038"/>
            <a:ext cx="9525" cy="730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8" name="Rectangle 4205"/>
          <p:cNvSpPr>
            <a:spLocks noChangeArrowheads="1"/>
          </p:cNvSpPr>
          <p:nvPr/>
        </p:nvSpPr>
        <p:spPr bwMode="auto">
          <a:xfrm>
            <a:off x="3460750" y="808038"/>
            <a:ext cx="9525" cy="730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9" name="Rectangle 4206"/>
          <p:cNvSpPr>
            <a:spLocks noChangeArrowheads="1"/>
          </p:cNvSpPr>
          <p:nvPr/>
        </p:nvSpPr>
        <p:spPr bwMode="auto">
          <a:xfrm>
            <a:off x="3470275" y="808038"/>
            <a:ext cx="12700" cy="730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0" name="Rectangle 4207"/>
          <p:cNvSpPr>
            <a:spLocks noChangeArrowheads="1"/>
          </p:cNvSpPr>
          <p:nvPr/>
        </p:nvSpPr>
        <p:spPr bwMode="auto">
          <a:xfrm>
            <a:off x="3482975" y="808038"/>
            <a:ext cx="9525" cy="730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1" name="Rectangle 4208"/>
          <p:cNvSpPr>
            <a:spLocks noChangeArrowheads="1"/>
          </p:cNvSpPr>
          <p:nvPr/>
        </p:nvSpPr>
        <p:spPr bwMode="auto">
          <a:xfrm>
            <a:off x="3492500" y="808038"/>
            <a:ext cx="12700" cy="730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2" name="Rectangle 4209"/>
          <p:cNvSpPr>
            <a:spLocks noChangeArrowheads="1"/>
          </p:cNvSpPr>
          <p:nvPr/>
        </p:nvSpPr>
        <p:spPr bwMode="auto">
          <a:xfrm>
            <a:off x="3505200" y="808038"/>
            <a:ext cx="12700" cy="730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3" name="Rectangle 4210"/>
          <p:cNvSpPr>
            <a:spLocks noChangeArrowheads="1"/>
          </p:cNvSpPr>
          <p:nvPr/>
        </p:nvSpPr>
        <p:spPr bwMode="auto">
          <a:xfrm>
            <a:off x="3517900" y="808038"/>
            <a:ext cx="9525" cy="730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4" name="Rectangle 4211"/>
          <p:cNvSpPr>
            <a:spLocks noChangeArrowheads="1"/>
          </p:cNvSpPr>
          <p:nvPr/>
        </p:nvSpPr>
        <p:spPr bwMode="auto">
          <a:xfrm>
            <a:off x="3527425" y="808038"/>
            <a:ext cx="11113" cy="730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5" name="Rectangle 4212"/>
          <p:cNvSpPr>
            <a:spLocks noChangeArrowheads="1"/>
          </p:cNvSpPr>
          <p:nvPr/>
        </p:nvSpPr>
        <p:spPr bwMode="auto">
          <a:xfrm>
            <a:off x="3538538" y="808038"/>
            <a:ext cx="14287" cy="730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6" name="Rectangle 4213"/>
          <p:cNvSpPr>
            <a:spLocks noChangeArrowheads="1"/>
          </p:cNvSpPr>
          <p:nvPr/>
        </p:nvSpPr>
        <p:spPr bwMode="auto">
          <a:xfrm>
            <a:off x="3552825" y="808038"/>
            <a:ext cx="11113" cy="730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7" name="Rectangle 4214"/>
          <p:cNvSpPr>
            <a:spLocks noChangeArrowheads="1"/>
          </p:cNvSpPr>
          <p:nvPr/>
        </p:nvSpPr>
        <p:spPr bwMode="auto">
          <a:xfrm>
            <a:off x="3563938" y="808038"/>
            <a:ext cx="9525" cy="730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8" name="Rectangle 4215"/>
          <p:cNvSpPr>
            <a:spLocks noChangeArrowheads="1"/>
          </p:cNvSpPr>
          <p:nvPr/>
        </p:nvSpPr>
        <p:spPr bwMode="auto">
          <a:xfrm>
            <a:off x="3573463" y="808038"/>
            <a:ext cx="12700" cy="730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9" name="Rectangle 4216"/>
          <p:cNvSpPr>
            <a:spLocks noChangeArrowheads="1"/>
          </p:cNvSpPr>
          <p:nvPr/>
        </p:nvSpPr>
        <p:spPr bwMode="auto">
          <a:xfrm>
            <a:off x="3586163" y="808038"/>
            <a:ext cx="9525" cy="730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0" name="Rectangle 4217"/>
          <p:cNvSpPr>
            <a:spLocks noChangeArrowheads="1"/>
          </p:cNvSpPr>
          <p:nvPr/>
        </p:nvSpPr>
        <p:spPr bwMode="auto">
          <a:xfrm>
            <a:off x="3595688" y="808038"/>
            <a:ext cx="11112" cy="730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1" name="Rectangle 4218"/>
          <p:cNvSpPr>
            <a:spLocks noChangeArrowheads="1"/>
          </p:cNvSpPr>
          <p:nvPr/>
        </p:nvSpPr>
        <p:spPr bwMode="auto">
          <a:xfrm>
            <a:off x="3606800" y="808038"/>
            <a:ext cx="12700" cy="730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2" name="Rectangle 4219"/>
          <p:cNvSpPr>
            <a:spLocks noChangeArrowheads="1"/>
          </p:cNvSpPr>
          <p:nvPr/>
        </p:nvSpPr>
        <p:spPr bwMode="auto">
          <a:xfrm>
            <a:off x="3619500" y="808038"/>
            <a:ext cx="12700" cy="730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3" name="Rectangle 4220"/>
          <p:cNvSpPr>
            <a:spLocks noChangeArrowheads="1"/>
          </p:cNvSpPr>
          <p:nvPr/>
        </p:nvSpPr>
        <p:spPr bwMode="auto">
          <a:xfrm>
            <a:off x="3632200" y="808038"/>
            <a:ext cx="9525" cy="730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4" name="Rectangle 4221"/>
          <p:cNvSpPr>
            <a:spLocks noChangeArrowheads="1"/>
          </p:cNvSpPr>
          <p:nvPr/>
        </p:nvSpPr>
        <p:spPr bwMode="auto">
          <a:xfrm>
            <a:off x="3641725" y="808038"/>
            <a:ext cx="11113" cy="730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5" name="Rectangle 4222"/>
          <p:cNvSpPr>
            <a:spLocks noChangeArrowheads="1"/>
          </p:cNvSpPr>
          <p:nvPr/>
        </p:nvSpPr>
        <p:spPr bwMode="auto">
          <a:xfrm>
            <a:off x="3652838" y="808038"/>
            <a:ext cx="3175" cy="7302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6" name="Rectangle 4223"/>
          <p:cNvSpPr>
            <a:spLocks noChangeArrowheads="1"/>
          </p:cNvSpPr>
          <p:nvPr/>
        </p:nvSpPr>
        <p:spPr bwMode="auto">
          <a:xfrm>
            <a:off x="3440113" y="579438"/>
            <a:ext cx="234950" cy="1587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7" name="Rectangle 4224"/>
          <p:cNvSpPr>
            <a:spLocks noChangeArrowheads="1"/>
          </p:cNvSpPr>
          <p:nvPr/>
        </p:nvSpPr>
        <p:spPr bwMode="auto">
          <a:xfrm>
            <a:off x="3440113" y="579438"/>
            <a:ext cx="234950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8" name="Rectangle 4225"/>
          <p:cNvSpPr>
            <a:spLocks noChangeArrowheads="1"/>
          </p:cNvSpPr>
          <p:nvPr/>
        </p:nvSpPr>
        <p:spPr bwMode="auto">
          <a:xfrm>
            <a:off x="3440113" y="581025"/>
            <a:ext cx="234950" cy="1588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9" name="Rectangle 4226"/>
          <p:cNvSpPr>
            <a:spLocks noChangeArrowheads="1"/>
          </p:cNvSpPr>
          <p:nvPr/>
        </p:nvSpPr>
        <p:spPr bwMode="auto">
          <a:xfrm>
            <a:off x="3440113" y="582613"/>
            <a:ext cx="234950" cy="1587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0" name="Rectangle 4227"/>
          <p:cNvSpPr>
            <a:spLocks noChangeArrowheads="1"/>
          </p:cNvSpPr>
          <p:nvPr/>
        </p:nvSpPr>
        <p:spPr bwMode="auto">
          <a:xfrm>
            <a:off x="3440113" y="582613"/>
            <a:ext cx="234950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1" name="Rectangle 4228"/>
          <p:cNvSpPr>
            <a:spLocks noChangeArrowheads="1"/>
          </p:cNvSpPr>
          <p:nvPr/>
        </p:nvSpPr>
        <p:spPr bwMode="auto">
          <a:xfrm>
            <a:off x="3440113" y="584200"/>
            <a:ext cx="234950" cy="15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2" name="Rectangle 4229"/>
          <p:cNvSpPr>
            <a:spLocks noChangeArrowheads="1"/>
          </p:cNvSpPr>
          <p:nvPr/>
        </p:nvSpPr>
        <p:spPr bwMode="auto">
          <a:xfrm>
            <a:off x="3440113" y="585788"/>
            <a:ext cx="234950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3" name="Rectangle 4230"/>
          <p:cNvSpPr>
            <a:spLocks noChangeArrowheads="1"/>
          </p:cNvSpPr>
          <p:nvPr/>
        </p:nvSpPr>
        <p:spPr bwMode="auto">
          <a:xfrm>
            <a:off x="3440113" y="585788"/>
            <a:ext cx="234950" cy="1587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4" name="Rectangle 4231"/>
          <p:cNvSpPr>
            <a:spLocks noChangeArrowheads="1"/>
          </p:cNvSpPr>
          <p:nvPr/>
        </p:nvSpPr>
        <p:spPr bwMode="auto">
          <a:xfrm>
            <a:off x="3440113" y="587375"/>
            <a:ext cx="234950" cy="1588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5" name="Rectangle 4232"/>
          <p:cNvSpPr>
            <a:spLocks noChangeArrowheads="1"/>
          </p:cNvSpPr>
          <p:nvPr/>
        </p:nvSpPr>
        <p:spPr bwMode="auto">
          <a:xfrm>
            <a:off x="3440113" y="587375"/>
            <a:ext cx="234950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6" name="Rectangle 4233"/>
          <p:cNvSpPr>
            <a:spLocks noChangeArrowheads="1"/>
          </p:cNvSpPr>
          <p:nvPr/>
        </p:nvSpPr>
        <p:spPr bwMode="auto">
          <a:xfrm>
            <a:off x="3440113" y="579438"/>
            <a:ext cx="234950" cy="95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7" name="Rectangle 4234"/>
          <p:cNvSpPr>
            <a:spLocks noChangeArrowheads="1"/>
          </p:cNvSpPr>
          <p:nvPr/>
        </p:nvSpPr>
        <p:spPr bwMode="auto">
          <a:xfrm>
            <a:off x="3440113" y="588963"/>
            <a:ext cx="3175" cy="34925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8" name="Rectangle 4235"/>
          <p:cNvSpPr>
            <a:spLocks noChangeArrowheads="1"/>
          </p:cNvSpPr>
          <p:nvPr/>
        </p:nvSpPr>
        <p:spPr bwMode="auto">
          <a:xfrm>
            <a:off x="3443288" y="588963"/>
            <a:ext cx="3175" cy="34925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9" name="Rectangle 4236"/>
          <p:cNvSpPr>
            <a:spLocks noChangeArrowheads="1"/>
          </p:cNvSpPr>
          <p:nvPr/>
        </p:nvSpPr>
        <p:spPr bwMode="auto">
          <a:xfrm>
            <a:off x="3446463" y="588963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0" name="Rectangle 4237"/>
          <p:cNvSpPr>
            <a:spLocks noChangeArrowheads="1"/>
          </p:cNvSpPr>
          <p:nvPr/>
        </p:nvSpPr>
        <p:spPr bwMode="auto">
          <a:xfrm>
            <a:off x="3449638" y="588963"/>
            <a:ext cx="1587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1" name="Rectangle 4238"/>
          <p:cNvSpPr>
            <a:spLocks noChangeArrowheads="1"/>
          </p:cNvSpPr>
          <p:nvPr/>
        </p:nvSpPr>
        <p:spPr bwMode="auto">
          <a:xfrm>
            <a:off x="3451225" y="588963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2" name="Rectangle 4239"/>
          <p:cNvSpPr>
            <a:spLocks noChangeArrowheads="1"/>
          </p:cNvSpPr>
          <p:nvPr/>
        </p:nvSpPr>
        <p:spPr bwMode="auto">
          <a:xfrm>
            <a:off x="3454400" y="588963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3" name="Rectangle 4240"/>
          <p:cNvSpPr>
            <a:spLocks noChangeArrowheads="1"/>
          </p:cNvSpPr>
          <p:nvPr/>
        </p:nvSpPr>
        <p:spPr bwMode="auto">
          <a:xfrm>
            <a:off x="3457575" y="58896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4" name="Rectangle 4241"/>
          <p:cNvSpPr>
            <a:spLocks noChangeArrowheads="1"/>
          </p:cNvSpPr>
          <p:nvPr/>
        </p:nvSpPr>
        <p:spPr bwMode="auto">
          <a:xfrm>
            <a:off x="3460750" y="588963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5" name="Rectangle 4242"/>
          <p:cNvSpPr>
            <a:spLocks noChangeArrowheads="1"/>
          </p:cNvSpPr>
          <p:nvPr/>
        </p:nvSpPr>
        <p:spPr bwMode="auto">
          <a:xfrm>
            <a:off x="3463925" y="588963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6" name="Rectangle 4243"/>
          <p:cNvSpPr>
            <a:spLocks noChangeArrowheads="1"/>
          </p:cNvSpPr>
          <p:nvPr/>
        </p:nvSpPr>
        <p:spPr bwMode="auto">
          <a:xfrm>
            <a:off x="3467100" y="58896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7" name="Rectangle 4244"/>
          <p:cNvSpPr>
            <a:spLocks noChangeArrowheads="1"/>
          </p:cNvSpPr>
          <p:nvPr/>
        </p:nvSpPr>
        <p:spPr bwMode="auto">
          <a:xfrm>
            <a:off x="3470275" y="588963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8" name="Rectangle 4245"/>
          <p:cNvSpPr>
            <a:spLocks noChangeArrowheads="1"/>
          </p:cNvSpPr>
          <p:nvPr/>
        </p:nvSpPr>
        <p:spPr bwMode="auto">
          <a:xfrm>
            <a:off x="3473450" y="588963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9" name="Rectangle 4246"/>
          <p:cNvSpPr>
            <a:spLocks noChangeArrowheads="1"/>
          </p:cNvSpPr>
          <p:nvPr/>
        </p:nvSpPr>
        <p:spPr bwMode="auto">
          <a:xfrm>
            <a:off x="3476625" y="588963"/>
            <a:ext cx="1588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0" name="Rectangle 4247"/>
          <p:cNvSpPr>
            <a:spLocks noChangeArrowheads="1"/>
          </p:cNvSpPr>
          <p:nvPr/>
        </p:nvSpPr>
        <p:spPr bwMode="auto">
          <a:xfrm>
            <a:off x="3478213" y="58896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1" name="Rectangle 4248"/>
          <p:cNvSpPr>
            <a:spLocks noChangeArrowheads="1"/>
          </p:cNvSpPr>
          <p:nvPr/>
        </p:nvSpPr>
        <p:spPr bwMode="auto">
          <a:xfrm>
            <a:off x="3481388" y="58896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2" name="Rectangle 4249"/>
          <p:cNvSpPr>
            <a:spLocks noChangeArrowheads="1"/>
          </p:cNvSpPr>
          <p:nvPr/>
        </p:nvSpPr>
        <p:spPr bwMode="auto">
          <a:xfrm>
            <a:off x="3484563" y="588963"/>
            <a:ext cx="4762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3" name="Rectangle 4250"/>
          <p:cNvSpPr>
            <a:spLocks noChangeArrowheads="1"/>
          </p:cNvSpPr>
          <p:nvPr/>
        </p:nvSpPr>
        <p:spPr bwMode="auto">
          <a:xfrm>
            <a:off x="3489325" y="58896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4" name="Rectangle 4251"/>
          <p:cNvSpPr>
            <a:spLocks noChangeArrowheads="1"/>
          </p:cNvSpPr>
          <p:nvPr/>
        </p:nvSpPr>
        <p:spPr bwMode="auto">
          <a:xfrm>
            <a:off x="3492500" y="588963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5" name="Rectangle 4252"/>
          <p:cNvSpPr>
            <a:spLocks noChangeArrowheads="1"/>
          </p:cNvSpPr>
          <p:nvPr/>
        </p:nvSpPr>
        <p:spPr bwMode="auto">
          <a:xfrm>
            <a:off x="3495675" y="588963"/>
            <a:ext cx="1588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6" name="Rectangle 4253"/>
          <p:cNvSpPr>
            <a:spLocks noChangeArrowheads="1"/>
          </p:cNvSpPr>
          <p:nvPr/>
        </p:nvSpPr>
        <p:spPr bwMode="auto">
          <a:xfrm>
            <a:off x="3497263" y="58896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7" name="Rectangle 4254"/>
          <p:cNvSpPr>
            <a:spLocks noChangeArrowheads="1"/>
          </p:cNvSpPr>
          <p:nvPr/>
        </p:nvSpPr>
        <p:spPr bwMode="auto">
          <a:xfrm>
            <a:off x="3500438" y="58896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8" name="Rectangle 4255"/>
          <p:cNvSpPr>
            <a:spLocks noChangeArrowheads="1"/>
          </p:cNvSpPr>
          <p:nvPr/>
        </p:nvSpPr>
        <p:spPr bwMode="auto">
          <a:xfrm>
            <a:off x="3503613" y="588963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9" name="Rectangle 4256"/>
          <p:cNvSpPr>
            <a:spLocks noChangeArrowheads="1"/>
          </p:cNvSpPr>
          <p:nvPr/>
        </p:nvSpPr>
        <p:spPr bwMode="auto">
          <a:xfrm>
            <a:off x="3506788" y="58896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0" name="Rectangle 4257"/>
          <p:cNvSpPr>
            <a:spLocks noChangeArrowheads="1"/>
          </p:cNvSpPr>
          <p:nvPr/>
        </p:nvSpPr>
        <p:spPr bwMode="auto">
          <a:xfrm>
            <a:off x="3509963" y="588963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1" name="Rectangle 4258"/>
          <p:cNvSpPr>
            <a:spLocks noChangeArrowheads="1"/>
          </p:cNvSpPr>
          <p:nvPr/>
        </p:nvSpPr>
        <p:spPr bwMode="auto">
          <a:xfrm>
            <a:off x="3513138" y="588963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2" name="Rectangle 4259"/>
          <p:cNvSpPr>
            <a:spLocks noChangeArrowheads="1"/>
          </p:cNvSpPr>
          <p:nvPr/>
        </p:nvSpPr>
        <p:spPr bwMode="auto">
          <a:xfrm>
            <a:off x="3516313" y="588963"/>
            <a:ext cx="3175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3" name="Rectangle 4260"/>
          <p:cNvSpPr>
            <a:spLocks noChangeArrowheads="1"/>
          </p:cNvSpPr>
          <p:nvPr/>
        </p:nvSpPr>
        <p:spPr bwMode="auto">
          <a:xfrm>
            <a:off x="3519488" y="588963"/>
            <a:ext cx="3175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4" name="Rectangle 4261"/>
          <p:cNvSpPr>
            <a:spLocks noChangeArrowheads="1"/>
          </p:cNvSpPr>
          <p:nvPr/>
        </p:nvSpPr>
        <p:spPr bwMode="auto">
          <a:xfrm>
            <a:off x="3522663" y="588963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5" name="Rectangle 4262"/>
          <p:cNvSpPr>
            <a:spLocks noChangeArrowheads="1"/>
          </p:cNvSpPr>
          <p:nvPr/>
        </p:nvSpPr>
        <p:spPr bwMode="auto">
          <a:xfrm>
            <a:off x="3525838" y="588963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6" name="Rectangle 4263"/>
          <p:cNvSpPr>
            <a:spLocks noChangeArrowheads="1"/>
          </p:cNvSpPr>
          <p:nvPr/>
        </p:nvSpPr>
        <p:spPr bwMode="auto">
          <a:xfrm>
            <a:off x="3529013" y="588963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7" name="Rectangle 4264"/>
          <p:cNvSpPr>
            <a:spLocks noChangeArrowheads="1"/>
          </p:cNvSpPr>
          <p:nvPr/>
        </p:nvSpPr>
        <p:spPr bwMode="auto">
          <a:xfrm>
            <a:off x="3532188" y="588963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8" name="Rectangle 4265"/>
          <p:cNvSpPr>
            <a:spLocks noChangeArrowheads="1"/>
          </p:cNvSpPr>
          <p:nvPr/>
        </p:nvSpPr>
        <p:spPr bwMode="auto">
          <a:xfrm>
            <a:off x="3535363" y="588963"/>
            <a:ext cx="3175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9" name="Rectangle 4266"/>
          <p:cNvSpPr>
            <a:spLocks noChangeArrowheads="1"/>
          </p:cNvSpPr>
          <p:nvPr/>
        </p:nvSpPr>
        <p:spPr bwMode="auto">
          <a:xfrm>
            <a:off x="3538538" y="588963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0" name="Rectangle 4267"/>
          <p:cNvSpPr>
            <a:spLocks noChangeArrowheads="1"/>
          </p:cNvSpPr>
          <p:nvPr/>
        </p:nvSpPr>
        <p:spPr bwMode="auto">
          <a:xfrm>
            <a:off x="3541713" y="588963"/>
            <a:ext cx="1587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1" name="Rectangle 4268"/>
          <p:cNvSpPr>
            <a:spLocks noChangeArrowheads="1"/>
          </p:cNvSpPr>
          <p:nvPr/>
        </p:nvSpPr>
        <p:spPr bwMode="auto">
          <a:xfrm>
            <a:off x="3543300" y="588963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2" name="Rectangle 4269"/>
          <p:cNvSpPr>
            <a:spLocks noChangeArrowheads="1"/>
          </p:cNvSpPr>
          <p:nvPr/>
        </p:nvSpPr>
        <p:spPr bwMode="auto">
          <a:xfrm>
            <a:off x="3546475" y="588963"/>
            <a:ext cx="4763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3" name="Rectangle 4270"/>
          <p:cNvSpPr>
            <a:spLocks noChangeArrowheads="1"/>
          </p:cNvSpPr>
          <p:nvPr/>
        </p:nvSpPr>
        <p:spPr bwMode="auto">
          <a:xfrm>
            <a:off x="3551238" y="588963"/>
            <a:ext cx="3175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4" name="Rectangle 4271"/>
          <p:cNvSpPr>
            <a:spLocks noChangeArrowheads="1"/>
          </p:cNvSpPr>
          <p:nvPr/>
        </p:nvSpPr>
        <p:spPr bwMode="auto">
          <a:xfrm>
            <a:off x="3554413" y="588963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5" name="Rectangle 4272"/>
          <p:cNvSpPr>
            <a:spLocks noChangeArrowheads="1"/>
          </p:cNvSpPr>
          <p:nvPr/>
        </p:nvSpPr>
        <p:spPr bwMode="auto">
          <a:xfrm>
            <a:off x="3557588" y="588963"/>
            <a:ext cx="3175" cy="3492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6" name="Rectangle 4273"/>
          <p:cNvSpPr>
            <a:spLocks noChangeArrowheads="1"/>
          </p:cNvSpPr>
          <p:nvPr/>
        </p:nvSpPr>
        <p:spPr bwMode="auto">
          <a:xfrm>
            <a:off x="3560763" y="588963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7" name="Rectangle 4274"/>
          <p:cNvSpPr>
            <a:spLocks noChangeArrowheads="1"/>
          </p:cNvSpPr>
          <p:nvPr/>
        </p:nvSpPr>
        <p:spPr bwMode="auto">
          <a:xfrm>
            <a:off x="3563938" y="588963"/>
            <a:ext cx="3175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8" name="Rectangle 4275"/>
          <p:cNvSpPr>
            <a:spLocks noChangeArrowheads="1"/>
          </p:cNvSpPr>
          <p:nvPr/>
        </p:nvSpPr>
        <p:spPr bwMode="auto">
          <a:xfrm>
            <a:off x="3567113" y="588963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9" name="Rectangle 4276"/>
          <p:cNvSpPr>
            <a:spLocks noChangeArrowheads="1"/>
          </p:cNvSpPr>
          <p:nvPr/>
        </p:nvSpPr>
        <p:spPr bwMode="auto">
          <a:xfrm>
            <a:off x="3570288" y="588963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0" name="Rectangle 4277"/>
          <p:cNvSpPr>
            <a:spLocks noChangeArrowheads="1"/>
          </p:cNvSpPr>
          <p:nvPr/>
        </p:nvSpPr>
        <p:spPr bwMode="auto">
          <a:xfrm>
            <a:off x="3573463" y="588963"/>
            <a:ext cx="3175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1" name="Rectangle 4278"/>
          <p:cNvSpPr>
            <a:spLocks noChangeArrowheads="1"/>
          </p:cNvSpPr>
          <p:nvPr/>
        </p:nvSpPr>
        <p:spPr bwMode="auto">
          <a:xfrm>
            <a:off x="3576638" y="588963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2" name="Rectangle 4279"/>
          <p:cNvSpPr>
            <a:spLocks noChangeArrowheads="1"/>
          </p:cNvSpPr>
          <p:nvPr/>
        </p:nvSpPr>
        <p:spPr bwMode="auto">
          <a:xfrm>
            <a:off x="3579813" y="588963"/>
            <a:ext cx="1587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3" name="Rectangle 4280"/>
          <p:cNvSpPr>
            <a:spLocks noChangeArrowheads="1"/>
          </p:cNvSpPr>
          <p:nvPr/>
        </p:nvSpPr>
        <p:spPr bwMode="auto">
          <a:xfrm>
            <a:off x="3581400" y="588963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4" name="Rectangle 4281"/>
          <p:cNvSpPr>
            <a:spLocks noChangeArrowheads="1"/>
          </p:cNvSpPr>
          <p:nvPr/>
        </p:nvSpPr>
        <p:spPr bwMode="auto">
          <a:xfrm>
            <a:off x="3584575" y="588963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5" name="Rectangle 4282"/>
          <p:cNvSpPr>
            <a:spLocks noChangeArrowheads="1"/>
          </p:cNvSpPr>
          <p:nvPr/>
        </p:nvSpPr>
        <p:spPr bwMode="auto">
          <a:xfrm>
            <a:off x="3587750" y="588963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6" name="Rectangle 4283"/>
          <p:cNvSpPr>
            <a:spLocks noChangeArrowheads="1"/>
          </p:cNvSpPr>
          <p:nvPr/>
        </p:nvSpPr>
        <p:spPr bwMode="auto">
          <a:xfrm>
            <a:off x="3590925" y="588963"/>
            <a:ext cx="4763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7" name="Rectangle 4284"/>
          <p:cNvSpPr>
            <a:spLocks noChangeArrowheads="1"/>
          </p:cNvSpPr>
          <p:nvPr/>
        </p:nvSpPr>
        <p:spPr bwMode="auto">
          <a:xfrm>
            <a:off x="3595688" y="588963"/>
            <a:ext cx="3175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8" name="Rectangle 4285"/>
          <p:cNvSpPr>
            <a:spLocks noChangeArrowheads="1"/>
          </p:cNvSpPr>
          <p:nvPr/>
        </p:nvSpPr>
        <p:spPr bwMode="auto">
          <a:xfrm>
            <a:off x="3598863" y="588963"/>
            <a:ext cx="1587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9" name="Rectangle 4286"/>
          <p:cNvSpPr>
            <a:spLocks noChangeArrowheads="1"/>
          </p:cNvSpPr>
          <p:nvPr/>
        </p:nvSpPr>
        <p:spPr bwMode="auto">
          <a:xfrm>
            <a:off x="3600450" y="588963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0" name="Rectangle 4287"/>
          <p:cNvSpPr>
            <a:spLocks noChangeArrowheads="1"/>
          </p:cNvSpPr>
          <p:nvPr/>
        </p:nvSpPr>
        <p:spPr bwMode="auto">
          <a:xfrm>
            <a:off x="3603625" y="588963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1" name="Rectangle 4288"/>
          <p:cNvSpPr>
            <a:spLocks noChangeArrowheads="1"/>
          </p:cNvSpPr>
          <p:nvPr/>
        </p:nvSpPr>
        <p:spPr bwMode="auto">
          <a:xfrm>
            <a:off x="3606800" y="58896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2" name="Rectangle 4289"/>
          <p:cNvSpPr>
            <a:spLocks noChangeArrowheads="1"/>
          </p:cNvSpPr>
          <p:nvPr/>
        </p:nvSpPr>
        <p:spPr bwMode="auto">
          <a:xfrm>
            <a:off x="3609975" y="588963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3" name="Rectangle 4290"/>
          <p:cNvSpPr>
            <a:spLocks noChangeArrowheads="1"/>
          </p:cNvSpPr>
          <p:nvPr/>
        </p:nvSpPr>
        <p:spPr bwMode="auto">
          <a:xfrm>
            <a:off x="3613150" y="58896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4" name="Rectangle 4291"/>
          <p:cNvSpPr>
            <a:spLocks noChangeArrowheads="1"/>
          </p:cNvSpPr>
          <p:nvPr/>
        </p:nvSpPr>
        <p:spPr bwMode="auto">
          <a:xfrm>
            <a:off x="3616325" y="58896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5" name="Rectangle 4292"/>
          <p:cNvSpPr>
            <a:spLocks noChangeArrowheads="1"/>
          </p:cNvSpPr>
          <p:nvPr/>
        </p:nvSpPr>
        <p:spPr bwMode="auto">
          <a:xfrm>
            <a:off x="3619500" y="588963"/>
            <a:ext cx="3175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6" name="Rectangle 4293"/>
          <p:cNvSpPr>
            <a:spLocks noChangeArrowheads="1"/>
          </p:cNvSpPr>
          <p:nvPr/>
        </p:nvSpPr>
        <p:spPr bwMode="auto">
          <a:xfrm>
            <a:off x="3622675" y="588963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7" name="Rectangle 4294"/>
          <p:cNvSpPr>
            <a:spLocks noChangeArrowheads="1"/>
          </p:cNvSpPr>
          <p:nvPr/>
        </p:nvSpPr>
        <p:spPr bwMode="auto">
          <a:xfrm>
            <a:off x="3625850" y="58896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8" name="Rectangle 4295"/>
          <p:cNvSpPr>
            <a:spLocks noChangeArrowheads="1"/>
          </p:cNvSpPr>
          <p:nvPr/>
        </p:nvSpPr>
        <p:spPr bwMode="auto">
          <a:xfrm>
            <a:off x="3629025" y="588963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9" name="Rectangle 4296"/>
          <p:cNvSpPr>
            <a:spLocks noChangeArrowheads="1"/>
          </p:cNvSpPr>
          <p:nvPr/>
        </p:nvSpPr>
        <p:spPr bwMode="auto">
          <a:xfrm>
            <a:off x="3632200" y="58896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0" name="Rectangle 4297"/>
          <p:cNvSpPr>
            <a:spLocks noChangeArrowheads="1"/>
          </p:cNvSpPr>
          <p:nvPr/>
        </p:nvSpPr>
        <p:spPr bwMode="auto">
          <a:xfrm>
            <a:off x="3635375" y="58896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1" name="Rectangle 4298"/>
          <p:cNvSpPr>
            <a:spLocks noChangeArrowheads="1"/>
          </p:cNvSpPr>
          <p:nvPr/>
        </p:nvSpPr>
        <p:spPr bwMode="auto">
          <a:xfrm>
            <a:off x="3638550" y="588963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2" name="Rectangle 4299"/>
          <p:cNvSpPr>
            <a:spLocks noChangeArrowheads="1"/>
          </p:cNvSpPr>
          <p:nvPr/>
        </p:nvSpPr>
        <p:spPr bwMode="auto">
          <a:xfrm>
            <a:off x="3641725" y="588963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3" name="Rectangle 4300"/>
          <p:cNvSpPr>
            <a:spLocks noChangeArrowheads="1"/>
          </p:cNvSpPr>
          <p:nvPr/>
        </p:nvSpPr>
        <p:spPr bwMode="auto">
          <a:xfrm>
            <a:off x="3644900" y="588963"/>
            <a:ext cx="1588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4" name="Rectangle 4301"/>
          <p:cNvSpPr>
            <a:spLocks noChangeArrowheads="1"/>
          </p:cNvSpPr>
          <p:nvPr/>
        </p:nvSpPr>
        <p:spPr bwMode="auto">
          <a:xfrm>
            <a:off x="3646488" y="58896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5" name="Rectangle 4302"/>
          <p:cNvSpPr>
            <a:spLocks noChangeArrowheads="1"/>
          </p:cNvSpPr>
          <p:nvPr/>
        </p:nvSpPr>
        <p:spPr bwMode="auto">
          <a:xfrm>
            <a:off x="3649663" y="588963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6" name="Rectangle 4303"/>
          <p:cNvSpPr>
            <a:spLocks noChangeArrowheads="1"/>
          </p:cNvSpPr>
          <p:nvPr/>
        </p:nvSpPr>
        <p:spPr bwMode="auto">
          <a:xfrm>
            <a:off x="3652838" y="588963"/>
            <a:ext cx="4762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7" name="Rectangle 4304"/>
          <p:cNvSpPr>
            <a:spLocks noChangeArrowheads="1"/>
          </p:cNvSpPr>
          <p:nvPr/>
        </p:nvSpPr>
        <p:spPr bwMode="auto">
          <a:xfrm>
            <a:off x="3657600" y="58896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8" name="Rectangle 4305"/>
          <p:cNvSpPr>
            <a:spLocks noChangeArrowheads="1"/>
          </p:cNvSpPr>
          <p:nvPr/>
        </p:nvSpPr>
        <p:spPr bwMode="auto">
          <a:xfrm>
            <a:off x="3660775" y="588963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9" name="Rectangle 4306"/>
          <p:cNvSpPr>
            <a:spLocks noChangeArrowheads="1"/>
          </p:cNvSpPr>
          <p:nvPr/>
        </p:nvSpPr>
        <p:spPr bwMode="auto">
          <a:xfrm>
            <a:off x="3663950" y="588963"/>
            <a:ext cx="1588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0" name="Rectangle 4307"/>
          <p:cNvSpPr>
            <a:spLocks noChangeArrowheads="1"/>
          </p:cNvSpPr>
          <p:nvPr/>
        </p:nvSpPr>
        <p:spPr bwMode="auto">
          <a:xfrm>
            <a:off x="3665538" y="588963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1" name="Rectangle 4308"/>
          <p:cNvSpPr>
            <a:spLocks noChangeArrowheads="1"/>
          </p:cNvSpPr>
          <p:nvPr/>
        </p:nvSpPr>
        <p:spPr bwMode="auto">
          <a:xfrm>
            <a:off x="3668713" y="588963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2" name="Rectangle 4309"/>
          <p:cNvSpPr>
            <a:spLocks noChangeArrowheads="1"/>
          </p:cNvSpPr>
          <p:nvPr/>
        </p:nvSpPr>
        <p:spPr bwMode="auto">
          <a:xfrm>
            <a:off x="3671888" y="588963"/>
            <a:ext cx="3175" cy="34925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3" name="Rectangle 4310"/>
          <p:cNvSpPr>
            <a:spLocks noChangeArrowheads="1"/>
          </p:cNvSpPr>
          <p:nvPr/>
        </p:nvSpPr>
        <p:spPr bwMode="auto">
          <a:xfrm>
            <a:off x="3440113" y="588963"/>
            <a:ext cx="234950" cy="349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4" name="Rectangle 4311"/>
          <p:cNvSpPr>
            <a:spLocks noChangeArrowheads="1"/>
          </p:cNvSpPr>
          <p:nvPr/>
        </p:nvSpPr>
        <p:spPr bwMode="auto">
          <a:xfrm>
            <a:off x="3446463" y="595313"/>
            <a:ext cx="50800" cy="22225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5" name="Rectangle 4312"/>
          <p:cNvSpPr>
            <a:spLocks noChangeArrowheads="1"/>
          </p:cNvSpPr>
          <p:nvPr/>
        </p:nvSpPr>
        <p:spPr bwMode="auto">
          <a:xfrm>
            <a:off x="3446463" y="595313"/>
            <a:ext cx="50800" cy="222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6" name="Rectangle 4313"/>
          <p:cNvSpPr>
            <a:spLocks noChangeArrowheads="1"/>
          </p:cNvSpPr>
          <p:nvPr/>
        </p:nvSpPr>
        <p:spPr bwMode="auto">
          <a:xfrm>
            <a:off x="3449638" y="598488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7" name="Rectangle 4314"/>
          <p:cNvSpPr>
            <a:spLocks noChangeArrowheads="1"/>
          </p:cNvSpPr>
          <p:nvPr/>
        </p:nvSpPr>
        <p:spPr bwMode="auto">
          <a:xfrm>
            <a:off x="3481388" y="598488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8" name="Rectangle 4315"/>
          <p:cNvSpPr>
            <a:spLocks noChangeArrowheads="1"/>
          </p:cNvSpPr>
          <p:nvPr/>
        </p:nvSpPr>
        <p:spPr bwMode="auto">
          <a:xfrm>
            <a:off x="3449638" y="608013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9" name="Rectangle 4316"/>
          <p:cNvSpPr>
            <a:spLocks noChangeArrowheads="1"/>
          </p:cNvSpPr>
          <p:nvPr/>
        </p:nvSpPr>
        <p:spPr bwMode="auto">
          <a:xfrm>
            <a:off x="3465513" y="608013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0" name="Rectangle 4317"/>
          <p:cNvSpPr>
            <a:spLocks noChangeArrowheads="1"/>
          </p:cNvSpPr>
          <p:nvPr/>
        </p:nvSpPr>
        <p:spPr bwMode="auto">
          <a:xfrm>
            <a:off x="3465513" y="598488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1" name="Rectangle 4318"/>
          <p:cNvSpPr>
            <a:spLocks noChangeArrowheads="1"/>
          </p:cNvSpPr>
          <p:nvPr/>
        </p:nvSpPr>
        <p:spPr bwMode="auto">
          <a:xfrm>
            <a:off x="3481388" y="608013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2" name="Freeform 4319"/>
          <p:cNvSpPr>
            <a:spLocks noEditPoints="1"/>
          </p:cNvSpPr>
          <p:nvPr/>
        </p:nvSpPr>
        <p:spPr bwMode="auto">
          <a:xfrm>
            <a:off x="3440113" y="677863"/>
            <a:ext cx="234950" cy="257175"/>
          </a:xfrm>
          <a:custGeom>
            <a:avLst/>
            <a:gdLst>
              <a:gd name="T0" fmla="*/ 2147483647 w 296"/>
              <a:gd name="T1" fmla="*/ 2147483647 h 324"/>
              <a:gd name="T2" fmla="*/ 2147483647 w 296"/>
              <a:gd name="T3" fmla="*/ 2147483647 h 324"/>
              <a:gd name="T4" fmla="*/ 0 w 296"/>
              <a:gd name="T5" fmla="*/ 2147483647 h 324"/>
              <a:gd name="T6" fmla="*/ 0 w 296"/>
              <a:gd name="T7" fmla="*/ 2147483647 h 324"/>
              <a:gd name="T8" fmla="*/ 2147483647 w 296"/>
              <a:gd name="T9" fmla="*/ 2147483647 h 324"/>
              <a:gd name="T10" fmla="*/ 2147483647 w 296"/>
              <a:gd name="T11" fmla="*/ 2147483647 h 324"/>
              <a:gd name="T12" fmla="*/ 2147483647 w 296"/>
              <a:gd name="T13" fmla="*/ 2147483647 h 324"/>
              <a:gd name="T14" fmla="*/ 0 w 296"/>
              <a:gd name="T15" fmla="*/ 2147483647 h 324"/>
              <a:gd name="T16" fmla="*/ 0 w 296"/>
              <a:gd name="T17" fmla="*/ 2147483647 h 324"/>
              <a:gd name="T18" fmla="*/ 2147483647 w 296"/>
              <a:gd name="T19" fmla="*/ 2147483647 h 324"/>
              <a:gd name="T20" fmla="*/ 2147483647 w 296"/>
              <a:gd name="T21" fmla="*/ 2147483647 h 324"/>
              <a:gd name="T22" fmla="*/ 2147483647 w 296"/>
              <a:gd name="T23" fmla="*/ 2147483647 h 324"/>
              <a:gd name="T24" fmla="*/ 0 w 296"/>
              <a:gd name="T25" fmla="*/ 2147483647 h 324"/>
              <a:gd name="T26" fmla="*/ 0 w 296"/>
              <a:gd name="T27" fmla="*/ 2147483647 h 324"/>
              <a:gd name="T28" fmla="*/ 2147483647 w 296"/>
              <a:gd name="T29" fmla="*/ 2147483647 h 324"/>
              <a:gd name="T30" fmla="*/ 2147483647 w 296"/>
              <a:gd name="T31" fmla="*/ 2147483647 h 324"/>
              <a:gd name="T32" fmla="*/ 2147483647 w 296"/>
              <a:gd name="T33" fmla="*/ 2147483647 h 324"/>
              <a:gd name="T34" fmla="*/ 0 w 296"/>
              <a:gd name="T35" fmla="*/ 2147483647 h 324"/>
              <a:gd name="T36" fmla="*/ 0 w 296"/>
              <a:gd name="T37" fmla="*/ 2147483647 h 324"/>
              <a:gd name="T38" fmla="*/ 2147483647 w 296"/>
              <a:gd name="T39" fmla="*/ 2147483647 h 324"/>
              <a:gd name="T40" fmla="*/ 2147483647 w 296"/>
              <a:gd name="T41" fmla="*/ 2147483647 h 324"/>
              <a:gd name="T42" fmla="*/ 2147483647 w 296"/>
              <a:gd name="T43" fmla="*/ 2147483647 h 324"/>
              <a:gd name="T44" fmla="*/ 0 w 296"/>
              <a:gd name="T45" fmla="*/ 2147483647 h 324"/>
              <a:gd name="T46" fmla="*/ 0 w 296"/>
              <a:gd name="T47" fmla="*/ 2147483647 h 324"/>
              <a:gd name="T48" fmla="*/ 2147483647 w 296"/>
              <a:gd name="T49" fmla="*/ 2147483647 h 324"/>
              <a:gd name="T50" fmla="*/ 2147483647 w 296"/>
              <a:gd name="T51" fmla="*/ 0 h 324"/>
              <a:gd name="T52" fmla="*/ 2147483647 w 296"/>
              <a:gd name="T53" fmla="*/ 2147483647 h 324"/>
              <a:gd name="T54" fmla="*/ 0 w 296"/>
              <a:gd name="T55" fmla="*/ 2147483647 h 324"/>
              <a:gd name="T56" fmla="*/ 0 w 296"/>
              <a:gd name="T57" fmla="*/ 0 h 324"/>
              <a:gd name="T58" fmla="*/ 2147483647 w 296"/>
              <a:gd name="T59" fmla="*/ 0 h 324"/>
              <a:gd name="T60" fmla="*/ 2147483647 w 296"/>
              <a:gd name="T61" fmla="*/ 2147483647 h 324"/>
              <a:gd name="T62" fmla="*/ 2147483647 w 296"/>
              <a:gd name="T63" fmla="*/ 2147483647 h 324"/>
              <a:gd name="T64" fmla="*/ 2147483647 w 296"/>
              <a:gd name="T65" fmla="*/ 2147483647 h 324"/>
              <a:gd name="T66" fmla="*/ 2147483647 w 296"/>
              <a:gd name="T67" fmla="*/ 2147483647 h 324"/>
              <a:gd name="T68" fmla="*/ 2147483647 w 296"/>
              <a:gd name="T69" fmla="*/ 2147483647 h 324"/>
              <a:gd name="T70" fmla="*/ 2147483647 w 296"/>
              <a:gd name="T71" fmla="*/ 2147483647 h 324"/>
              <a:gd name="T72" fmla="*/ 2147483647 w 296"/>
              <a:gd name="T73" fmla="*/ 2147483647 h 324"/>
              <a:gd name="T74" fmla="*/ 2147483647 w 296"/>
              <a:gd name="T75" fmla="*/ 2147483647 h 324"/>
              <a:gd name="T76" fmla="*/ 2147483647 w 296"/>
              <a:gd name="T77" fmla="*/ 2147483647 h 324"/>
              <a:gd name="T78" fmla="*/ 2147483647 w 296"/>
              <a:gd name="T79" fmla="*/ 2147483647 h 324"/>
              <a:gd name="T80" fmla="*/ 2147483647 w 296"/>
              <a:gd name="T81" fmla="*/ 2147483647 h 324"/>
              <a:gd name="T82" fmla="*/ 2147483647 w 296"/>
              <a:gd name="T83" fmla="*/ 2147483647 h 324"/>
              <a:gd name="T84" fmla="*/ 0 w 296"/>
              <a:gd name="T85" fmla="*/ 2147483647 h 324"/>
              <a:gd name="T86" fmla="*/ 0 w 296"/>
              <a:gd name="T87" fmla="*/ 2147483647 h 324"/>
              <a:gd name="T88" fmla="*/ 2147483647 w 296"/>
              <a:gd name="T89" fmla="*/ 2147483647 h 324"/>
              <a:gd name="T90" fmla="*/ 2147483647 w 296"/>
              <a:gd name="T91" fmla="*/ 2147483647 h 324"/>
              <a:gd name="T92" fmla="*/ 2147483647 w 296"/>
              <a:gd name="T93" fmla="*/ 2147483647 h 324"/>
              <a:gd name="T94" fmla="*/ 0 w 296"/>
              <a:gd name="T95" fmla="*/ 2147483647 h 324"/>
              <a:gd name="T96" fmla="*/ 0 w 296"/>
              <a:gd name="T97" fmla="*/ 2147483647 h 324"/>
              <a:gd name="T98" fmla="*/ 2147483647 w 296"/>
              <a:gd name="T99" fmla="*/ 2147483647 h 324"/>
              <a:gd name="T100" fmla="*/ 2147483647 w 296"/>
              <a:gd name="T101" fmla="*/ 2147483647 h 324"/>
              <a:gd name="T102" fmla="*/ 2147483647 w 296"/>
              <a:gd name="T103" fmla="*/ 2147483647 h 324"/>
              <a:gd name="T104" fmla="*/ 0 w 296"/>
              <a:gd name="T105" fmla="*/ 2147483647 h 324"/>
              <a:gd name="T106" fmla="*/ 0 w 296"/>
              <a:gd name="T107" fmla="*/ 2147483647 h 324"/>
              <a:gd name="T108" fmla="*/ 2147483647 w 296"/>
              <a:gd name="T109" fmla="*/ 2147483647 h 32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96"/>
              <a:gd name="T166" fmla="*/ 0 h 324"/>
              <a:gd name="T167" fmla="*/ 296 w 296"/>
              <a:gd name="T168" fmla="*/ 324 h 324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96" h="324">
                <a:moveTo>
                  <a:pt x="296" y="160"/>
                </a:moveTo>
                <a:lnTo>
                  <a:pt x="296" y="164"/>
                </a:lnTo>
                <a:lnTo>
                  <a:pt x="0" y="164"/>
                </a:lnTo>
                <a:lnTo>
                  <a:pt x="0" y="160"/>
                </a:lnTo>
                <a:lnTo>
                  <a:pt x="296" y="160"/>
                </a:lnTo>
                <a:close/>
                <a:moveTo>
                  <a:pt x="296" y="128"/>
                </a:moveTo>
                <a:lnTo>
                  <a:pt x="296" y="132"/>
                </a:lnTo>
                <a:lnTo>
                  <a:pt x="0" y="132"/>
                </a:lnTo>
                <a:lnTo>
                  <a:pt x="0" y="128"/>
                </a:lnTo>
                <a:lnTo>
                  <a:pt x="296" y="128"/>
                </a:lnTo>
                <a:close/>
                <a:moveTo>
                  <a:pt x="296" y="95"/>
                </a:moveTo>
                <a:lnTo>
                  <a:pt x="296" y="99"/>
                </a:lnTo>
                <a:lnTo>
                  <a:pt x="0" y="99"/>
                </a:lnTo>
                <a:lnTo>
                  <a:pt x="0" y="95"/>
                </a:lnTo>
                <a:lnTo>
                  <a:pt x="296" y="95"/>
                </a:lnTo>
                <a:close/>
                <a:moveTo>
                  <a:pt x="296" y="64"/>
                </a:moveTo>
                <a:lnTo>
                  <a:pt x="296" y="68"/>
                </a:lnTo>
                <a:lnTo>
                  <a:pt x="0" y="68"/>
                </a:lnTo>
                <a:lnTo>
                  <a:pt x="0" y="64"/>
                </a:lnTo>
                <a:lnTo>
                  <a:pt x="296" y="64"/>
                </a:lnTo>
                <a:close/>
                <a:moveTo>
                  <a:pt x="296" y="31"/>
                </a:moveTo>
                <a:lnTo>
                  <a:pt x="296" y="35"/>
                </a:lnTo>
                <a:lnTo>
                  <a:pt x="0" y="35"/>
                </a:lnTo>
                <a:lnTo>
                  <a:pt x="0" y="31"/>
                </a:lnTo>
                <a:lnTo>
                  <a:pt x="296" y="31"/>
                </a:lnTo>
                <a:close/>
                <a:moveTo>
                  <a:pt x="296" y="0"/>
                </a:moveTo>
                <a:lnTo>
                  <a:pt x="296" y="3"/>
                </a:lnTo>
                <a:lnTo>
                  <a:pt x="0" y="3"/>
                </a:lnTo>
                <a:lnTo>
                  <a:pt x="0" y="0"/>
                </a:lnTo>
                <a:lnTo>
                  <a:pt x="296" y="0"/>
                </a:lnTo>
                <a:close/>
                <a:moveTo>
                  <a:pt x="296" y="224"/>
                </a:moveTo>
                <a:lnTo>
                  <a:pt x="296" y="228"/>
                </a:lnTo>
                <a:lnTo>
                  <a:pt x="265" y="228"/>
                </a:lnTo>
                <a:lnTo>
                  <a:pt x="265" y="224"/>
                </a:lnTo>
                <a:lnTo>
                  <a:pt x="296" y="224"/>
                </a:lnTo>
                <a:close/>
                <a:moveTo>
                  <a:pt x="296" y="191"/>
                </a:moveTo>
                <a:lnTo>
                  <a:pt x="296" y="195"/>
                </a:lnTo>
                <a:lnTo>
                  <a:pt x="265" y="195"/>
                </a:lnTo>
                <a:lnTo>
                  <a:pt x="265" y="191"/>
                </a:lnTo>
                <a:lnTo>
                  <a:pt x="296" y="191"/>
                </a:lnTo>
                <a:close/>
                <a:moveTo>
                  <a:pt x="296" y="256"/>
                </a:moveTo>
                <a:lnTo>
                  <a:pt x="296" y="260"/>
                </a:lnTo>
                <a:lnTo>
                  <a:pt x="0" y="260"/>
                </a:lnTo>
                <a:lnTo>
                  <a:pt x="0" y="256"/>
                </a:lnTo>
                <a:lnTo>
                  <a:pt x="296" y="256"/>
                </a:lnTo>
                <a:close/>
                <a:moveTo>
                  <a:pt x="296" y="289"/>
                </a:moveTo>
                <a:lnTo>
                  <a:pt x="296" y="292"/>
                </a:lnTo>
                <a:lnTo>
                  <a:pt x="0" y="292"/>
                </a:lnTo>
                <a:lnTo>
                  <a:pt x="0" y="289"/>
                </a:lnTo>
                <a:lnTo>
                  <a:pt x="296" y="289"/>
                </a:lnTo>
                <a:close/>
                <a:moveTo>
                  <a:pt x="296" y="320"/>
                </a:moveTo>
                <a:lnTo>
                  <a:pt x="296" y="324"/>
                </a:lnTo>
                <a:lnTo>
                  <a:pt x="0" y="324"/>
                </a:lnTo>
                <a:lnTo>
                  <a:pt x="0" y="320"/>
                </a:lnTo>
                <a:lnTo>
                  <a:pt x="296" y="32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3" name="Freeform 4320"/>
          <p:cNvSpPr>
            <a:spLocks/>
          </p:cNvSpPr>
          <p:nvPr/>
        </p:nvSpPr>
        <p:spPr bwMode="auto">
          <a:xfrm>
            <a:off x="3630613" y="815975"/>
            <a:ext cx="38100" cy="60325"/>
          </a:xfrm>
          <a:custGeom>
            <a:avLst/>
            <a:gdLst>
              <a:gd name="T0" fmla="*/ 2147483647 w 48"/>
              <a:gd name="T1" fmla="*/ 0 h 76"/>
              <a:gd name="T2" fmla="*/ 2147483647 w 48"/>
              <a:gd name="T3" fmla="*/ 0 h 76"/>
              <a:gd name="T4" fmla="*/ 2147483647 w 48"/>
              <a:gd name="T5" fmla="*/ 2147483647 h 76"/>
              <a:gd name="T6" fmla="*/ 2147483647 w 48"/>
              <a:gd name="T7" fmla="*/ 2147483647 h 76"/>
              <a:gd name="T8" fmla="*/ 2147483647 w 48"/>
              <a:gd name="T9" fmla="*/ 2147483647 h 76"/>
              <a:gd name="T10" fmla="*/ 2147483647 w 48"/>
              <a:gd name="T11" fmla="*/ 2147483647 h 76"/>
              <a:gd name="T12" fmla="*/ 2147483647 w 48"/>
              <a:gd name="T13" fmla="*/ 2147483647 h 76"/>
              <a:gd name="T14" fmla="*/ 2147483647 w 48"/>
              <a:gd name="T15" fmla="*/ 2147483647 h 76"/>
              <a:gd name="T16" fmla="*/ 2147483647 w 48"/>
              <a:gd name="T17" fmla="*/ 2147483647 h 76"/>
              <a:gd name="T18" fmla="*/ 2147483647 w 48"/>
              <a:gd name="T19" fmla="*/ 2147483647 h 76"/>
              <a:gd name="T20" fmla="*/ 0 w 48"/>
              <a:gd name="T21" fmla="*/ 2147483647 h 76"/>
              <a:gd name="T22" fmla="*/ 0 w 48"/>
              <a:gd name="T23" fmla="*/ 2147483647 h 76"/>
              <a:gd name="T24" fmla="*/ 0 w 48"/>
              <a:gd name="T25" fmla="*/ 2147483647 h 76"/>
              <a:gd name="T26" fmla="*/ 2147483647 w 48"/>
              <a:gd name="T27" fmla="*/ 2147483647 h 76"/>
              <a:gd name="T28" fmla="*/ 2147483647 w 48"/>
              <a:gd name="T29" fmla="*/ 2147483647 h 76"/>
              <a:gd name="T30" fmla="*/ 2147483647 w 48"/>
              <a:gd name="T31" fmla="*/ 2147483647 h 76"/>
              <a:gd name="T32" fmla="*/ 2147483647 w 48"/>
              <a:gd name="T33" fmla="*/ 2147483647 h 76"/>
              <a:gd name="T34" fmla="*/ 2147483647 w 48"/>
              <a:gd name="T35" fmla="*/ 2147483647 h 76"/>
              <a:gd name="T36" fmla="*/ 2147483647 w 48"/>
              <a:gd name="T37" fmla="*/ 2147483647 h 76"/>
              <a:gd name="T38" fmla="*/ 2147483647 w 48"/>
              <a:gd name="T39" fmla="*/ 2147483647 h 76"/>
              <a:gd name="T40" fmla="*/ 2147483647 w 48"/>
              <a:gd name="T41" fmla="*/ 2147483647 h 76"/>
              <a:gd name="T42" fmla="*/ 2147483647 w 48"/>
              <a:gd name="T43" fmla="*/ 2147483647 h 76"/>
              <a:gd name="T44" fmla="*/ 2147483647 w 48"/>
              <a:gd name="T45" fmla="*/ 2147483647 h 76"/>
              <a:gd name="T46" fmla="*/ 2147483647 w 48"/>
              <a:gd name="T47" fmla="*/ 2147483647 h 76"/>
              <a:gd name="T48" fmla="*/ 2147483647 w 48"/>
              <a:gd name="T49" fmla="*/ 2147483647 h 76"/>
              <a:gd name="T50" fmla="*/ 2147483647 w 48"/>
              <a:gd name="T51" fmla="*/ 2147483647 h 76"/>
              <a:gd name="T52" fmla="*/ 2147483647 w 48"/>
              <a:gd name="T53" fmla="*/ 2147483647 h 76"/>
              <a:gd name="T54" fmla="*/ 2147483647 w 48"/>
              <a:gd name="T55" fmla="*/ 2147483647 h 76"/>
              <a:gd name="T56" fmla="*/ 2147483647 w 48"/>
              <a:gd name="T57" fmla="*/ 2147483647 h 76"/>
              <a:gd name="T58" fmla="*/ 2147483647 w 48"/>
              <a:gd name="T59" fmla="*/ 2147483647 h 76"/>
              <a:gd name="T60" fmla="*/ 2147483647 w 48"/>
              <a:gd name="T61" fmla="*/ 2147483647 h 76"/>
              <a:gd name="T62" fmla="*/ 2147483647 w 48"/>
              <a:gd name="T63" fmla="*/ 2147483647 h 76"/>
              <a:gd name="T64" fmla="*/ 2147483647 w 48"/>
              <a:gd name="T65" fmla="*/ 2147483647 h 76"/>
              <a:gd name="T66" fmla="*/ 2147483647 w 48"/>
              <a:gd name="T67" fmla="*/ 2147483647 h 76"/>
              <a:gd name="T68" fmla="*/ 2147483647 w 48"/>
              <a:gd name="T69" fmla="*/ 2147483647 h 76"/>
              <a:gd name="T70" fmla="*/ 2147483647 w 48"/>
              <a:gd name="T71" fmla="*/ 2147483647 h 76"/>
              <a:gd name="T72" fmla="*/ 2147483647 w 48"/>
              <a:gd name="T73" fmla="*/ 2147483647 h 76"/>
              <a:gd name="T74" fmla="*/ 2147483647 w 48"/>
              <a:gd name="T75" fmla="*/ 2147483647 h 76"/>
              <a:gd name="T76" fmla="*/ 2147483647 w 48"/>
              <a:gd name="T77" fmla="*/ 2147483647 h 76"/>
              <a:gd name="T78" fmla="*/ 2147483647 w 48"/>
              <a:gd name="T79" fmla="*/ 2147483647 h 76"/>
              <a:gd name="T80" fmla="*/ 2147483647 w 48"/>
              <a:gd name="T81" fmla="*/ 2147483647 h 76"/>
              <a:gd name="T82" fmla="*/ 2147483647 w 48"/>
              <a:gd name="T83" fmla="*/ 2147483647 h 76"/>
              <a:gd name="T84" fmla="*/ 2147483647 w 48"/>
              <a:gd name="T85" fmla="*/ 2147483647 h 76"/>
              <a:gd name="T86" fmla="*/ 2147483647 w 48"/>
              <a:gd name="T87" fmla="*/ 2147483647 h 76"/>
              <a:gd name="T88" fmla="*/ 2147483647 w 48"/>
              <a:gd name="T89" fmla="*/ 0 h 76"/>
              <a:gd name="T90" fmla="*/ 2147483647 w 48"/>
              <a:gd name="T91" fmla="*/ 0 h 7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8"/>
              <a:gd name="T139" fmla="*/ 0 h 76"/>
              <a:gd name="T140" fmla="*/ 48 w 48"/>
              <a:gd name="T141" fmla="*/ 76 h 7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8" h="76">
                <a:moveTo>
                  <a:pt x="24" y="0"/>
                </a:moveTo>
                <a:lnTo>
                  <a:pt x="21" y="0"/>
                </a:lnTo>
                <a:lnTo>
                  <a:pt x="19" y="2"/>
                </a:lnTo>
                <a:lnTo>
                  <a:pt x="16" y="2"/>
                </a:lnTo>
                <a:lnTo>
                  <a:pt x="14" y="3"/>
                </a:lnTo>
                <a:lnTo>
                  <a:pt x="12" y="5"/>
                </a:lnTo>
                <a:lnTo>
                  <a:pt x="10" y="7"/>
                </a:lnTo>
                <a:lnTo>
                  <a:pt x="6" y="12"/>
                </a:lnTo>
                <a:lnTo>
                  <a:pt x="4" y="17"/>
                </a:lnTo>
                <a:lnTo>
                  <a:pt x="1" y="23"/>
                </a:lnTo>
                <a:lnTo>
                  <a:pt x="0" y="31"/>
                </a:lnTo>
                <a:lnTo>
                  <a:pt x="0" y="38"/>
                </a:lnTo>
                <a:lnTo>
                  <a:pt x="0" y="46"/>
                </a:lnTo>
                <a:lnTo>
                  <a:pt x="1" y="53"/>
                </a:lnTo>
                <a:lnTo>
                  <a:pt x="4" y="60"/>
                </a:lnTo>
                <a:lnTo>
                  <a:pt x="6" y="65"/>
                </a:lnTo>
                <a:lnTo>
                  <a:pt x="10" y="70"/>
                </a:lnTo>
                <a:lnTo>
                  <a:pt x="12" y="71"/>
                </a:lnTo>
                <a:lnTo>
                  <a:pt x="14" y="74"/>
                </a:lnTo>
                <a:lnTo>
                  <a:pt x="16" y="75"/>
                </a:lnTo>
                <a:lnTo>
                  <a:pt x="19" y="75"/>
                </a:lnTo>
                <a:lnTo>
                  <a:pt x="21" y="76"/>
                </a:lnTo>
                <a:lnTo>
                  <a:pt x="24" y="76"/>
                </a:lnTo>
                <a:lnTo>
                  <a:pt x="26" y="76"/>
                </a:lnTo>
                <a:lnTo>
                  <a:pt x="29" y="75"/>
                </a:lnTo>
                <a:lnTo>
                  <a:pt x="30" y="75"/>
                </a:lnTo>
                <a:lnTo>
                  <a:pt x="33" y="74"/>
                </a:lnTo>
                <a:lnTo>
                  <a:pt x="35" y="71"/>
                </a:lnTo>
                <a:lnTo>
                  <a:pt x="36" y="70"/>
                </a:lnTo>
                <a:lnTo>
                  <a:pt x="40" y="65"/>
                </a:lnTo>
                <a:lnTo>
                  <a:pt x="44" y="60"/>
                </a:lnTo>
                <a:lnTo>
                  <a:pt x="45" y="53"/>
                </a:lnTo>
                <a:lnTo>
                  <a:pt x="48" y="46"/>
                </a:lnTo>
                <a:lnTo>
                  <a:pt x="48" y="38"/>
                </a:lnTo>
                <a:lnTo>
                  <a:pt x="48" y="31"/>
                </a:lnTo>
                <a:lnTo>
                  <a:pt x="45" y="23"/>
                </a:lnTo>
                <a:lnTo>
                  <a:pt x="44" y="17"/>
                </a:lnTo>
                <a:lnTo>
                  <a:pt x="40" y="12"/>
                </a:lnTo>
                <a:lnTo>
                  <a:pt x="36" y="7"/>
                </a:lnTo>
                <a:lnTo>
                  <a:pt x="35" y="5"/>
                </a:lnTo>
                <a:lnTo>
                  <a:pt x="33" y="3"/>
                </a:lnTo>
                <a:lnTo>
                  <a:pt x="30" y="2"/>
                </a:lnTo>
                <a:lnTo>
                  <a:pt x="29" y="2"/>
                </a:lnTo>
                <a:lnTo>
                  <a:pt x="26" y="0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944" name="Picture 4321"/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613" y="814388"/>
            <a:ext cx="38100" cy="6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945" name="Rectangle 4322"/>
          <p:cNvSpPr>
            <a:spLocks noChangeArrowheads="1"/>
          </p:cNvSpPr>
          <p:nvPr/>
        </p:nvSpPr>
        <p:spPr bwMode="auto">
          <a:xfrm>
            <a:off x="3649663" y="623888"/>
            <a:ext cx="6350" cy="33020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6" name="Rectangle 4323"/>
          <p:cNvSpPr>
            <a:spLocks noChangeArrowheads="1"/>
          </p:cNvSpPr>
          <p:nvPr/>
        </p:nvSpPr>
        <p:spPr bwMode="auto">
          <a:xfrm>
            <a:off x="3646488" y="623888"/>
            <a:ext cx="6350" cy="33020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7" name="Freeform 4324"/>
          <p:cNvSpPr>
            <a:spLocks/>
          </p:cNvSpPr>
          <p:nvPr/>
        </p:nvSpPr>
        <p:spPr bwMode="auto">
          <a:xfrm>
            <a:off x="3638550" y="896938"/>
            <a:ext cx="22225" cy="22225"/>
          </a:xfrm>
          <a:custGeom>
            <a:avLst/>
            <a:gdLst>
              <a:gd name="T0" fmla="*/ 0 w 28"/>
              <a:gd name="T1" fmla="*/ 2147483647 h 26"/>
              <a:gd name="T2" fmla="*/ 0 w 28"/>
              <a:gd name="T3" fmla="*/ 2147483647 h 26"/>
              <a:gd name="T4" fmla="*/ 2147483647 w 28"/>
              <a:gd name="T5" fmla="*/ 2147483647 h 26"/>
              <a:gd name="T6" fmla="*/ 2147483647 w 28"/>
              <a:gd name="T7" fmla="*/ 2147483647 h 26"/>
              <a:gd name="T8" fmla="*/ 2147483647 w 28"/>
              <a:gd name="T9" fmla="*/ 2147483647 h 26"/>
              <a:gd name="T10" fmla="*/ 2147483647 w 28"/>
              <a:gd name="T11" fmla="*/ 2147483647 h 26"/>
              <a:gd name="T12" fmla="*/ 2147483647 w 28"/>
              <a:gd name="T13" fmla="*/ 2147483647 h 26"/>
              <a:gd name="T14" fmla="*/ 2147483647 w 28"/>
              <a:gd name="T15" fmla="*/ 0 h 26"/>
              <a:gd name="T16" fmla="*/ 2147483647 w 28"/>
              <a:gd name="T17" fmla="*/ 0 h 26"/>
              <a:gd name="T18" fmla="*/ 2147483647 w 28"/>
              <a:gd name="T19" fmla="*/ 0 h 26"/>
              <a:gd name="T20" fmla="*/ 2147483647 w 28"/>
              <a:gd name="T21" fmla="*/ 2147483647 h 26"/>
              <a:gd name="T22" fmla="*/ 2147483647 w 28"/>
              <a:gd name="T23" fmla="*/ 2147483647 h 26"/>
              <a:gd name="T24" fmla="*/ 2147483647 w 28"/>
              <a:gd name="T25" fmla="*/ 2147483647 h 26"/>
              <a:gd name="T26" fmla="*/ 2147483647 w 28"/>
              <a:gd name="T27" fmla="*/ 2147483647 h 26"/>
              <a:gd name="T28" fmla="*/ 2147483647 w 28"/>
              <a:gd name="T29" fmla="*/ 2147483647 h 26"/>
              <a:gd name="T30" fmla="*/ 2147483647 w 28"/>
              <a:gd name="T31" fmla="*/ 2147483647 h 26"/>
              <a:gd name="T32" fmla="*/ 2147483647 w 28"/>
              <a:gd name="T33" fmla="*/ 2147483647 h 26"/>
              <a:gd name="T34" fmla="*/ 2147483647 w 28"/>
              <a:gd name="T35" fmla="*/ 2147483647 h 26"/>
              <a:gd name="T36" fmla="*/ 2147483647 w 28"/>
              <a:gd name="T37" fmla="*/ 2147483647 h 26"/>
              <a:gd name="T38" fmla="*/ 2147483647 w 28"/>
              <a:gd name="T39" fmla="*/ 2147483647 h 26"/>
              <a:gd name="T40" fmla="*/ 2147483647 w 28"/>
              <a:gd name="T41" fmla="*/ 2147483647 h 26"/>
              <a:gd name="T42" fmla="*/ 2147483647 w 28"/>
              <a:gd name="T43" fmla="*/ 2147483647 h 26"/>
              <a:gd name="T44" fmla="*/ 2147483647 w 28"/>
              <a:gd name="T45" fmla="*/ 2147483647 h 26"/>
              <a:gd name="T46" fmla="*/ 2147483647 w 28"/>
              <a:gd name="T47" fmla="*/ 2147483647 h 26"/>
              <a:gd name="T48" fmla="*/ 2147483647 w 28"/>
              <a:gd name="T49" fmla="*/ 2147483647 h 26"/>
              <a:gd name="T50" fmla="*/ 2147483647 w 28"/>
              <a:gd name="T51" fmla="*/ 2147483647 h 26"/>
              <a:gd name="T52" fmla="*/ 2147483647 w 28"/>
              <a:gd name="T53" fmla="*/ 2147483647 h 26"/>
              <a:gd name="T54" fmla="*/ 2147483647 w 28"/>
              <a:gd name="T55" fmla="*/ 2147483647 h 26"/>
              <a:gd name="T56" fmla="*/ 2147483647 w 28"/>
              <a:gd name="T57" fmla="*/ 2147483647 h 26"/>
              <a:gd name="T58" fmla="*/ 2147483647 w 28"/>
              <a:gd name="T59" fmla="*/ 2147483647 h 26"/>
              <a:gd name="T60" fmla="*/ 2147483647 w 28"/>
              <a:gd name="T61" fmla="*/ 2147483647 h 26"/>
              <a:gd name="T62" fmla="*/ 2147483647 w 28"/>
              <a:gd name="T63" fmla="*/ 2147483647 h 26"/>
              <a:gd name="T64" fmla="*/ 0 w 28"/>
              <a:gd name="T65" fmla="*/ 2147483647 h 26"/>
              <a:gd name="T66" fmla="*/ 0 w 28"/>
              <a:gd name="T67" fmla="*/ 2147483647 h 2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8"/>
              <a:gd name="T103" fmla="*/ 0 h 26"/>
              <a:gd name="T104" fmla="*/ 28 w 28"/>
              <a:gd name="T105" fmla="*/ 26 h 2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8" h="26">
                <a:moveTo>
                  <a:pt x="0" y="14"/>
                </a:moveTo>
                <a:lnTo>
                  <a:pt x="0" y="11"/>
                </a:lnTo>
                <a:lnTo>
                  <a:pt x="1" y="9"/>
                </a:lnTo>
                <a:lnTo>
                  <a:pt x="2" y="6"/>
                </a:lnTo>
                <a:lnTo>
                  <a:pt x="4" y="4"/>
                </a:lnTo>
                <a:lnTo>
                  <a:pt x="6" y="2"/>
                </a:lnTo>
                <a:lnTo>
                  <a:pt x="9" y="1"/>
                </a:lnTo>
                <a:lnTo>
                  <a:pt x="11" y="0"/>
                </a:lnTo>
                <a:lnTo>
                  <a:pt x="14" y="0"/>
                </a:lnTo>
                <a:lnTo>
                  <a:pt x="16" y="0"/>
                </a:lnTo>
                <a:lnTo>
                  <a:pt x="19" y="1"/>
                </a:lnTo>
                <a:lnTo>
                  <a:pt x="21" y="2"/>
                </a:lnTo>
                <a:lnTo>
                  <a:pt x="24" y="4"/>
                </a:lnTo>
                <a:lnTo>
                  <a:pt x="25" y="6"/>
                </a:lnTo>
                <a:lnTo>
                  <a:pt x="26" y="9"/>
                </a:lnTo>
                <a:lnTo>
                  <a:pt x="28" y="11"/>
                </a:lnTo>
                <a:lnTo>
                  <a:pt x="28" y="14"/>
                </a:lnTo>
                <a:lnTo>
                  <a:pt x="28" y="16"/>
                </a:lnTo>
                <a:lnTo>
                  <a:pt x="26" y="19"/>
                </a:lnTo>
                <a:lnTo>
                  <a:pt x="25" y="21"/>
                </a:lnTo>
                <a:lnTo>
                  <a:pt x="24" y="23"/>
                </a:lnTo>
                <a:lnTo>
                  <a:pt x="21" y="24"/>
                </a:lnTo>
                <a:lnTo>
                  <a:pt x="19" y="25"/>
                </a:lnTo>
                <a:lnTo>
                  <a:pt x="16" y="26"/>
                </a:lnTo>
                <a:lnTo>
                  <a:pt x="14" y="26"/>
                </a:lnTo>
                <a:lnTo>
                  <a:pt x="11" y="26"/>
                </a:lnTo>
                <a:lnTo>
                  <a:pt x="9" y="25"/>
                </a:lnTo>
                <a:lnTo>
                  <a:pt x="6" y="24"/>
                </a:lnTo>
                <a:lnTo>
                  <a:pt x="4" y="23"/>
                </a:lnTo>
                <a:lnTo>
                  <a:pt x="2" y="21"/>
                </a:lnTo>
                <a:lnTo>
                  <a:pt x="1" y="19"/>
                </a:lnTo>
                <a:lnTo>
                  <a:pt x="0" y="16"/>
                </a:lnTo>
                <a:lnTo>
                  <a:pt x="0" y="14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948" name="Picture 4325"/>
          <p:cNvPicPr>
            <a:picLocks noChangeAspect="1"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550" y="896938"/>
            <a:ext cx="22225" cy="2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949" name="Freeform 4326"/>
          <p:cNvSpPr>
            <a:spLocks/>
          </p:cNvSpPr>
          <p:nvPr/>
        </p:nvSpPr>
        <p:spPr bwMode="auto">
          <a:xfrm>
            <a:off x="3644900" y="903288"/>
            <a:ext cx="11113" cy="11112"/>
          </a:xfrm>
          <a:custGeom>
            <a:avLst/>
            <a:gdLst>
              <a:gd name="T0" fmla="*/ 0 w 15"/>
              <a:gd name="T1" fmla="*/ 2147483647 h 15"/>
              <a:gd name="T2" fmla="*/ 0 w 15"/>
              <a:gd name="T3" fmla="*/ 2147483647 h 15"/>
              <a:gd name="T4" fmla="*/ 2147483647 w 15"/>
              <a:gd name="T5" fmla="*/ 2147483647 h 15"/>
              <a:gd name="T6" fmla="*/ 2147483647 w 15"/>
              <a:gd name="T7" fmla="*/ 0 h 15"/>
              <a:gd name="T8" fmla="*/ 2147483647 w 15"/>
              <a:gd name="T9" fmla="*/ 0 h 15"/>
              <a:gd name="T10" fmla="*/ 2147483647 w 15"/>
              <a:gd name="T11" fmla="*/ 0 h 15"/>
              <a:gd name="T12" fmla="*/ 2147483647 w 15"/>
              <a:gd name="T13" fmla="*/ 2147483647 h 15"/>
              <a:gd name="T14" fmla="*/ 2147483647 w 15"/>
              <a:gd name="T15" fmla="*/ 2147483647 h 15"/>
              <a:gd name="T16" fmla="*/ 2147483647 w 15"/>
              <a:gd name="T17" fmla="*/ 2147483647 h 15"/>
              <a:gd name="T18" fmla="*/ 2147483647 w 15"/>
              <a:gd name="T19" fmla="*/ 2147483647 h 15"/>
              <a:gd name="T20" fmla="*/ 2147483647 w 15"/>
              <a:gd name="T21" fmla="*/ 2147483647 h 15"/>
              <a:gd name="T22" fmla="*/ 2147483647 w 15"/>
              <a:gd name="T23" fmla="*/ 2147483647 h 15"/>
              <a:gd name="T24" fmla="*/ 2147483647 w 15"/>
              <a:gd name="T25" fmla="*/ 2147483647 h 15"/>
              <a:gd name="T26" fmla="*/ 2147483647 w 15"/>
              <a:gd name="T27" fmla="*/ 2147483647 h 15"/>
              <a:gd name="T28" fmla="*/ 2147483647 w 15"/>
              <a:gd name="T29" fmla="*/ 2147483647 h 15"/>
              <a:gd name="T30" fmla="*/ 2147483647 w 15"/>
              <a:gd name="T31" fmla="*/ 2147483647 h 15"/>
              <a:gd name="T32" fmla="*/ 2147483647 w 15"/>
              <a:gd name="T33" fmla="*/ 2147483647 h 15"/>
              <a:gd name="T34" fmla="*/ 2147483647 w 15"/>
              <a:gd name="T35" fmla="*/ 2147483647 h 15"/>
              <a:gd name="T36" fmla="*/ 2147483647 w 15"/>
              <a:gd name="T37" fmla="*/ 2147483647 h 15"/>
              <a:gd name="T38" fmla="*/ 2147483647 w 15"/>
              <a:gd name="T39" fmla="*/ 2147483647 h 15"/>
              <a:gd name="T40" fmla="*/ 0 w 15"/>
              <a:gd name="T41" fmla="*/ 2147483647 h 15"/>
              <a:gd name="T42" fmla="*/ 0 w 15"/>
              <a:gd name="T43" fmla="*/ 2147483647 h 1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5"/>
              <a:gd name="T67" fmla="*/ 0 h 15"/>
              <a:gd name="T68" fmla="*/ 15 w 15"/>
              <a:gd name="T69" fmla="*/ 15 h 15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5" h="15">
                <a:moveTo>
                  <a:pt x="0" y="8"/>
                </a:moveTo>
                <a:lnTo>
                  <a:pt x="0" y="4"/>
                </a:lnTo>
                <a:lnTo>
                  <a:pt x="3" y="3"/>
                </a:lnTo>
                <a:lnTo>
                  <a:pt x="4" y="0"/>
                </a:lnTo>
                <a:lnTo>
                  <a:pt x="8" y="0"/>
                </a:lnTo>
                <a:lnTo>
                  <a:pt x="10" y="0"/>
                </a:lnTo>
                <a:lnTo>
                  <a:pt x="13" y="3"/>
                </a:lnTo>
                <a:lnTo>
                  <a:pt x="15" y="4"/>
                </a:lnTo>
                <a:lnTo>
                  <a:pt x="15" y="7"/>
                </a:lnTo>
                <a:lnTo>
                  <a:pt x="15" y="8"/>
                </a:lnTo>
                <a:lnTo>
                  <a:pt x="15" y="9"/>
                </a:lnTo>
                <a:lnTo>
                  <a:pt x="15" y="10"/>
                </a:lnTo>
                <a:lnTo>
                  <a:pt x="13" y="13"/>
                </a:lnTo>
                <a:lnTo>
                  <a:pt x="10" y="15"/>
                </a:lnTo>
                <a:lnTo>
                  <a:pt x="9" y="15"/>
                </a:lnTo>
                <a:lnTo>
                  <a:pt x="8" y="15"/>
                </a:lnTo>
                <a:lnTo>
                  <a:pt x="6" y="15"/>
                </a:lnTo>
                <a:lnTo>
                  <a:pt x="4" y="15"/>
                </a:lnTo>
                <a:lnTo>
                  <a:pt x="3" y="13"/>
                </a:lnTo>
                <a:lnTo>
                  <a:pt x="0" y="10"/>
                </a:lnTo>
                <a:lnTo>
                  <a:pt x="0" y="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950" name="Picture 4327"/>
          <p:cNvPicPr>
            <a:picLocks noChangeAspect="1"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901700"/>
            <a:ext cx="12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951" name="Freeform 4328"/>
          <p:cNvSpPr>
            <a:spLocks/>
          </p:cNvSpPr>
          <p:nvPr/>
        </p:nvSpPr>
        <p:spPr bwMode="auto">
          <a:xfrm>
            <a:off x="3648075" y="906463"/>
            <a:ext cx="4763" cy="4762"/>
          </a:xfrm>
          <a:custGeom>
            <a:avLst/>
            <a:gdLst>
              <a:gd name="T0" fmla="*/ 0 w 5"/>
              <a:gd name="T1" fmla="*/ 2147483647 h 6"/>
              <a:gd name="T2" fmla="*/ 0 w 5"/>
              <a:gd name="T3" fmla="*/ 2147483647 h 6"/>
              <a:gd name="T4" fmla="*/ 0 w 5"/>
              <a:gd name="T5" fmla="*/ 2147483647 h 6"/>
              <a:gd name="T6" fmla="*/ 2147483647 w 5"/>
              <a:gd name="T7" fmla="*/ 2147483647 h 6"/>
              <a:gd name="T8" fmla="*/ 2147483647 w 5"/>
              <a:gd name="T9" fmla="*/ 0 h 6"/>
              <a:gd name="T10" fmla="*/ 2147483647 w 5"/>
              <a:gd name="T11" fmla="*/ 2147483647 h 6"/>
              <a:gd name="T12" fmla="*/ 2147483647 w 5"/>
              <a:gd name="T13" fmla="*/ 2147483647 h 6"/>
              <a:gd name="T14" fmla="*/ 2147483647 w 5"/>
              <a:gd name="T15" fmla="*/ 2147483647 h 6"/>
              <a:gd name="T16" fmla="*/ 2147483647 w 5"/>
              <a:gd name="T17" fmla="*/ 2147483647 h 6"/>
              <a:gd name="T18" fmla="*/ 2147483647 w 5"/>
              <a:gd name="T19" fmla="*/ 2147483647 h 6"/>
              <a:gd name="T20" fmla="*/ 2147483647 w 5"/>
              <a:gd name="T21" fmla="*/ 2147483647 h 6"/>
              <a:gd name="T22" fmla="*/ 2147483647 w 5"/>
              <a:gd name="T23" fmla="*/ 2147483647 h 6"/>
              <a:gd name="T24" fmla="*/ 2147483647 w 5"/>
              <a:gd name="T25" fmla="*/ 2147483647 h 6"/>
              <a:gd name="T26" fmla="*/ 2147483647 w 5"/>
              <a:gd name="T27" fmla="*/ 2147483647 h 6"/>
              <a:gd name="T28" fmla="*/ 2147483647 w 5"/>
              <a:gd name="T29" fmla="*/ 2147483647 h 6"/>
              <a:gd name="T30" fmla="*/ 0 w 5"/>
              <a:gd name="T31" fmla="*/ 2147483647 h 6"/>
              <a:gd name="T32" fmla="*/ 0 w 5"/>
              <a:gd name="T33" fmla="*/ 2147483647 h 6"/>
              <a:gd name="T34" fmla="*/ 0 w 5"/>
              <a:gd name="T35" fmla="*/ 2147483647 h 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6"/>
              <a:gd name="T56" fmla="*/ 5 w 5"/>
              <a:gd name="T57" fmla="*/ 6 h 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6">
                <a:moveTo>
                  <a:pt x="0" y="4"/>
                </a:moveTo>
                <a:lnTo>
                  <a:pt x="0" y="3"/>
                </a:lnTo>
                <a:lnTo>
                  <a:pt x="0" y="1"/>
                </a:lnTo>
                <a:lnTo>
                  <a:pt x="1" y="1"/>
                </a:lnTo>
                <a:lnTo>
                  <a:pt x="3" y="0"/>
                </a:lnTo>
                <a:lnTo>
                  <a:pt x="3" y="1"/>
                </a:lnTo>
                <a:lnTo>
                  <a:pt x="4" y="1"/>
                </a:lnTo>
                <a:lnTo>
                  <a:pt x="4" y="3"/>
                </a:lnTo>
                <a:lnTo>
                  <a:pt x="5" y="4"/>
                </a:lnTo>
                <a:lnTo>
                  <a:pt x="4" y="4"/>
                </a:lnTo>
                <a:lnTo>
                  <a:pt x="4" y="5"/>
                </a:lnTo>
                <a:lnTo>
                  <a:pt x="3" y="5"/>
                </a:lnTo>
                <a:lnTo>
                  <a:pt x="3" y="6"/>
                </a:lnTo>
                <a:lnTo>
                  <a:pt x="1" y="5"/>
                </a:lnTo>
                <a:lnTo>
                  <a:pt x="0" y="5"/>
                </a:lnTo>
                <a:lnTo>
                  <a:pt x="0" y="4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2" name="Freeform 4329"/>
          <p:cNvSpPr>
            <a:spLocks/>
          </p:cNvSpPr>
          <p:nvPr/>
        </p:nvSpPr>
        <p:spPr bwMode="auto">
          <a:xfrm>
            <a:off x="3648075" y="906463"/>
            <a:ext cx="4763" cy="4762"/>
          </a:xfrm>
          <a:custGeom>
            <a:avLst/>
            <a:gdLst>
              <a:gd name="T0" fmla="*/ 0 w 5"/>
              <a:gd name="T1" fmla="*/ 2147483647 h 6"/>
              <a:gd name="T2" fmla="*/ 0 w 5"/>
              <a:gd name="T3" fmla="*/ 2147483647 h 6"/>
              <a:gd name="T4" fmla="*/ 0 w 5"/>
              <a:gd name="T5" fmla="*/ 2147483647 h 6"/>
              <a:gd name="T6" fmla="*/ 2147483647 w 5"/>
              <a:gd name="T7" fmla="*/ 2147483647 h 6"/>
              <a:gd name="T8" fmla="*/ 2147483647 w 5"/>
              <a:gd name="T9" fmla="*/ 0 h 6"/>
              <a:gd name="T10" fmla="*/ 2147483647 w 5"/>
              <a:gd name="T11" fmla="*/ 2147483647 h 6"/>
              <a:gd name="T12" fmla="*/ 2147483647 w 5"/>
              <a:gd name="T13" fmla="*/ 2147483647 h 6"/>
              <a:gd name="T14" fmla="*/ 2147483647 w 5"/>
              <a:gd name="T15" fmla="*/ 2147483647 h 6"/>
              <a:gd name="T16" fmla="*/ 2147483647 w 5"/>
              <a:gd name="T17" fmla="*/ 2147483647 h 6"/>
              <a:gd name="T18" fmla="*/ 2147483647 w 5"/>
              <a:gd name="T19" fmla="*/ 2147483647 h 6"/>
              <a:gd name="T20" fmla="*/ 2147483647 w 5"/>
              <a:gd name="T21" fmla="*/ 2147483647 h 6"/>
              <a:gd name="T22" fmla="*/ 2147483647 w 5"/>
              <a:gd name="T23" fmla="*/ 2147483647 h 6"/>
              <a:gd name="T24" fmla="*/ 2147483647 w 5"/>
              <a:gd name="T25" fmla="*/ 2147483647 h 6"/>
              <a:gd name="T26" fmla="*/ 2147483647 w 5"/>
              <a:gd name="T27" fmla="*/ 2147483647 h 6"/>
              <a:gd name="T28" fmla="*/ 2147483647 w 5"/>
              <a:gd name="T29" fmla="*/ 2147483647 h 6"/>
              <a:gd name="T30" fmla="*/ 0 w 5"/>
              <a:gd name="T31" fmla="*/ 2147483647 h 6"/>
              <a:gd name="T32" fmla="*/ 0 w 5"/>
              <a:gd name="T33" fmla="*/ 2147483647 h 6"/>
              <a:gd name="T34" fmla="*/ 0 w 5"/>
              <a:gd name="T35" fmla="*/ 2147483647 h 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6"/>
              <a:gd name="T56" fmla="*/ 5 w 5"/>
              <a:gd name="T57" fmla="*/ 6 h 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6">
                <a:moveTo>
                  <a:pt x="0" y="4"/>
                </a:moveTo>
                <a:lnTo>
                  <a:pt x="0" y="3"/>
                </a:lnTo>
                <a:lnTo>
                  <a:pt x="0" y="1"/>
                </a:lnTo>
                <a:lnTo>
                  <a:pt x="1" y="1"/>
                </a:lnTo>
                <a:lnTo>
                  <a:pt x="3" y="0"/>
                </a:lnTo>
                <a:lnTo>
                  <a:pt x="3" y="1"/>
                </a:lnTo>
                <a:lnTo>
                  <a:pt x="4" y="1"/>
                </a:lnTo>
                <a:lnTo>
                  <a:pt x="4" y="3"/>
                </a:lnTo>
                <a:lnTo>
                  <a:pt x="5" y="4"/>
                </a:lnTo>
                <a:lnTo>
                  <a:pt x="4" y="4"/>
                </a:lnTo>
                <a:lnTo>
                  <a:pt x="4" y="5"/>
                </a:lnTo>
                <a:lnTo>
                  <a:pt x="3" y="5"/>
                </a:lnTo>
                <a:lnTo>
                  <a:pt x="3" y="6"/>
                </a:lnTo>
                <a:lnTo>
                  <a:pt x="1" y="5"/>
                </a:lnTo>
                <a:lnTo>
                  <a:pt x="0" y="5"/>
                </a:lnTo>
                <a:lnTo>
                  <a:pt x="0" y="4"/>
                </a:lnTo>
              </a:path>
            </a:pathLst>
          </a:custGeom>
          <a:noFill/>
          <a:ln w="31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3" name="Freeform 4330"/>
          <p:cNvSpPr>
            <a:spLocks/>
          </p:cNvSpPr>
          <p:nvPr/>
        </p:nvSpPr>
        <p:spPr bwMode="auto">
          <a:xfrm>
            <a:off x="3417888" y="509588"/>
            <a:ext cx="330200" cy="458787"/>
          </a:xfrm>
          <a:custGeom>
            <a:avLst/>
            <a:gdLst>
              <a:gd name="T0" fmla="*/ 2147483647 w 416"/>
              <a:gd name="T1" fmla="*/ 2147483647 h 577"/>
              <a:gd name="T2" fmla="*/ 2147483647 w 416"/>
              <a:gd name="T3" fmla="*/ 2147483647 h 577"/>
              <a:gd name="T4" fmla="*/ 0 w 416"/>
              <a:gd name="T5" fmla="*/ 2147483647 h 577"/>
              <a:gd name="T6" fmla="*/ 0 w 416"/>
              <a:gd name="T7" fmla="*/ 2147483647 h 577"/>
              <a:gd name="T8" fmla="*/ 2147483647 w 416"/>
              <a:gd name="T9" fmla="*/ 0 h 577"/>
              <a:gd name="T10" fmla="*/ 2147483647 w 416"/>
              <a:gd name="T11" fmla="*/ 0 h 577"/>
              <a:gd name="T12" fmla="*/ 2147483647 w 416"/>
              <a:gd name="T13" fmla="*/ 2147483647 h 577"/>
              <a:gd name="T14" fmla="*/ 2147483647 w 416"/>
              <a:gd name="T15" fmla="*/ 2147483647 h 577"/>
              <a:gd name="T16" fmla="*/ 2147483647 w 416"/>
              <a:gd name="T17" fmla="*/ 2147483647 h 577"/>
              <a:gd name="T18" fmla="*/ 2147483647 w 416"/>
              <a:gd name="T19" fmla="*/ 2147483647 h 577"/>
              <a:gd name="T20" fmla="*/ 2147483647 w 416"/>
              <a:gd name="T21" fmla="*/ 2147483647 h 57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16"/>
              <a:gd name="T34" fmla="*/ 0 h 577"/>
              <a:gd name="T35" fmla="*/ 416 w 416"/>
              <a:gd name="T36" fmla="*/ 577 h 57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16" h="577">
                <a:moveTo>
                  <a:pt x="16" y="577"/>
                </a:moveTo>
                <a:lnTo>
                  <a:pt x="16" y="561"/>
                </a:lnTo>
                <a:lnTo>
                  <a:pt x="0" y="561"/>
                </a:lnTo>
                <a:lnTo>
                  <a:pt x="0" y="64"/>
                </a:lnTo>
                <a:lnTo>
                  <a:pt x="64" y="0"/>
                </a:lnTo>
                <a:lnTo>
                  <a:pt x="416" y="0"/>
                </a:lnTo>
                <a:lnTo>
                  <a:pt x="416" y="497"/>
                </a:lnTo>
                <a:lnTo>
                  <a:pt x="409" y="505"/>
                </a:lnTo>
                <a:lnTo>
                  <a:pt x="409" y="513"/>
                </a:lnTo>
                <a:lnTo>
                  <a:pt x="344" y="577"/>
                </a:lnTo>
                <a:lnTo>
                  <a:pt x="16" y="577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4" name="Rectangle 4331"/>
          <p:cNvSpPr>
            <a:spLocks noChangeArrowheads="1"/>
          </p:cNvSpPr>
          <p:nvPr/>
        </p:nvSpPr>
        <p:spPr bwMode="auto">
          <a:xfrm>
            <a:off x="3276600" y="992188"/>
            <a:ext cx="163513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T2</a:t>
            </a:r>
          </a:p>
        </p:txBody>
      </p:sp>
      <p:sp>
        <p:nvSpPr>
          <p:cNvPr id="207955" name="Freeform 4332"/>
          <p:cNvSpPr>
            <a:spLocks noEditPoints="1"/>
          </p:cNvSpPr>
          <p:nvPr/>
        </p:nvSpPr>
        <p:spPr bwMode="auto">
          <a:xfrm>
            <a:off x="661988" y="2287588"/>
            <a:ext cx="311150" cy="65087"/>
          </a:xfrm>
          <a:custGeom>
            <a:avLst/>
            <a:gdLst>
              <a:gd name="T0" fmla="*/ 0 w 393"/>
              <a:gd name="T1" fmla="*/ 2147483647 h 81"/>
              <a:gd name="T2" fmla="*/ 2147483647 w 393"/>
              <a:gd name="T3" fmla="*/ 2147483647 h 81"/>
              <a:gd name="T4" fmla="*/ 2147483647 w 393"/>
              <a:gd name="T5" fmla="*/ 2147483647 h 81"/>
              <a:gd name="T6" fmla="*/ 0 w 393"/>
              <a:gd name="T7" fmla="*/ 2147483647 h 81"/>
              <a:gd name="T8" fmla="*/ 0 w 393"/>
              <a:gd name="T9" fmla="*/ 2147483647 h 81"/>
              <a:gd name="T10" fmla="*/ 2147483647 w 393"/>
              <a:gd name="T11" fmla="*/ 2147483647 h 81"/>
              <a:gd name="T12" fmla="*/ 2147483647 w 393"/>
              <a:gd name="T13" fmla="*/ 2147483647 h 81"/>
              <a:gd name="T14" fmla="*/ 2147483647 w 393"/>
              <a:gd name="T15" fmla="*/ 0 h 81"/>
              <a:gd name="T16" fmla="*/ 2147483647 w 393"/>
              <a:gd name="T17" fmla="*/ 2147483647 h 81"/>
              <a:gd name="T18" fmla="*/ 2147483647 w 393"/>
              <a:gd name="T19" fmla="*/ 2147483647 h 8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93"/>
              <a:gd name="T31" fmla="*/ 0 h 81"/>
              <a:gd name="T32" fmla="*/ 393 w 393"/>
              <a:gd name="T33" fmla="*/ 81 h 8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93" h="81">
                <a:moveTo>
                  <a:pt x="0" y="81"/>
                </a:moveTo>
                <a:lnTo>
                  <a:pt x="328" y="81"/>
                </a:lnTo>
                <a:lnTo>
                  <a:pt x="328" y="64"/>
                </a:lnTo>
                <a:lnTo>
                  <a:pt x="0" y="64"/>
                </a:lnTo>
                <a:lnTo>
                  <a:pt x="0" y="81"/>
                </a:lnTo>
                <a:close/>
                <a:moveTo>
                  <a:pt x="328" y="81"/>
                </a:moveTo>
                <a:lnTo>
                  <a:pt x="393" y="16"/>
                </a:lnTo>
                <a:lnTo>
                  <a:pt x="393" y="0"/>
                </a:lnTo>
                <a:lnTo>
                  <a:pt x="328" y="64"/>
                </a:lnTo>
                <a:lnTo>
                  <a:pt x="328" y="8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6" name="Freeform 4333"/>
          <p:cNvSpPr>
            <a:spLocks/>
          </p:cNvSpPr>
          <p:nvPr/>
        </p:nvSpPr>
        <p:spPr bwMode="auto">
          <a:xfrm>
            <a:off x="930275" y="1893888"/>
            <a:ext cx="50800" cy="446087"/>
          </a:xfrm>
          <a:custGeom>
            <a:avLst/>
            <a:gdLst>
              <a:gd name="T0" fmla="*/ 0 w 64"/>
              <a:gd name="T1" fmla="*/ 2147483647 h 561"/>
              <a:gd name="T2" fmla="*/ 2147483647 w 64"/>
              <a:gd name="T3" fmla="*/ 2147483647 h 561"/>
              <a:gd name="T4" fmla="*/ 2147483647 w 64"/>
              <a:gd name="T5" fmla="*/ 0 h 561"/>
              <a:gd name="T6" fmla="*/ 0 w 64"/>
              <a:gd name="T7" fmla="*/ 2147483647 h 561"/>
              <a:gd name="T8" fmla="*/ 0 w 64"/>
              <a:gd name="T9" fmla="*/ 2147483647 h 5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4"/>
              <a:gd name="T16" fmla="*/ 0 h 561"/>
              <a:gd name="T17" fmla="*/ 64 w 64"/>
              <a:gd name="T18" fmla="*/ 561 h 5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4" h="561">
                <a:moveTo>
                  <a:pt x="0" y="561"/>
                </a:moveTo>
                <a:lnTo>
                  <a:pt x="64" y="497"/>
                </a:lnTo>
                <a:lnTo>
                  <a:pt x="64" y="0"/>
                </a:lnTo>
                <a:lnTo>
                  <a:pt x="0" y="64"/>
                </a:lnTo>
                <a:lnTo>
                  <a:pt x="0" y="56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7" name="Freeform 4334"/>
          <p:cNvSpPr>
            <a:spLocks/>
          </p:cNvSpPr>
          <p:nvPr/>
        </p:nvSpPr>
        <p:spPr bwMode="auto">
          <a:xfrm>
            <a:off x="649288" y="1893888"/>
            <a:ext cx="330200" cy="50800"/>
          </a:xfrm>
          <a:custGeom>
            <a:avLst/>
            <a:gdLst>
              <a:gd name="T0" fmla="*/ 0 w 416"/>
              <a:gd name="T1" fmla="*/ 2147483647 h 64"/>
              <a:gd name="T2" fmla="*/ 2147483647 w 416"/>
              <a:gd name="T3" fmla="*/ 0 h 64"/>
              <a:gd name="T4" fmla="*/ 2147483647 w 416"/>
              <a:gd name="T5" fmla="*/ 0 h 64"/>
              <a:gd name="T6" fmla="*/ 2147483647 w 416"/>
              <a:gd name="T7" fmla="*/ 2147483647 h 64"/>
              <a:gd name="T8" fmla="*/ 0 w 416"/>
              <a:gd name="T9" fmla="*/ 2147483647 h 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6"/>
              <a:gd name="T16" fmla="*/ 0 h 64"/>
              <a:gd name="T17" fmla="*/ 416 w 416"/>
              <a:gd name="T18" fmla="*/ 64 h 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6" h="64">
                <a:moveTo>
                  <a:pt x="0" y="64"/>
                </a:moveTo>
                <a:lnTo>
                  <a:pt x="64" y="0"/>
                </a:lnTo>
                <a:lnTo>
                  <a:pt x="416" y="0"/>
                </a:lnTo>
                <a:lnTo>
                  <a:pt x="353" y="64"/>
                </a:lnTo>
                <a:lnTo>
                  <a:pt x="0" y="64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8" name="Rectangle 4335"/>
          <p:cNvSpPr>
            <a:spLocks noChangeArrowheads="1"/>
          </p:cNvSpPr>
          <p:nvPr/>
        </p:nvSpPr>
        <p:spPr bwMode="auto">
          <a:xfrm>
            <a:off x="649288" y="1944688"/>
            <a:ext cx="280987" cy="395287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9" name="Rectangle 4336"/>
          <p:cNvSpPr>
            <a:spLocks noChangeArrowheads="1"/>
          </p:cNvSpPr>
          <p:nvPr/>
        </p:nvSpPr>
        <p:spPr bwMode="auto">
          <a:xfrm>
            <a:off x="649288" y="1944688"/>
            <a:ext cx="280987" cy="39528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0" name="Rectangle 4337"/>
          <p:cNvSpPr>
            <a:spLocks noChangeArrowheads="1"/>
          </p:cNvSpPr>
          <p:nvPr/>
        </p:nvSpPr>
        <p:spPr bwMode="auto">
          <a:xfrm>
            <a:off x="671513" y="2062163"/>
            <a:ext cx="234950" cy="1587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1" name="Rectangle 4338"/>
          <p:cNvSpPr>
            <a:spLocks noChangeArrowheads="1"/>
          </p:cNvSpPr>
          <p:nvPr/>
        </p:nvSpPr>
        <p:spPr bwMode="auto">
          <a:xfrm>
            <a:off x="671513" y="2062163"/>
            <a:ext cx="234950" cy="127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2" name="Rectangle 4339"/>
          <p:cNvSpPr>
            <a:spLocks noChangeArrowheads="1"/>
          </p:cNvSpPr>
          <p:nvPr/>
        </p:nvSpPr>
        <p:spPr bwMode="auto">
          <a:xfrm>
            <a:off x="671513" y="2074863"/>
            <a:ext cx="234950" cy="1270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3" name="Rectangle 4340"/>
          <p:cNvSpPr>
            <a:spLocks noChangeArrowheads="1"/>
          </p:cNvSpPr>
          <p:nvPr/>
        </p:nvSpPr>
        <p:spPr bwMode="auto">
          <a:xfrm>
            <a:off x="671513" y="2087563"/>
            <a:ext cx="234950" cy="11112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4" name="Rectangle 4341"/>
          <p:cNvSpPr>
            <a:spLocks noChangeArrowheads="1"/>
          </p:cNvSpPr>
          <p:nvPr/>
        </p:nvSpPr>
        <p:spPr bwMode="auto">
          <a:xfrm>
            <a:off x="671513" y="2098675"/>
            <a:ext cx="234950" cy="14288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5" name="Rectangle 4342"/>
          <p:cNvSpPr>
            <a:spLocks noChangeArrowheads="1"/>
          </p:cNvSpPr>
          <p:nvPr/>
        </p:nvSpPr>
        <p:spPr bwMode="auto">
          <a:xfrm>
            <a:off x="671513" y="2112963"/>
            <a:ext cx="234950" cy="11112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6" name="Rectangle 4343"/>
          <p:cNvSpPr>
            <a:spLocks noChangeArrowheads="1"/>
          </p:cNvSpPr>
          <p:nvPr/>
        </p:nvSpPr>
        <p:spPr bwMode="auto">
          <a:xfrm>
            <a:off x="671513" y="2124075"/>
            <a:ext cx="234950" cy="142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7" name="Rectangle 4344"/>
          <p:cNvSpPr>
            <a:spLocks noChangeArrowheads="1"/>
          </p:cNvSpPr>
          <p:nvPr/>
        </p:nvSpPr>
        <p:spPr bwMode="auto">
          <a:xfrm>
            <a:off x="671513" y="2138363"/>
            <a:ext cx="234950" cy="15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8" name="Rectangle 4345"/>
          <p:cNvSpPr>
            <a:spLocks noChangeArrowheads="1"/>
          </p:cNvSpPr>
          <p:nvPr/>
        </p:nvSpPr>
        <p:spPr bwMode="auto">
          <a:xfrm>
            <a:off x="671513" y="2154238"/>
            <a:ext cx="234950" cy="11112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9" name="Rectangle 4346"/>
          <p:cNvSpPr>
            <a:spLocks noChangeArrowheads="1"/>
          </p:cNvSpPr>
          <p:nvPr/>
        </p:nvSpPr>
        <p:spPr bwMode="auto">
          <a:xfrm>
            <a:off x="671513" y="2165350"/>
            <a:ext cx="234950" cy="12700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0" name="Rectangle 4347"/>
          <p:cNvSpPr>
            <a:spLocks noChangeArrowheads="1"/>
          </p:cNvSpPr>
          <p:nvPr/>
        </p:nvSpPr>
        <p:spPr bwMode="auto">
          <a:xfrm>
            <a:off x="671513" y="2178050"/>
            <a:ext cx="234950" cy="1587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1" name="Rectangle 4348"/>
          <p:cNvSpPr>
            <a:spLocks noChangeArrowheads="1"/>
          </p:cNvSpPr>
          <p:nvPr/>
        </p:nvSpPr>
        <p:spPr bwMode="auto">
          <a:xfrm>
            <a:off x="671513" y="2193925"/>
            <a:ext cx="234950" cy="1587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2" name="Rectangle 4349"/>
          <p:cNvSpPr>
            <a:spLocks noChangeArrowheads="1"/>
          </p:cNvSpPr>
          <p:nvPr/>
        </p:nvSpPr>
        <p:spPr bwMode="auto">
          <a:xfrm>
            <a:off x="671513" y="2209800"/>
            <a:ext cx="234950" cy="95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3" name="Rectangle 4350"/>
          <p:cNvSpPr>
            <a:spLocks noChangeArrowheads="1"/>
          </p:cNvSpPr>
          <p:nvPr/>
        </p:nvSpPr>
        <p:spPr bwMode="auto">
          <a:xfrm>
            <a:off x="671513" y="2219325"/>
            <a:ext cx="234950" cy="14288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4" name="Rectangle 4351"/>
          <p:cNvSpPr>
            <a:spLocks noChangeArrowheads="1"/>
          </p:cNvSpPr>
          <p:nvPr/>
        </p:nvSpPr>
        <p:spPr bwMode="auto">
          <a:xfrm>
            <a:off x="671513" y="2233613"/>
            <a:ext cx="234950" cy="12700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5" name="Rectangle 4352"/>
          <p:cNvSpPr>
            <a:spLocks noChangeArrowheads="1"/>
          </p:cNvSpPr>
          <p:nvPr/>
        </p:nvSpPr>
        <p:spPr bwMode="auto">
          <a:xfrm>
            <a:off x="671513" y="2246313"/>
            <a:ext cx="234950" cy="1111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6" name="Rectangle 4353"/>
          <p:cNvSpPr>
            <a:spLocks noChangeArrowheads="1"/>
          </p:cNvSpPr>
          <p:nvPr/>
        </p:nvSpPr>
        <p:spPr bwMode="auto">
          <a:xfrm>
            <a:off x="671513" y="2257425"/>
            <a:ext cx="234950" cy="1587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7" name="Rectangle 4354"/>
          <p:cNvSpPr>
            <a:spLocks noChangeArrowheads="1"/>
          </p:cNvSpPr>
          <p:nvPr/>
        </p:nvSpPr>
        <p:spPr bwMode="auto">
          <a:xfrm>
            <a:off x="671513" y="2273300"/>
            <a:ext cx="234950" cy="14288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8" name="Rectangle 4355"/>
          <p:cNvSpPr>
            <a:spLocks noChangeArrowheads="1"/>
          </p:cNvSpPr>
          <p:nvPr/>
        </p:nvSpPr>
        <p:spPr bwMode="auto">
          <a:xfrm>
            <a:off x="671513" y="2287588"/>
            <a:ext cx="234950" cy="11112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9" name="Rectangle 4356"/>
          <p:cNvSpPr>
            <a:spLocks noChangeArrowheads="1"/>
          </p:cNvSpPr>
          <p:nvPr/>
        </p:nvSpPr>
        <p:spPr bwMode="auto">
          <a:xfrm>
            <a:off x="671513" y="2298700"/>
            <a:ext cx="234950" cy="142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0" name="Rectangle 4357"/>
          <p:cNvSpPr>
            <a:spLocks noChangeArrowheads="1"/>
          </p:cNvSpPr>
          <p:nvPr/>
        </p:nvSpPr>
        <p:spPr bwMode="auto">
          <a:xfrm>
            <a:off x="671513" y="2312988"/>
            <a:ext cx="234950" cy="31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1" name="Rectangle 4358"/>
          <p:cNvSpPr>
            <a:spLocks noChangeArrowheads="1"/>
          </p:cNvSpPr>
          <p:nvPr/>
        </p:nvSpPr>
        <p:spPr bwMode="auto">
          <a:xfrm>
            <a:off x="671513" y="2190750"/>
            <a:ext cx="1587" cy="74613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2" name="Rectangle 4359"/>
          <p:cNvSpPr>
            <a:spLocks noChangeArrowheads="1"/>
          </p:cNvSpPr>
          <p:nvPr/>
        </p:nvSpPr>
        <p:spPr bwMode="auto">
          <a:xfrm>
            <a:off x="671513" y="2190750"/>
            <a:ext cx="11112" cy="74613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3" name="Rectangle 4360"/>
          <p:cNvSpPr>
            <a:spLocks noChangeArrowheads="1"/>
          </p:cNvSpPr>
          <p:nvPr/>
        </p:nvSpPr>
        <p:spPr bwMode="auto">
          <a:xfrm>
            <a:off x="682625" y="2190750"/>
            <a:ext cx="9525" cy="74613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4" name="Rectangle 4361"/>
          <p:cNvSpPr>
            <a:spLocks noChangeArrowheads="1"/>
          </p:cNvSpPr>
          <p:nvPr/>
        </p:nvSpPr>
        <p:spPr bwMode="auto">
          <a:xfrm>
            <a:off x="692150" y="2190750"/>
            <a:ext cx="9525" cy="74613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5" name="Rectangle 4362"/>
          <p:cNvSpPr>
            <a:spLocks noChangeArrowheads="1"/>
          </p:cNvSpPr>
          <p:nvPr/>
        </p:nvSpPr>
        <p:spPr bwMode="auto">
          <a:xfrm>
            <a:off x="701675" y="2190750"/>
            <a:ext cx="14288" cy="74613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6" name="Rectangle 4363"/>
          <p:cNvSpPr>
            <a:spLocks noChangeArrowheads="1"/>
          </p:cNvSpPr>
          <p:nvPr/>
        </p:nvSpPr>
        <p:spPr bwMode="auto">
          <a:xfrm>
            <a:off x="715963" y="2190750"/>
            <a:ext cx="7937" cy="74613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7" name="Rectangle 4364"/>
          <p:cNvSpPr>
            <a:spLocks noChangeArrowheads="1"/>
          </p:cNvSpPr>
          <p:nvPr/>
        </p:nvSpPr>
        <p:spPr bwMode="auto">
          <a:xfrm>
            <a:off x="723900" y="2190750"/>
            <a:ext cx="12700" cy="74613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8" name="Rectangle 4365"/>
          <p:cNvSpPr>
            <a:spLocks noChangeArrowheads="1"/>
          </p:cNvSpPr>
          <p:nvPr/>
        </p:nvSpPr>
        <p:spPr bwMode="auto">
          <a:xfrm>
            <a:off x="736600" y="2190750"/>
            <a:ext cx="14288" cy="7461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9" name="Rectangle 4366"/>
          <p:cNvSpPr>
            <a:spLocks noChangeArrowheads="1"/>
          </p:cNvSpPr>
          <p:nvPr/>
        </p:nvSpPr>
        <p:spPr bwMode="auto">
          <a:xfrm>
            <a:off x="750888" y="2190750"/>
            <a:ext cx="9525" cy="74613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0" name="Rectangle 4367"/>
          <p:cNvSpPr>
            <a:spLocks noChangeArrowheads="1"/>
          </p:cNvSpPr>
          <p:nvPr/>
        </p:nvSpPr>
        <p:spPr bwMode="auto">
          <a:xfrm>
            <a:off x="760413" y="2190750"/>
            <a:ext cx="9525" cy="74613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1" name="Rectangle 4368"/>
          <p:cNvSpPr>
            <a:spLocks noChangeArrowheads="1"/>
          </p:cNvSpPr>
          <p:nvPr/>
        </p:nvSpPr>
        <p:spPr bwMode="auto">
          <a:xfrm>
            <a:off x="769938" y="2190750"/>
            <a:ext cx="12700" cy="74613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2" name="Rectangle 4369"/>
          <p:cNvSpPr>
            <a:spLocks noChangeArrowheads="1"/>
          </p:cNvSpPr>
          <p:nvPr/>
        </p:nvSpPr>
        <p:spPr bwMode="auto">
          <a:xfrm>
            <a:off x="782638" y="2190750"/>
            <a:ext cx="14287" cy="74613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3" name="Rectangle 4370"/>
          <p:cNvSpPr>
            <a:spLocks noChangeArrowheads="1"/>
          </p:cNvSpPr>
          <p:nvPr/>
        </p:nvSpPr>
        <p:spPr bwMode="auto">
          <a:xfrm>
            <a:off x="796925" y="2190750"/>
            <a:ext cx="7938" cy="74613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4" name="Rectangle 4371"/>
          <p:cNvSpPr>
            <a:spLocks noChangeArrowheads="1"/>
          </p:cNvSpPr>
          <p:nvPr/>
        </p:nvSpPr>
        <p:spPr bwMode="auto">
          <a:xfrm>
            <a:off x="804863" y="2190750"/>
            <a:ext cx="12700" cy="74613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5" name="Rectangle 4372"/>
          <p:cNvSpPr>
            <a:spLocks noChangeArrowheads="1"/>
          </p:cNvSpPr>
          <p:nvPr/>
        </p:nvSpPr>
        <p:spPr bwMode="auto">
          <a:xfrm>
            <a:off x="817563" y="2190750"/>
            <a:ext cx="9525" cy="74613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6" name="Rectangle 4373"/>
          <p:cNvSpPr>
            <a:spLocks noChangeArrowheads="1"/>
          </p:cNvSpPr>
          <p:nvPr/>
        </p:nvSpPr>
        <p:spPr bwMode="auto">
          <a:xfrm>
            <a:off x="827088" y="2190750"/>
            <a:ext cx="11112" cy="74613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7" name="Rectangle 4374"/>
          <p:cNvSpPr>
            <a:spLocks noChangeArrowheads="1"/>
          </p:cNvSpPr>
          <p:nvPr/>
        </p:nvSpPr>
        <p:spPr bwMode="auto">
          <a:xfrm>
            <a:off x="838200" y="2190750"/>
            <a:ext cx="12700" cy="74613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8" name="Rectangle 4375"/>
          <p:cNvSpPr>
            <a:spLocks noChangeArrowheads="1"/>
          </p:cNvSpPr>
          <p:nvPr/>
        </p:nvSpPr>
        <p:spPr bwMode="auto">
          <a:xfrm>
            <a:off x="850900" y="2190750"/>
            <a:ext cx="12700" cy="74613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9" name="Rectangle 4376"/>
          <p:cNvSpPr>
            <a:spLocks noChangeArrowheads="1"/>
          </p:cNvSpPr>
          <p:nvPr/>
        </p:nvSpPr>
        <p:spPr bwMode="auto">
          <a:xfrm>
            <a:off x="863600" y="2190750"/>
            <a:ext cx="9525" cy="74613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0" name="Rectangle 4377"/>
          <p:cNvSpPr>
            <a:spLocks noChangeArrowheads="1"/>
          </p:cNvSpPr>
          <p:nvPr/>
        </p:nvSpPr>
        <p:spPr bwMode="auto">
          <a:xfrm>
            <a:off x="873125" y="2190750"/>
            <a:ext cx="11113" cy="74613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1" name="Rectangle 4378"/>
          <p:cNvSpPr>
            <a:spLocks noChangeArrowheads="1"/>
          </p:cNvSpPr>
          <p:nvPr/>
        </p:nvSpPr>
        <p:spPr bwMode="auto">
          <a:xfrm>
            <a:off x="884238" y="2190750"/>
            <a:ext cx="3175" cy="74613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2" name="Rectangle 4379"/>
          <p:cNvSpPr>
            <a:spLocks noChangeArrowheads="1"/>
          </p:cNvSpPr>
          <p:nvPr/>
        </p:nvSpPr>
        <p:spPr bwMode="auto">
          <a:xfrm>
            <a:off x="671513" y="1963738"/>
            <a:ext cx="234950" cy="1587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3" name="Rectangle 4380"/>
          <p:cNvSpPr>
            <a:spLocks noChangeArrowheads="1"/>
          </p:cNvSpPr>
          <p:nvPr/>
        </p:nvSpPr>
        <p:spPr bwMode="auto">
          <a:xfrm>
            <a:off x="671513" y="1965325"/>
            <a:ext cx="234950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4" name="Rectangle 4381"/>
          <p:cNvSpPr>
            <a:spLocks noChangeArrowheads="1"/>
          </p:cNvSpPr>
          <p:nvPr/>
        </p:nvSpPr>
        <p:spPr bwMode="auto">
          <a:xfrm>
            <a:off x="671513" y="1965325"/>
            <a:ext cx="234950" cy="1588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5" name="Rectangle 4382"/>
          <p:cNvSpPr>
            <a:spLocks noChangeArrowheads="1"/>
          </p:cNvSpPr>
          <p:nvPr/>
        </p:nvSpPr>
        <p:spPr bwMode="auto">
          <a:xfrm>
            <a:off x="671513" y="1966913"/>
            <a:ext cx="234950" cy="1587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6" name="Rectangle 4383"/>
          <p:cNvSpPr>
            <a:spLocks noChangeArrowheads="1"/>
          </p:cNvSpPr>
          <p:nvPr/>
        </p:nvSpPr>
        <p:spPr bwMode="auto">
          <a:xfrm>
            <a:off x="671513" y="1966913"/>
            <a:ext cx="234950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7" name="Rectangle 4384"/>
          <p:cNvSpPr>
            <a:spLocks noChangeArrowheads="1"/>
          </p:cNvSpPr>
          <p:nvPr/>
        </p:nvSpPr>
        <p:spPr bwMode="auto">
          <a:xfrm>
            <a:off x="671513" y="1968500"/>
            <a:ext cx="234950" cy="15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8" name="Rectangle 4385"/>
          <p:cNvSpPr>
            <a:spLocks noChangeArrowheads="1"/>
          </p:cNvSpPr>
          <p:nvPr/>
        </p:nvSpPr>
        <p:spPr bwMode="auto">
          <a:xfrm>
            <a:off x="671513" y="1970088"/>
            <a:ext cx="234950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9" name="Rectangle 4386"/>
          <p:cNvSpPr>
            <a:spLocks noChangeArrowheads="1"/>
          </p:cNvSpPr>
          <p:nvPr/>
        </p:nvSpPr>
        <p:spPr bwMode="auto">
          <a:xfrm>
            <a:off x="671513" y="1970088"/>
            <a:ext cx="234950" cy="1587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0" name="Rectangle 4387"/>
          <p:cNvSpPr>
            <a:spLocks noChangeArrowheads="1"/>
          </p:cNvSpPr>
          <p:nvPr/>
        </p:nvSpPr>
        <p:spPr bwMode="auto">
          <a:xfrm>
            <a:off x="671513" y="1971675"/>
            <a:ext cx="234950" cy="1588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1" name="Rectangle 4388"/>
          <p:cNvSpPr>
            <a:spLocks noChangeArrowheads="1"/>
          </p:cNvSpPr>
          <p:nvPr/>
        </p:nvSpPr>
        <p:spPr bwMode="auto">
          <a:xfrm>
            <a:off x="671513" y="1973263"/>
            <a:ext cx="234950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2" name="Rectangle 4389"/>
          <p:cNvSpPr>
            <a:spLocks noChangeArrowheads="1"/>
          </p:cNvSpPr>
          <p:nvPr/>
        </p:nvSpPr>
        <p:spPr bwMode="auto">
          <a:xfrm>
            <a:off x="671513" y="1963738"/>
            <a:ext cx="234950" cy="95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3" name="Rectangle 4390"/>
          <p:cNvSpPr>
            <a:spLocks noChangeArrowheads="1"/>
          </p:cNvSpPr>
          <p:nvPr/>
        </p:nvSpPr>
        <p:spPr bwMode="auto">
          <a:xfrm>
            <a:off x="671513" y="1973263"/>
            <a:ext cx="3175" cy="34925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4" name="Rectangle 4391"/>
          <p:cNvSpPr>
            <a:spLocks noChangeArrowheads="1"/>
          </p:cNvSpPr>
          <p:nvPr/>
        </p:nvSpPr>
        <p:spPr bwMode="auto">
          <a:xfrm>
            <a:off x="674688" y="1973263"/>
            <a:ext cx="3175" cy="34925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5" name="Rectangle 4392"/>
          <p:cNvSpPr>
            <a:spLocks noChangeArrowheads="1"/>
          </p:cNvSpPr>
          <p:nvPr/>
        </p:nvSpPr>
        <p:spPr bwMode="auto">
          <a:xfrm>
            <a:off x="677863" y="1973263"/>
            <a:ext cx="1587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6" name="Rectangle 4393"/>
          <p:cNvSpPr>
            <a:spLocks noChangeArrowheads="1"/>
          </p:cNvSpPr>
          <p:nvPr/>
        </p:nvSpPr>
        <p:spPr bwMode="auto">
          <a:xfrm>
            <a:off x="679450" y="1973263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7" name="Rectangle 4394"/>
          <p:cNvSpPr>
            <a:spLocks noChangeArrowheads="1"/>
          </p:cNvSpPr>
          <p:nvPr/>
        </p:nvSpPr>
        <p:spPr bwMode="auto">
          <a:xfrm>
            <a:off x="682625" y="1973263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8" name="Rectangle 4395"/>
          <p:cNvSpPr>
            <a:spLocks noChangeArrowheads="1"/>
          </p:cNvSpPr>
          <p:nvPr/>
        </p:nvSpPr>
        <p:spPr bwMode="auto">
          <a:xfrm>
            <a:off x="685800" y="1973263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9" name="Rectangle 4396"/>
          <p:cNvSpPr>
            <a:spLocks noChangeArrowheads="1"/>
          </p:cNvSpPr>
          <p:nvPr/>
        </p:nvSpPr>
        <p:spPr bwMode="auto">
          <a:xfrm>
            <a:off x="688975" y="197326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0" name="Rectangle 4397"/>
          <p:cNvSpPr>
            <a:spLocks noChangeArrowheads="1"/>
          </p:cNvSpPr>
          <p:nvPr/>
        </p:nvSpPr>
        <p:spPr bwMode="auto">
          <a:xfrm>
            <a:off x="692150" y="1973263"/>
            <a:ext cx="4763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1" name="Rectangle 4398"/>
          <p:cNvSpPr>
            <a:spLocks noChangeArrowheads="1"/>
          </p:cNvSpPr>
          <p:nvPr/>
        </p:nvSpPr>
        <p:spPr bwMode="auto">
          <a:xfrm>
            <a:off x="696913" y="1973263"/>
            <a:ext cx="1587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2" name="Rectangle 4399"/>
          <p:cNvSpPr>
            <a:spLocks noChangeArrowheads="1"/>
          </p:cNvSpPr>
          <p:nvPr/>
        </p:nvSpPr>
        <p:spPr bwMode="auto">
          <a:xfrm>
            <a:off x="698500" y="197326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3" name="Rectangle 4400"/>
          <p:cNvSpPr>
            <a:spLocks noChangeArrowheads="1"/>
          </p:cNvSpPr>
          <p:nvPr/>
        </p:nvSpPr>
        <p:spPr bwMode="auto">
          <a:xfrm>
            <a:off x="701675" y="1973263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4" name="Rectangle 4401"/>
          <p:cNvSpPr>
            <a:spLocks noChangeArrowheads="1"/>
          </p:cNvSpPr>
          <p:nvPr/>
        </p:nvSpPr>
        <p:spPr bwMode="auto">
          <a:xfrm>
            <a:off x="704850" y="1973263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5" name="Rectangle 4402"/>
          <p:cNvSpPr>
            <a:spLocks noChangeArrowheads="1"/>
          </p:cNvSpPr>
          <p:nvPr/>
        </p:nvSpPr>
        <p:spPr bwMode="auto">
          <a:xfrm>
            <a:off x="708025" y="1973263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6" name="Rectangle 4403"/>
          <p:cNvSpPr>
            <a:spLocks noChangeArrowheads="1"/>
          </p:cNvSpPr>
          <p:nvPr/>
        </p:nvSpPr>
        <p:spPr bwMode="auto">
          <a:xfrm>
            <a:off x="711200" y="197326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7" name="Rectangle 4404"/>
          <p:cNvSpPr>
            <a:spLocks noChangeArrowheads="1"/>
          </p:cNvSpPr>
          <p:nvPr/>
        </p:nvSpPr>
        <p:spPr bwMode="auto">
          <a:xfrm>
            <a:off x="714375" y="197326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8" name="Rectangle 4405"/>
          <p:cNvSpPr>
            <a:spLocks noChangeArrowheads="1"/>
          </p:cNvSpPr>
          <p:nvPr/>
        </p:nvSpPr>
        <p:spPr bwMode="auto">
          <a:xfrm>
            <a:off x="717550" y="1973263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9" name="Rectangle 4406"/>
          <p:cNvSpPr>
            <a:spLocks noChangeArrowheads="1"/>
          </p:cNvSpPr>
          <p:nvPr/>
        </p:nvSpPr>
        <p:spPr bwMode="auto">
          <a:xfrm>
            <a:off x="720725" y="197326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0" name="Rectangle 4407"/>
          <p:cNvSpPr>
            <a:spLocks noChangeArrowheads="1"/>
          </p:cNvSpPr>
          <p:nvPr/>
        </p:nvSpPr>
        <p:spPr bwMode="auto">
          <a:xfrm>
            <a:off x="723900" y="1973263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1" name="Rectangle 4408"/>
          <p:cNvSpPr>
            <a:spLocks noChangeArrowheads="1"/>
          </p:cNvSpPr>
          <p:nvPr/>
        </p:nvSpPr>
        <p:spPr bwMode="auto">
          <a:xfrm>
            <a:off x="727075" y="1973263"/>
            <a:ext cx="3175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2" name="Rectangle 4409"/>
          <p:cNvSpPr>
            <a:spLocks noChangeArrowheads="1"/>
          </p:cNvSpPr>
          <p:nvPr/>
        </p:nvSpPr>
        <p:spPr bwMode="auto">
          <a:xfrm>
            <a:off x="730250" y="197326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3" name="Rectangle 4410"/>
          <p:cNvSpPr>
            <a:spLocks noChangeArrowheads="1"/>
          </p:cNvSpPr>
          <p:nvPr/>
        </p:nvSpPr>
        <p:spPr bwMode="auto">
          <a:xfrm>
            <a:off x="733425" y="197326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4" name="Rectangle 4411"/>
          <p:cNvSpPr>
            <a:spLocks noChangeArrowheads="1"/>
          </p:cNvSpPr>
          <p:nvPr/>
        </p:nvSpPr>
        <p:spPr bwMode="auto">
          <a:xfrm>
            <a:off x="736600" y="1973263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5" name="Rectangle 4412"/>
          <p:cNvSpPr>
            <a:spLocks noChangeArrowheads="1"/>
          </p:cNvSpPr>
          <p:nvPr/>
        </p:nvSpPr>
        <p:spPr bwMode="auto">
          <a:xfrm>
            <a:off x="739775" y="197326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6" name="Rectangle 4413"/>
          <p:cNvSpPr>
            <a:spLocks noChangeArrowheads="1"/>
          </p:cNvSpPr>
          <p:nvPr/>
        </p:nvSpPr>
        <p:spPr bwMode="auto">
          <a:xfrm>
            <a:off x="742950" y="1973263"/>
            <a:ext cx="1588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7" name="Rectangle 4414"/>
          <p:cNvSpPr>
            <a:spLocks noChangeArrowheads="1"/>
          </p:cNvSpPr>
          <p:nvPr/>
        </p:nvSpPr>
        <p:spPr bwMode="auto">
          <a:xfrm>
            <a:off x="744538" y="1973263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8038" name="Group 4415"/>
          <p:cNvGrpSpPr>
            <a:grpSpLocks/>
          </p:cNvGrpSpPr>
          <p:nvPr/>
        </p:nvGrpSpPr>
        <p:grpSpPr bwMode="auto">
          <a:xfrm>
            <a:off x="20638" y="1893888"/>
            <a:ext cx="960437" cy="1354137"/>
            <a:chOff x="13" y="1193"/>
            <a:chExt cx="605" cy="853"/>
          </a:xfrm>
        </p:grpSpPr>
        <p:sp>
          <p:nvSpPr>
            <p:cNvPr id="209954" name="Rectangle 4416"/>
            <p:cNvSpPr>
              <a:spLocks noChangeArrowheads="1"/>
            </p:cNvSpPr>
            <p:nvPr/>
          </p:nvSpPr>
          <p:spPr bwMode="auto">
            <a:xfrm>
              <a:off x="471" y="1243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5" name="Rectangle 4417"/>
            <p:cNvSpPr>
              <a:spLocks noChangeArrowheads="1"/>
            </p:cNvSpPr>
            <p:nvPr/>
          </p:nvSpPr>
          <p:spPr bwMode="auto">
            <a:xfrm>
              <a:off x="473" y="1243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6" name="Rectangle 4418"/>
            <p:cNvSpPr>
              <a:spLocks noChangeArrowheads="1"/>
            </p:cNvSpPr>
            <p:nvPr/>
          </p:nvSpPr>
          <p:spPr bwMode="auto">
            <a:xfrm>
              <a:off x="475" y="1243"/>
              <a:ext cx="3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7" name="Rectangle 4419"/>
            <p:cNvSpPr>
              <a:spLocks noChangeArrowheads="1"/>
            </p:cNvSpPr>
            <p:nvPr/>
          </p:nvSpPr>
          <p:spPr bwMode="auto">
            <a:xfrm>
              <a:off x="478" y="1243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8" name="Rectangle 4420"/>
            <p:cNvSpPr>
              <a:spLocks noChangeArrowheads="1"/>
            </p:cNvSpPr>
            <p:nvPr/>
          </p:nvSpPr>
          <p:spPr bwMode="auto">
            <a:xfrm>
              <a:off x="480" y="1243"/>
              <a:ext cx="1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9" name="Rectangle 4421"/>
            <p:cNvSpPr>
              <a:spLocks noChangeArrowheads="1"/>
            </p:cNvSpPr>
            <p:nvPr/>
          </p:nvSpPr>
          <p:spPr bwMode="auto">
            <a:xfrm>
              <a:off x="481" y="1243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0" name="Rectangle 4422"/>
            <p:cNvSpPr>
              <a:spLocks noChangeArrowheads="1"/>
            </p:cNvSpPr>
            <p:nvPr/>
          </p:nvSpPr>
          <p:spPr bwMode="auto">
            <a:xfrm>
              <a:off x="483" y="1243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1" name="Rectangle 4423"/>
            <p:cNvSpPr>
              <a:spLocks noChangeArrowheads="1"/>
            </p:cNvSpPr>
            <p:nvPr/>
          </p:nvSpPr>
          <p:spPr bwMode="auto">
            <a:xfrm>
              <a:off x="485" y="1243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2" name="Rectangle 4424"/>
            <p:cNvSpPr>
              <a:spLocks noChangeArrowheads="1"/>
            </p:cNvSpPr>
            <p:nvPr/>
          </p:nvSpPr>
          <p:spPr bwMode="auto">
            <a:xfrm>
              <a:off x="487" y="1243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3" name="Rectangle 4425"/>
            <p:cNvSpPr>
              <a:spLocks noChangeArrowheads="1"/>
            </p:cNvSpPr>
            <p:nvPr/>
          </p:nvSpPr>
          <p:spPr bwMode="auto">
            <a:xfrm>
              <a:off x="489" y="1243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4" name="Rectangle 4426"/>
            <p:cNvSpPr>
              <a:spLocks noChangeArrowheads="1"/>
            </p:cNvSpPr>
            <p:nvPr/>
          </p:nvSpPr>
          <p:spPr bwMode="auto">
            <a:xfrm>
              <a:off x="491" y="1243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5" name="Rectangle 4427"/>
            <p:cNvSpPr>
              <a:spLocks noChangeArrowheads="1"/>
            </p:cNvSpPr>
            <p:nvPr/>
          </p:nvSpPr>
          <p:spPr bwMode="auto">
            <a:xfrm>
              <a:off x="493" y="1243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6" name="Rectangle 4428"/>
            <p:cNvSpPr>
              <a:spLocks noChangeArrowheads="1"/>
            </p:cNvSpPr>
            <p:nvPr/>
          </p:nvSpPr>
          <p:spPr bwMode="auto">
            <a:xfrm>
              <a:off x="495" y="1243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7" name="Rectangle 4429"/>
            <p:cNvSpPr>
              <a:spLocks noChangeArrowheads="1"/>
            </p:cNvSpPr>
            <p:nvPr/>
          </p:nvSpPr>
          <p:spPr bwMode="auto">
            <a:xfrm>
              <a:off x="497" y="1243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8" name="Rectangle 4430"/>
            <p:cNvSpPr>
              <a:spLocks noChangeArrowheads="1"/>
            </p:cNvSpPr>
            <p:nvPr/>
          </p:nvSpPr>
          <p:spPr bwMode="auto">
            <a:xfrm>
              <a:off x="499" y="1243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9" name="Rectangle 4431"/>
            <p:cNvSpPr>
              <a:spLocks noChangeArrowheads="1"/>
            </p:cNvSpPr>
            <p:nvPr/>
          </p:nvSpPr>
          <p:spPr bwMode="auto">
            <a:xfrm>
              <a:off x="501" y="1243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0" name="Rectangle 4432"/>
            <p:cNvSpPr>
              <a:spLocks noChangeArrowheads="1"/>
            </p:cNvSpPr>
            <p:nvPr/>
          </p:nvSpPr>
          <p:spPr bwMode="auto">
            <a:xfrm>
              <a:off x="503" y="1243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1" name="Rectangle 4433"/>
            <p:cNvSpPr>
              <a:spLocks noChangeArrowheads="1"/>
            </p:cNvSpPr>
            <p:nvPr/>
          </p:nvSpPr>
          <p:spPr bwMode="auto">
            <a:xfrm>
              <a:off x="505" y="1243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2" name="Rectangle 4434"/>
            <p:cNvSpPr>
              <a:spLocks noChangeArrowheads="1"/>
            </p:cNvSpPr>
            <p:nvPr/>
          </p:nvSpPr>
          <p:spPr bwMode="auto">
            <a:xfrm>
              <a:off x="507" y="1243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3" name="Rectangle 4435"/>
            <p:cNvSpPr>
              <a:spLocks noChangeArrowheads="1"/>
            </p:cNvSpPr>
            <p:nvPr/>
          </p:nvSpPr>
          <p:spPr bwMode="auto">
            <a:xfrm>
              <a:off x="509" y="1243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4" name="Rectangle 4436"/>
            <p:cNvSpPr>
              <a:spLocks noChangeArrowheads="1"/>
            </p:cNvSpPr>
            <p:nvPr/>
          </p:nvSpPr>
          <p:spPr bwMode="auto">
            <a:xfrm>
              <a:off x="511" y="1243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5" name="Rectangle 4437"/>
            <p:cNvSpPr>
              <a:spLocks noChangeArrowheads="1"/>
            </p:cNvSpPr>
            <p:nvPr/>
          </p:nvSpPr>
          <p:spPr bwMode="auto">
            <a:xfrm>
              <a:off x="513" y="1243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6" name="Rectangle 4438"/>
            <p:cNvSpPr>
              <a:spLocks noChangeArrowheads="1"/>
            </p:cNvSpPr>
            <p:nvPr/>
          </p:nvSpPr>
          <p:spPr bwMode="auto">
            <a:xfrm>
              <a:off x="515" y="1243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7" name="Rectangle 4439"/>
            <p:cNvSpPr>
              <a:spLocks noChangeArrowheads="1"/>
            </p:cNvSpPr>
            <p:nvPr/>
          </p:nvSpPr>
          <p:spPr bwMode="auto">
            <a:xfrm>
              <a:off x="517" y="1243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8" name="Rectangle 4440"/>
            <p:cNvSpPr>
              <a:spLocks noChangeArrowheads="1"/>
            </p:cNvSpPr>
            <p:nvPr/>
          </p:nvSpPr>
          <p:spPr bwMode="auto">
            <a:xfrm>
              <a:off x="519" y="1243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9" name="Rectangle 4441"/>
            <p:cNvSpPr>
              <a:spLocks noChangeArrowheads="1"/>
            </p:cNvSpPr>
            <p:nvPr/>
          </p:nvSpPr>
          <p:spPr bwMode="auto">
            <a:xfrm>
              <a:off x="521" y="1243"/>
              <a:ext cx="1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0" name="Rectangle 4442"/>
            <p:cNvSpPr>
              <a:spLocks noChangeArrowheads="1"/>
            </p:cNvSpPr>
            <p:nvPr/>
          </p:nvSpPr>
          <p:spPr bwMode="auto">
            <a:xfrm>
              <a:off x="522" y="1243"/>
              <a:ext cx="3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1" name="Rectangle 4443"/>
            <p:cNvSpPr>
              <a:spLocks noChangeArrowheads="1"/>
            </p:cNvSpPr>
            <p:nvPr/>
          </p:nvSpPr>
          <p:spPr bwMode="auto">
            <a:xfrm>
              <a:off x="525" y="1243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2" name="Rectangle 4444"/>
            <p:cNvSpPr>
              <a:spLocks noChangeArrowheads="1"/>
            </p:cNvSpPr>
            <p:nvPr/>
          </p:nvSpPr>
          <p:spPr bwMode="auto">
            <a:xfrm>
              <a:off x="527" y="1243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3" name="Rectangle 4445"/>
            <p:cNvSpPr>
              <a:spLocks noChangeArrowheads="1"/>
            </p:cNvSpPr>
            <p:nvPr/>
          </p:nvSpPr>
          <p:spPr bwMode="auto">
            <a:xfrm>
              <a:off x="529" y="1243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4" name="Rectangle 4446"/>
            <p:cNvSpPr>
              <a:spLocks noChangeArrowheads="1"/>
            </p:cNvSpPr>
            <p:nvPr/>
          </p:nvSpPr>
          <p:spPr bwMode="auto">
            <a:xfrm>
              <a:off x="531" y="1243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5" name="Rectangle 4447"/>
            <p:cNvSpPr>
              <a:spLocks noChangeArrowheads="1"/>
            </p:cNvSpPr>
            <p:nvPr/>
          </p:nvSpPr>
          <p:spPr bwMode="auto">
            <a:xfrm>
              <a:off x="533" y="1243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6" name="Rectangle 4448"/>
            <p:cNvSpPr>
              <a:spLocks noChangeArrowheads="1"/>
            </p:cNvSpPr>
            <p:nvPr/>
          </p:nvSpPr>
          <p:spPr bwMode="auto">
            <a:xfrm>
              <a:off x="534" y="1243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7" name="Rectangle 4449"/>
            <p:cNvSpPr>
              <a:spLocks noChangeArrowheads="1"/>
            </p:cNvSpPr>
            <p:nvPr/>
          </p:nvSpPr>
          <p:spPr bwMode="auto">
            <a:xfrm>
              <a:off x="536" y="1243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8" name="Rectangle 4450"/>
            <p:cNvSpPr>
              <a:spLocks noChangeArrowheads="1"/>
            </p:cNvSpPr>
            <p:nvPr/>
          </p:nvSpPr>
          <p:spPr bwMode="auto">
            <a:xfrm>
              <a:off x="538" y="1243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9" name="Rectangle 4451"/>
            <p:cNvSpPr>
              <a:spLocks noChangeArrowheads="1"/>
            </p:cNvSpPr>
            <p:nvPr/>
          </p:nvSpPr>
          <p:spPr bwMode="auto">
            <a:xfrm>
              <a:off x="540" y="1243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0" name="Rectangle 4452"/>
            <p:cNvSpPr>
              <a:spLocks noChangeArrowheads="1"/>
            </p:cNvSpPr>
            <p:nvPr/>
          </p:nvSpPr>
          <p:spPr bwMode="auto">
            <a:xfrm>
              <a:off x="542" y="1243"/>
              <a:ext cx="3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1" name="Rectangle 4453"/>
            <p:cNvSpPr>
              <a:spLocks noChangeArrowheads="1"/>
            </p:cNvSpPr>
            <p:nvPr/>
          </p:nvSpPr>
          <p:spPr bwMode="auto">
            <a:xfrm>
              <a:off x="545" y="1243"/>
              <a:ext cx="1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2" name="Rectangle 4454"/>
            <p:cNvSpPr>
              <a:spLocks noChangeArrowheads="1"/>
            </p:cNvSpPr>
            <p:nvPr/>
          </p:nvSpPr>
          <p:spPr bwMode="auto">
            <a:xfrm>
              <a:off x="546" y="1243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3" name="Rectangle 4455"/>
            <p:cNvSpPr>
              <a:spLocks noChangeArrowheads="1"/>
            </p:cNvSpPr>
            <p:nvPr/>
          </p:nvSpPr>
          <p:spPr bwMode="auto">
            <a:xfrm>
              <a:off x="548" y="1243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4" name="Rectangle 4456"/>
            <p:cNvSpPr>
              <a:spLocks noChangeArrowheads="1"/>
            </p:cNvSpPr>
            <p:nvPr/>
          </p:nvSpPr>
          <p:spPr bwMode="auto">
            <a:xfrm>
              <a:off x="550" y="1243"/>
              <a:ext cx="1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5" name="Rectangle 4457"/>
            <p:cNvSpPr>
              <a:spLocks noChangeArrowheads="1"/>
            </p:cNvSpPr>
            <p:nvPr/>
          </p:nvSpPr>
          <p:spPr bwMode="auto">
            <a:xfrm>
              <a:off x="551" y="1243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6" name="Rectangle 4458"/>
            <p:cNvSpPr>
              <a:spLocks noChangeArrowheads="1"/>
            </p:cNvSpPr>
            <p:nvPr/>
          </p:nvSpPr>
          <p:spPr bwMode="auto">
            <a:xfrm>
              <a:off x="553" y="1243"/>
              <a:ext cx="3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7" name="Rectangle 4459"/>
            <p:cNvSpPr>
              <a:spLocks noChangeArrowheads="1"/>
            </p:cNvSpPr>
            <p:nvPr/>
          </p:nvSpPr>
          <p:spPr bwMode="auto">
            <a:xfrm>
              <a:off x="556" y="1243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8" name="Rectangle 4460"/>
            <p:cNvSpPr>
              <a:spLocks noChangeArrowheads="1"/>
            </p:cNvSpPr>
            <p:nvPr/>
          </p:nvSpPr>
          <p:spPr bwMode="auto">
            <a:xfrm>
              <a:off x="558" y="1243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9" name="Rectangle 4461"/>
            <p:cNvSpPr>
              <a:spLocks noChangeArrowheads="1"/>
            </p:cNvSpPr>
            <p:nvPr/>
          </p:nvSpPr>
          <p:spPr bwMode="auto">
            <a:xfrm>
              <a:off x="560" y="1243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0" name="Rectangle 4462"/>
            <p:cNvSpPr>
              <a:spLocks noChangeArrowheads="1"/>
            </p:cNvSpPr>
            <p:nvPr/>
          </p:nvSpPr>
          <p:spPr bwMode="auto">
            <a:xfrm>
              <a:off x="562" y="1243"/>
              <a:ext cx="1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1" name="Rectangle 4463"/>
            <p:cNvSpPr>
              <a:spLocks noChangeArrowheads="1"/>
            </p:cNvSpPr>
            <p:nvPr/>
          </p:nvSpPr>
          <p:spPr bwMode="auto">
            <a:xfrm>
              <a:off x="563" y="1243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2" name="Rectangle 4464"/>
            <p:cNvSpPr>
              <a:spLocks noChangeArrowheads="1"/>
            </p:cNvSpPr>
            <p:nvPr/>
          </p:nvSpPr>
          <p:spPr bwMode="auto">
            <a:xfrm>
              <a:off x="565" y="1243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3" name="Rectangle 4465"/>
            <p:cNvSpPr>
              <a:spLocks noChangeArrowheads="1"/>
            </p:cNvSpPr>
            <p:nvPr/>
          </p:nvSpPr>
          <p:spPr bwMode="auto">
            <a:xfrm>
              <a:off x="567" y="1243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4" name="Rectangle 4466"/>
            <p:cNvSpPr>
              <a:spLocks noChangeArrowheads="1"/>
            </p:cNvSpPr>
            <p:nvPr/>
          </p:nvSpPr>
          <p:spPr bwMode="auto">
            <a:xfrm>
              <a:off x="569" y="1243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5" name="Rectangle 4467"/>
            <p:cNvSpPr>
              <a:spLocks noChangeArrowheads="1"/>
            </p:cNvSpPr>
            <p:nvPr/>
          </p:nvSpPr>
          <p:spPr bwMode="auto">
            <a:xfrm>
              <a:off x="423" y="1243"/>
              <a:ext cx="148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6" name="Rectangle 4468"/>
            <p:cNvSpPr>
              <a:spLocks noChangeArrowheads="1"/>
            </p:cNvSpPr>
            <p:nvPr/>
          </p:nvSpPr>
          <p:spPr bwMode="auto">
            <a:xfrm>
              <a:off x="427" y="1247"/>
              <a:ext cx="32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7" name="Rectangle 4469"/>
            <p:cNvSpPr>
              <a:spLocks noChangeArrowheads="1"/>
            </p:cNvSpPr>
            <p:nvPr/>
          </p:nvSpPr>
          <p:spPr bwMode="auto">
            <a:xfrm>
              <a:off x="427" y="1247"/>
              <a:ext cx="32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8" name="Rectangle 4470"/>
            <p:cNvSpPr>
              <a:spLocks noChangeArrowheads="1"/>
            </p:cNvSpPr>
            <p:nvPr/>
          </p:nvSpPr>
          <p:spPr bwMode="auto">
            <a:xfrm>
              <a:off x="429" y="1249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9" name="Rectangle 4471"/>
            <p:cNvSpPr>
              <a:spLocks noChangeArrowheads="1"/>
            </p:cNvSpPr>
            <p:nvPr/>
          </p:nvSpPr>
          <p:spPr bwMode="auto">
            <a:xfrm>
              <a:off x="449" y="1249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0" name="Rectangle 4472"/>
            <p:cNvSpPr>
              <a:spLocks noChangeArrowheads="1"/>
            </p:cNvSpPr>
            <p:nvPr/>
          </p:nvSpPr>
          <p:spPr bwMode="auto">
            <a:xfrm>
              <a:off x="429" y="1255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1" name="Rectangle 4473"/>
            <p:cNvSpPr>
              <a:spLocks noChangeArrowheads="1"/>
            </p:cNvSpPr>
            <p:nvPr/>
          </p:nvSpPr>
          <p:spPr bwMode="auto">
            <a:xfrm>
              <a:off x="439" y="1255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2" name="Rectangle 4474"/>
            <p:cNvSpPr>
              <a:spLocks noChangeArrowheads="1"/>
            </p:cNvSpPr>
            <p:nvPr/>
          </p:nvSpPr>
          <p:spPr bwMode="auto">
            <a:xfrm>
              <a:off x="439" y="1249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3" name="Rectangle 4475"/>
            <p:cNvSpPr>
              <a:spLocks noChangeArrowheads="1"/>
            </p:cNvSpPr>
            <p:nvPr/>
          </p:nvSpPr>
          <p:spPr bwMode="auto">
            <a:xfrm>
              <a:off x="449" y="1255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4" name="Freeform 4476"/>
            <p:cNvSpPr>
              <a:spLocks noEditPoints="1"/>
            </p:cNvSpPr>
            <p:nvPr/>
          </p:nvSpPr>
          <p:spPr bwMode="auto">
            <a:xfrm>
              <a:off x="423" y="1299"/>
              <a:ext cx="149" cy="163"/>
            </a:xfrm>
            <a:custGeom>
              <a:avLst/>
              <a:gdLst>
                <a:gd name="T0" fmla="*/ 1 w 296"/>
                <a:gd name="T1" fmla="*/ 1 h 324"/>
                <a:gd name="T2" fmla="*/ 1 w 296"/>
                <a:gd name="T3" fmla="*/ 1 h 324"/>
                <a:gd name="T4" fmla="*/ 0 w 296"/>
                <a:gd name="T5" fmla="*/ 1 h 324"/>
                <a:gd name="T6" fmla="*/ 0 w 296"/>
                <a:gd name="T7" fmla="*/ 1 h 324"/>
                <a:gd name="T8" fmla="*/ 1 w 296"/>
                <a:gd name="T9" fmla="*/ 1 h 324"/>
                <a:gd name="T10" fmla="*/ 1 w 296"/>
                <a:gd name="T11" fmla="*/ 1 h 324"/>
                <a:gd name="T12" fmla="*/ 1 w 296"/>
                <a:gd name="T13" fmla="*/ 1 h 324"/>
                <a:gd name="T14" fmla="*/ 0 w 296"/>
                <a:gd name="T15" fmla="*/ 1 h 324"/>
                <a:gd name="T16" fmla="*/ 0 w 296"/>
                <a:gd name="T17" fmla="*/ 1 h 324"/>
                <a:gd name="T18" fmla="*/ 1 w 296"/>
                <a:gd name="T19" fmla="*/ 1 h 324"/>
                <a:gd name="T20" fmla="*/ 1 w 296"/>
                <a:gd name="T21" fmla="*/ 1 h 324"/>
                <a:gd name="T22" fmla="*/ 1 w 296"/>
                <a:gd name="T23" fmla="*/ 1 h 324"/>
                <a:gd name="T24" fmla="*/ 0 w 296"/>
                <a:gd name="T25" fmla="*/ 1 h 324"/>
                <a:gd name="T26" fmla="*/ 0 w 296"/>
                <a:gd name="T27" fmla="*/ 1 h 324"/>
                <a:gd name="T28" fmla="*/ 1 w 296"/>
                <a:gd name="T29" fmla="*/ 1 h 324"/>
                <a:gd name="T30" fmla="*/ 1 w 296"/>
                <a:gd name="T31" fmla="*/ 1 h 324"/>
                <a:gd name="T32" fmla="*/ 1 w 296"/>
                <a:gd name="T33" fmla="*/ 1 h 324"/>
                <a:gd name="T34" fmla="*/ 0 w 296"/>
                <a:gd name="T35" fmla="*/ 1 h 324"/>
                <a:gd name="T36" fmla="*/ 0 w 296"/>
                <a:gd name="T37" fmla="*/ 1 h 324"/>
                <a:gd name="T38" fmla="*/ 1 w 296"/>
                <a:gd name="T39" fmla="*/ 1 h 324"/>
                <a:gd name="T40" fmla="*/ 1 w 296"/>
                <a:gd name="T41" fmla="*/ 1 h 324"/>
                <a:gd name="T42" fmla="*/ 1 w 296"/>
                <a:gd name="T43" fmla="*/ 1 h 324"/>
                <a:gd name="T44" fmla="*/ 0 w 296"/>
                <a:gd name="T45" fmla="*/ 1 h 324"/>
                <a:gd name="T46" fmla="*/ 0 w 296"/>
                <a:gd name="T47" fmla="*/ 1 h 324"/>
                <a:gd name="T48" fmla="*/ 1 w 296"/>
                <a:gd name="T49" fmla="*/ 1 h 324"/>
                <a:gd name="T50" fmla="*/ 1 w 296"/>
                <a:gd name="T51" fmla="*/ 0 h 324"/>
                <a:gd name="T52" fmla="*/ 1 w 296"/>
                <a:gd name="T53" fmla="*/ 1 h 324"/>
                <a:gd name="T54" fmla="*/ 0 w 296"/>
                <a:gd name="T55" fmla="*/ 1 h 324"/>
                <a:gd name="T56" fmla="*/ 0 w 296"/>
                <a:gd name="T57" fmla="*/ 0 h 324"/>
                <a:gd name="T58" fmla="*/ 1 w 296"/>
                <a:gd name="T59" fmla="*/ 0 h 324"/>
                <a:gd name="T60" fmla="*/ 1 w 296"/>
                <a:gd name="T61" fmla="*/ 1 h 324"/>
                <a:gd name="T62" fmla="*/ 1 w 296"/>
                <a:gd name="T63" fmla="*/ 1 h 324"/>
                <a:gd name="T64" fmla="*/ 1 w 296"/>
                <a:gd name="T65" fmla="*/ 1 h 324"/>
                <a:gd name="T66" fmla="*/ 1 w 296"/>
                <a:gd name="T67" fmla="*/ 1 h 324"/>
                <a:gd name="T68" fmla="*/ 1 w 296"/>
                <a:gd name="T69" fmla="*/ 1 h 324"/>
                <a:gd name="T70" fmla="*/ 1 w 296"/>
                <a:gd name="T71" fmla="*/ 1 h 324"/>
                <a:gd name="T72" fmla="*/ 1 w 296"/>
                <a:gd name="T73" fmla="*/ 1 h 324"/>
                <a:gd name="T74" fmla="*/ 1 w 296"/>
                <a:gd name="T75" fmla="*/ 1 h 324"/>
                <a:gd name="T76" fmla="*/ 1 w 296"/>
                <a:gd name="T77" fmla="*/ 1 h 324"/>
                <a:gd name="T78" fmla="*/ 1 w 296"/>
                <a:gd name="T79" fmla="*/ 1 h 324"/>
                <a:gd name="T80" fmla="*/ 1 w 296"/>
                <a:gd name="T81" fmla="*/ 1 h 324"/>
                <a:gd name="T82" fmla="*/ 1 w 296"/>
                <a:gd name="T83" fmla="*/ 1 h 324"/>
                <a:gd name="T84" fmla="*/ 0 w 296"/>
                <a:gd name="T85" fmla="*/ 1 h 324"/>
                <a:gd name="T86" fmla="*/ 0 w 296"/>
                <a:gd name="T87" fmla="*/ 1 h 324"/>
                <a:gd name="T88" fmla="*/ 1 w 296"/>
                <a:gd name="T89" fmla="*/ 1 h 324"/>
                <a:gd name="T90" fmla="*/ 1 w 296"/>
                <a:gd name="T91" fmla="*/ 1 h 324"/>
                <a:gd name="T92" fmla="*/ 1 w 296"/>
                <a:gd name="T93" fmla="*/ 1 h 324"/>
                <a:gd name="T94" fmla="*/ 0 w 296"/>
                <a:gd name="T95" fmla="*/ 1 h 324"/>
                <a:gd name="T96" fmla="*/ 0 w 296"/>
                <a:gd name="T97" fmla="*/ 1 h 324"/>
                <a:gd name="T98" fmla="*/ 1 w 296"/>
                <a:gd name="T99" fmla="*/ 1 h 324"/>
                <a:gd name="T100" fmla="*/ 1 w 296"/>
                <a:gd name="T101" fmla="*/ 1 h 324"/>
                <a:gd name="T102" fmla="*/ 1 w 296"/>
                <a:gd name="T103" fmla="*/ 1 h 324"/>
                <a:gd name="T104" fmla="*/ 0 w 296"/>
                <a:gd name="T105" fmla="*/ 1 h 324"/>
                <a:gd name="T106" fmla="*/ 0 w 296"/>
                <a:gd name="T107" fmla="*/ 1 h 324"/>
                <a:gd name="T108" fmla="*/ 1 w 296"/>
                <a:gd name="T109" fmla="*/ 1 h 3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6"/>
                <a:gd name="T166" fmla="*/ 0 h 324"/>
                <a:gd name="T167" fmla="*/ 296 w 296"/>
                <a:gd name="T168" fmla="*/ 324 h 3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6" h="324">
                  <a:moveTo>
                    <a:pt x="296" y="160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6" y="160"/>
                  </a:lnTo>
                  <a:close/>
                  <a:moveTo>
                    <a:pt x="296" y="127"/>
                  </a:moveTo>
                  <a:lnTo>
                    <a:pt x="296" y="131"/>
                  </a:lnTo>
                  <a:lnTo>
                    <a:pt x="0" y="131"/>
                  </a:lnTo>
                  <a:lnTo>
                    <a:pt x="0" y="127"/>
                  </a:lnTo>
                  <a:lnTo>
                    <a:pt x="296" y="127"/>
                  </a:lnTo>
                  <a:close/>
                  <a:moveTo>
                    <a:pt x="296" y="96"/>
                  </a:moveTo>
                  <a:lnTo>
                    <a:pt x="29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6" y="96"/>
                  </a:lnTo>
                  <a:close/>
                  <a:moveTo>
                    <a:pt x="296" y="63"/>
                  </a:moveTo>
                  <a:lnTo>
                    <a:pt x="296" y="68"/>
                  </a:lnTo>
                  <a:lnTo>
                    <a:pt x="0" y="68"/>
                  </a:lnTo>
                  <a:lnTo>
                    <a:pt x="0" y="63"/>
                  </a:lnTo>
                  <a:lnTo>
                    <a:pt x="296" y="63"/>
                  </a:lnTo>
                  <a:close/>
                  <a:moveTo>
                    <a:pt x="296" y="31"/>
                  </a:moveTo>
                  <a:lnTo>
                    <a:pt x="296" y="35"/>
                  </a:lnTo>
                  <a:lnTo>
                    <a:pt x="0" y="35"/>
                  </a:lnTo>
                  <a:lnTo>
                    <a:pt x="0" y="31"/>
                  </a:lnTo>
                  <a:lnTo>
                    <a:pt x="296" y="31"/>
                  </a:lnTo>
                  <a:close/>
                  <a:moveTo>
                    <a:pt x="296" y="0"/>
                  </a:moveTo>
                  <a:lnTo>
                    <a:pt x="296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3"/>
                  </a:moveTo>
                  <a:lnTo>
                    <a:pt x="296" y="228"/>
                  </a:lnTo>
                  <a:lnTo>
                    <a:pt x="264" y="228"/>
                  </a:lnTo>
                  <a:lnTo>
                    <a:pt x="264" y="223"/>
                  </a:lnTo>
                  <a:lnTo>
                    <a:pt x="296" y="223"/>
                  </a:lnTo>
                  <a:close/>
                  <a:moveTo>
                    <a:pt x="296" y="192"/>
                  </a:moveTo>
                  <a:lnTo>
                    <a:pt x="296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6" y="192"/>
                  </a:lnTo>
                  <a:close/>
                  <a:moveTo>
                    <a:pt x="296" y="256"/>
                  </a:moveTo>
                  <a:lnTo>
                    <a:pt x="296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6" y="256"/>
                  </a:lnTo>
                  <a:close/>
                  <a:moveTo>
                    <a:pt x="296" y="288"/>
                  </a:moveTo>
                  <a:lnTo>
                    <a:pt x="296" y="291"/>
                  </a:lnTo>
                  <a:lnTo>
                    <a:pt x="0" y="291"/>
                  </a:lnTo>
                  <a:lnTo>
                    <a:pt x="0" y="288"/>
                  </a:lnTo>
                  <a:lnTo>
                    <a:pt x="296" y="288"/>
                  </a:lnTo>
                  <a:close/>
                  <a:moveTo>
                    <a:pt x="296" y="321"/>
                  </a:moveTo>
                  <a:lnTo>
                    <a:pt x="296" y="324"/>
                  </a:lnTo>
                  <a:lnTo>
                    <a:pt x="0" y="324"/>
                  </a:lnTo>
                  <a:lnTo>
                    <a:pt x="0" y="321"/>
                  </a:lnTo>
                  <a:lnTo>
                    <a:pt x="296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5" name="Freeform 4477"/>
            <p:cNvSpPr>
              <a:spLocks/>
            </p:cNvSpPr>
            <p:nvPr/>
          </p:nvSpPr>
          <p:spPr bwMode="auto">
            <a:xfrm>
              <a:off x="543" y="1386"/>
              <a:ext cx="25" cy="38"/>
            </a:xfrm>
            <a:custGeom>
              <a:avLst/>
              <a:gdLst>
                <a:gd name="T0" fmla="*/ 1 w 49"/>
                <a:gd name="T1" fmla="*/ 0 h 76"/>
                <a:gd name="T2" fmla="*/ 1 w 49"/>
                <a:gd name="T3" fmla="*/ 0 h 76"/>
                <a:gd name="T4" fmla="*/ 1 w 49"/>
                <a:gd name="T5" fmla="*/ 1 h 76"/>
                <a:gd name="T6" fmla="*/ 1 w 49"/>
                <a:gd name="T7" fmla="*/ 1 h 76"/>
                <a:gd name="T8" fmla="*/ 1 w 49"/>
                <a:gd name="T9" fmla="*/ 1 h 76"/>
                <a:gd name="T10" fmla="*/ 1 w 49"/>
                <a:gd name="T11" fmla="*/ 1 h 76"/>
                <a:gd name="T12" fmla="*/ 1 w 49"/>
                <a:gd name="T13" fmla="*/ 1 h 76"/>
                <a:gd name="T14" fmla="*/ 1 w 49"/>
                <a:gd name="T15" fmla="*/ 1 h 76"/>
                <a:gd name="T16" fmla="*/ 1 w 49"/>
                <a:gd name="T17" fmla="*/ 1 h 76"/>
                <a:gd name="T18" fmla="*/ 1 w 49"/>
                <a:gd name="T19" fmla="*/ 1 h 76"/>
                <a:gd name="T20" fmla="*/ 0 w 49"/>
                <a:gd name="T21" fmla="*/ 1 h 76"/>
                <a:gd name="T22" fmla="*/ 0 w 49"/>
                <a:gd name="T23" fmla="*/ 1 h 76"/>
                <a:gd name="T24" fmla="*/ 0 w 49"/>
                <a:gd name="T25" fmla="*/ 1 h 76"/>
                <a:gd name="T26" fmla="*/ 1 w 49"/>
                <a:gd name="T27" fmla="*/ 1 h 76"/>
                <a:gd name="T28" fmla="*/ 1 w 49"/>
                <a:gd name="T29" fmla="*/ 1 h 76"/>
                <a:gd name="T30" fmla="*/ 1 w 49"/>
                <a:gd name="T31" fmla="*/ 1 h 76"/>
                <a:gd name="T32" fmla="*/ 1 w 49"/>
                <a:gd name="T33" fmla="*/ 1 h 76"/>
                <a:gd name="T34" fmla="*/ 1 w 49"/>
                <a:gd name="T35" fmla="*/ 1 h 76"/>
                <a:gd name="T36" fmla="*/ 1 w 49"/>
                <a:gd name="T37" fmla="*/ 1 h 76"/>
                <a:gd name="T38" fmla="*/ 1 w 49"/>
                <a:gd name="T39" fmla="*/ 1 h 76"/>
                <a:gd name="T40" fmla="*/ 1 w 49"/>
                <a:gd name="T41" fmla="*/ 1 h 76"/>
                <a:gd name="T42" fmla="*/ 1 w 49"/>
                <a:gd name="T43" fmla="*/ 1 h 76"/>
                <a:gd name="T44" fmla="*/ 1 w 49"/>
                <a:gd name="T45" fmla="*/ 1 h 76"/>
                <a:gd name="T46" fmla="*/ 1 w 49"/>
                <a:gd name="T47" fmla="*/ 1 h 76"/>
                <a:gd name="T48" fmla="*/ 1 w 49"/>
                <a:gd name="T49" fmla="*/ 1 h 76"/>
                <a:gd name="T50" fmla="*/ 1 w 49"/>
                <a:gd name="T51" fmla="*/ 1 h 76"/>
                <a:gd name="T52" fmla="*/ 1 w 49"/>
                <a:gd name="T53" fmla="*/ 1 h 76"/>
                <a:gd name="T54" fmla="*/ 1 w 49"/>
                <a:gd name="T55" fmla="*/ 1 h 76"/>
                <a:gd name="T56" fmla="*/ 1 w 49"/>
                <a:gd name="T57" fmla="*/ 1 h 76"/>
                <a:gd name="T58" fmla="*/ 1 w 49"/>
                <a:gd name="T59" fmla="*/ 1 h 76"/>
                <a:gd name="T60" fmla="*/ 1 w 49"/>
                <a:gd name="T61" fmla="*/ 1 h 76"/>
                <a:gd name="T62" fmla="*/ 1 w 49"/>
                <a:gd name="T63" fmla="*/ 1 h 76"/>
                <a:gd name="T64" fmla="*/ 1 w 49"/>
                <a:gd name="T65" fmla="*/ 1 h 76"/>
                <a:gd name="T66" fmla="*/ 1 w 49"/>
                <a:gd name="T67" fmla="*/ 1 h 76"/>
                <a:gd name="T68" fmla="*/ 1 w 49"/>
                <a:gd name="T69" fmla="*/ 1 h 76"/>
                <a:gd name="T70" fmla="*/ 1 w 49"/>
                <a:gd name="T71" fmla="*/ 1 h 76"/>
                <a:gd name="T72" fmla="*/ 1 w 49"/>
                <a:gd name="T73" fmla="*/ 1 h 76"/>
                <a:gd name="T74" fmla="*/ 1 w 49"/>
                <a:gd name="T75" fmla="*/ 1 h 76"/>
                <a:gd name="T76" fmla="*/ 1 w 49"/>
                <a:gd name="T77" fmla="*/ 1 h 76"/>
                <a:gd name="T78" fmla="*/ 1 w 49"/>
                <a:gd name="T79" fmla="*/ 1 h 76"/>
                <a:gd name="T80" fmla="*/ 1 w 49"/>
                <a:gd name="T81" fmla="*/ 1 h 76"/>
                <a:gd name="T82" fmla="*/ 1 w 49"/>
                <a:gd name="T83" fmla="*/ 1 h 76"/>
                <a:gd name="T84" fmla="*/ 1 w 49"/>
                <a:gd name="T85" fmla="*/ 1 h 76"/>
                <a:gd name="T86" fmla="*/ 1 w 49"/>
                <a:gd name="T87" fmla="*/ 1 h 76"/>
                <a:gd name="T88" fmla="*/ 1 w 49"/>
                <a:gd name="T89" fmla="*/ 0 h 76"/>
                <a:gd name="T90" fmla="*/ 1 w 49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9"/>
                <a:gd name="T139" fmla="*/ 0 h 76"/>
                <a:gd name="T140" fmla="*/ 49 w 49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9" h="76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5" y="2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7" y="11"/>
                  </a:lnTo>
                  <a:lnTo>
                    <a:pt x="3" y="16"/>
                  </a:lnTo>
                  <a:lnTo>
                    <a:pt x="2" y="23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2"/>
                  </a:lnTo>
                  <a:lnTo>
                    <a:pt x="3" y="59"/>
                  </a:lnTo>
                  <a:lnTo>
                    <a:pt x="7" y="64"/>
                  </a:lnTo>
                  <a:lnTo>
                    <a:pt x="11" y="69"/>
                  </a:lnTo>
                  <a:lnTo>
                    <a:pt x="12" y="71"/>
                  </a:lnTo>
                  <a:lnTo>
                    <a:pt x="15" y="73"/>
                  </a:lnTo>
                  <a:lnTo>
                    <a:pt x="17" y="74"/>
                  </a:lnTo>
                  <a:lnTo>
                    <a:pt x="19" y="74"/>
                  </a:lnTo>
                  <a:lnTo>
                    <a:pt x="21" y="76"/>
                  </a:lnTo>
                  <a:lnTo>
                    <a:pt x="24" y="76"/>
                  </a:lnTo>
                  <a:lnTo>
                    <a:pt x="26" y="76"/>
                  </a:lnTo>
                  <a:lnTo>
                    <a:pt x="29" y="74"/>
                  </a:lnTo>
                  <a:lnTo>
                    <a:pt x="31" y="74"/>
                  </a:lnTo>
                  <a:lnTo>
                    <a:pt x="34" y="73"/>
                  </a:lnTo>
                  <a:lnTo>
                    <a:pt x="36" y="71"/>
                  </a:lnTo>
                  <a:lnTo>
                    <a:pt x="37" y="69"/>
                  </a:lnTo>
                  <a:lnTo>
                    <a:pt x="41" y="64"/>
                  </a:lnTo>
                  <a:lnTo>
                    <a:pt x="45" y="59"/>
                  </a:lnTo>
                  <a:lnTo>
                    <a:pt x="46" y="52"/>
                  </a:lnTo>
                  <a:lnTo>
                    <a:pt x="49" y="45"/>
                  </a:lnTo>
                  <a:lnTo>
                    <a:pt x="49" y="38"/>
                  </a:lnTo>
                  <a:lnTo>
                    <a:pt x="49" y="30"/>
                  </a:lnTo>
                  <a:lnTo>
                    <a:pt x="46" y="23"/>
                  </a:lnTo>
                  <a:lnTo>
                    <a:pt x="45" y="16"/>
                  </a:lnTo>
                  <a:lnTo>
                    <a:pt x="41" y="11"/>
                  </a:lnTo>
                  <a:lnTo>
                    <a:pt x="37" y="6"/>
                  </a:lnTo>
                  <a:lnTo>
                    <a:pt x="36" y="5"/>
                  </a:lnTo>
                  <a:lnTo>
                    <a:pt x="34" y="2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10016" name="Picture 4478"/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" y="1385"/>
              <a:ext cx="25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017" name="Rectangle 4479"/>
            <p:cNvSpPr>
              <a:spLocks noChangeArrowheads="1"/>
            </p:cNvSpPr>
            <p:nvPr/>
          </p:nvSpPr>
          <p:spPr bwMode="auto">
            <a:xfrm>
              <a:off x="555" y="1265"/>
              <a:ext cx="4" cy="209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8" name="Rectangle 4480"/>
            <p:cNvSpPr>
              <a:spLocks noChangeArrowheads="1"/>
            </p:cNvSpPr>
            <p:nvPr/>
          </p:nvSpPr>
          <p:spPr bwMode="auto">
            <a:xfrm>
              <a:off x="553" y="1265"/>
              <a:ext cx="4" cy="209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9" name="Freeform 4481"/>
            <p:cNvSpPr>
              <a:spLocks/>
            </p:cNvSpPr>
            <p:nvPr/>
          </p:nvSpPr>
          <p:spPr bwMode="auto">
            <a:xfrm>
              <a:off x="549" y="1438"/>
              <a:ext cx="13" cy="13"/>
            </a:xfrm>
            <a:custGeom>
              <a:avLst/>
              <a:gdLst>
                <a:gd name="T0" fmla="*/ 0 w 26"/>
                <a:gd name="T1" fmla="*/ 0 h 27"/>
                <a:gd name="T2" fmla="*/ 0 w 26"/>
                <a:gd name="T3" fmla="*/ 0 h 27"/>
                <a:gd name="T4" fmla="*/ 1 w 26"/>
                <a:gd name="T5" fmla="*/ 0 h 27"/>
                <a:gd name="T6" fmla="*/ 1 w 26"/>
                <a:gd name="T7" fmla="*/ 0 h 27"/>
                <a:gd name="T8" fmla="*/ 1 w 26"/>
                <a:gd name="T9" fmla="*/ 0 h 27"/>
                <a:gd name="T10" fmla="*/ 1 w 26"/>
                <a:gd name="T11" fmla="*/ 0 h 27"/>
                <a:gd name="T12" fmla="*/ 1 w 26"/>
                <a:gd name="T13" fmla="*/ 0 h 27"/>
                <a:gd name="T14" fmla="*/ 1 w 26"/>
                <a:gd name="T15" fmla="*/ 0 h 27"/>
                <a:gd name="T16" fmla="*/ 1 w 26"/>
                <a:gd name="T17" fmla="*/ 0 h 27"/>
                <a:gd name="T18" fmla="*/ 1 w 26"/>
                <a:gd name="T19" fmla="*/ 0 h 27"/>
                <a:gd name="T20" fmla="*/ 1 w 26"/>
                <a:gd name="T21" fmla="*/ 0 h 27"/>
                <a:gd name="T22" fmla="*/ 1 w 26"/>
                <a:gd name="T23" fmla="*/ 0 h 27"/>
                <a:gd name="T24" fmla="*/ 1 w 26"/>
                <a:gd name="T25" fmla="*/ 0 h 27"/>
                <a:gd name="T26" fmla="*/ 1 w 26"/>
                <a:gd name="T27" fmla="*/ 0 h 27"/>
                <a:gd name="T28" fmla="*/ 1 w 26"/>
                <a:gd name="T29" fmla="*/ 0 h 27"/>
                <a:gd name="T30" fmla="*/ 1 w 26"/>
                <a:gd name="T31" fmla="*/ 0 h 27"/>
                <a:gd name="T32" fmla="*/ 1 w 26"/>
                <a:gd name="T33" fmla="*/ 0 h 27"/>
                <a:gd name="T34" fmla="*/ 1 w 26"/>
                <a:gd name="T35" fmla="*/ 0 h 27"/>
                <a:gd name="T36" fmla="*/ 1 w 26"/>
                <a:gd name="T37" fmla="*/ 0 h 27"/>
                <a:gd name="T38" fmla="*/ 1 w 26"/>
                <a:gd name="T39" fmla="*/ 0 h 27"/>
                <a:gd name="T40" fmla="*/ 1 w 26"/>
                <a:gd name="T41" fmla="*/ 0 h 27"/>
                <a:gd name="T42" fmla="*/ 1 w 26"/>
                <a:gd name="T43" fmla="*/ 0 h 27"/>
                <a:gd name="T44" fmla="*/ 1 w 26"/>
                <a:gd name="T45" fmla="*/ 0 h 27"/>
                <a:gd name="T46" fmla="*/ 1 w 26"/>
                <a:gd name="T47" fmla="*/ 0 h 27"/>
                <a:gd name="T48" fmla="*/ 1 w 26"/>
                <a:gd name="T49" fmla="*/ 0 h 27"/>
                <a:gd name="T50" fmla="*/ 1 w 26"/>
                <a:gd name="T51" fmla="*/ 0 h 27"/>
                <a:gd name="T52" fmla="*/ 1 w 26"/>
                <a:gd name="T53" fmla="*/ 0 h 27"/>
                <a:gd name="T54" fmla="*/ 1 w 26"/>
                <a:gd name="T55" fmla="*/ 0 h 27"/>
                <a:gd name="T56" fmla="*/ 1 w 26"/>
                <a:gd name="T57" fmla="*/ 0 h 27"/>
                <a:gd name="T58" fmla="*/ 1 w 26"/>
                <a:gd name="T59" fmla="*/ 0 h 27"/>
                <a:gd name="T60" fmla="*/ 1 w 26"/>
                <a:gd name="T61" fmla="*/ 0 h 27"/>
                <a:gd name="T62" fmla="*/ 1 w 26"/>
                <a:gd name="T63" fmla="*/ 0 h 27"/>
                <a:gd name="T64" fmla="*/ 0 w 26"/>
                <a:gd name="T65" fmla="*/ 0 h 27"/>
                <a:gd name="T66" fmla="*/ 0 w 26"/>
                <a:gd name="T67" fmla="*/ 0 h 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6"/>
                <a:gd name="T103" fmla="*/ 0 h 27"/>
                <a:gd name="T104" fmla="*/ 26 w 26"/>
                <a:gd name="T105" fmla="*/ 27 h 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6" h="27">
                  <a:moveTo>
                    <a:pt x="0" y="14"/>
                  </a:moveTo>
                  <a:lnTo>
                    <a:pt x="0" y="12"/>
                  </a:lnTo>
                  <a:lnTo>
                    <a:pt x="1" y="9"/>
                  </a:lnTo>
                  <a:lnTo>
                    <a:pt x="2" y="7"/>
                  </a:lnTo>
                  <a:lnTo>
                    <a:pt x="4" y="4"/>
                  </a:lnTo>
                  <a:lnTo>
                    <a:pt x="6" y="3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2"/>
                  </a:lnTo>
                  <a:lnTo>
                    <a:pt x="20" y="3"/>
                  </a:lnTo>
                  <a:lnTo>
                    <a:pt x="23" y="4"/>
                  </a:lnTo>
                  <a:lnTo>
                    <a:pt x="24" y="7"/>
                  </a:lnTo>
                  <a:lnTo>
                    <a:pt x="25" y="9"/>
                  </a:lnTo>
                  <a:lnTo>
                    <a:pt x="26" y="12"/>
                  </a:lnTo>
                  <a:lnTo>
                    <a:pt x="26" y="14"/>
                  </a:lnTo>
                  <a:lnTo>
                    <a:pt x="26" y="17"/>
                  </a:lnTo>
                  <a:lnTo>
                    <a:pt x="25" y="19"/>
                  </a:lnTo>
                  <a:lnTo>
                    <a:pt x="24" y="22"/>
                  </a:lnTo>
                  <a:lnTo>
                    <a:pt x="23" y="23"/>
                  </a:lnTo>
                  <a:lnTo>
                    <a:pt x="20" y="24"/>
                  </a:lnTo>
                  <a:lnTo>
                    <a:pt x="18" y="26"/>
                  </a:lnTo>
                  <a:lnTo>
                    <a:pt x="15" y="27"/>
                  </a:lnTo>
                  <a:lnTo>
                    <a:pt x="13" y="27"/>
                  </a:lnTo>
                  <a:lnTo>
                    <a:pt x="10" y="27"/>
                  </a:lnTo>
                  <a:lnTo>
                    <a:pt x="8" y="26"/>
                  </a:lnTo>
                  <a:lnTo>
                    <a:pt x="6" y="24"/>
                  </a:lnTo>
                  <a:lnTo>
                    <a:pt x="4" y="23"/>
                  </a:lnTo>
                  <a:lnTo>
                    <a:pt x="2" y="22"/>
                  </a:lnTo>
                  <a:lnTo>
                    <a:pt x="1" y="19"/>
                  </a:lnTo>
                  <a:lnTo>
                    <a:pt x="0" y="17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10020" name="Picture 4482"/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" y="1437"/>
              <a:ext cx="14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021" name="Freeform 4483"/>
            <p:cNvSpPr>
              <a:spLocks/>
            </p:cNvSpPr>
            <p:nvPr/>
          </p:nvSpPr>
          <p:spPr bwMode="auto">
            <a:xfrm>
              <a:off x="551" y="1440"/>
              <a:ext cx="9" cy="8"/>
            </a:xfrm>
            <a:custGeom>
              <a:avLst/>
              <a:gdLst>
                <a:gd name="T0" fmla="*/ 0 w 16"/>
                <a:gd name="T1" fmla="*/ 0 h 17"/>
                <a:gd name="T2" fmla="*/ 0 w 16"/>
                <a:gd name="T3" fmla="*/ 0 h 17"/>
                <a:gd name="T4" fmla="*/ 1 w 16"/>
                <a:gd name="T5" fmla="*/ 0 h 17"/>
                <a:gd name="T6" fmla="*/ 1 w 16"/>
                <a:gd name="T7" fmla="*/ 0 h 17"/>
                <a:gd name="T8" fmla="*/ 1 w 16"/>
                <a:gd name="T9" fmla="*/ 0 h 17"/>
                <a:gd name="T10" fmla="*/ 1 w 16"/>
                <a:gd name="T11" fmla="*/ 0 h 17"/>
                <a:gd name="T12" fmla="*/ 1 w 16"/>
                <a:gd name="T13" fmla="*/ 0 h 17"/>
                <a:gd name="T14" fmla="*/ 1 w 16"/>
                <a:gd name="T15" fmla="*/ 0 h 17"/>
                <a:gd name="T16" fmla="*/ 1 w 16"/>
                <a:gd name="T17" fmla="*/ 0 h 17"/>
                <a:gd name="T18" fmla="*/ 1 w 16"/>
                <a:gd name="T19" fmla="*/ 0 h 17"/>
                <a:gd name="T20" fmla="*/ 1 w 16"/>
                <a:gd name="T21" fmla="*/ 0 h 17"/>
                <a:gd name="T22" fmla="*/ 1 w 16"/>
                <a:gd name="T23" fmla="*/ 0 h 17"/>
                <a:gd name="T24" fmla="*/ 1 w 16"/>
                <a:gd name="T25" fmla="*/ 0 h 17"/>
                <a:gd name="T26" fmla="*/ 1 w 16"/>
                <a:gd name="T27" fmla="*/ 0 h 17"/>
                <a:gd name="T28" fmla="*/ 1 w 16"/>
                <a:gd name="T29" fmla="*/ 0 h 17"/>
                <a:gd name="T30" fmla="*/ 1 w 16"/>
                <a:gd name="T31" fmla="*/ 0 h 17"/>
                <a:gd name="T32" fmla="*/ 1 w 16"/>
                <a:gd name="T33" fmla="*/ 0 h 17"/>
                <a:gd name="T34" fmla="*/ 1 w 16"/>
                <a:gd name="T35" fmla="*/ 0 h 17"/>
                <a:gd name="T36" fmla="*/ 1 w 16"/>
                <a:gd name="T37" fmla="*/ 0 h 17"/>
                <a:gd name="T38" fmla="*/ 1 w 16"/>
                <a:gd name="T39" fmla="*/ 0 h 17"/>
                <a:gd name="T40" fmla="*/ 1 w 16"/>
                <a:gd name="T41" fmla="*/ 0 h 17"/>
                <a:gd name="T42" fmla="*/ 1 w 16"/>
                <a:gd name="T43" fmla="*/ 0 h 17"/>
                <a:gd name="T44" fmla="*/ 1 w 16"/>
                <a:gd name="T45" fmla="*/ 0 h 17"/>
                <a:gd name="T46" fmla="*/ 1 w 16"/>
                <a:gd name="T47" fmla="*/ 0 h 17"/>
                <a:gd name="T48" fmla="*/ 0 w 16"/>
                <a:gd name="T49" fmla="*/ 0 h 17"/>
                <a:gd name="T50" fmla="*/ 0 w 16"/>
                <a:gd name="T51" fmla="*/ 0 h 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"/>
                <a:gd name="T79" fmla="*/ 0 h 17"/>
                <a:gd name="T80" fmla="*/ 16 w 16"/>
                <a:gd name="T81" fmla="*/ 17 h 1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" h="17">
                  <a:moveTo>
                    <a:pt x="0" y="9"/>
                  </a:moveTo>
                  <a:lnTo>
                    <a:pt x="0" y="8"/>
                  </a:lnTo>
                  <a:lnTo>
                    <a:pt x="1" y="5"/>
                  </a:lnTo>
                  <a:lnTo>
                    <a:pt x="3" y="3"/>
                  </a:lnTo>
                  <a:lnTo>
                    <a:pt x="5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2"/>
                  </a:lnTo>
                  <a:lnTo>
                    <a:pt x="14" y="3"/>
                  </a:lnTo>
                  <a:lnTo>
                    <a:pt x="15" y="5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5" y="12"/>
                  </a:lnTo>
                  <a:lnTo>
                    <a:pt x="14" y="14"/>
                  </a:lnTo>
                  <a:lnTo>
                    <a:pt x="11" y="17"/>
                  </a:lnTo>
                  <a:lnTo>
                    <a:pt x="9" y="17"/>
                  </a:lnTo>
                  <a:lnTo>
                    <a:pt x="8" y="17"/>
                  </a:lnTo>
                  <a:lnTo>
                    <a:pt x="6" y="17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10022" name="Picture 4484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" y="1440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023" name="Picture 4485"/>
            <p:cNvPicPr>
              <a:picLocks noChangeAspect="1" noChangeArrowheads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" y="1440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024" name="Freeform 4486"/>
            <p:cNvSpPr>
              <a:spLocks/>
            </p:cNvSpPr>
            <p:nvPr/>
          </p:nvSpPr>
          <p:spPr bwMode="auto">
            <a:xfrm>
              <a:off x="554" y="1443"/>
              <a:ext cx="3" cy="2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1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0 h 5"/>
                <a:gd name="T16" fmla="*/ 1 w 5"/>
                <a:gd name="T17" fmla="*/ 0 h 5"/>
                <a:gd name="T18" fmla="*/ 1 w 5"/>
                <a:gd name="T19" fmla="*/ 0 h 5"/>
                <a:gd name="T20" fmla="*/ 1 w 5"/>
                <a:gd name="T21" fmla="*/ 0 h 5"/>
                <a:gd name="T22" fmla="*/ 1 w 5"/>
                <a:gd name="T23" fmla="*/ 0 h 5"/>
                <a:gd name="T24" fmla="*/ 1 w 5"/>
                <a:gd name="T25" fmla="*/ 0 h 5"/>
                <a:gd name="T26" fmla="*/ 1 w 5"/>
                <a:gd name="T27" fmla="*/ 0 h 5"/>
                <a:gd name="T28" fmla="*/ 1 w 5"/>
                <a:gd name="T29" fmla="*/ 0 h 5"/>
                <a:gd name="T30" fmla="*/ 1 w 5"/>
                <a:gd name="T31" fmla="*/ 0 h 5"/>
                <a:gd name="T32" fmla="*/ 0 w 5"/>
                <a:gd name="T33" fmla="*/ 0 h 5"/>
                <a:gd name="T34" fmla="*/ 0 w 5"/>
                <a:gd name="T35" fmla="*/ 0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25" name="Freeform 4487"/>
            <p:cNvSpPr>
              <a:spLocks/>
            </p:cNvSpPr>
            <p:nvPr/>
          </p:nvSpPr>
          <p:spPr bwMode="auto">
            <a:xfrm>
              <a:off x="554" y="1443"/>
              <a:ext cx="3" cy="2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1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0 h 5"/>
                <a:gd name="T16" fmla="*/ 1 w 5"/>
                <a:gd name="T17" fmla="*/ 0 h 5"/>
                <a:gd name="T18" fmla="*/ 1 w 5"/>
                <a:gd name="T19" fmla="*/ 0 h 5"/>
                <a:gd name="T20" fmla="*/ 1 w 5"/>
                <a:gd name="T21" fmla="*/ 0 h 5"/>
                <a:gd name="T22" fmla="*/ 1 w 5"/>
                <a:gd name="T23" fmla="*/ 0 h 5"/>
                <a:gd name="T24" fmla="*/ 1 w 5"/>
                <a:gd name="T25" fmla="*/ 0 h 5"/>
                <a:gd name="T26" fmla="*/ 1 w 5"/>
                <a:gd name="T27" fmla="*/ 0 h 5"/>
                <a:gd name="T28" fmla="*/ 1 w 5"/>
                <a:gd name="T29" fmla="*/ 0 h 5"/>
                <a:gd name="T30" fmla="*/ 1 w 5"/>
                <a:gd name="T31" fmla="*/ 0 h 5"/>
                <a:gd name="T32" fmla="*/ 0 w 5"/>
                <a:gd name="T33" fmla="*/ 0 h 5"/>
                <a:gd name="T34" fmla="*/ 0 w 5"/>
                <a:gd name="T35" fmla="*/ 0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3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26" name="Freeform 4488"/>
            <p:cNvSpPr>
              <a:spLocks/>
            </p:cNvSpPr>
            <p:nvPr/>
          </p:nvSpPr>
          <p:spPr bwMode="auto">
            <a:xfrm>
              <a:off x="409" y="1193"/>
              <a:ext cx="209" cy="289"/>
            </a:xfrm>
            <a:custGeom>
              <a:avLst/>
              <a:gdLst>
                <a:gd name="T0" fmla="*/ 1 w 417"/>
                <a:gd name="T1" fmla="*/ 2 h 578"/>
                <a:gd name="T2" fmla="*/ 1 w 417"/>
                <a:gd name="T3" fmla="*/ 2 h 578"/>
                <a:gd name="T4" fmla="*/ 0 w 417"/>
                <a:gd name="T5" fmla="*/ 2 h 578"/>
                <a:gd name="T6" fmla="*/ 0 w 417"/>
                <a:gd name="T7" fmla="*/ 1 h 578"/>
                <a:gd name="T8" fmla="*/ 1 w 417"/>
                <a:gd name="T9" fmla="*/ 0 h 578"/>
                <a:gd name="T10" fmla="*/ 1 w 417"/>
                <a:gd name="T11" fmla="*/ 0 h 578"/>
                <a:gd name="T12" fmla="*/ 1 w 417"/>
                <a:gd name="T13" fmla="*/ 1 h 578"/>
                <a:gd name="T14" fmla="*/ 1 w 417"/>
                <a:gd name="T15" fmla="*/ 1 h 578"/>
                <a:gd name="T16" fmla="*/ 1 w 417"/>
                <a:gd name="T17" fmla="*/ 2 h 578"/>
                <a:gd name="T18" fmla="*/ 1 w 417"/>
                <a:gd name="T19" fmla="*/ 2 h 578"/>
                <a:gd name="T20" fmla="*/ 1 w 417"/>
                <a:gd name="T21" fmla="*/ 2 h 5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7"/>
                <a:gd name="T34" fmla="*/ 0 h 578"/>
                <a:gd name="T35" fmla="*/ 417 w 417"/>
                <a:gd name="T36" fmla="*/ 578 h 5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7" h="578">
                  <a:moveTo>
                    <a:pt x="16" y="578"/>
                  </a:moveTo>
                  <a:lnTo>
                    <a:pt x="16" y="561"/>
                  </a:lnTo>
                  <a:lnTo>
                    <a:pt x="0" y="561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7" y="0"/>
                  </a:lnTo>
                  <a:lnTo>
                    <a:pt x="417" y="497"/>
                  </a:lnTo>
                  <a:lnTo>
                    <a:pt x="409" y="504"/>
                  </a:lnTo>
                  <a:lnTo>
                    <a:pt x="409" y="513"/>
                  </a:lnTo>
                  <a:lnTo>
                    <a:pt x="344" y="578"/>
                  </a:lnTo>
                  <a:lnTo>
                    <a:pt x="16" y="578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27" name="Rectangle 4489"/>
            <p:cNvSpPr>
              <a:spLocks noChangeArrowheads="1"/>
            </p:cNvSpPr>
            <p:nvPr/>
          </p:nvSpPr>
          <p:spPr bwMode="auto">
            <a:xfrm>
              <a:off x="464" y="1497"/>
              <a:ext cx="10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10028" name="Freeform 4490"/>
            <p:cNvSpPr>
              <a:spLocks noEditPoints="1"/>
            </p:cNvSpPr>
            <p:nvPr/>
          </p:nvSpPr>
          <p:spPr bwMode="auto">
            <a:xfrm>
              <a:off x="21" y="2006"/>
              <a:ext cx="197" cy="40"/>
            </a:xfrm>
            <a:custGeom>
              <a:avLst/>
              <a:gdLst>
                <a:gd name="T0" fmla="*/ 0 w 392"/>
                <a:gd name="T1" fmla="*/ 0 h 81"/>
                <a:gd name="T2" fmla="*/ 1 w 392"/>
                <a:gd name="T3" fmla="*/ 0 h 81"/>
                <a:gd name="T4" fmla="*/ 1 w 392"/>
                <a:gd name="T5" fmla="*/ 0 h 81"/>
                <a:gd name="T6" fmla="*/ 0 w 392"/>
                <a:gd name="T7" fmla="*/ 0 h 81"/>
                <a:gd name="T8" fmla="*/ 0 w 392"/>
                <a:gd name="T9" fmla="*/ 0 h 81"/>
                <a:gd name="T10" fmla="*/ 1 w 392"/>
                <a:gd name="T11" fmla="*/ 0 h 81"/>
                <a:gd name="T12" fmla="*/ 1 w 392"/>
                <a:gd name="T13" fmla="*/ 0 h 81"/>
                <a:gd name="T14" fmla="*/ 1 w 392"/>
                <a:gd name="T15" fmla="*/ 0 h 81"/>
                <a:gd name="T16" fmla="*/ 1 w 392"/>
                <a:gd name="T17" fmla="*/ 0 h 81"/>
                <a:gd name="T18" fmla="*/ 1 w 392"/>
                <a:gd name="T19" fmla="*/ 0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2"/>
                <a:gd name="T31" fmla="*/ 0 h 81"/>
                <a:gd name="T32" fmla="*/ 392 w 392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2" h="81">
                  <a:moveTo>
                    <a:pt x="0" y="81"/>
                  </a:moveTo>
                  <a:lnTo>
                    <a:pt x="328" y="81"/>
                  </a:lnTo>
                  <a:lnTo>
                    <a:pt x="328" y="65"/>
                  </a:lnTo>
                  <a:lnTo>
                    <a:pt x="0" y="65"/>
                  </a:lnTo>
                  <a:lnTo>
                    <a:pt x="0" y="81"/>
                  </a:lnTo>
                  <a:close/>
                  <a:moveTo>
                    <a:pt x="328" y="81"/>
                  </a:moveTo>
                  <a:lnTo>
                    <a:pt x="392" y="17"/>
                  </a:lnTo>
                  <a:lnTo>
                    <a:pt x="392" y="0"/>
                  </a:lnTo>
                  <a:lnTo>
                    <a:pt x="328" y="65"/>
                  </a:lnTo>
                  <a:lnTo>
                    <a:pt x="328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29" name="Freeform 4491"/>
            <p:cNvSpPr>
              <a:spLocks/>
            </p:cNvSpPr>
            <p:nvPr/>
          </p:nvSpPr>
          <p:spPr bwMode="auto">
            <a:xfrm>
              <a:off x="189" y="1757"/>
              <a:ext cx="32" cy="281"/>
            </a:xfrm>
            <a:custGeom>
              <a:avLst/>
              <a:gdLst>
                <a:gd name="T0" fmla="*/ 0 w 64"/>
                <a:gd name="T1" fmla="*/ 2 h 562"/>
                <a:gd name="T2" fmla="*/ 1 w 64"/>
                <a:gd name="T3" fmla="*/ 1 h 562"/>
                <a:gd name="T4" fmla="*/ 1 w 64"/>
                <a:gd name="T5" fmla="*/ 0 h 562"/>
                <a:gd name="T6" fmla="*/ 0 w 64"/>
                <a:gd name="T7" fmla="*/ 1 h 562"/>
                <a:gd name="T8" fmla="*/ 0 w 64"/>
                <a:gd name="T9" fmla="*/ 2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562"/>
                <a:gd name="T17" fmla="*/ 64 w 64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562">
                  <a:moveTo>
                    <a:pt x="0" y="562"/>
                  </a:moveTo>
                  <a:lnTo>
                    <a:pt x="64" y="497"/>
                  </a:lnTo>
                  <a:lnTo>
                    <a:pt x="64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0" name="Freeform 4492"/>
            <p:cNvSpPr>
              <a:spLocks/>
            </p:cNvSpPr>
            <p:nvPr/>
          </p:nvSpPr>
          <p:spPr bwMode="auto">
            <a:xfrm>
              <a:off x="13" y="1757"/>
              <a:ext cx="208" cy="32"/>
            </a:xfrm>
            <a:custGeom>
              <a:avLst/>
              <a:gdLst>
                <a:gd name="T0" fmla="*/ 0 w 416"/>
                <a:gd name="T1" fmla="*/ 1 h 64"/>
                <a:gd name="T2" fmla="*/ 1 w 416"/>
                <a:gd name="T3" fmla="*/ 0 h 64"/>
                <a:gd name="T4" fmla="*/ 1 w 416"/>
                <a:gd name="T5" fmla="*/ 0 h 64"/>
                <a:gd name="T6" fmla="*/ 1 w 416"/>
                <a:gd name="T7" fmla="*/ 1 h 64"/>
                <a:gd name="T8" fmla="*/ 0 w 416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6"/>
                <a:gd name="T16" fmla="*/ 0 h 64"/>
                <a:gd name="T17" fmla="*/ 416 w 416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6" h="64">
                  <a:moveTo>
                    <a:pt x="0" y="64"/>
                  </a:moveTo>
                  <a:lnTo>
                    <a:pt x="64" y="0"/>
                  </a:lnTo>
                  <a:lnTo>
                    <a:pt x="416" y="0"/>
                  </a:lnTo>
                  <a:lnTo>
                    <a:pt x="352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1" name="Rectangle 4493"/>
            <p:cNvSpPr>
              <a:spLocks noChangeArrowheads="1"/>
            </p:cNvSpPr>
            <p:nvPr/>
          </p:nvSpPr>
          <p:spPr bwMode="auto">
            <a:xfrm>
              <a:off x="13" y="1789"/>
              <a:ext cx="176" cy="24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2" name="Rectangle 4494"/>
            <p:cNvSpPr>
              <a:spLocks noChangeArrowheads="1"/>
            </p:cNvSpPr>
            <p:nvPr/>
          </p:nvSpPr>
          <p:spPr bwMode="auto">
            <a:xfrm>
              <a:off x="13" y="1789"/>
              <a:ext cx="176" cy="249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3" name="Rectangle 4495"/>
            <p:cNvSpPr>
              <a:spLocks noChangeArrowheads="1"/>
            </p:cNvSpPr>
            <p:nvPr/>
          </p:nvSpPr>
          <p:spPr bwMode="auto">
            <a:xfrm>
              <a:off x="27" y="1863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4" name="Rectangle 4496"/>
            <p:cNvSpPr>
              <a:spLocks noChangeArrowheads="1"/>
            </p:cNvSpPr>
            <p:nvPr/>
          </p:nvSpPr>
          <p:spPr bwMode="auto">
            <a:xfrm>
              <a:off x="27" y="1864"/>
              <a:ext cx="148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5" name="Rectangle 4497"/>
            <p:cNvSpPr>
              <a:spLocks noChangeArrowheads="1"/>
            </p:cNvSpPr>
            <p:nvPr/>
          </p:nvSpPr>
          <p:spPr bwMode="auto">
            <a:xfrm>
              <a:off x="27" y="1871"/>
              <a:ext cx="148" cy="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6" name="Rectangle 4498"/>
            <p:cNvSpPr>
              <a:spLocks noChangeArrowheads="1"/>
            </p:cNvSpPr>
            <p:nvPr/>
          </p:nvSpPr>
          <p:spPr bwMode="auto">
            <a:xfrm>
              <a:off x="27" y="1879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7" name="Rectangle 4499"/>
            <p:cNvSpPr>
              <a:spLocks noChangeArrowheads="1"/>
            </p:cNvSpPr>
            <p:nvPr/>
          </p:nvSpPr>
          <p:spPr bwMode="auto">
            <a:xfrm>
              <a:off x="27" y="1886"/>
              <a:ext cx="148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8" name="Rectangle 4500"/>
            <p:cNvSpPr>
              <a:spLocks noChangeArrowheads="1"/>
            </p:cNvSpPr>
            <p:nvPr/>
          </p:nvSpPr>
          <p:spPr bwMode="auto">
            <a:xfrm>
              <a:off x="27" y="1895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9" name="Rectangle 4501"/>
            <p:cNvSpPr>
              <a:spLocks noChangeArrowheads="1"/>
            </p:cNvSpPr>
            <p:nvPr/>
          </p:nvSpPr>
          <p:spPr bwMode="auto">
            <a:xfrm>
              <a:off x="27" y="1902"/>
              <a:ext cx="148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0" name="Rectangle 4502"/>
            <p:cNvSpPr>
              <a:spLocks noChangeArrowheads="1"/>
            </p:cNvSpPr>
            <p:nvPr/>
          </p:nvSpPr>
          <p:spPr bwMode="auto">
            <a:xfrm>
              <a:off x="27" y="1911"/>
              <a:ext cx="148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1" name="Rectangle 4503"/>
            <p:cNvSpPr>
              <a:spLocks noChangeArrowheads="1"/>
            </p:cNvSpPr>
            <p:nvPr/>
          </p:nvSpPr>
          <p:spPr bwMode="auto">
            <a:xfrm>
              <a:off x="27" y="1921"/>
              <a:ext cx="148" cy="8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2" name="Rectangle 4504"/>
            <p:cNvSpPr>
              <a:spLocks noChangeArrowheads="1"/>
            </p:cNvSpPr>
            <p:nvPr/>
          </p:nvSpPr>
          <p:spPr bwMode="auto">
            <a:xfrm>
              <a:off x="27" y="1929"/>
              <a:ext cx="148" cy="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3" name="Rectangle 4505"/>
            <p:cNvSpPr>
              <a:spLocks noChangeArrowheads="1"/>
            </p:cNvSpPr>
            <p:nvPr/>
          </p:nvSpPr>
          <p:spPr bwMode="auto">
            <a:xfrm>
              <a:off x="27" y="1936"/>
              <a:ext cx="148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4" name="Rectangle 4506"/>
            <p:cNvSpPr>
              <a:spLocks noChangeArrowheads="1"/>
            </p:cNvSpPr>
            <p:nvPr/>
          </p:nvSpPr>
          <p:spPr bwMode="auto">
            <a:xfrm>
              <a:off x="27" y="1946"/>
              <a:ext cx="148" cy="10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5" name="Rectangle 4507"/>
            <p:cNvSpPr>
              <a:spLocks noChangeArrowheads="1"/>
            </p:cNvSpPr>
            <p:nvPr/>
          </p:nvSpPr>
          <p:spPr bwMode="auto">
            <a:xfrm>
              <a:off x="27" y="1956"/>
              <a:ext cx="148" cy="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6" name="Rectangle 4508"/>
            <p:cNvSpPr>
              <a:spLocks noChangeArrowheads="1"/>
            </p:cNvSpPr>
            <p:nvPr/>
          </p:nvSpPr>
          <p:spPr bwMode="auto">
            <a:xfrm>
              <a:off x="27" y="1962"/>
              <a:ext cx="148" cy="1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7" name="Rectangle 4509"/>
            <p:cNvSpPr>
              <a:spLocks noChangeArrowheads="1"/>
            </p:cNvSpPr>
            <p:nvPr/>
          </p:nvSpPr>
          <p:spPr bwMode="auto">
            <a:xfrm>
              <a:off x="27" y="1972"/>
              <a:ext cx="148" cy="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8" name="Rectangle 4510"/>
            <p:cNvSpPr>
              <a:spLocks noChangeArrowheads="1"/>
            </p:cNvSpPr>
            <p:nvPr/>
          </p:nvSpPr>
          <p:spPr bwMode="auto">
            <a:xfrm>
              <a:off x="27" y="1979"/>
              <a:ext cx="148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9" name="Rectangle 4511"/>
            <p:cNvSpPr>
              <a:spLocks noChangeArrowheads="1"/>
            </p:cNvSpPr>
            <p:nvPr/>
          </p:nvSpPr>
          <p:spPr bwMode="auto">
            <a:xfrm>
              <a:off x="27" y="1987"/>
              <a:ext cx="148" cy="9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0" name="Rectangle 4512"/>
            <p:cNvSpPr>
              <a:spLocks noChangeArrowheads="1"/>
            </p:cNvSpPr>
            <p:nvPr/>
          </p:nvSpPr>
          <p:spPr bwMode="auto">
            <a:xfrm>
              <a:off x="27" y="1996"/>
              <a:ext cx="148" cy="1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1" name="Rectangle 4513"/>
            <p:cNvSpPr>
              <a:spLocks noChangeArrowheads="1"/>
            </p:cNvSpPr>
            <p:nvPr/>
          </p:nvSpPr>
          <p:spPr bwMode="auto">
            <a:xfrm>
              <a:off x="27" y="2006"/>
              <a:ext cx="148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2" name="Rectangle 4514"/>
            <p:cNvSpPr>
              <a:spLocks noChangeArrowheads="1"/>
            </p:cNvSpPr>
            <p:nvPr/>
          </p:nvSpPr>
          <p:spPr bwMode="auto">
            <a:xfrm>
              <a:off x="27" y="2013"/>
              <a:ext cx="148" cy="8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3" name="Rectangle 4515"/>
            <p:cNvSpPr>
              <a:spLocks noChangeArrowheads="1"/>
            </p:cNvSpPr>
            <p:nvPr/>
          </p:nvSpPr>
          <p:spPr bwMode="auto">
            <a:xfrm>
              <a:off x="27" y="2021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4" name="Rectangle 4516"/>
            <p:cNvSpPr>
              <a:spLocks noChangeArrowheads="1"/>
            </p:cNvSpPr>
            <p:nvPr/>
          </p:nvSpPr>
          <p:spPr bwMode="auto">
            <a:xfrm>
              <a:off x="27" y="1944"/>
              <a:ext cx="1" cy="48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5" name="Rectangle 4517"/>
            <p:cNvSpPr>
              <a:spLocks noChangeArrowheads="1"/>
            </p:cNvSpPr>
            <p:nvPr/>
          </p:nvSpPr>
          <p:spPr bwMode="auto">
            <a:xfrm>
              <a:off x="28" y="1944"/>
              <a:ext cx="6" cy="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6" name="Rectangle 4518"/>
            <p:cNvSpPr>
              <a:spLocks noChangeArrowheads="1"/>
            </p:cNvSpPr>
            <p:nvPr/>
          </p:nvSpPr>
          <p:spPr bwMode="auto">
            <a:xfrm>
              <a:off x="34" y="1944"/>
              <a:ext cx="6" cy="4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7" name="Rectangle 4519"/>
            <p:cNvSpPr>
              <a:spLocks noChangeArrowheads="1"/>
            </p:cNvSpPr>
            <p:nvPr/>
          </p:nvSpPr>
          <p:spPr bwMode="auto">
            <a:xfrm>
              <a:off x="40" y="1944"/>
              <a:ext cx="7" cy="4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8" name="Rectangle 4520"/>
            <p:cNvSpPr>
              <a:spLocks noChangeArrowheads="1"/>
            </p:cNvSpPr>
            <p:nvPr/>
          </p:nvSpPr>
          <p:spPr bwMode="auto">
            <a:xfrm>
              <a:off x="47" y="1944"/>
              <a:ext cx="7" cy="48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9" name="Rectangle 4521"/>
            <p:cNvSpPr>
              <a:spLocks noChangeArrowheads="1"/>
            </p:cNvSpPr>
            <p:nvPr/>
          </p:nvSpPr>
          <p:spPr bwMode="auto">
            <a:xfrm>
              <a:off x="54" y="1944"/>
              <a:ext cx="6" cy="48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0" name="Rectangle 4522"/>
            <p:cNvSpPr>
              <a:spLocks noChangeArrowheads="1"/>
            </p:cNvSpPr>
            <p:nvPr/>
          </p:nvSpPr>
          <p:spPr bwMode="auto">
            <a:xfrm>
              <a:off x="60" y="1944"/>
              <a:ext cx="8" cy="4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1" name="Rectangle 4523"/>
            <p:cNvSpPr>
              <a:spLocks noChangeArrowheads="1"/>
            </p:cNvSpPr>
            <p:nvPr/>
          </p:nvSpPr>
          <p:spPr bwMode="auto">
            <a:xfrm>
              <a:off x="68" y="1944"/>
              <a:ext cx="8" cy="4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2" name="Rectangle 4524"/>
            <p:cNvSpPr>
              <a:spLocks noChangeArrowheads="1"/>
            </p:cNvSpPr>
            <p:nvPr/>
          </p:nvSpPr>
          <p:spPr bwMode="auto">
            <a:xfrm>
              <a:off x="76" y="1944"/>
              <a:ext cx="7" cy="48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3" name="Rectangle 4525"/>
            <p:cNvSpPr>
              <a:spLocks noChangeArrowheads="1"/>
            </p:cNvSpPr>
            <p:nvPr/>
          </p:nvSpPr>
          <p:spPr bwMode="auto">
            <a:xfrm>
              <a:off x="83" y="1944"/>
              <a:ext cx="6" cy="4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4" name="Rectangle 4526"/>
            <p:cNvSpPr>
              <a:spLocks noChangeArrowheads="1"/>
            </p:cNvSpPr>
            <p:nvPr/>
          </p:nvSpPr>
          <p:spPr bwMode="auto">
            <a:xfrm>
              <a:off x="89" y="1944"/>
              <a:ext cx="9" cy="48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5" name="Rectangle 4527"/>
            <p:cNvSpPr>
              <a:spLocks noChangeArrowheads="1"/>
            </p:cNvSpPr>
            <p:nvPr/>
          </p:nvSpPr>
          <p:spPr bwMode="auto">
            <a:xfrm>
              <a:off x="98" y="1944"/>
              <a:ext cx="7" cy="48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6" name="Rectangle 4528"/>
            <p:cNvSpPr>
              <a:spLocks noChangeArrowheads="1"/>
            </p:cNvSpPr>
            <p:nvPr/>
          </p:nvSpPr>
          <p:spPr bwMode="auto">
            <a:xfrm>
              <a:off x="105" y="1944"/>
              <a:ext cx="6" cy="48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7" name="Rectangle 4529"/>
            <p:cNvSpPr>
              <a:spLocks noChangeArrowheads="1"/>
            </p:cNvSpPr>
            <p:nvPr/>
          </p:nvSpPr>
          <p:spPr bwMode="auto">
            <a:xfrm>
              <a:off x="111" y="1944"/>
              <a:ext cx="8" cy="4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8" name="Rectangle 4530"/>
            <p:cNvSpPr>
              <a:spLocks noChangeArrowheads="1"/>
            </p:cNvSpPr>
            <p:nvPr/>
          </p:nvSpPr>
          <p:spPr bwMode="auto">
            <a:xfrm>
              <a:off x="119" y="1944"/>
              <a:ext cx="7" cy="4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9" name="Rectangle 4531"/>
            <p:cNvSpPr>
              <a:spLocks noChangeArrowheads="1"/>
            </p:cNvSpPr>
            <p:nvPr/>
          </p:nvSpPr>
          <p:spPr bwMode="auto">
            <a:xfrm>
              <a:off x="126" y="1944"/>
              <a:ext cx="6" cy="4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0" name="Rectangle 4532"/>
            <p:cNvSpPr>
              <a:spLocks noChangeArrowheads="1"/>
            </p:cNvSpPr>
            <p:nvPr/>
          </p:nvSpPr>
          <p:spPr bwMode="auto">
            <a:xfrm>
              <a:off x="132" y="1944"/>
              <a:ext cx="8" cy="48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1" name="Rectangle 4533"/>
            <p:cNvSpPr>
              <a:spLocks noChangeArrowheads="1"/>
            </p:cNvSpPr>
            <p:nvPr/>
          </p:nvSpPr>
          <p:spPr bwMode="auto">
            <a:xfrm>
              <a:off x="140" y="1944"/>
              <a:ext cx="8" cy="4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2" name="Rectangle 4534"/>
            <p:cNvSpPr>
              <a:spLocks noChangeArrowheads="1"/>
            </p:cNvSpPr>
            <p:nvPr/>
          </p:nvSpPr>
          <p:spPr bwMode="auto">
            <a:xfrm>
              <a:off x="148" y="1944"/>
              <a:ext cx="6" cy="48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3" name="Rectangle 4535"/>
            <p:cNvSpPr>
              <a:spLocks noChangeArrowheads="1"/>
            </p:cNvSpPr>
            <p:nvPr/>
          </p:nvSpPr>
          <p:spPr bwMode="auto">
            <a:xfrm>
              <a:off x="154" y="1944"/>
              <a:ext cx="8" cy="48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4" name="Rectangle 4536"/>
            <p:cNvSpPr>
              <a:spLocks noChangeArrowheads="1"/>
            </p:cNvSpPr>
            <p:nvPr/>
          </p:nvSpPr>
          <p:spPr bwMode="auto">
            <a:xfrm>
              <a:off x="162" y="1944"/>
              <a:ext cx="1" cy="48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5" name="Rectangle 4537"/>
            <p:cNvSpPr>
              <a:spLocks noChangeArrowheads="1"/>
            </p:cNvSpPr>
            <p:nvPr/>
          </p:nvSpPr>
          <p:spPr bwMode="auto">
            <a:xfrm>
              <a:off x="27" y="1801"/>
              <a:ext cx="148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6" name="Rectangle 4538"/>
            <p:cNvSpPr>
              <a:spLocks noChangeArrowheads="1"/>
            </p:cNvSpPr>
            <p:nvPr/>
          </p:nvSpPr>
          <p:spPr bwMode="auto">
            <a:xfrm>
              <a:off x="27" y="1802"/>
              <a:ext cx="148" cy="1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7" name="Rectangle 4539"/>
            <p:cNvSpPr>
              <a:spLocks noChangeArrowheads="1"/>
            </p:cNvSpPr>
            <p:nvPr/>
          </p:nvSpPr>
          <p:spPr bwMode="auto">
            <a:xfrm>
              <a:off x="27" y="1802"/>
              <a:ext cx="148" cy="1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8" name="Rectangle 4540"/>
            <p:cNvSpPr>
              <a:spLocks noChangeArrowheads="1"/>
            </p:cNvSpPr>
            <p:nvPr/>
          </p:nvSpPr>
          <p:spPr bwMode="auto">
            <a:xfrm>
              <a:off x="27" y="1803"/>
              <a:ext cx="148" cy="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9" name="Rectangle 4541"/>
            <p:cNvSpPr>
              <a:spLocks noChangeArrowheads="1"/>
            </p:cNvSpPr>
            <p:nvPr/>
          </p:nvSpPr>
          <p:spPr bwMode="auto">
            <a:xfrm>
              <a:off x="27" y="1804"/>
              <a:ext cx="148" cy="1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0" name="Rectangle 4542"/>
            <p:cNvSpPr>
              <a:spLocks noChangeArrowheads="1"/>
            </p:cNvSpPr>
            <p:nvPr/>
          </p:nvSpPr>
          <p:spPr bwMode="auto">
            <a:xfrm>
              <a:off x="27" y="1804"/>
              <a:ext cx="148" cy="1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1" name="Rectangle 4543"/>
            <p:cNvSpPr>
              <a:spLocks noChangeArrowheads="1"/>
            </p:cNvSpPr>
            <p:nvPr/>
          </p:nvSpPr>
          <p:spPr bwMode="auto">
            <a:xfrm>
              <a:off x="27" y="1805"/>
              <a:ext cx="148" cy="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2" name="Rectangle 4544"/>
            <p:cNvSpPr>
              <a:spLocks noChangeArrowheads="1"/>
            </p:cNvSpPr>
            <p:nvPr/>
          </p:nvSpPr>
          <p:spPr bwMode="auto">
            <a:xfrm>
              <a:off x="27" y="1806"/>
              <a:ext cx="148" cy="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3" name="Rectangle 4545"/>
            <p:cNvSpPr>
              <a:spLocks noChangeArrowheads="1"/>
            </p:cNvSpPr>
            <p:nvPr/>
          </p:nvSpPr>
          <p:spPr bwMode="auto">
            <a:xfrm>
              <a:off x="27" y="1806"/>
              <a:ext cx="148" cy="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4" name="Rectangle 4546"/>
            <p:cNvSpPr>
              <a:spLocks noChangeArrowheads="1"/>
            </p:cNvSpPr>
            <p:nvPr/>
          </p:nvSpPr>
          <p:spPr bwMode="auto">
            <a:xfrm>
              <a:off x="27" y="1807"/>
              <a:ext cx="148" cy="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5" name="Rectangle 4547"/>
            <p:cNvSpPr>
              <a:spLocks noChangeArrowheads="1"/>
            </p:cNvSpPr>
            <p:nvPr/>
          </p:nvSpPr>
          <p:spPr bwMode="auto">
            <a:xfrm>
              <a:off x="27" y="1801"/>
              <a:ext cx="148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6" name="Rectangle 4548"/>
            <p:cNvSpPr>
              <a:spLocks noChangeArrowheads="1"/>
            </p:cNvSpPr>
            <p:nvPr/>
          </p:nvSpPr>
          <p:spPr bwMode="auto">
            <a:xfrm>
              <a:off x="27" y="1807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7" name="Rectangle 4549"/>
            <p:cNvSpPr>
              <a:spLocks noChangeArrowheads="1"/>
            </p:cNvSpPr>
            <p:nvPr/>
          </p:nvSpPr>
          <p:spPr bwMode="auto">
            <a:xfrm>
              <a:off x="29" y="1807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8" name="Rectangle 4550"/>
            <p:cNvSpPr>
              <a:spLocks noChangeArrowheads="1"/>
            </p:cNvSpPr>
            <p:nvPr/>
          </p:nvSpPr>
          <p:spPr bwMode="auto">
            <a:xfrm>
              <a:off x="31" y="1807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9" name="Rectangle 4551"/>
            <p:cNvSpPr>
              <a:spLocks noChangeArrowheads="1"/>
            </p:cNvSpPr>
            <p:nvPr/>
          </p:nvSpPr>
          <p:spPr bwMode="auto">
            <a:xfrm>
              <a:off x="33" y="1807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0" name="Rectangle 4552"/>
            <p:cNvSpPr>
              <a:spLocks noChangeArrowheads="1"/>
            </p:cNvSpPr>
            <p:nvPr/>
          </p:nvSpPr>
          <p:spPr bwMode="auto">
            <a:xfrm>
              <a:off x="35" y="1807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1" name="Rectangle 4553"/>
            <p:cNvSpPr>
              <a:spLocks noChangeArrowheads="1"/>
            </p:cNvSpPr>
            <p:nvPr/>
          </p:nvSpPr>
          <p:spPr bwMode="auto">
            <a:xfrm>
              <a:off x="37" y="1807"/>
              <a:ext cx="1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2" name="Rectangle 4554"/>
            <p:cNvSpPr>
              <a:spLocks noChangeArrowheads="1"/>
            </p:cNvSpPr>
            <p:nvPr/>
          </p:nvSpPr>
          <p:spPr bwMode="auto">
            <a:xfrm>
              <a:off x="38" y="1807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3" name="Rectangle 4555"/>
            <p:cNvSpPr>
              <a:spLocks noChangeArrowheads="1"/>
            </p:cNvSpPr>
            <p:nvPr/>
          </p:nvSpPr>
          <p:spPr bwMode="auto">
            <a:xfrm>
              <a:off x="40" y="1807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4" name="Rectangle 4556"/>
            <p:cNvSpPr>
              <a:spLocks noChangeArrowheads="1"/>
            </p:cNvSpPr>
            <p:nvPr/>
          </p:nvSpPr>
          <p:spPr bwMode="auto">
            <a:xfrm>
              <a:off x="42" y="1807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5" name="Rectangle 4557"/>
            <p:cNvSpPr>
              <a:spLocks noChangeArrowheads="1"/>
            </p:cNvSpPr>
            <p:nvPr/>
          </p:nvSpPr>
          <p:spPr bwMode="auto">
            <a:xfrm>
              <a:off x="45" y="1807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6" name="Rectangle 4558"/>
            <p:cNvSpPr>
              <a:spLocks noChangeArrowheads="1"/>
            </p:cNvSpPr>
            <p:nvPr/>
          </p:nvSpPr>
          <p:spPr bwMode="auto">
            <a:xfrm>
              <a:off x="47" y="1807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7" name="Rectangle 4559"/>
            <p:cNvSpPr>
              <a:spLocks noChangeArrowheads="1"/>
            </p:cNvSpPr>
            <p:nvPr/>
          </p:nvSpPr>
          <p:spPr bwMode="auto">
            <a:xfrm>
              <a:off x="49" y="1807"/>
              <a:ext cx="1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8" name="Rectangle 4560"/>
            <p:cNvSpPr>
              <a:spLocks noChangeArrowheads="1"/>
            </p:cNvSpPr>
            <p:nvPr/>
          </p:nvSpPr>
          <p:spPr bwMode="auto">
            <a:xfrm>
              <a:off x="50" y="1807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9" name="Rectangle 4561"/>
            <p:cNvSpPr>
              <a:spLocks noChangeArrowheads="1"/>
            </p:cNvSpPr>
            <p:nvPr/>
          </p:nvSpPr>
          <p:spPr bwMode="auto">
            <a:xfrm>
              <a:off x="52" y="1807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0" name="Rectangle 4562"/>
            <p:cNvSpPr>
              <a:spLocks noChangeArrowheads="1"/>
            </p:cNvSpPr>
            <p:nvPr/>
          </p:nvSpPr>
          <p:spPr bwMode="auto">
            <a:xfrm>
              <a:off x="54" y="1807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1" name="Rectangle 4563"/>
            <p:cNvSpPr>
              <a:spLocks noChangeArrowheads="1"/>
            </p:cNvSpPr>
            <p:nvPr/>
          </p:nvSpPr>
          <p:spPr bwMode="auto">
            <a:xfrm>
              <a:off x="56" y="1807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2" name="Rectangle 4564"/>
            <p:cNvSpPr>
              <a:spLocks noChangeArrowheads="1"/>
            </p:cNvSpPr>
            <p:nvPr/>
          </p:nvSpPr>
          <p:spPr bwMode="auto">
            <a:xfrm>
              <a:off x="58" y="1807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3" name="Rectangle 4565"/>
            <p:cNvSpPr>
              <a:spLocks noChangeArrowheads="1"/>
            </p:cNvSpPr>
            <p:nvPr/>
          </p:nvSpPr>
          <p:spPr bwMode="auto">
            <a:xfrm>
              <a:off x="60" y="1807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4" name="Rectangle 4566"/>
            <p:cNvSpPr>
              <a:spLocks noChangeArrowheads="1"/>
            </p:cNvSpPr>
            <p:nvPr/>
          </p:nvSpPr>
          <p:spPr bwMode="auto">
            <a:xfrm>
              <a:off x="62" y="1807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5" name="Rectangle 4567"/>
            <p:cNvSpPr>
              <a:spLocks noChangeArrowheads="1"/>
            </p:cNvSpPr>
            <p:nvPr/>
          </p:nvSpPr>
          <p:spPr bwMode="auto">
            <a:xfrm>
              <a:off x="64" y="1807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6" name="Rectangle 4568"/>
            <p:cNvSpPr>
              <a:spLocks noChangeArrowheads="1"/>
            </p:cNvSpPr>
            <p:nvPr/>
          </p:nvSpPr>
          <p:spPr bwMode="auto">
            <a:xfrm>
              <a:off x="66" y="1807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7" name="Rectangle 4569"/>
            <p:cNvSpPr>
              <a:spLocks noChangeArrowheads="1"/>
            </p:cNvSpPr>
            <p:nvPr/>
          </p:nvSpPr>
          <p:spPr bwMode="auto">
            <a:xfrm>
              <a:off x="68" y="1807"/>
              <a:ext cx="1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8" name="Rectangle 4570"/>
            <p:cNvSpPr>
              <a:spLocks noChangeArrowheads="1"/>
            </p:cNvSpPr>
            <p:nvPr/>
          </p:nvSpPr>
          <p:spPr bwMode="auto">
            <a:xfrm>
              <a:off x="69" y="1807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9" name="Rectangle 4571"/>
            <p:cNvSpPr>
              <a:spLocks noChangeArrowheads="1"/>
            </p:cNvSpPr>
            <p:nvPr/>
          </p:nvSpPr>
          <p:spPr bwMode="auto">
            <a:xfrm>
              <a:off x="71" y="1807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0" name="Rectangle 4572"/>
            <p:cNvSpPr>
              <a:spLocks noChangeArrowheads="1"/>
            </p:cNvSpPr>
            <p:nvPr/>
          </p:nvSpPr>
          <p:spPr bwMode="auto">
            <a:xfrm>
              <a:off x="73" y="1807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1" name="Rectangle 4573"/>
            <p:cNvSpPr>
              <a:spLocks noChangeArrowheads="1"/>
            </p:cNvSpPr>
            <p:nvPr/>
          </p:nvSpPr>
          <p:spPr bwMode="auto">
            <a:xfrm>
              <a:off x="75" y="1807"/>
              <a:ext cx="3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2" name="Rectangle 4574"/>
            <p:cNvSpPr>
              <a:spLocks noChangeArrowheads="1"/>
            </p:cNvSpPr>
            <p:nvPr/>
          </p:nvSpPr>
          <p:spPr bwMode="auto">
            <a:xfrm>
              <a:off x="78" y="1807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3" name="Rectangle 4575"/>
            <p:cNvSpPr>
              <a:spLocks noChangeArrowheads="1"/>
            </p:cNvSpPr>
            <p:nvPr/>
          </p:nvSpPr>
          <p:spPr bwMode="auto">
            <a:xfrm>
              <a:off x="80" y="1807"/>
              <a:ext cx="1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4" name="Rectangle 4576"/>
            <p:cNvSpPr>
              <a:spLocks noChangeArrowheads="1"/>
            </p:cNvSpPr>
            <p:nvPr/>
          </p:nvSpPr>
          <p:spPr bwMode="auto">
            <a:xfrm>
              <a:off x="81" y="1807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5" name="Rectangle 4577"/>
            <p:cNvSpPr>
              <a:spLocks noChangeArrowheads="1"/>
            </p:cNvSpPr>
            <p:nvPr/>
          </p:nvSpPr>
          <p:spPr bwMode="auto">
            <a:xfrm>
              <a:off x="83" y="1807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6" name="Rectangle 4578"/>
            <p:cNvSpPr>
              <a:spLocks noChangeArrowheads="1"/>
            </p:cNvSpPr>
            <p:nvPr/>
          </p:nvSpPr>
          <p:spPr bwMode="auto">
            <a:xfrm>
              <a:off x="85" y="1807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7" name="Rectangle 4579"/>
            <p:cNvSpPr>
              <a:spLocks noChangeArrowheads="1"/>
            </p:cNvSpPr>
            <p:nvPr/>
          </p:nvSpPr>
          <p:spPr bwMode="auto">
            <a:xfrm>
              <a:off x="87" y="1807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8" name="Rectangle 4580"/>
            <p:cNvSpPr>
              <a:spLocks noChangeArrowheads="1"/>
            </p:cNvSpPr>
            <p:nvPr/>
          </p:nvSpPr>
          <p:spPr bwMode="auto">
            <a:xfrm>
              <a:off x="89" y="1807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9" name="Rectangle 4581"/>
            <p:cNvSpPr>
              <a:spLocks noChangeArrowheads="1"/>
            </p:cNvSpPr>
            <p:nvPr/>
          </p:nvSpPr>
          <p:spPr bwMode="auto">
            <a:xfrm>
              <a:off x="91" y="1807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0" name="Rectangle 4582"/>
            <p:cNvSpPr>
              <a:spLocks noChangeArrowheads="1"/>
            </p:cNvSpPr>
            <p:nvPr/>
          </p:nvSpPr>
          <p:spPr bwMode="auto">
            <a:xfrm>
              <a:off x="93" y="1807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1" name="Rectangle 4583"/>
            <p:cNvSpPr>
              <a:spLocks noChangeArrowheads="1"/>
            </p:cNvSpPr>
            <p:nvPr/>
          </p:nvSpPr>
          <p:spPr bwMode="auto">
            <a:xfrm>
              <a:off x="95" y="1807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2" name="Rectangle 4584"/>
            <p:cNvSpPr>
              <a:spLocks noChangeArrowheads="1"/>
            </p:cNvSpPr>
            <p:nvPr/>
          </p:nvSpPr>
          <p:spPr bwMode="auto">
            <a:xfrm>
              <a:off x="97" y="1807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3" name="Rectangle 4585"/>
            <p:cNvSpPr>
              <a:spLocks noChangeArrowheads="1"/>
            </p:cNvSpPr>
            <p:nvPr/>
          </p:nvSpPr>
          <p:spPr bwMode="auto">
            <a:xfrm>
              <a:off x="99" y="1807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4" name="Rectangle 4586"/>
            <p:cNvSpPr>
              <a:spLocks noChangeArrowheads="1"/>
            </p:cNvSpPr>
            <p:nvPr/>
          </p:nvSpPr>
          <p:spPr bwMode="auto">
            <a:xfrm>
              <a:off x="101" y="1807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5" name="Rectangle 4587"/>
            <p:cNvSpPr>
              <a:spLocks noChangeArrowheads="1"/>
            </p:cNvSpPr>
            <p:nvPr/>
          </p:nvSpPr>
          <p:spPr bwMode="auto">
            <a:xfrm>
              <a:off x="103" y="1807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6" name="Rectangle 4588"/>
            <p:cNvSpPr>
              <a:spLocks noChangeArrowheads="1"/>
            </p:cNvSpPr>
            <p:nvPr/>
          </p:nvSpPr>
          <p:spPr bwMode="auto">
            <a:xfrm>
              <a:off x="105" y="1807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7" name="Rectangle 4589"/>
            <p:cNvSpPr>
              <a:spLocks noChangeArrowheads="1"/>
            </p:cNvSpPr>
            <p:nvPr/>
          </p:nvSpPr>
          <p:spPr bwMode="auto">
            <a:xfrm>
              <a:off x="107" y="1807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8" name="Rectangle 4590"/>
            <p:cNvSpPr>
              <a:spLocks noChangeArrowheads="1"/>
            </p:cNvSpPr>
            <p:nvPr/>
          </p:nvSpPr>
          <p:spPr bwMode="auto">
            <a:xfrm>
              <a:off x="109" y="1807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9" name="Rectangle 4591"/>
            <p:cNvSpPr>
              <a:spLocks noChangeArrowheads="1"/>
            </p:cNvSpPr>
            <p:nvPr/>
          </p:nvSpPr>
          <p:spPr bwMode="auto">
            <a:xfrm>
              <a:off x="111" y="1807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0" name="Rectangle 4592"/>
            <p:cNvSpPr>
              <a:spLocks noChangeArrowheads="1"/>
            </p:cNvSpPr>
            <p:nvPr/>
          </p:nvSpPr>
          <p:spPr bwMode="auto">
            <a:xfrm>
              <a:off x="113" y="1807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1" name="Rectangle 4593"/>
            <p:cNvSpPr>
              <a:spLocks noChangeArrowheads="1"/>
            </p:cNvSpPr>
            <p:nvPr/>
          </p:nvSpPr>
          <p:spPr bwMode="auto">
            <a:xfrm>
              <a:off x="115" y="1807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2" name="Rectangle 4594"/>
            <p:cNvSpPr>
              <a:spLocks noChangeArrowheads="1"/>
            </p:cNvSpPr>
            <p:nvPr/>
          </p:nvSpPr>
          <p:spPr bwMode="auto">
            <a:xfrm>
              <a:off x="117" y="1807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3" name="Rectangle 4595"/>
            <p:cNvSpPr>
              <a:spLocks noChangeArrowheads="1"/>
            </p:cNvSpPr>
            <p:nvPr/>
          </p:nvSpPr>
          <p:spPr bwMode="auto">
            <a:xfrm>
              <a:off x="119" y="1807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4" name="Rectangle 4596"/>
            <p:cNvSpPr>
              <a:spLocks noChangeArrowheads="1"/>
            </p:cNvSpPr>
            <p:nvPr/>
          </p:nvSpPr>
          <p:spPr bwMode="auto">
            <a:xfrm>
              <a:off x="121" y="1807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5" name="Rectangle 4597"/>
            <p:cNvSpPr>
              <a:spLocks noChangeArrowheads="1"/>
            </p:cNvSpPr>
            <p:nvPr/>
          </p:nvSpPr>
          <p:spPr bwMode="auto">
            <a:xfrm>
              <a:off x="123" y="1807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6" name="Rectangle 4598"/>
            <p:cNvSpPr>
              <a:spLocks noChangeArrowheads="1"/>
            </p:cNvSpPr>
            <p:nvPr/>
          </p:nvSpPr>
          <p:spPr bwMode="auto">
            <a:xfrm>
              <a:off x="125" y="1807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7" name="Rectangle 4599"/>
            <p:cNvSpPr>
              <a:spLocks noChangeArrowheads="1"/>
            </p:cNvSpPr>
            <p:nvPr/>
          </p:nvSpPr>
          <p:spPr bwMode="auto">
            <a:xfrm>
              <a:off x="127" y="1807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8" name="Rectangle 4600"/>
            <p:cNvSpPr>
              <a:spLocks noChangeArrowheads="1"/>
            </p:cNvSpPr>
            <p:nvPr/>
          </p:nvSpPr>
          <p:spPr bwMode="auto">
            <a:xfrm>
              <a:off x="129" y="1807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9" name="Rectangle 4601"/>
            <p:cNvSpPr>
              <a:spLocks noChangeArrowheads="1"/>
            </p:cNvSpPr>
            <p:nvPr/>
          </p:nvSpPr>
          <p:spPr bwMode="auto">
            <a:xfrm>
              <a:off x="131" y="1807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0" name="Rectangle 4602"/>
            <p:cNvSpPr>
              <a:spLocks noChangeArrowheads="1"/>
            </p:cNvSpPr>
            <p:nvPr/>
          </p:nvSpPr>
          <p:spPr bwMode="auto">
            <a:xfrm>
              <a:off x="133" y="1807"/>
              <a:ext cx="1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1" name="Rectangle 4603"/>
            <p:cNvSpPr>
              <a:spLocks noChangeArrowheads="1"/>
            </p:cNvSpPr>
            <p:nvPr/>
          </p:nvSpPr>
          <p:spPr bwMode="auto">
            <a:xfrm>
              <a:off x="134" y="1807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2" name="Rectangle 4604"/>
            <p:cNvSpPr>
              <a:spLocks noChangeArrowheads="1"/>
            </p:cNvSpPr>
            <p:nvPr/>
          </p:nvSpPr>
          <p:spPr bwMode="auto">
            <a:xfrm>
              <a:off x="136" y="1807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3" name="Rectangle 4605"/>
            <p:cNvSpPr>
              <a:spLocks noChangeArrowheads="1"/>
            </p:cNvSpPr>
            <p:nvPr/>
          </p:nvSpPr>
          <p:spPr bwMode="auto">
            <a:xfrm>
              <a:off x="138" y="1807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4" name="Rectangle 4606"/>
            <p:cNvSpPr>
              <a:spLocks noChangeArrowheads="1"/>
            </p:cNvSpPr>
            <p:nvPr/>
          </p:nvSpPr>
          <p:spPr bwMode="auto">
            <a:xfrm>
              <a:off x="140" y="1807"/>
              <a:ext cx="3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5" name="Rectangle 4607"/>
            <p:cNvSpPr>
              <a:spLocks noChangeArrowheads="1"/>
            </p:cNvSpPr>
            <p:nvPr/>
          </p:nvSpPr>
          <p:spPr bwMode="auto">
            <a:xfrm>
              <a:off x="143" y="1807"/>
              <a:ext cx="1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6" name="Rectangle 4608"/>
            <p:cNvSpPr>
              <a:spLocks noChangeArrowheads="1"/>
            </p:cNvSpPr>
            <p:nvPr/>
          </p:nvSpPr>
          <p:spPr bwMode="auto">
            <a:xfrm>
              <a:off x="144" y="1807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7" name="Rectangle 4609"/>
            <p:cNvSpPr>
              <a:spLocks noChangeArrowheads="1"/>
            </p:cNvSpPr>
            <p:nvPr/>
          </p:nvSpPr>
          <p:spPr bwMode="auto">
            <a:xfrm>
              <a:off x="146" y="1807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8" name="Rectangle 4610"/>
            <p:cNvSpPr>
              <a:spLocks noChangeArrowheads="1"/>
            </p:cNvSpPr>
            <p:nvPr/>
          </p:nvSpPr>
          <p:spPr bwMode="auto">
            <a:xfrm>
              <a:off x="148" y="1807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9" name="Rectangle 4611"/>
            <p:cNvSpPr>
              <a:spLocks noChangeArrowheads="1"/>
            </p:cNvSpPr>
            <p:nvPr/>
          </p:nvSpPr>
          <p:spPr bwMode="auto">
            <a:xfrm>
              <a:off x="150" y="1807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0" name="Rectangle 4612"/>
            <p:cNvSpPr>
              <a:spLocks noChangeArrowheads="1"/>
            </p:cNvSpPr>
            <p:nvPr/>
          </p:nvSpPr>
          <p:spPr bwMode="auto">
            <a:xfrm>
              <a:off x="152" y="1807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1" name="Rectangle 4613"/>
            <p:cNvSpPr>
              <a:spLocks noChangeArrowheads="1"/>
            </p:cNvSpPr>
            <p:nvPr/>
          </p:nvSpPr>
          <p:spPr bwMode="auto">
            <a:xfrm>
              <a:off x="154" y="1807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2" name="Rectangle 4614"/>
            <p:cNvSpPr>
              <a:spLocks noChangeArrowheads="1"/>
            </p:cNvSpPr>
            <p:nvPr/>
          </p:nvSpPr>
          <p:spPr bwMode="auto">
            <a:xfrm>
              <a:off x="156" y="1807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3" name="Rectangle 4615"/>
            <p:cNvSpPr>
              <a:spLocks noChangeArrowheads="1"/>
            </p:cNvSpPr>
            <p:nvPr/>
          </p:nvSpPr>
          <p:spPr bwMode="auto">
            <a:xfrm>
              <a:off x="158" y="1807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39" name="Group 4616"/>
          <p:cNvGrpSpPr>
            <a:grpSpLocks/>
          </p:cNvGrpSpPr>
          <p:nvPr/>
        </p:nvGrpSpPr>
        <p:grpSpPr bwMode="auto">
          <a:xfrm>
            <a:off x="20638" y="2789238"/>
            <a:ext cx="1797050" cy="3635375"/>
            <a:chOff x="13" y="1757"/>
            <a:chExt cx="1132" cy="2290"/>
          </a:xfrm>
        </p:grpSpPr>
        <p:sp>
          <p:nvSpPr>
            <p:cNvPr id="209754" name="Rectangle 4617"/>
            <p:cNvSpPr>
              <a:spLocks noChangeArrowheads="1"/>
            </p:cNvSpPr>
            <p:nvPr/>
          </p:nvSpPr>
          <p:spPr bwMode="auto">
            <a:xfrm>
              <a:off x="160" y="1807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5" name="Rectangle 4618"/>
            <p:cNvSpPr>
              <a:spLocks noChangeArrowheads="1"/>
            </p:cNvSpPr>
            <p:nvPr/>
          </p:nvSpPr>
          <p:spPr bwMode="auto">
            <a:xfrm>
              <a:off x="162" y="1807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6" name="Rectangle 4619"/>
            <p:cNvSpPr>
              <a:spLocks noChangeArrowheads="1"/>
            </p:cNvSpPr>
            <p:nvPr/>
          </p:nvSpPr>
          <p:spPr bwMode="auto">
            <a:xfrm>
              <a:off x="164" y="1807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7" name="Rectangle 4620"/>
            <p:cNvSpPr>
              <a:spLocks noChangeArrowheads="1"/>
            </p:cNvSpPr>
            <p:nvPr/>
          </p:nvSpPr>
          <p:spPr bwMode="auto">
            <a:xfrm>
              <a:off x="166" y="1807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8" name="Rectangle 4621"/>
            <p:cNvSpPr>
              <a:spLocks noChangeArrowheads="1"/>
            </p:cNvSpPr>
            <p:nvPr/>
          </p:nvSpPr>
          <p:spPr bwMode="auto">
            <a:xfrm>
              <a:off x="168" y="1807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9" name="Rectangle 4622"/>
            <p:cNvSpPr>
              <a:spLocks noChangeArrowheads="1"/>
            </p:cNvSpPr>
            <p:nvPr/>
          </p:nvSpPr>
          <p:spPr bwMode="auto">
            <a:xfrm>
              <a:off x="170" y="1807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0" name="Rectangle 4623"/>
            <p:cNvSpPr>
              <a:spLocks noChangeArrowheads="1"/>
            </p:cNvSpPr>
            <p:nvPr/>
          </p:nvSpPr>
          <p:spPr bwMode="auto">
            <a:xfrm>
              <a:off x="172" y="1807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1" name="Rectangle 4624"/>
            <p:cNvSpPr>
              <a:spLocks noChangeArrowheads="1"/>
            </p:cNvSpPr>
            <p:nvPr/>
          </p:nvSpPr>
          <p:spPr bwMode="auto">
            <a:xfrm>
              <a:off x="174" y="1807"/>
              <a:ext cx="1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2" name="Rectangle 4625"/>
            <p:cNvSpPr>
              <a:spLocks noChangeArrowheads="1"/>
            </p:cNvSpPr>
            <p:nvPr/>
          </p:nvSpPr>
          <p:spPr bwMode="auto">
            <a:xfrm>
              <a:off x="27" y="1807"/>
              <a:ext cx="148" cy="2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3" name="Rectangle 4626"/>
            <p:cNvSpPr>
              <a:spLocks noChangeArrowheads="1"/>
            </p:cNvSpPr>
            <p:nvPr/>
          </p:nvSpPr>
          <p:spPr bwMode="auto">
            <a:xfrm>
              <a:off x="32" y="1811"/>
              <a:ext cx="31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4" name="Rectangle 4627"/>
            <p:cNvSpPr>
              <a:spLocks noChangeArrowheads="1"/>
            </p:cNvSpPr>
            <p:nvPr/>
          </p:nvSpPr>
          <p:spPr bwMode="auto">
            <a:xfrm>
              <a:off x="32" y="1811"/>
              <a:ext cx="31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5" name="Rectangle 4628"/>
            <p:cNvSpPr>
              <a:spLocks noChangeArrowheads="1"/>
            </p:cNvSpPr>
            <p:nvPr/>
          </p:nvSpPr>
          <p:spPr bwMode="auto">
            <a:xfrm>
              <a:off x="33" y="1813"/>
              <a:ext cx="8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6" name="Rectangle 4629"/>
            <p:cNvSpPr>
              <a:spLocks noChangeArrowheads="1"/>
            </p:cNvSpPr>
            <p:nvPr/>
          </p:nvSpPr>
          <p:spPr bwMode="auto">
            <a:xfrm>
              <a:off x="53" y="1813"/>
              <a:ext cx="8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7" name="Rectangle 4630"/>
            <p:cNvSpPr>
              <a:spLocks noChangeArrowheads="1"/>
            </p:cNvSpPr>
            <p:nvPr/>
          </p:nvSpPr>
          <p:spPr bwMode="auto">
            <a:xfrm>
              <a:off x="33" y="1819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8" name="Rectangle 4631"/>
            <p:cNvSpPr>
              <a:spLocks noChangeArrowheads="1"/>
            </p:cNvSpPr>
            <p:nvPr/>
          </p:nvSpPr>
          <p:spPr bwMode="auto">
            <a:xfrm>
              <a:off x="44" y="1819"/>
              <a:ext cx="7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9" name="Rectangle 4632"/>
            <p:cNvSpPr>
              <a:spLocks noChangeArrowheads="1"/>
            </p:cNvSpPr>
            <p:nvPr/>
          </p:nvSpPr>
          <p:spPr bwMode="auto">
            <a:xfrm>
              <a:off x="44" y="1813"/>
              <a:ext cx="7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70" name="Rectangle 4633"/>
            <p:cNvSpPr>
              <a:spLocks noChangeArrowheads="1"/>
            </p:cNvSpPr>
            <p:nvPr/>
          </p:nvSpPr>
          <p:spPr bwMode="auto">
            <a:xfrm>
              <a:off x="53" y="1819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71" name="Freeform 4634"/>
            <p:cNvSpPr>
              <a:spLocks noEditPoints="1"/>
            </p:cNvSpPr>
            <p:nvPr/>
          </p:nvSpPr>
          <p:spPr bwMode="auto">
            <a:xfrm>
              <a:off x="27" y="1864"/>
              <a:ext cx="148" cy="162"/>
            </a:xfrm>
            <a:custGeom>
              <a:avLst/>
              <a:gdLst>
                <a:gd name="T0" fmla="*/ 0 w 297"/>
                <a:gd name="T1" fmla="*/ 0 h 325"/>
                <a:gd name="T2" fmla="*/ 0 w 297"/>
                <a:gd name="T3" fmla="*/ 0 h 325"/>
                <a:gd name="T4" fmla="*/ 0 w 297"/>
                <a:gd name="T5" fmla="*/ 0 h 325"/>
                <a:gd name="T6" fmla="*/ 0 w 297"/>
                <a:gd name="T7" fmla="*/ 0 h 325"/>
                <a:gd name="T8" fmla="*/ 0 w 297"/>
                <a:gd name="T9" fmla="*/ 0 h 325"/>
                <a:gd name="T10" fmla="*/ 0 w 297"/>
                <a:gd name="T11" fmla="*/ 0 h 325"/>
                <a:gd name="T12" fmla="*/ 0 w 297"/>
                <a:gd name="T13" fmla="*/ 0 h 325"/>
                <a:gd name="T14" fmla="*/ 0 w 297"/>
                <a:gd name="T15" fmla="*/ 0 h 325"/>
                <a:gd name="T16" fmla="*/ 0 w 297"/>
                <a:gd name="T17" fmla="*/ 0 h 325"/>
                <a:gd name="T18" fmla="*/ 0 w 297"/>
                <a:gd name="T19" fmla="*/ 0 h 325"/>
                <a:gd name="T20" fmla="*/ 0 w 297"/>
                <a:gd name="T21" fmla="*/ 0 h 325"/>
                <a:gd name="T22" fmla="*/ 0 w 297"/>
                <a:gd name="T23" fmla="*/ 0 h 325"/>
                <a:gd name="T24" fmla="*/ 0 w 297"/>
                <a:gd name="T25" fmla="*/ 0 h 325"/>
                <a:gd name="T26" fmla="*/ 0 w 297"/>
                <a:gd name="T27" fmla="*/ 0 h 325"/>
                <a:gd name="T28" fmla="*/ 0 w 297"/>
                <a:gd name="T29" fmla="*/ 0 h 325"/>
                <a:gd name="T30" fmla="*/ 0 w 297"/>
                <a:gd name="T31" fmla="*/ 0 h 325"/>
                <a:gd name="T32" fmla="*/ 0 w 297"/>
                <a:gd name="T33" fmla="*/ 0 h 325"/>
                <a:gd name="T34" fmla="*/ 0 w 297"/>
                <a:gd name="T35" fmla="*/ 0 h 325"/>
                <a:gd name="T36" fmla="*/ 0 w 297"/>
                <a:gd name="T37" fmla="*/ 0 h 325"/>
                <a:gd name="T38" fmla="*/ 0 w 297"/>
                <a:gd name="T39" fmla="*/ 0 h 325"/>
                <a:gd name="T40" fmla="*/ 0 w 297"/>
                <a:gd name="T41" fmla="*/ 0 h 325"/>
                <a:gd name="T42" fmla="*/ 0 w 297"/>
                <a:gd name="T43" fmla="*/ 0 h 325"/>
                <a:gd name="T44" fmla="*/ 0 w 297"/>
                <a:gd name="T45" fmla="*/ 0 h 325"/>
                <a:gd name="T46" fmla="*/ 0 w 297"/>
                <a:gd name="T47" fmla="*/ 0 h 325"/>
                <a:gd name="T48" fmla="*/ 0 w 297"/>
                <a:gd name="T49" fmla="*/ 0 h 325"/>
                <a:gd name="T50" fmla="*/ 0 w 297"/>
                <a:gd name="T51" fmla="*/ 0 h 325"/>
                <a:gd name="T52" fmla="*/ 0 w 297"/>
                <a:gd name="T53" fmla="*/ 0 h 325"/>
                <a:gd name="T54" fmla="*/ 0 w 297"/>
                <a:gd name="T55" fmla="*/ 0 h 325"/>
                <a:gd name="T56" fmla="*/ 0 w 297"/>
                <a:gd name="T57" fmla="*/ 0 h 325"/>
                <a:gd name="T58" fmla="*/ 0 w 297"/>
                <a:gd name="T59" fmla="*/ 0 h 325"/>
                <a:gd name="T60" fmla="*/ 0 w 297"/>
                <a:gd name="T61" fmla="*/ 0 h 325"/>
                <a:gd name="T62" fmla="*/ 0 w 297"/>
                <a:gd name="T63" fmla="*/ 0 h 325"/>
                <a:gd name="T64" fmla="*/ 0 w 297"/>
                <a:gd name="T65" fmla="*/ 0 h 325"/>
                <a:gd name="T66" fmla="*/ 0 w 297"/>
                <a:gd name="T67" fmla="*/ 0 h 325"/>
                <a:gd name="T68" fmla="*/ 0 w 297"/>
                <a:gd name="T69" fmla="*/ 0 h 325"/>
                <a:gd name="T70" fmla="*/ 0 w 297"/>
                <a:gd name="T71" fmla="*/ 0 h 325"/>
                <a:gd name="T72" fmla="*/ 0 w 297"/>
                <a:gd name="T73" fmla="*/ 0 h 325"/>
                <a:gd name="T74" fmla="*/ 0 w 297"/>
                <a:gd name="T75" fmla="*/ 0 h 325"/>
                <a:gd name="T76" fmla="*/ 0 w 297"/>
                <a:gd name="T77" fmla="*/ 0 h 325"/>
                <a:gd name="T78" fmla="*/ 0 w 297"/>
                <a:gd name="T79" fmla="*/ 0 h 325"/>
                <a:gd name="T80" fmla="*/ 0 w 297"/>
                <a:gd name="T81" fmla="*/ 0 h 325"/>
                <a:gd name="T82" fmla="*/ 0 w 297"/>
                <a:gd name="T83" fmla="*/ 0 h 325"/>
                <a:gd name="T84" fmla="*/ 0 w 297"/>
                <a:gd name="T85" fmla="*/ 0 h 325"/>
                <a:gd name="T86" fmla="*/ 0 w 297"/>
                <a:gd name="T87" fmla="*/ 0 h 325"/>
                <a:gd name="T88" fmla="*/ 0 w 297"/>
                <a:gd name="T89" fmla="*/ 0 h 325"/>
                <a:gd name="T90" fmla="*/ 0 w 297"/>
                <a:gd name="T91" fmla="*/ 0 h 325"/>
                <a:gd name="T92" fmla="*/ 0 w 297"/>
                <a:gd name="T93" fmla="*/ 0 h 325"/>
                <a:gd name="T94" fmla="*/ 0 w 297"/>
                <a:gd name="T95" fmla="*/ 0 h 325"/>
                <a:gd name="T96" fmla="*/ 0 w 297"/>
                <a:gd name="T97" fmla="*/ 0 h 325"/>
                <a:gd name="T98" fmla="*/ 0 w 297"/>
                <a:gd name="T99" fmla="*/ 0 h 325"/>
                <a:gd name="T100" fmla="*/ 0 w 297"/>
                <a:gd name="T101" fmla="*/ 0 h 325"/>
                <a:gd name="T102" fmla="*/ 0 w 297"/>
                <a:gd name="T103" fmla="*/ 0 h 325"/>
                <a:gd name="T104" fmla="*/ 0 w 297"/>
                <a:gd name="T105" fmla="*/ 0 h 325"/>
                <a:gd name="T106" fmla="*/ 0 w 297"/>
                <a:gd name="T107" fmla="*/ 0 h 325"/>
                <a:gd name="T108" fmla="*/ 0 w 297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7"/>
                <a:gd name="T166" fmla="*/ 0 h 325"/>
                <a:gd name="T167" fmla="*/ 297 w 297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7" h="325">
                  <a:moveTo>
                    <a:pt x="297" y="161"/>
                  </a:moveTo>
                  <a:lnTo>
                    <a:pt x="297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7" y="161"/>
                  </a:lnTo>
                  <a:close/>
                  <a:moveTo>
                    <a:pt x="297" y="128"/>
                  </a:moveTo>
                  <a:lnTo>
                    <a:pt x="297" y="133"/>
                  </a:lnTo>
                  <a:lnTo>
                    <a:pt x="0" y="133"/>
                  </a:lnTo>
                  <a:lnTo>
                    <a:pt x="0" y="128"/>
                  </a:lnTo>
                  <a:lnTo>
                    <a:pt x="297" y="128"/>
                  </a:lnTo>
                  <a:close/>
                  <a:moveTo>
                    <a:pt x="297" y="96"/>
                  </a:moveTo>
                  <a:lnTo>
                    <a:pt x="297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7" y="96"/>
                  </a:lnTo>
                  <a:close/>
                  <a:moveTo>
                    <a:pt x="297" y="65"/>
                  </a:moveTo>
                  <a:lnTo>
                    <a:pt x="297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297" y="65"/>
                  </a:lnTo>
                  <a:close/>
                  <a:moveTo>
                    <a:pt x="297" y="32"/>
                  </a:moveTo>
                  <a:lnTo>
                    <a:pt x="297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7" y="32"/>
                  </a:lnTo>
                  <a:close/>
                  <a:moveTo>
                    <a:pt x="297" y="0"/>
                  </a:moveTo>
                  <a:lnTo>
                    <a:pt x="297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7" y="0"/>
                  </a:lnTo>
                  <a:close/>
                  <a:moveTo>
                    <a:pt x="297" y="225"/>
                  </a:moveTo>
                  <a:lnTo>
                    <a:pt x="297" y="229"/>
                  </a:lnTo>
                  <a:lnTo>
                    <a:pt x="265" y="229"/>
                  </a:lnTo>
                  <a:lnTo>
                    <a:pt x="265" y="225"/>
                  </a:lnTo>
                  <a:lnTo>
                    <a:pt x="297" y="225"/>
                  </a:lnTo>
                  <a:close/>
                  <a:moveTo>
                    <a:pt x="297" y="192"/>
                  </a:moveTo>
                  <a:lnTo>
                    <a:pt x="297" y="196"/>
                  </a:lnTo>
                  <a:lnTo>
                    <a:pt x="265" y="196"/>
                  </a:lnTo>
                  <a:lnTo>
                    <a:pt x="265" y="192"/>
                  </a:lnTo>
                  <a:lnTo>
                    <a:pt x="297" y="192"/>
                  </a:lnTo>
                  <a:close/>
                  <a:moveTo>
                    <a:pt x="297" y="257"/>
                  </a:moveTo>
                  <a:lnTo>
                    <a:pt x="297" y="260"/>
                  </a:lnTo>
                  <a:lnTo>
                    <a:pt x="0" y="260"/>
                  </a:lnTo>
                  <a:lnTo>
                    <a:pt x="0" y="257"/>
                  </a:lnTo>
                  <a:lnTo>
                    <a:pt x="297" y="257"/>
                  </a:lnTo>
                  <a:close/>
                  <a:moveTo>
                    <a:pt x="297" y="288"/>
                  </a:moveTo>
                  <a:lnTo>
                    <a:pt x="297" y="293"/>
                  </a:lnTo>
                  <a:lnTo>
                    <a:pt x="0" y="293"/>
                  </a:lnTo>
                  <a:lnTo>
                    <a:pt x="0" y="288"/>
                  </a:lnTo>
                  <a:lnTo>
                    <a:pt x="297" y="288"/>
                  </a:lnTo>
                  <a:close/>
                  <a:moveTo>
                    <a:pt x="297" y="321"/>
                  </a:moveTo>
                  <a:lnTo>
                    <a:pt x="297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7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72" name="Freeform 4635"/>
            <p:cNvSpPr>
              <a:spLocks/>
            </p:cNvSpPr>
            <p:nvPr/>
          </p:nvSpPr>
          <p:spPr bwMode="auto">
            <a:xfrm>
              <a:off x="148" y="1950"/>
              <a:ext cx="24" cy="38"/>
            </a:xfrm>
            <a:custGeom>
              <a:avLst/>
              <a:gdLst>
                <a:gd name="T0" fmla="*/ 1 w 48"/>
                <a:gd name="T1" fmla="*/ 0 h 76"/>
                <a:gd name="T2" fmla="*/ 1 w 48"/>
                <a:gd name="T3" fmla="*/ 0 h 76"/>
                <a:gd name="T4" fmla="*/ 1 w 48"/>
                <a:gd name="T5" fmla="*/ 1 h 76"/>
                <a:gd name="T6" fmla="*/ 1 w 48"/>
                <a:gd name="T7" fmla="*/ 1 h 76"/>
                <a:gd name="T8" fmla="*/ 1 w 48"/>
                <a:gd name="T9" fmla="*/ 1 h 76"/>
                <a:gd name="T10" fmla="*/ 1 w 48"/>
                <a:gd name="T11" fmla="*/ 1 h 76"/>
                <a:gd name="T12" fmla="*/ 1 w 48"/>
                <a:gd name="T13" fmla="*/ 1 h 76"/>
                <a:gd name="T14" fmla="*/ 1 w 48"/>
                <a:gd name="T15" fmla="*/ 1 h 76"/>
                <a:gd name="T16" fmla="*/ 1 w 48"/>
                <a:gd name="T17" fmla="*/ 1 h 76"/>
                <a:gd name="T18" fmla="*/ 1 w 48"/>
                <a:gd name="T19" fmla="*/ 1 h 76"/>
                <a:gd name="T20" fmla="*/ 0 w 48"/>
                <a:gd name="T21" fmla="*/ 1 h 76"/>
                <a:gd name="T22" fmla="*/ 0 w 48"/>
                <a:gd name="T23" fmla="*/ 1 h 76"/>
                <a:gd name="T24" fmla="*/ 0 w 48"/>
                <a:gd name="T25" fmla="*/ 1 h 76"/>
                <a:gd name="T26" fmla="*/ 1 w 48"/>
                <a:gd name="T27" fmla="*/ 1 h 76"/>
                <a:gd name="T28" fmla="*/ 1 w 48"/>
                <a:gd name="T29" fmla="*/ 1 h 76"/>
                <a:gd name="T30" fmla="*/ 1 w 48"/>
                <a:gd name="T31" fmla="*/ 1 h 76"/>
                <a:gd name="T32" fmla="*/ 1 w 48"/>
                <a:gd name="T33" fmla="*/ 1 h 76"/>
                <a:gd name="T34" fmla="*/ 1 w 48"/>
                <a:gd name="T35" fmla="*/ 1 h 76"/>
                <a:gd name="T36" fmla="*/ 1 w 48"/>
                <a:gd name="T37" fmla="*/ 1 h 76"/>
                <a:gd name="T38" fmla="*/ 1 w 48"/>
                <a:gd name="T39" fmla="*/ 1 h 76"/>
                <a:gd name="T40" fmla="*/ 1 w 48"/>
                <a:gd name="T41" fmla="*/ 1 h 76"/>
                <a:gd name="T42" fmla="*/ 1 w 48"/>
                <a:gd name="T43" fmla="*/ 1 h 76"/>
                <a:gd name="T44" fmla="*/ 1 w 48"/>
                <a:gd name="T45" fmla="*/ 1 h 76"/>
                <a:gd name="T46" fmla="*/ 1 w 48"/>
                <a:gd name="T47" fmla="*/ 1 h 76"/>
                <a:gd name="T48" fmla="*/ 1 w 48"/>
                <a:gd name="T49" fmla="*/ 1 h 76"/>
                <a:gd name="T50" fmla="*/ 1 w 48"/>
                <a:gd name="T51" fmla="*/ 1 h 76"/>
                <a:gd name="T52" fmla="*/ 1 w 48"/>
                <a:gd name="T53" fmla="*/ 1 h 76"/>
                <a:gd name="T54" fmla="*/ 1 w 48"/>
                <a:gd name="T55" fmla="*/ 1 h 76"/>
                <a:gd name="T56" fmla="*/ 1 w 48"/>
                <a:gd name="T57" fmla="*/ 1 h 76"/>
                <a:gd name="T58" fmla="*/ 1 w 48"/>
                <a:gd name="T59" fmla="*/ 1 h 76"/>
                <a:gd name="T60" fmla="*/ 1 w 48"/>
                <a:gd name="T61" fmla="*/ 1 h 76"/>
                <a:gd name="T62" fmla="*/ 1 w 48"/>
                <a:gd name="T63" fmla="*/ 1 h 76"/>
                <a:gd name="T64" fmla="*/ 1 w 48"/>
                <a:gd name="T65" fmla="*/ 1 h 76"/>
                <a:gd name="T66" fmla="*/ 1 w 48"/>
                <a:gd name="T67" fmla="*/ 1 h 76"/>
                <a:gd name="T68" fmla="*/ 1 w 48"/>
                <a:gd name="T69" fmla="*/ 1 h 76"/>
                <a:gd name="T70" fmla="*/ 1 w 48"/>
                <a:gd name="T71" fmla="*/ 1 h 76"/>
                <a:gd name="T72" fmla="*/ 1 w 48"/>
                <a:gd name="T73" fmla="*/ 1 h 76"/>
                <a:gd name="T74" fmla="*/ 1 w 48"/>
                <a:gd name="T75" fmla="*/ 1 h 76"/>
                <a:gd name="T76" fmla="*/ 1 w 48"/>
                <a:gd name="T77" fmla="*/ 1 h 76"/>
                <a:gd name="T78" fmla="*/ 1 w 48"/>
                <a:gd name="T79" fmla="*/ 1 h 76"/>
                <a:gd name="T80" fmla="*/ 1 w 48"/>
                <a:gd name="T81" fmla="*/ 1 h 76"/>
                <a:gd name="T82" fmla="*/ 1 w 48"/>
                <a:gd name="T83" fmla="*/ 1 h 76"/>
                <a:gd name="T84" fmla="*/ 1 w 48"/>
                <a:gd name="T85" fmla="*/ 1 h 76"/>
                <a:gd name="T86" fmla="*/ 1 w 48"/>
                <a:gd name="T87" fmla="*/ 1 h 76"/>
                <a:gd name="T88" fmla="*/ 1 w 48"/>
                <a:gd name="T89" fmla="*/ 0 h 76"/>
                <a:gd name="T90" fmla="*/ 1 w 48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6"/>
                <a:gd name="T140" fmla="*/ 48 w 48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6">
                  <a:moveTo>
                    <a:pt x="24" y="0"/>
                  </a:moveTo>
                  <a:lnTo>
                    <a:pt x="22" y="0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5" y="3"/>
                  </a:lnTo>
                  <a:lnTo>
                    <a:pt x="13" y="5"/>
                  </a:lnTo>
                  <a:lnTo>
                    <a:pt x="12" y="7"/>
                  </a:lnTo>
                  <a:lnTo>
                    <a:pt x="8" y="12"/>
                  </a:lnTo>
                  <a:lnTo>
                    <a:pt x="4" y="17"/>
                  </a:lnTo>
                  <a:lnTo>
                    <a:pt x="3" y="23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3" y="52"/>
                  </a:lnTo>
                  <a:lnTo>
                    <a:pt x="4" y="60"/>
                  </a:lnTo>
                  <a:lnTo>
                    <a:pt x="8" y="65"/>
                  </a:lnTo>
                  <a:lnTo>
                    <a:pt x="12" y="70"/>
                  </a:lnTo>
                  <a:lnTo>
                    <a:pt x="13" y="71"/>
                  </a:lnTo>
                  <a:lnTo>
                    <a:pt x="15" y="73"/>
                  </a:lnTo>
                  <a:lnTo>
                    <a:pt x="18" y="75"/>
                  </a:lnTo>
                  <a:lnTo>
                    <a:pt x="19" y="75"/>
                  </a:lnTo>
                  <a:lnTo>
                    <a:pt x="22" y="76"/>
                  </a:lnTo>
                  <a:lnTo>
                    <a:pt x="24" y="76"/>
                  </a:lnTo>
                  <a:lnTo>
                    <a:pt x="27" y="76"/>
                  </a:lnTo>
                  <a:lnTo>
                    <a:pt x="29" y="75"/>
                  </a:lnTo>
                  <a:lnTo>
                    <a:pt x="32" y="75"/>
                  </a:lnTo>
                  <a:lnTo>
                    <a:pt x="34" y="73"/>
                  </a:lnTo>
                  <a:lnTo>
                    <a:pt x="36" y="71"/>
                  </a:lnTo>
                  <a:lnTo>
                    <a:pt x="38" y="70"/>
                  </a:lnTo>
                  <a:lnTo>
                    <a:pt x="42" y="65"/>
                  </a:lnTo>
                  <a:lnTo>
                    <a:pt x="44" y="60"/>
                  </a:lnTo>
                  <a:lnTo>
                    <a:pt x="47" y="52"/>
                  </a:lnTo>
                  <a:lnTo>
                    <a:pt x="48" y="46"/>
                  </a:lnTo>
                  <a:lnTo>
                    <a:pt x="48" y="38"/>
                  </a:lnTo>
                  <a:lnTo>
                    <a:pt x="48" y="31"/>
                  </a:lnTo>
                  <a:lnTo>
                    <a:pt x="47" y="23"/>
                  </a:lnTo>
                  <a:lnTo>
                    <a:pt x="44" y="17"/>
                  </a:lnTo>
                  <a:lnTo>
                    <a:pt x="42" y="12"/>
                  </a:lnTo>
                  <a:lnTo>
                    <a:pt x="38" y="7"/>
                  </a:lnTo>
                  <a:lnTo>
                    <a:pt x="36" y="5"/>
                  </a:lnTo>
                  <a:lnTo>
                    <a:pt x="34" y="3"/>
                  </a:lnTo>
                  <a:lnTo>
                    <a:pt x="32" y="2"/>
                  </a:lnTo>
                  <a:lnTo>
                    <a:pt x="29" y="2"/>
                  </a:lnTo>
                  <a:lnTo>
                    <a:pt x="27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773" name="Picture 4636"/>
            <p:cNvPicPr>
              <a:picLocks noChangeAspect="1" noChangeArrowheads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" y="1949"/>
              <a:ext cx="25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774" name="Rectangle 4637"/>
            <p:cNvSpPr>
              <a:spLocks noChangeArrowheads="1"/>
            </p:cNvSpPr>
            <p:nvPr/>
          </p:nvSpPr>
          <p:spPr bwMode="auto">
            <a:xfrm>
              <a:off x="160" y="1830"/>
              <a:ext cx="3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75" name="Rectangle 4638"/>
            <p:cNvSpPr>
              <a:spLocks noChangeArrowheads="1"/>
            </p:cNvSpPr>
            <p:nvPr/>
          </p:nvSpPr>
          <p:spPr bwMode="auto">
            <a:xfrm>
              <a:off x="158" y="1830"/>
              <a:ext cx="4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76" name="Freeform 4639"/>
            <p:cNvSpPr>
              <a:spLocks/>
            </p:cNvSpPr>
            <p:nvPr/>
          </p:nvSpPr>
          <p:spPr bwMode="auto">
            <a:xfrm>
              <a:off x="153" y="2002"/>
              <a:ext cx="14" cy="13"/>
            </a:xfrm>
            <a:custGeom>
              <a:avLst/>
              <a:gdLst>
                <a:gd name="T0" fmla="*/ 0 w 28"/>
                <a:gd name="T1" fmla="*/ 1 h 26"/>
                <a:gd name="T2" fmla="*/ 0 w 28"/>
                <a:gd name="T3" fmla="*/ 1 h 26"/>
                <a:gd name="T4" fmla="*/ 1 w 28"/>
                <a:gd name="T5" fmla="*/ 1 h 26"/>
                <a:gd name="T6" fmla="*/ 1 w 28"/>
                <a:gd name="T7" fmla="*/ 1 h 26"/>
                <a:gd name="T8" fmla="*/ 1 w 28"/>
                <a:gd name="T9" fmla="*/ 1 h 26"/>
                <a:gd name="T10" fmla="*/ 1 w 28"/>
                <a:gd name="T11" fmla="*/ 1 h 26"/>
                <a:gd name="T12" fmla="*/ 1 w 28"/>
                <a:gd name="T13" fmla="*/ 1 h 26"/>
                <a:gd name="T14" fmla="*/ 1 w 28"/>
                <a:gd name="T15" fmla="*/ 0 h 26"/>
                <a:gd name="T16" fmla="*/ 1 w 28"/>
                <a:gd name="T17" fmla="*/ 0 h 26"/>
                <a:gd name="T18" fmla="*/ 1 w 28"/>
                <a:gd name="T19" fmla="*/ 0 h 26"/>
                <a:gd name="T20" fmla="*/ 1 w 28"/>
                <a:gd name="T21" fmla="*/ 1 h 26"/>
                <a:gd name="T22" fmla="*/ 1 w 28"/>
                <a:gd name="T23" fmla="*/ 1 h 26"/>
                <a:gd name="T24" fmla="*/ 1 w 28"/>
                <a:gd name="T25" fmla="*/ 1 h 26"/>
                <a:gd name="T26" fmla="*/ 1 w 28"/>
                <a:gd name="T27" fmla="*/ 1 h 26"/>
                <a:gd name="T28" fmla="*/ 1 w 28"/>
                <a:gd name="T29" fmla="*/ 1 h 26"/>
                <a:gd name="T30" fmla="*/ 1 w 28"/>
                <a:gd name="T31" fmla="*/ 1 h 26"/>
                <a:gd name="T32" fmla="*/ 1 w 28"/>
                <a:gd name="T33" fmla="*/ 1 h 26"/>
                <a:gd name="T34" fmla="*/ 1 w 28"/>
                <a:gd name="T35" fmla="*/ 1 h 26"/>
                <a:gd name="T36" fmla="*/ 1 w 28"/>
                <a:gd name="T37" fmla="*/ 1 h 26"/>
                <a:gd name="T38" fmla="*/ 1 w 28"/>
                <a:gd name="T39" fmla="*/ 1 h 26"/>
                <a:gd name="T40" fmla="*/ 1 w 28"/>
                <a:gd name="T41" fmla="*/ 1 h 26"/>
                <a:gd name="T42" fmla="*/ 1 w 28"/>
                <a:gd name="T43" fmla="*/ 1 h 26"/>
                <a:gd name="T44" fmla="*/ 1 w 28"/>
                <a:gd name="T45" fmla="*/ 1 h 26"/>
                <a:gd name="T46" fmla="*/ 1 w 28"/>
                <a:gd name="T47" fmla="*/ 1 h 26"/>
                <a:gd name="T48" fmla="*/ 1 w 28"/>
                <a:gd name="T49" fmla="*/ 1 h 26"/>
                <a:gd name="T50" fmla="*/ 1 w 28"/>
                <a:gd name="T51" fmla="*/ 1 h 26"/>
                <a:gd name="T52" fmla="*/ 1 w 28"/>
                <a:gd name="T53" fmla="*/ 1 h 26"/>
                <a:gd name="T54" fmla="*/ 1 w 28"/>
                <a:gd name="T55" fmla="*/ 1 h 26"/>
                <a:gd name="T56" fmla="*/ 1 w 28"/>
                <a:gd name="T57" fmla="*/ 1 h 26"/>
                <a:gd name="T58" fmla="*/ 1 w 28"/>
                <a:gd name="T59" fmla="*/ 1 h 26"/>
                <a:gd name="T60" fmla="*/ 1 w 28"/>
                <a:gd name="T61" fmla="*/ 1 h 26"/>
                <a:gd name="T62" fmla="*/ 1 w 28"/>
                <a:gd name="T63" fmla="*/ 1 h 26"/>
                <a:gd name="T64" fmla="*/ 0 w 28"/>
                <a:gd name="T65" fmla="*/ 1 h 26"/>
                <a:gd name="T66" fmla="*/ 0 w 28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8"/>
                <a:gd name="T103" fmla="*/ 0 h 26"/>
                <a:gd name="T104" fmla="*/ 28 w 28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8" h="26">
                  <a:moveTo>
                    <a:pt x="0" y="14"/>
                  </a:moveTo>
                  <a:lnTo>
                    <a:pt x="0" y="11"/>
                  </a:lnTo>
                  <a:lnTo>
                    <a:pt x="2" y="9"/>
                  </a:lnTo>
                  <a:lnTo>
                    <a:pt x="3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9" y="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1"/>
                  </a:lnTo>
                  <a:lnTo>
                    <a:pt x="22" y="2"/>
                  </a:lnTo>
                  <a:lnTo>
                    <a:pt x="24" y="4"/>
                  </a:lnTo>
                  <a:lnTo>
                    <a:pt x="26" y="6"/>
                  </a:lnTo>
                  <a:lnTo>
                    <a:pt x="27" y="9"/>
                  </a:lnTo>
                  <a:lnTo>
                    <a:pt x="28" y="11"/>
                  </a:lnTo>
                  <a:lnTo>
                    <a:pt x="28" y="14"/>
                  </a:lnTo>
                  <a:lnTo>
                    <a:pt x="28" y="16"/>
                  </a:lnTo>
                  <a:lnTo>
                    <a:pt x="27" y="19"/>
                  </a:lnTo>
                  <a:lnTo>
                    <a:pt x="26" y="21"/>
                  </a:lnTo>
                  <a:lnTo>
                    <a:pt x="24" y="22"/>
                  </a:lnTo>
                  <a:lnTo>
                    <a:pt x="22" y="24"/>
                  </a:lnTo>
                  <a:lnTo>
                    <a:pt x="19" y="25"/>
                  </a:lnTo>
                  <a:lnTo>
                    <a:pt x="17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9" y="25"/>
                  </a:lnTo>
                  <a:lnTo>
                    <a:pt x="7" y="24"/>
                  </a:lnTo>
                  <a:lnTo>
                    <a:pt x="4" y="22"/>
                  </a:lnTo>
                  <a:lnTo>
                    <a:pt x="3" y="21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777" name="Picture 4640"/>
            <p:cNvPicPr>
              <a:picLocks noChangeAspect="1" noChangeArrowheads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" y="2001"/>
              <a:ext cx="14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778" name="Freeform 4641"/>
            <p:cNvSpPr>
              <a:spLocks/>
            </p:cNvSpPr>
            <p:nvPr/>
          </p:nvSpPr>
          <p:spPr bwMode="auto">
            <a:xfrm>
              <a:off x="156" y="2004"/>
              <a:ext cx="7" cy="9"/>
            </a:xfrm>
            <a:custGeom>
              <a:avLst/>
              <a:gdLst>
                <a:gd name="T0" fmla="*/ 0 w 15"/>
                <a:gd name="T1" fmla="*/ 1 h 16"/>
                <a:gd name="T2" fmla="*/ 0 w 15"/>
                <a:gd name="T3" fmla="*/ 1 h 16"/>
                <a:gd name="T4" fmla="*/ 0 w 15"/>
                <a:gd name="T5" fmla="*/ 1 h 16"/>
                <a:gd name="T6" fmla="*/ 0 w 15"/>
                <a:gd name="T7" fmla="*/ 1 h 16"/>
                <a:gd name="T8" fmla="*/ 0 w 15"/>
                <a:gd name="T9" fmla="*/ 1 h 16"/>
                <a:gd name="T10" fmla="*/ 0 w 15"/>
                <a:gd name="T11" fmla="*/ 0 h 16"/>
                <a:gd name="T12" fmla="*/ 0 w 15"/>
                <a:gd name="T13" fmla="*/ 0 h 16"/>
                <a:gd name="T14" fmla="*/ 0 w 15"/>
                <a:gd name="T15" fmla="*/ 0 h 16"/>
                <a:gd name="T16" fmla="*/ 0 w 15"/>
                <a:gd name="T17" fmla="*/ 1 h 16"/>
                <a:gd name="T18" fmla="*/ 0 w 15"/>
                <a:gd name="T19" fmla="*/ 1 h 16"/>
                <a:gd name="T20" fmla="*/ 0 w 15"/>
                <a:gd name="T21" fmla="*/ 1 h 16"/>
                <a:gd name="T22" fmla="*/ 0 w 15"/>
                <a:gd name="T23" fmla="*/ 1 h 16"/>
                <a:gd name="T24" fmla="*/ 0 w 15"/>
                <a:gd name="T25" fmla="*/ 1 h 16"/>
                <a:gd name="T26" fmla="*/ 0 w 15"/>
                <a:gd name="T27" fmla="*/ 1 h 16"/>
                <a:gd name="T28" fmla="*/ 0 w 15"/>
                <a:gd name="T29" fmla="*/ 1 h 16"/>
                <a:gd name="T30" fmla="*/ 0 w 15"/>
                <a:gd name="T31" fmla="*/ 1 h 16"/>
                <a:gd name="T32" fmla="*/ 0 w 15"/>
                <a:gd name="T33" fmla="*/ 1 h 16"/>
                <a:gd name="T34" fmla="*/ 0 w 15"/>
                <a:gd name="T35" fmla="*/ 1 h 16"/>
                <a:gd name="T36" fmla="*/ 0 w 15"/>
                <a:gd name="T37" fmla="*/ 1 h 16"/>
                <a:gd name="T38" fmla="*/ 0 w 15"/>
                <a:gd name="T39" fmla="*/ 1 h 16"/>
                <a:gd name="T40" fmla="*/ 0 w 15"/>
                <a:gd name="T41" fmla="*/ 1 h 16"/>
                <a:gd name="T42" fmla="*/ 0 w 15"/>
                <a:gd name="T43" fmla="*/ 1 h 16"/>
                <a:gd name="T44" fmla="*/ 0 w 15"/>
                <a:gd name="T45" fmla="*/ 1 h 16"/>
                <a:gd name="T46" fmla="*/ 0 w 15"/>
                <a:gd name="T47" fmla="*/ 1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"/>
                <a:gd name="T73" fmla="*/ 0 h 16"/>
                <a:gd name="T74" fmla="*/ 15 w 15"/>
                <a:gd name="T75" fmla="*/ 16 h 1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" h="16">
                  <a:moveTo>
                    <a:pt x="0" y="9"/>
                  </a:moveTo>
                  <a:lnTo>
                    <a:pt x="0" y="7"/>
                  </a:lnTo>
                  <a:lnTo>
                    <a:pt x="1" y="5"/>
                  </a:lnTo>
                  <a:lnTo>
                    <a:pt x="2" y="2"/>
                  </a:lnTo>
                  <a:lnTo>
                    <a:pt x="5" y="1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5" y="9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1" y="16"/>
                  </a:lnTo>
                  <a:lnTo>
                    <a:pt x="9" y="16"/>
                  </a:lnTo>
                  <a:lnTo>
                    <a:pt x="7" y="16"/>
                  </a:lnTo>
                  <a:lnTo>
                    <a:pt x="6" y="16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1"/>
                  </a:lnTo>
                  <a:lnTo>
                    <a:pt x="0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779" name="Picture 4642"/>
            <p:cNvPicPr>
              <a:picLocks noChangeAspect="1" noChangeArrowheads="1"/>
            </p:cNvPicPr>
            <p:nvPr/>
          </p:nvPicPr>
          <p:blipFill>
            <a:blip r:embed="rId5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" y="2004"/>
              <a:ext cx="8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780" name="Freeform 4643"/>
            <p:cNvSpPr>
              <a:spLocks/>
            </p:cNvSpPr>
            <p:nvPr/>
          </p:nvSpPr>
          <p:spPr bwMode="auto">
            <a:xfrm>
              <a:off x="158" y="2007"/>
              <a:ext cx="3" cy="3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1" name="Freeform 4644"/>
            <p:cNvSpPr>
              <a:spLocks/>
            </p:cNvSpPr>
            <p:nvPr/>
          </p:nvSpPr>
          <p:spPr bwMode="auto">
            <a:xfrm>
              <a:off x="158" y="2007"/>
              <a:ext cx="3" cy="3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2" name="Freeform 4645"/>
            <p:cNvSpPr>
              <a:spLocks/>
            </p:cNvSpPr>
            <p:nvPr/>
          </p:nvSpPr>
          <p:spPr bwMode="auto">
            <a:xfrm>
              <a:off x="13" y="1757"/>
              <a:ext cx="208" cy="289"/>
            </a:xfrm>
            <a:custGeom>
              <a:avLst/>
              <a:gdLst>
                <a:gd name="T0" fmla="*/ 1 w 416"/>
                <a:gd name="T1" fmla="*/ 2 h 578"/>
                <a:gd name="T2" fmla="*/ 1 w 416"/>
                <a:gd name="T3" fmla="*/ 2 h 578"/>
                <a:gd name="T4" fmla="*/ 0 w 416"/>
                <a:gd name="T5" fmla="*/ 2 h 578"/>
                <a:gd name="T6" fmla="*/ 0 w 416"/>
                <a:gd name="T7" fmla="*/ 1 h 578"/>
                <a:gd name="T8" fmla="*/ 1 w 416"/>
                <a:gd name="T9" fmla="*/ 0 h 578"/>
                <a:gd name="T10" fmla="*/ 1 w 416"/>
                <a:gd name="T11" fmla="*/ 0 h 578"/>
                <a:gd name="T12" fmla="*/ 1 w 416"/>
                <a:gd name="T13" fmla="*/ 1 h 578"/>
                <a:gd name="T14" fmla="*/ 1 w 416"/>
                <a:gd name="T15" fmla="*/ 1 h 578"/>
                <a:gd name="T16" fmla="*/ 1 w 416"/>
                <a:gd name="T17" fmla="*/ 2 h 578"/>
                <a:gd name="T18" fmla="*/ 1 w 416"/>
                <a:gd name="T19" fmla="*/ 2 h 578"/>
                <a:gd name="T20" fmla="*/ 1 w 416"/>
                <a:gd name="T21" fmla="*/ 2 h 5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6"/>
                <a:gd name="T34" fmla="*/ 0 h 578"/>
                <a:gd name="T35" fmla="*/ 416 w 416"/>
                <a:gd name="T36" fmla="*/ 578 h 5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6" h="578">
                  <a:moveTo>
                    <a:pt x="16" y="578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6" y="0"/>
                  </a:lnTo>
                  <a:lnTo>
                    <a:pt x="416" y="497"/>
                  </a:lnTo>
                  <a:lnTo>
                    <a:pt x="408" y="506"/>
                  </a:lnTo>
                  <a:lnTo>
                    <a:pt x="408" y="514"/>
                  </a:lnTo>
                  <a:lnTo>
                    <a:pt x="344" y="578"/>
                  </a:lnTo>
                  <a:lnTo>
                    <a:pt x="16" y="578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3" name="Rectangle 4646"/>
            <p:cNvSpPr>
              <a:spLocks noChangeArrowheads="1"/>
            </p:cNvSpPr>
            <p:nvPr/>
          </p:nvSpPr>
          <p:spPr bwMode="auto">
            <a:xfrm>
              <a:off x="68" y="2061"/>
              <a:ext cx="10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9784" name="Freeform 4647"/>
            <p:cNvSpPr>
              <a:spLocks noEditPoints="1"/>
            </p:cNvSpPr>
            <p:nvPr/>
          </p:nvSpPr>
          <p:spPr bwMode="auto">
            <a:xfrm>
              <a:off x="198" y="3545"/>
              <a:ext cx="196" cy="40"/>
            </a:xfrm>
            <a:custGeom>
              <a:avLst/>
              <a:gdLst>
                <a:gd name="T0" fmla="*/ 0 w 392"/>
                <a:gd name="T1" fmla="*/ 1 h 79"/>
                <a:gd name="T2" fmla="*/ 1 w 392"/>
                <a:gd name="T3" fmla="*/ 1 h 79"/>
                <a:gd name="T4" fmla="*/ 1 w 392"/>
                <a:gd name="T5" fmla="*/ 1 h 79"/>
                <a:gd name="T6" fmla="*/ 0 w 392"/>
                <a:gd name="T7" fmla="*/ 1 h 79"/>
                <a:gd name="T8" fmla="*/ 0 w 392"/>
                <a:gd name="T9" fmla="*/ 1 h 79"/>
                <a:gd name="T10" fmla="*/ 1 w 392"/>
                <a:gd name="T11" fmla="*/ 1 h 79"/>
                <a:gd name="T12" fmla="*/ 1 w 392"/>
                <a:gd name="T13" fmla="*/ 1 h 79"/>
                <a:gd name="T14" fmla="*/ 1 w 392"/>
                <a:gd name="T15" fmla="*/ 0 h 79"/>
                <a:gd name="T16" fmla="*/ 1 w 392"/>
                <a:gd name="T17" fmla="*/ 1 h 79"/>
                <a:gd name="T18" fmla="*/ 1 w 392"/>
                <a:gd name="T19" fmla="*/ 1 h 7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2"/>
                <a:gd name="T31" fmla="*/ 0 h 79"/>
                <a:gd name="T32" fmla="*/ 392 w 392"/>
                <a:gd name="T33" fmla="*/ 79 h 7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2" h="79">
                  <a:moveTo>
                    <a:pt x="0" y="79"/>
                  </a:moveTo>
                  <a:lnTo>
                    <a:pt x="329" y="79"/>
                  </a:lnTo>
                  <a:lnTo>
                    <a:pt x="329" y="63"/>
                  </a:lnTo>
                  <a:lnTo>
                    <a:pt x="0" y="63"/>
                  </a:lnTo>
                  <a:lnTo>
                    <a:pt x="0" y="79"/>
                  </a:lnTo>
                  <a:close/>
                  <a:moveTo>
                    <a:pt x="329" y="79"/>
                  </a:moveTo>
                  <a:lnTo>
                    <a:pt x="392" y="15"/>
                  </a:lnTo>
                  <a:lnTo>
                    <a:pt x="392" y="0"/>
                  </a:lnTo>
                  <a:lnTo>
                    <a:pt x="329" y="63"/>
                  </a:lnTo>
                  <a:lnTo>
                    <a:pt x="329" y="79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5" name="Freeform 4648"/>
            <p:cNvSpPr>
              <a:spLocks/>
            </p:cNvSpPr>
            <p:nvPr/>
          </p:nvSpPr>
          <p:spPr bwMode="auto">
            <a:xfrm>
              <a:off x="366" y="3296"/>
              <a:ext cx="32" cy="280"/>
            </a:xfrm>
            <a:custGeom>
              <a:avLst/>
              <a:gdLst>
                <a:gd name="T0" fmla="*/ 0 w 64"/>
                <a:gd name="T1" fmla="*/ 2 h 560"/>
                <a:gd name="T2" fmla="*/ 1 w 64"/>
                <a:gd name="T3" fmla="*/ 1 h 560"/>
                <a:gd name="T4" fmla="*/ 1 w 64"/>
                <a:gd name="T5" fmla="*/ 0 h 560"/>
                <a:gd name="T6" fmla="*/ 0 w 64"/>
                <a:gd name="T7" fmla="*/ 1 h 560"/>
                <a:gd name="T8" fmla="*/ 0 w 64"/>
                <a:gd name="T9" fmla="*/ 2 h 5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560"/>
                <a:gd name="T17" fmla="*/ 64 w 64"/>
                <a:gd name="T18" fmla="*/ 560 h 5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560">
                  <a:moveTo>
                    <a:pt x="0" y="560"/>
                  </a:moveTo>
                  <a:lnTo>
                    <a:pt x="64" y="497"/>
                  </a:lnTo>
                  <a:lnTo>
                    <a:pt x="64" y="0"/>
                  </a:lnTo>
                  <a:lnTo>
                    <a:pt x="0" y="64"/>
                  </a:lnTo>
                  <a:lnTo>
                    <a:pt x="0" y="56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6" name="Freeform 4649"/>
            <p:cNvSpPr>
              <a:spLocks/>
            </p:cNvSpPr>
            <p:nvPr/>
          </p:nvSpPr>
          <p:spPr bwMode="auto">
            <a:xfrm>
              <a:off x="189" y="3296"/>
              <a:ext cx="209" cy="32"/>
            </a:xfrm>
            <a:custGeom>
              <a:avLst/>
              <a:gdLst>
                <a:gd name="T0" fmla="*/ 0 w 417"/>
                <a:gd name="T1" fmla="*/ 1 h 64"/>
                <a:gd name="T2" fmla="*/ 1 w 417"/>
                <a:gd name="T3" fmla="*/ 0 h 64"/>
                <a:gd name="T4" fmla="*/ 1 w 417"/>
                <a:gd name="T5" fmla="*/ 0 h 64"/>
                <a:gd name="T6" fmla="*/ 1 w 417"/>
                <a:gd name="T7" fmla="*/ 1 h 64"/>
                <a:gd name="T8" fmla="*/ 0 w 417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64"/>
                <a:gd name="T17" fmla="*/ 417 w 417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64">
                  <a:moveTo>
                    <a:pt x="0" y="64"/>
                  </a:moveTo>
                  <a:lnTo>
                    <a:pt x="64" y="0"/>
                  </a:lnTo>
                  <a:lnTo>
                    <a:pt x="417" y="0"/>
                  </a:lnTo>
                  <a:lnTo>
                    <a:pt x="353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7" name="Rectangle 4650"/>
            <p:cNvSpPr>
              <a:spLocks noChangeArrowheads="1"/>
            </p:cNvSpPr>
            <p:nvPr/>
          </p:nvSpPr>
          <p:spPr bwMode="auto">
            <a:xfrm>
              <a:off x="189" y="3328"/>
              <a:ext cx="177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8" name="Rectangle 4651"/>
            <p:cNvSpPr>
              <a:spLocks noChangeArrowheads="1"/>
            </p:cNvSpPr>
            <p:nvPr/>
          </p:nvSpPr>
          <p:spPr bwMode="auto">
            <a:xfrm>
              <a:off x="189" y="3328"/>
              <a:ext cx="177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9" name="Rectangle 4652"/>
            <p:cNvSpPr>
              <a:spLocks noChangeArrowheads="1"/>
            </p:cNvSpPr>
            <p:nvPr/>
          </p:nvSpPr>
          <p:spPr bwMode="auto">
            <a:xfrm>
              <a:off x="203" y="3402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0" name="Rectangle 4653"/>
            <p:cNvSpPr>
              <a:spLocks noChangeArrowheads="1"/>
            </p:cNvSpPr>
            <p:nvPr/>
          </p:nvSpPr>
          <p:spPr bwMode="auto">
            <a:xfrm>
              <a:off x="203" y="3403"/>
              <a:ext cx="148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1" name="Rectangle 4654"/>
            <p:cNvSpPr>
              <a:spLocks noChangeArrowheads="1"/>
            </p:cNvSpPr>
            <p:nvPr/>
          </p:nvSpPr>
          <p:spPr bwMode="auto">
            <a:xfrm>
              <a:off x="203" y="3410"/>
              <a:ext cx="148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2" name="Rectangle 4655"/>
            <p:cNvSpPr>
              <a:spLocks noChangeArrowheads="1"/>
            </p:cNvSpPr>
            <p:nvPr/>
          </p:nvSpPr>
          <p:spPr bwMode="auto">
            <a:xfrm>
              <a:off x="203" y="3417"/>
              <a:ext cx="148" cy="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3" name="Rectangle 4656"/>
            <p:cNvSpPr>
              <a:spLocks noChangeArrowheads="1"/>
            </p:cNvSpPr>
            <p:nvPr/>
          </p:nvSpPr>
          <p:spPr bwMode="auto">
            <a:xfrm>
              <a:off x="203" y="3425"/>
              <a:ext cx="148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4" name="Rectangle 4657"/>
            <p:cNvSpPr>
              <a:spLocks noChangeArrowheads="1"/>
            </p:cNvSpPr>
            <p:nvPr/>
          </p:nvSpPr>
          <p:spPr bwMode="auto">
            <a:xfrm>
              <a:off x="203" y="3434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5" name="Rectangle 4658"/>
            <p:cNvSpPr>
              <a:spLocks noChangeArrowheads="1"/>
            </p:cNvSpPr>
            <p:nvPr/>
          </p:nvSpPr>
          <p:spPr bwMode="auto">
            <a:xfrm>
              <a:off x="203" y="3441"/>
              <a:ext cx="148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6" name="Rectangle 4659"/>
            <p:cNvSpPr>
              <a:spLocks noChangeArrowheads="1"/>
            </p:cNvSpPr>
            <p:nvPr/>
          </p:nvSpPr>
          <p:spPr bwMode="auto">
            <a:xfrm>
              <a:off x="203" y="3450"/>
              <a:ext cx="148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7" name="Rectangle 4660"/>
            <p:cNvSpPr>
              <a:spLocks noChangeArrowheads="1"/>
            </p:cNvSpPr>
            <p:nvPr/>
          </p:nvSpPr>
          <p:spPr bwMode="auto">
            <a:xfrm>
              <a:off x="203" y="3460"/>
              <a:ext cx="148" cy="8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8" name="Rectangle 4661"/>
            <p:cNvSpPr>
              <a:spLocks noChangeArrowheads="1"/>
            </p:cNvSpPr>
            <p:nvPr/>
          </p:nvSpPr>
          <p:spPr bwMode="auto">
            <a:xfrm>
              <a:off x="203" y="3468"/>
              <a:ext cx="148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9" name="Rectangle 4662"/>
            <p:cNvSpPr>
              <a:spLocks noChangeArrowheads="1"/>
            </p:cNvSpPr>
            <p:nvPr/>
          </p:nvSpPr>
          <p:spPr bwMode="auto">
            <a:xfrm>
              <a:off x="203" y="3476"/>
              <a:ext cx="148" cy="9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0" name="Rectangle 4663"/>
            <p:cNvSpPr>
              <a:spLocks noChangeArrowheads="1"/>
            </p:cNvSpPr>
            <p:nvPr/>
          </p:nvSpPr>
          <p:spPr bwMode="auto">
            <a:xfrm>
              <a:off x="203" y="3485"/>
              <a:ext cx="148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1" name="Rectangle 4664"/>
            <p:cNvSpPr>
              <a:spLocks noChangeArrowheads="1"/>
            </p:cNvSpPr>
            <p:nvPr/>
          </p:nvSpPr>
          <p:spPr bwMode="auto">
            <a:xfrm>
              <a:off x="203" y="3494"/>
              <a:ext cx="148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2" name="Rectangle 4665"/>
            <p:cNvSpPr>
              <a:spLocks noChangeArrowheads="1"/>
            </p:cNvSpPr>
            <p:nvPr/>
          </p:nvSpPr>
          <p:spPr bwMode="auto">
            <a:xfrm>
              <a:off x="203" y="3501"/>
              <a:ext cx="148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3" name="Rectangle 4666"/>
            <p:cNvSpPr>
              <a:spLocks noChangeArrowheads="1"/>
            </p:cNvSpPr>
            <p:nvPr/>
          </p:nvSpPr>
          <p:spPr bwMode="auto">
            <a:xfrm>
              <a:off x="203" y="3510"/>
              <a:ext cx="148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4" name="Rectangle 4667"/>
            <p:cNvSpPr>
              <a:spLocks noChangeArrowheads="1"/>
            </p:cNvSpPr>
            <p:nvPr/>
          </p:nvSpPr>
          <p:spPr bwMode="auto">
            <a:xfrm>
              <a:off x="203" y="3518"/>
              <a:ext cx="148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5" name="Rectangle 4668"/>
            <p:cNvSpPr>
              <a:spLocks noChangeArrowheads="1"/>
            </p:cNvSpPr>
            <p:nvPr/>
          </p:nvSpPr>
          <p:spPr bwMode="auto">
            <a:xfrm>
              <a:off x="203" y="3525"/>
              <a:ext cx="148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6" name="Rectangle 4669"/>
            <p:cNvSpPr>
              <a:spLocks noChangeArrowheads="1"/>
            </p:cNvSpPr>
            <p:nvPr/>
          </p:nvSpPr>
          <p:spPr bwMode="auto">
            <a:xfrm>
              <a:off x="203" y="3535"/>
              <a:ext cx="148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7" name="Rectangle 4670"/>
            <p:cNvSpPr>
              <a:spLocks noChangeArrowheads="1"/>
            </p:cNvSpPr>
            <p:nvPr/>
          </p:nvSpPr>
          <p:spPr bwMode="auto">
            <a:xfrm>
              <a:off x="203" y="3544"/>
              <a:ext cx="148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8" name="Rectangle 4671"/>
            <p:cNvSpPr>
              <a:spLocks noChangeArrowheads="1"/>
            </p:cNvSpPr>
            <p:nvPr/>
          </p:nvSpPr>
          <p:spPr bwMode="auto">
            <a:xfrm>
              <a:off x="203" y="3551"/>
              <a:ext cx="148" cy="1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9" name="Rectangle 4672"/>
            <p:cNvSpPr>
              <a:spLocks noChangeArrowheads="1"/>
            </p:cNvSpPr>
            <p:nvPr/>
          </p:nvSpPr>
          <p:spPr bwMode="auto">
            <a:xfrm>
              <a:off x="203" y="3561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0" name="Rectangle 4673"/>
            <p:cNvSpPr>
              <a:spLocks noChangeArrowheads="1"/>
            </p:cNvSpPr>
            <p:nvPr/>
          </p:nvSpPr>
          <p:spPr bwMode="auto">
            <a:xfrm>
              <a:off x="203" y="3484"/>
              <a:ext cx="1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1" name="Rectangle 4674"/>
            <p:cNvSpPr>
              <a:spLocks noChangeArrowheads="1"/>
            </p:cNvSpPr>
            <p:nvPr/>
          </p:nvSpPr>
          <p:spPr bwMode="auto">
            <a:xfrm>
              <a:off x="204" y="3484"/>
              <a:ext cx="6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2" name="Rectangle 4675"/>
            <p:cNvSpPr>
              <a:spLocks noChangeArrowheads="1"/>
            </p:cNvSpPr>
            <p:nvPr/>
          </p:nvSpPr>
          <p:spPr bwMode="auto">
            <a:xfrm>
              <a:off x="210" y="3484"/>
              <a:ext cx="6" cy="46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3" name="Rectangle 4676"/>
            <p:cNvSpPr>
              <a:spLocks noChangeArrowheads="1"/>
            </p:cNvSpPr>
            <p:nvPr/>
          </p:nvSpPr>
          <p:spPr bwMode="auto">
            <a:xfrm>
              <a:off x="216" y="3484"/>
              <a:ext cx="7" cy="4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4" name="Rectangle 4677"/>
            <p:cNvSpPr>
              <a:spLocks noChangeArrowheads="1"/>
            </p:cNvSpPr>
            <p:nvPr/>
          </p:nvSpPr>
          <p:spPr bwMode="auto">
            <a:xfrm>
              <a:off x="223" y="3484"/>
              <a:ext cx="8" cy="46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5" name="Rectangle 4678"/>
            <p:cNvSpPr>
              <a:spLocks noChangeArrowheads="1"/>
            </p:cNvSpPr>
            <p:nvPr/>
          </p:nvSpPr>
          <p:spPr bwMode="auto">
            <a:xfrm>
              <a:off x="231" y="3484"/>
              <a:ext cx="6" cy="4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6" name="Rectangle 4679"/>
            <p:cNvSpPr>
              <a:spLocks noChangeArrowheads="1"/>
            </p:cNvSpPr>
            <p:nvPr/>
          </p:nvSpPr>
          <p:spPr bwMode="auto">
            <a:xfrm>
              <a:off x="237" y="3484"/>
              <a:ext cx="7" cy="46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7" name="Rectangle 4680"/>
            <p:cNvSpPr>
              <a:spLocks noChangeArrowheads="1"/>
            </p:cNvSpPr>
            <p:nvPr/>
          </p:nvSpPr>
          <p:spPr bwMode="auto">
            <a:xfrm>
              <a:off x="244" y="3484"/>
              <a:ext cx="9" cy="46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8" name="Rectangle 4681"/>
            <p:cNvSpPr>
              <a:spLocks noChangeArrowheads="1"/>
            </p:cNvSpPr>
            <p:nvPr/>
          </p:nvSpPr>
          <p:spPr bwMode="auto">
            <a:xfrm>
              <a:off x="253" y="3484"/>
              <a:ext cx="6" cy="46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9" name="Rectangle 4682"/>
            <p:cNvSpPr>
              <a:spLocks noChangeArrowheads="1"/>
            </p:cNvSpPr>
            <p:nvPr/>
          </p:nvSpPr>
          <p:spPr bwMode="auto">
            <a:xfrm>
              <a:off x="259" y="3484"/>
              <a:ext cx="7" cy="46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0" name="Rectangle 4683"/>
            <p:cNvSpPr>
              <a:spLocks noChangeArrowheads="1"/>
            </p:cNvSpPr>
            <p:nvPr/>
          </p:nvSpPr>
          <p:spPr bwMode="auto">
            <a:xfrm>
              <a:off x="266" y="3484"/>
              <a:ext cx="8" cy="46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1" name="Rectangle 4684"/>
            <p:cNvSpPr>
              <a:spLocks noChangeArrowheads="1"/>
            </p:cNvSpPr>
            <p:nvPr/>
          </p:nvSpPr>
          <p:spPr bwMode="auto">
            <a:xfrm>
              <a:off x="274" y="3484"/>
              <a:ext cx="8" cy="4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2" name="Rectangle 4685"/>
            <p:cNvSpPr>
              <a:spLocks noChangeArrowheads="1"/>
            </p:cNvSpPr>
            <p:nvPr/>
          </p:nvSpPr>
          <p:spPr bwMode="auto">
            <a:xfrm>
              <a:off x="282" y="3484"/>
              <a:ext cx="6" cy="4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3" name="Rectangle 4686"/>
            <p:cNvSpPr>
              <a:spLocks noChangeArrowheads="1"/>
            </p:cNvSpPr>
            <p:nvPr/>
          </p:nvSpPr>
          <p:spPr bwMode="auto">
            <a:xfrm>
              <a:off x="288" y="3484"/>
              <a:ext cx="7" cy="46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4" name="Rectangle 4687"/>
            <p:cNvSpPr>
              <a:spLocks noChangeArrowheads="1"/>
            </p:cNvSpPr>
            <p:nvPr/>
          </p:nvSpPr>
          <p:spPr bwMode="auto">
            <a:xfrm>
              <a:off x="295" y="3484"/>
              <a:ext cx="7" cy="46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5" name="Rectangle 4688"/>
            <p:cNvSpPr>
              <a:spLocks noChangeArrowheads="1"/>
            </p:cNvSpPr>
            <p:nvPr/>
          </p:nvSpPr>
          <p:spPr bwMode="auto">
            <a:xfrm>
              <a:off x="302" y="3484"/>
              <a:ext cx="6" cy="46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6" name="Rectangle 4689"/>
            <p:cNvSpPr>
              <a:spLocks noChangeArrowheads="1"/>
            </p:cNvSpPr>
            <p:nvPr/>
          </p:nvSpPr>
          <p:spPr bwMode="auto">
            <a:xfrm>
              <a:off x="308" y="3484"/>
              <a:ext cx="9" cy="46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7" name="Rectangle 4690"/>
            <p:cNvSpPr>
              <a:spLocks noChangeArrowheads="1"/>
            </p:cNvSpPr>
            <p:nvPr/>
          </p:nvSpPr>
          <p:spPr bwMode="auto">
            <a:xfrm>
              <a:off x="317" y="3484"/>
              <a:ext cx="7" cy="46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8" name="Rectangle 4691"/>
            <p:cNvSpPr>
              <a:spLocks noChangeArrowheads="1"/>
            </p:cNvSpPr>
            <p:nvPr/>
          </p:nvSpPr>
          <p:spPr bwMode="auto">
            <a:xfrm>
              <a:off x="324" y="3484"/>
              <a:ext cx="6" cy="4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9" name="Rectangle 4692"/>
            <p:cNvSpPr>
              <a:spLocks noChangeArrowheads="1"/>
            </p:cNvSpPr>
            <p:nvPr/>
          </p:nvSpPr>
          <p:spPr bwMode="auto">
            <a:xfrm>
              <a:off x="330" y="3484"/>
              <a:ext cx="8" cy="46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0" name="Rectangle 4693"/>
            <p:cNvSpPr>
              <a:spLocks noChangeArrowheads="1"/>
            </p:cNvSpPr>
            <p:nvPr/>
          </p:nvSpPr>
          <p:spPr bwMode="auto">
            <a:xfrm>
              <a:off x="338" y="3484"/>
              <a:ext cx="1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1" name="Rectangle 4694"/>
            <p:cNvSpPr>
              <a:spLocks noChangeArrowheads="1"/>
            </p:cNvSpPr>
            <p:nvPr/>
          </p:nvSpPr>
          <p:spPr bwMode="auto">
            <a:xfrm>
              <a:off x="203" y="3340"/>
              <a:ext cx="148" cy="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2" name="Rectangle 4695"/>
            <p:cNvSpPr>
              <a:spLocks noChangeArrowheads="1"/>
            </p:cNvSpPr>
            <p:nvPr/>
          </p:nvSpPr>
          <p:spPr bwMode="auto">
            <a:xfrm>
              <a:off x="203" y="3340"/>
              <a:ext cx="148" cy="1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3" name="Rectangle 4696"/>
            <p:cNvSpPr>
              <a:spLocks noChangeArrowheads="1"/>
            </p:cNvSpPr>
            <p:nvPr/>
          </p:nvSpPr>
          <p:spPr bwMode="auto">
            <a:xfrm>
              <a:off x="203" y="3341"/>
              <a:ext cx="148" cy="1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4" name="Rectangle 4697"/>
            <p:cNvSpPr>
              <a:spLocks noChangeArrowheads="1"/>
            </p:cNvSpPr>
            <p:nvPr/>
          </p:nvSpPr>
          <p:spPr bwMode="auto">
            <a:xfrm>
              <a:off x="203" y="3342"/>
              <a:ext cx="148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5" name="Rectangle 4698"/>
            <p:cNvSpPr>
              <a:spLocks noChangeArrowheads="1"/>
            </p:cNvSpPr>
            <p:nvPr/>
          </p:nvSpPr>
          <p:spPr bwMode="auto">
            <a:xfrm>
              <a:off x="203" y="3342"/>
              <a:ext cx="148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6" name="Rectangle 4699"/>
            <p:cNvSpPr>
              <a:spLocks noChangeArrowheads="1"/>
            </p:cNvSpPr>
            <p:nvPr/>
          </p:nvSpPr>
          <p:spPr bwMode="auto">
            <a:xfrm>
              <a:off x="203" y="3343"/>
              <a:ext cx="148" cy="1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7" name="Rectangle 4700"/>
            <p:cNvSpPr>
              <a:spLocks noChangeArrowheads="1"/>
            </p:cNvSpPr>
            <p:nvPr/>
          </p:nvSpPr>
          <p:spPr bwMode="auto">
            <a:xfrm>
              <a:off x="203" y="3344"/>
              <a:ext cx="148" cy="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8" name="Rectangle 4701"/>
            <p:cNvSpPr>
              <a:spLocks noChangeArrowheads="1"/>
            </p:cNvSpPr>
            <p:nvPr/>
          </p:nvSpPr>
          <p:spPr bwMode="auto">
            <a:xfrm>
              <a:off x="203" y="3344"/>
              <a:ext cx="148" cy="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9" name="Rectangle 4702"/>
            <p:cNvSpPr>
              <a:spLocks noChangeArrowheads="1"/>
            </p:cNvSpPr>
            <p:nvPr/>
          </p:nvSpPr>
          <p:spPr bwMode="auto">
            <a:xfrm>
              <a:off x="203" y="3345"/>
              <a:ext cx="148" cy="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0" name="Rectangle 4703"/>
            <p:cNvSpPr>
              <a:spLocks noChangeArrowheads="1"/>
            </p:cNvSpPr>
            <p:nvPr/>
          </p:nvSpPr>
          <p:spPr bwMode="auto">
            <a:xfrm>
              <a:off x="203" y="3346"/>
              <a:ext cx="148" cy="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1" name="Rectangle 4704"/>
            <p:cNvSpPr>
              <a:spLocks noChangeArrowheads="1"/>
            </p:cNvSpPr>
            <p:nvPr/>
          </p:nvSpPr>
          <p:spPr bwMode="auto">
            <a:xfrm>
              <a:off x="204" y="3340"/>
              <a:ext cx="148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2" name="Rectangle 4705"/>
            <p:cNvSpPr>
              <a:spLocks noChangeArrowheads="1"/>
            </p:cNvSpPr>
            <p:nvPr/>
          </p:nvSpPr>
          <p:spPr bwMode="auto">
            <a:xfrm>
              <a:off x="203" y="3346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3" name="Rectangle 4706"/>
            <p:cNvSpPr>
              <a:spLocks noChangeArrowheads="1"/>
            </p:cNvSpPr>
            <p:nvPr/>
          </p:nvSpPr>
          <p:spPr bwMode="auto">
            <a:xfrm>
              <a:off x="205" y="3346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4" name="Rectangle 4707"/>
            <p:cNvSpPr>
              <a:spLocks noChangeArrowheads="1"/>
            </p:cNvSpPr>
            <p:nvPr/>
          </p:nvSpPr>
          <p:spPr bwMode="auto">
            <a:xfrm>
              <a:off x="207" y="3346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5" name="Rectangle 4708"/>
            <p:cNvSpPr>
              <a:spLocks noChangeArrowheads="1"/>
            </p:cNvSpPr>
            <p:nvPr/>
          </p:nvSpPr>
          <p:spPr bwMode="auto">
            <a:xfrm>
              <a:off x="209" y="3346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6" name="Rectangle 4709"/>
            <p:cNvSpPr>
              <a:spLocks noChangeArrowheads="1"/>
            </p:cNvSpPr>
            <p:nvPr/>
          </p:nvSpPr>
          <p:spPr bwMode="auto">
            <a:xfrm>
              <a:off x="211" y="3346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7" name="Rectangle 4710"/>
            <p:cNvSpPr>
              <a:spLocks noChangeArrowheads="1"/>
            </p:cNvSpPr>
            <p:nvPr/>
          </p:nvSpPr>
          <p:spPr bwMode="auto">
            <a:xfrm>
              <a:off x="213" y="334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8" name="Rectangle 4711"/>
            <p:cNvSpPr>
              <a:spLocks noChangeArrowheads="1"/>
            </p:cNvSpPr>
            <p:nvPr/>
          </p:nvSpPr>
          <p:spPr bwMode="auto">
            <a:xfrm>
              <a:off x="215" y="3346"/>
              <a:ext cx="1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9" name="Rectangle 4712"/>
            <p:cNvSpPr>
              <a:spLocks noChangeArrowheads="1"/>
            </p:cNvSpPr>
            <p:nvPr/>
          </p:nvSpPr>
          <p:spPr bwMode="auto">
            <a:xfrm>
              <a:off x="216" y="3346"/>
              <a:ext cx="3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0" name="Rectangle 4713"/>
            <p:cNvSpPr>
              <a:spLocks noChangeArrowheads="1"/>
            </p:cNvSpPr>
            <p:nvPr/>
          </p:nvSpPr>
          <p:spPr bwMode="auto">
            <a:xfrm>
              <a:off x="219" y="3346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1" name="Rectangle 4714"/>
            <p:cNvSpPr>
              <a:spLocks noChangeArrowheads="1"/>
            </p:cNvSpPr>
            <p:nvPr/>
          </p:nvSpPr>
          <p:spPr bwMode="auto">
            <a:xfrm>
              <a:off x="221" y="3346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2" name="Rectangle 4715"/>
            <p:cNvSpPr>
              <a:spLocks noChangeArrowheads="1"/>
            </p:cNvSpPr>
            <p:nvPr/>
          </p:nvSpPr>
          <p:spPr bwMode="auto">
            <a:xfrm>
              <a:off x="223" y="3346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3" name="Rectangle 4716"/>
            <p:cNvSpPr>
              <a:spLocks noChangeArrowheads="1"/>
            </p:cNvSpPr>
            <p:nvPr/>
          </p:nvSpPr>
          <p:spPr bwMode="auto">
            <a:xfrm>
              <a:off x="225" y="334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4" name="Rectangle 4717"/>
            <p:cNvSpPr>
              <a:spLocks noChangeArrowheads="1"/>
            </p:cNvSpPr>
            <p:nvPr/>
          </p:nvSpPr>
          <p:spPr bwMode="auto">
            <a:xfrm>
              <a:off x="227" y="3346"/>
              <a:ext cx="1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5" name="Rectangle 4718"/>
            <p:cNvSpPr>
              <a:spLocks noChangeArrowheads="1"/>
            </p:cNvSpPr>
            <p:nvPr/>
          </p:nvSpPr>
          <p:spPr bwMode="auto">
            <a:xfrm>
              <a:off x="228" y="3346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6" name="Rectangle 4719"/>
            <p:cNvSpPr>
              <a:spLocks noChangeArrowheads="1"/>
            </p:cNvSpPr>
            <p:nvPr/>
          </p:nvSpPr>
          <p:spPr bwMode="auto">
            <a:xfrm>
              <a:off x="230" y="334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7" name="Rectangle 4720"/>
            <p:cNvSpPr>
              <a:spLocks noChangeArrowheads="1"/>
            </p:cNvSpPr>
            <p:nvPr/>
          </p:nvSpPr>
          <p:spPr bwMode="auto">
            <a:xfrm>
              <a:off x="232" y="3346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8" name="Rectangle 4721"/>
            <p:cNvSpPr>
              <a:spLocks noChangeArrowheads="1"/>
            </p:cNvSpPr>
            <p:nvPr/>
          </p:nvSpPr>
          <p:spPr bwMode="auto">
            <a:xfrm>
              <a:off x="234" y="3346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9" name="Rectangle 4722"/>
            <p:cNvSpPr>
              <a:spLocks noChangeArrowheads="1"/>
            </p:cNvSpPr>
            <p:nvPr/>
          </p:nvSpPr>
          <p:spPr bwMode="auto">
            <a:xfrm>
              <a:off x="236" y="3346"/>
              <a:ext cx="3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0" name="Rectangle 4723"/>
            <p:cNvSpPr>
              <a:spLocks noChangeArrowheads="1"/>
            </p:cNvSpPr>
            <p:nvPr/>
          </p:nvSpPr>
          <p:spPr bwMode="auto">
            <a:xfrm>
              <a:off x="239" y="3346"/>
              <a:ext cx="1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1" name="Rectangle 4724"/>
            <p:cNvSpPr>
              <a:spLocks noChangeArrowheads="1"/>
            </p:cNvSpPr>
            <p:nvPr/>
          </p:nvSpPr>
          <p:spPr bwMode="auto">
            <a:xfrm>
              <a:off x="240" y="3346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2" name="Rectangle 4725"/>
            <p:cNvSpPr>
              <a:spLocks noChangeArrowheads="1"/>
            </p:cNvSpPr>
            <p:nvPr/>
          </p:nvSpPr>
          <p:spPr bwMode="auto">
            <a:xfrm>
              <a:off x="242" y="3346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3" name="Rectangle 4726"/>
            <p:cNvSpPr>
              <a:spLocks noChangeArrowheads="1"/>
            </p:cNvSpPr>
            <p:nvPr/>
          </p:nvSpPr>
          <p:spPr bwMode="auto">
            <a:xfrm>
              <a:off x="244" y="334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4" name="Rectangle 4727"/>
            <p:cNvSpPr>
              <a:spLocks noChangeArrowheads="1"/>
            </p:cNvSpPr>
            <p:nvPr/>
          </p:nvSpPr>
          <p:spPr bwMode="auto">
            <a:xfrm>
              <a:off x="246" y="3346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5" name="Rectangle 4728"/>
            <p:cNvSpPr>
              <a:spLocks noChangeArrowheads="1"/>
            </p:cNvSpPr>
            <p:nvPr/>
          </p:nvSpPr>
          <p:spPr bwMode="auto">
            <a:xfrm>
              <a:off x="248" y="334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6" name="Rectangle 4729"/>
            <p:cNvSpPr>
              <a:spLocks noChangeArrowheads="1"/>
            </p:cNvSpPr>
            <p:nvPr/>
          </p:nvSpPr>
          <p:spPr bwMode="auto">
            <a:xfrm>
              <a:off x="250" y="3346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7" name="Rectangle 4730"/>
            <p:cNvSpPr>
              <a:spLocks noChangeArrowheads="1"/>
            </p:cNvSpPr>
            <p:nvPr/>
          </p:nvSpPr>
          <p:spPr bwMode="auto">
            <a:xfrm>
              <a:off x="252" y="334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8" name="Rectangle 4731"/>
            <p:cNvSpPr>
              <a:spLocks noChangeArrowheads="1"/>
            </p:cNvSpPr>
            <p:nvPr/>
          </p:nvSpPr>
          <p:spPr bwMode="auto">
            <a:xfrm>
              <a:off x="254" y="334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9" name="Rectangle 4732"/>
            <p:cNvSpPr>
              <a:spLocks noChangeArrowheads="1"/>
            </p:cNvSpPr>
            <p:nvPr/>
          </p:nvSpPr>
          <p:spPr bwMode="auto">
            <a:xfrm>
              <a:off x="256" y="3346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0" name="Rectangle 4733"/>
            <p:cNvSpPr>
              <a:spLocks noChangeArrowheads="1"/>
            </p:cNvSpPr>
            <p:nvPr/>
          </p:nvSpPr>
          <p:spPr bwMode="auto">
            <a:xfrm>
              <a:off x="258" y="334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1" name="Rectangle 4734"/>
            <p:cNvSpPr>
              <a:spLocks noChangeArrowheads="1"/>
            </p:cNvSpPr>
            <p:nvPr/>
          </p:nvSpPr>
          <p:spPr bwMode="auto">
            <a:xfrm>
              <a:off x="260" y="3346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2" name="Rectangle 4735"/>
            <p:cNvSpPr>
              <a:spLocks noChangeArrowheads="1"/>
            </p:cNvSpPr>
            <p:nvPr/>
          </p:nvSpPr>
          <p:spPr bwMode="auto">
            <a:xfrm>
              <a:off x="262" y="3346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3" name="Rectangle 4736"/>
            <p:cNvSpPr>
              <a:spLocks noChangeArrowheads="1"/>
            </p:cNvSpPr>
            <p:nvPr/>
          </p:nvSpPr>
          <p:spPr bwMode="auto">
            <a:xfrm>
              <a:off x="264" y="3346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4" name="Rectangle 4737"/>
            <p:cNvSpPr>
              <a:spLocks noChangeArrowheads="1"/>
            </p:cNvSpPr>
            <p:nvPr/>
          </p:nvSpPr>
          <p:spPr bwMode="auto">
            <a:xfrm>
              <a:off x="266" y="334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5" name="Rectangle 4738"/>
            <p:cNvSpPr>
              <a:spLocks noChangeArrowheads="1"/>
            </p:cNvSpPr>
            <p:nvPr/>
          </p:nvSpPr>
          <p:spPr bwMode="auto">
            <a:xfrm>
              <a:off x="268" y="3346"/>
              <a:ext cx="1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6" name="Rectangle 4739"/>
            <p:cNvSpPr>
              <a:spLocks noChangeArrowheads="1"/>
            </p:cNvSpPr>
            <p:nvPr/>
          </p:nvSpPr>
          <p:spPr bwMode="auto">
            <a:xfrm>
              <a:off x="269" y="3346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7" name="Rectangle 4740"/>
            <p:cNvSpPr>
              <a:spLocks noChangeArrowheads="1"/>
            </p:cNvSpPr>
            <p:nvPr/>
          </p:nvSpPr>
          <p:spPr bwMode="auto">
            <a:xfrm>
              <a:off x="271" y="3346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8" name="Rectangle 4741"/>
            <p:cNvSpPr>
              <a:spLocks noChangeArrowheads="1"/>
            </p:cNvSpPr>
            <p:nvPr/>
          </p:nvSpPr>
          <p:spPr bwMode="auto">
            <a:xfrm>
              <a:off x="273" y="334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9" name="Rectangle 4742"/>
            <p:cNvSpPr>
              <a:spLocks noChangeArrowheads="1"/>
            </p:cNvSpPr>
            <p:nvPr/>
          </p:nvSpPr>
          <p:spPr bwMode="auto">
            <a:xfrm>
              <a:off x="275" y="3346"/>
              <a:ext cx="3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0" name="Rectangle 4743"/>
            <p:cNvSpPr>
              <a:spLocks noChangeArrowheads="1"/>
            </p:cNvSpPr>
            <p:nvPr/>
          </p:nvSpPr>
          <p:spPr bwMode="auto">
            <a:xfrm>
              <a:off x="278" y="3346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1" name="Rectangle 4744"/>
            <p:cNvSpPr>
              <a:spLocks noChangeArrowheads="1"/>
            </p:cNvSpPr>
            <p:nvPr/>
          </p:nvSpPr>
          <p:spPr bwMode="auto">
            <a:xfrm>
              <a:off x="280" y="3346"/>
              <a:ext cx="1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2" name="Rectangle 4745"/>
            <p:cNvSpPr>
              <a:spLocks noChangeArrowheads="1"/>
            </p:cNvSpPr>
            <p:nvPr/>
          </p:nvSpPr>
          <p:spPr bwMode="auto">
            <a:xfrm>
              <a:off x="281" y="334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3" name="Rectangle 4746"/>
            <p:cNvSpPr>
              <a:spLocks noChangeArrowheads="1"/>
            </p:cNvSpPr>
            <p:nvPr/>
          </p:nvSpPr>
          <p:spPr bwMode="auto">
            <a:xfrm>
              <a:off x="283" y="3346"/>
              <a:ext cx="3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4" name="Rectangle 4747"/>
            <p:cNvSpPr>
              <a:spLocks noChangeArrowheads="1"/>
            </p:cNvSpPr>
            <p:nvPr/>
          </p:nvSpPr>
          <p:spPr bwMode="auto">
            <a:xfrm>
              <a:off x="286" y="3346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5" name="Rectangle 4748"/>
            <p:cNvSpPr>
              <a:spLocks noChangeArrowheads="1"/>
            </p:cNvSpPr>
            <p:nvPr/>
          </p:nvSpPr>
          <p:spPr bwMode="auto">
            <a:xfrm>
              <a:off x="288" y="3346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6" name="Rectangle 4749"/>
            <p:cNvSpPr>
              <a:spLocks noChangeArrowheads="1"/>
            </p:cNvSpPr>
            <p:nvPr/>
          </p:nvSpPr>
          <p:spPr bwMode="auto">
            <a:xfrm>
              <a:off x="290" y="334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7" name="Rectangle 4750"/>
            <p:cNvSpPr>
              <a:spLocks noChangeArrowheads="1"/>
            </p:cNvSpPr>
            <p:nvPr/>
          </p:nvSpPr>
          <p:spPr bwMode="auto">
            <a:xfrm>
              <a:off x="292" y="3346"/>
              <a:ext cx="1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8" name="Rectangle 4751"/>
            <p:cNvSpPr>
              <a:spLocks noChangeArrowheads="1"/>
            </p:cNvSpPr>
            <p:nvPr/>
          </p:nvSpPr>
          <p:spPr bwMode="auto">
            <a:xfrm>
              <a:off x="293" y="3346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9" name="Rectangle 4752"/>
            <p:cNvSpPr>
              <a:spLocks noChangeArrowheads="1"/>
            </p:cNvSpPr>
            <p:nvPr/>
          </p:nvSpPr>
          <p:spPr bwMode="auto">
            <a:xfrm>
              <a:off x="295" y="3346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0" name="Rectangle 4753"/>
            <p:cNvSpPr>
              <a:spLocks noChangeArrowheads="1"/>
            </p:cNvSpPr>
            <p:nvPr/>
          </p:nvSpPr>
          <p:spPr bwMode="auto">
            <a:xfrm>
              <a:off x="297" y="334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1" name="Rectangle 4754"/>
            <p:cNvSpPr>
              <a:spLocks noChangeArrowheads="1"/>
            </p:cNvSpPr>
            <p:nvPr/>
          </p:nvSpPr>
          <p:spPr bwMode="auto">
            <a:xfrm>
              <a:off x="299" y="3346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2" name="Rectangle 4755"/>
            <p:cNvSpPr>
              <a:spLocks noChangeArrowheads="1"/>
            </p:cNvSpPr>
            <p:nvPr/>
          </p:nvSpPr>
          <p:spPr bwMode="auto">
            <a:xfrm>
              <a:off x="301" y="334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3" name="Rectangle 4756"/>
            <p:cNvSpPr>
              <a:spLocks noChangeArrowheads="1"/>
            </p:cNvSpPr>
            <p:nvPr/>
          </p:nvSpPr>
          <p:spPr bwMode="auto">
            <a:xfrm>
              <a:off x="303" y="334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4" name="Rectangle 4757"/>
            <p:cNvSpPr>
              <a:spLocks noChangeArrowheads="1"/>
            </p:cNvSpPr>
            <p:nvPr/>
          </p:nvSpPr>
          <p:spPr bwMode="auto">
            <a:xfrm>
              <a:off x="305" y="3346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5" name="Rectangle 4758"/>
            <p:cNvSpPr>
              <a:spLocks noChangeArrowheads="1"/>
            </p:cNvSpPr>
            <p:nvPr/>
          </p:nvSpPr>
          <p:spPr bwMode="auto">
            <a:xfrm>
              <a:off x="307" y="334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6" name="Rectangle 4759"/>
            <p:cNvSpPr>
              <a:spLocks noChangeArrowheads="1"/>
            </p:cNvSpPr>
            <p:nvPr/>
          </p:nvSpPr>
          <p:spPr bwMode="auto">
            <a:xfrm>
              <a:off x="309" y="3346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7" name="Rectangle 4760"/>
            <p:cNvSpPr>
              <a:spLocks noChangeArrowheads="1"/>
            </p:cNvSpPr>
            <p:nvPr/>
          </p:nvSpPr>
          <p:spPr bwMode="auto">
            <a:xfrm>
              <a:off x="311" y="334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8" name="Rectangle 4761"/>
            <p:cNvSpPr>
              <a:spLocks noChangeArrowheads="1"/>
            </p:cNvSpPr>
            <p:nvPr/>
          </p:nvSpPr>
          <p:spPr bwMode="auto">
            <a:xfrm>
              <a:off x="313" y="3346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9" name="Rectangle 4762"/>
            <p:cNvSpPr>
              <a:spLocks noChangeArrowheads="1"/>
            </p:cNvSpPr>
            <p:nvPr/>
          </p:nvSpPr>
          <p:spPr bwMode="auto">
            <a:xfrm>
              <a:off x="314" y="3346"/>
              <a:ext cx="3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0" name="Rectangle 4763"/>
            <p:cNvSpPr>
              <a:spLocks noChangeArrowheads="1"/>
            </p:cNvSpPr>
            <p:nvPr/>
          </p:nvSpPr>
          <p:spPr bwMode="auto">
            <a:xfrm>
              <a:off x="317" y="3346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1" name="Rectangle 4764"/>
            <p:cNvSpPr>
              <a:spLocks noChangeArrowheads="1"/>
            </p:cNvSpPr>
            <p:nvPr/>
          </p:nvSpPr>
          <p:spPr bwMode="auto">
            <a:xfrm>
              <a:off x="319" y="3346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2" name="Rectangle 4765"/>
            <p:cNvSpPr>
              <a:spLocks noChangeArrowheads="1"/>
            </p:cNvSpPr>
            <p:nvPr/>
          </p:nvSpPr>
          <p:spPr bwMode="auto">
            <a:xfrm>
              <a:off x="321" y="3346"/>
              <a:ext cx="1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3" name="Rectangle 4766"/>
            <p:cNvSpPr>
              <a:spLocks noChangeArrowheads="1"/>
            </p:cNvSpPr>
            <p:nvPr/>
          </p:nvSpPr>
          <p:spPr bwMode="auto">
            <a:xfrm>
              <a:off x="322" y="3346"/>
              <a:ext cx="3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4" name="Rectangle 4767"/>
            <p:cNvSpPr>
              <a:spLocks noChangeArrowheads="1"/>
            </p:cNvSpPr>
            <p:nvPr/>
          </p:nvSpPr>
          <p:spPr bwMode="auto">
            <a:xfrm>
              <a:off x="325" y="334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5" name="Rectangle 4768"/>
            <p:cNvSpPr>
              <a:spLocks noChangeArrowheads="1"/>
            </p:cNvSpPr>
            <p:nvPr/>
          </p:nvSpPr>
          <p:spPr bwMode="auto">
            <a:xfrm>
              <a:off x="327" y="3346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6" name="Rectangle 4769"/>
            <p:cNvSpPr>
              <a:spLocks noChangeArrowheads="1"/>
            </p:cNvSpPr>
            <p:nvPr/>
          </p:nvSpPr>
          <p:spPr bwMode="auto">
            <a:xfrm>
              <a:off x="329" y="3346"/>
              <a:ext cx="1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7" name="Rectangle 4770"/>
            <p:cNvSpPr>
              <a:spLocks noChangeArrowheads="1"/>
            </p:cNvSpPr>
            <p:nvPr/>
          </p:nvSpPr>
          <p:spPr bwMode="auto">
            <a:xfrm>
              <a:off x="330" y="334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8" name="Rectangle 4771"/>
            <p:cNvSpPr>
              <a:spLocks noChangeArrowheads="1"/>
            </p:cNvSpPr>
            <p:nvPr/>
          </p:nvSpPr>
          <p:spPr bwMode="auto">
            <a:xfrm>
              <a:off x="332" y="3346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9" name="Rectangle 4772"/>
            <p:cNvSpPr>
              <a:spLocks noChangeArrowheads="1"/>
            </p:cNvSpPr>
            <p:nvPr/>
          </p:nvSpPr>
          <p:spPr bwMode="auto">
            <a:xfrm>
              <a:off x="334" y="3346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0" name="Rectangle 4773"/>
            <p:cNvSpPr>
              <a:spLocks noChangeArrowheads="1"/>
            </p:cNvSpPr>
            <p:nvPr/>
          </p:nvSpPr>
          <p:spPr bwMode="auto">
            <a:xfrm>
              <a:off x="336" y="3346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1" name="Rectangle 4774"/>
            <p:cNvSpPr>
              <a:spLocks noChangeArrowheads="1"/>
            </p:cNvSpPr>
            <p:nvPr/>
          </p:nvSpPr>
          <p:spPr bwMode="auto">
            <a:xfrm>
              <a:off x="338" y="3346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2" name="Rectangle 4775"/>
            <p:cNvSpPr>
              <a:spLocks noChangeArrowheads="1"/>
            </p:cNvSpPr>
            <p:nvPr/>
          </p:nvSpPr>
          <p:spPr bwMode="auto">
            <a:xfrm>
              <a:off x="340" y="3346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3" name="Rectangle 4776"/>
            <p:cNvSpPr>
              <a:spLocks noChangeArrowheads="1"/>
            </p:cNvSpPr>
            <p:nvPr/>
          </p:nvSpPr>
          <p:spPr bwMode="auto">
            <a:xfrm>
              <a:off x="342" y="334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4" name="Rectangle 4777"/>
            <p:cNvSpPr>
              <a:spLocks noChangeArrowheads="1"/>
            </p:cNvSpPr>
            <p:nvPr/>
          </p:nvSpPr>
          <p:spPr bwMode="auto">
            <a:xfrm>
              <a:off x="344" y="3346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5" name="Rectangle 4778"/>
            <p:cNvSpPr>
              <a:spLocks noChangeArrowheads="1"/>
            </p:cNvSpPr>
            <p:nvPr/>
          </p:nvSpPr>
          <p:spPr bwMode="auto">
            <a:xfrm>
              <a:off x="346" y="3346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6" name="Rectangle 4779"/>
            <p:cNvSpPr>
              <a:spLocks noChangeArrowheads="1"/>
            </p:cNvSpPr>
            <p:nvPr/>
          </p:nvSpPr>
          <p:spPr bwMode="auto">
            <a:xfrm>
              <a:off x="348" y="3346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7" name="Rectangle 4780"/>
            <p:cNvSpPr>
              <a:spLocks noChangeArrowheads="1"/>
            </p:cNvSpPr>
            <p:nvPr/>
          </p:nvSpPr>
          <p:spPr bwMode="auto">
            <a:xfrm>
              <a:off x="350" y="3346"/>
              <a:ext cx="1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8" name="Rectangle 4781"/>
            <p:cNvSpPr>
              <a:spLocks noChangeArrowheads="1"/>
            </p:cNvSpPr>
            <p:nvPr/>
          </p:nvSpPr>
          <p:spPr bwMode="auto">
            <a:xfrm>
              <a:off x="204" y="3346"/>
              <a:ext cx="148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9" name="Rectangle 4782"/>
            <p:cNvSpPr>
              <a:spLocks noChangeArrowheads="1"/>
            </p:cNvSpPr>
            <p:nvPr/>
          </p:nvSpPr>
          <p:spPr bwMode="auto">
            <a:xfrm>
              <a:off x="208" y="3351"/>
              <a:ext cx="32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0" name="Rectangle 4783"/>
            <p:cNvSpPr>
              <a:spLocks noChangeArrowheads="1"/>
            </p:cNvSpPr>
            <p:nvPr/>
          </p:nvSpPr>
          <p:spPr bwMode="auto">
            <a:xfrm>
              <a:off x="208" y="3351"/>
              <a:ext cx="32" cy="1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1" name="Rectangle 4784"/>
            <p:cNvSpPr>
              <a:spLocks noChangeArrowheads="1"/>
            </p:cNvSpPr>
            <p:nvPr/>
          </p:nvSpPr>
          <p:spPr bwMode="auto">
            <a:xfrm>
              <a:off x="209" y="3352"/>
              <a:ext cx="9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2" name="Rectangle 4785"/>
            <p:cNvSpPr>
              <a:spLocks noChangeArrowheads="1"/>
            </p:cNvSpPr>
            <p:nvPr/>
          </p:nvSpPr>
          <p:spPr bwMode="auto">
            <a:xfrm>
              <a:off x="230" y="3352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3" name="Rectangle 4786"/>
            <p:cNvSpPr>
              <a:spLocks noChangeArrowheads="1"/>
            </p:cNvSpPr>
            <p:nvPr/>
          </p:nvSpPr>
          <p:spPr bwMode="auto">
            <a:xfrm>
              <a:off x="209" y="3358"/>
              <a:ext cx="9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4" name="Rectangle 4787"/>
            <p:cNvSpPr>
              <a:spLocks noChangeArrowheads="1"/>
            </p:cNvSpPr>
            <p:nvPr/>
          </p:nvSpPr>
          <p:spPr bwMode="auto">
            <a:xfrm>
              <a:off x="220" y="3358"/>
              <a:ext cx="8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5" name="Rectangle 4788"/>
            <p:cNvSpPr>
              <a:spLocks noChangeArrowheads="1"/>
            </p:cNvSpPr>
            <p:nvPr/>
          </p:nvSpPr>
          <p:spPr bwMode="auto">
            <a:xfrm>
              <a:off x="220" y="3352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6" name="Rectangle 4789"/>
            <p:cNvSpPr>
              <a:spLocks noChangeArrowheads="1"/>
            </p:cNvSpPr>
            <p:nvPr/>
          </p:nvSpPr>
          <p:spPr bwMode="auto">
            <a:xfrm>
              <a:off x="230" y="3358"/>
              <a:ext cx="8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7" name="Freeform 4790"/>
            <p:cNvSpPr>
              <a:spLocks noEditPoints="1"/>
            </p:cNvSpPr>
            <p:nvPr/>
          </p:nvSpPr>
          <p:spPr bwMode="auto">
            <a:xfrm>
              <a:off x="204" y="3402"/>
              <a:ext cx="148" cy="163"/>
            </a:xfrm>
            <a:custGeom>
              <a:avLst/>
              <a:gdLst>
                <a:gd name="T0" fmla="*/ 1 w 296"/>
                <a:gd name="T1" fmla="*/ 1 h 324"/>
                <a:gd name="T2" fmla="*/ 1 w 296"/>
                <a:gd name="T3" fmla="*/ 1 h 324"/>
                <a:gd name="T4" fmla="*/ 0 w 296"/>
                <a:gd name="T5" fmla="*/ 1 h 324"/>
                <a:gd name="T6" fmla="*/ 0 w 296"/>
                <a:gd name="T7" fmla="*/ 1 h 324"/>
                <a:gd name="T8" fmla="*/ 1 w 296"/>
                <a:gd name="T9" fmla="*/ 1 h 324"/>
                <a:gd name="T10" fmla="*/ 1 w 296"/>
                <a:gd name="T11" fmla="*/ 1 h 324"/>
                <a:gd name="T12" fmla="*/ 1 w 296"/>
                <a:gd name="T13" fmla="*/ 1 h 324"/>
                <a:gd name="T14" fmla="*/ 0 w 296"/>
                <a:gd name="T15" fmla="*/ 1 h 324"/>
                <a:gd name="T16" fmla="*/ 0 w 296"/>
                <a:gd name="T17" fmla="*/ 1 h 324"/>
                <a:gd name="T18" fmla="*/ 1 w 296"/>
                <a:gd name="T19" fmla="*/ 1 h 324"/>
                <a:gd name="T20" fmla="*/ 1 w 296"/>
                <a:gd name="T21" fmla="*/ 1 h 324"/>
                <a:gd name="T22" fmla="*/ 1 w 296"/>
                <a:gd name="T23" fmla="*/ 1 h 324"/>
                <a:gd name="T24" fmla="*/ 0 w 296"/>
                <a:gd name="T25" fmla="*/ 1 h 324"/>
                <a:gd name="T26" fmla="*/ 0 w 296"/>
                <a:gd name="T27" fmla="*/ 1 h 324"/>
                <a:gd name="T28" fmla="*/ 1 w 296"/>
                <a:gd name="T29" fmla="*/ 1 h 324"/>
                <a:gd name="T30" fmla="*/ 1 w 296"/>
                <a:gd name="T31" fmla="*/ 1 h 324"/>
                <a:gd name="T32" fmla="*/ 1 w 296"/>
                <a:gd name="T33" fmla="*/ 1 h 324"/>
                <a:gd name="T34" fmla="*/ 0 w 296"/>
                <a:gd name="T35" fmla="*/ 1 h 324"/>
                <a:gd name="T36" fmla="*/ 0 w 296"/>
                <a:gd name="T37" fmla="*/ 1 h 324"/>
                <a:gd name="T38" fmla="*/ 1 w 296"/>
                <a:gd name="T39" fmla="*/ 1 h 324"/>
                <a:gd name="T40" fmla="*/ 1 w 296"/>
                <a:gd name="T41" fmla="*/ 1 h 324"/>
                <a:gd name="T42" fmla="*/ 1 w 296"/>
                <a:gd name="T43" fmla="*/ 1 h 324"/>
                <a:gd name="T44" fmla="*/ 0 w 296"/>
                <a:gd name="T45" fmla="*/ 1 h 324"/>
                <a:gd name="T46" fmla="*/ 0 w 296"/>
                <a:gd name="T47" fmla="*/ 1 h 324"/>
                <a:gd name="T48" fmla="*/ 1 w 296"/>
                <a:gd name="T49" fmla="*/ 1 h 324"/>
                <a:gd name="T50" fmla="*/ 1 w 296"/>
                <a:gd name="T51" fmla="*/ 0 h 324"/>
                <a:gd name="T52" fmla="*/ 1 w 296"/>
                <a:gd name="T53" fmla="*/ 1 h 324"/>
                <a:gd name="T54" fmla="*/ 0 w 296"/>
                <a:gd name="T55" fmla="*/ 1 h 324"/>
                <a:gd name="T56" fmla="*/ 0 w 296"/>
                <a:gd name="T57" fmla="*/ 0 h 324"/>
                <a:gd name="T58" fmla="*/ 1 w 296"/>
                <a:gd name="T59" fmla="*/ 0 h 324"/>
                <a:gd name="T60" fmla="*/ 1 w 296"/>
                <a:gd name="T61" fmla="*/ 1 h 324"/>
                <a:gd name="T62" fmla="*/ 1 w 296"/>
                <a:gd name="T63" fmla="*/ 1 h 324"/>
                <a:gd name="T64" fmla="*/ 1 w 296"/>
                <a:gd name="T65" fmla="*/ 1 h 324"/>
                <a:gd name="T66" fmla="*/ 1 w 296"/>
                <a:gd name="T67" fmla="*/ 1 h 324"/>
                <a:gd name="T68" fmla="*/ 1 w 296"/>
                <a:gd name="T69" fmla="*/ 1 h 324"/>
                <a:gd name="T70" fmla="*/ 1 w 296"/>
                <a:gd name="T71" fmla="*/ 1 h 324"/>
                <a:gd name="T72" fmla="*/ 1 w 296"/>
                <a:gd name="T73" fmla="*/ 1 h 324"/>
                <a:gd name="T74" fmla="*/ 1 w 296"/>
                <a:gd name="T75" fmla="*/ 1 h 324"/>
                <a:gd name="T76" fmla="*/ 1 w 296"/>
                <a:gd name="T77" fmla="*/ 1 h 324"/>
                <a:gd name="T78" fmla="*/ 1 w 296"/>
                <a:gd name="T79" fmla="*/ 1 h 324"/>
                <a:gd name="T80" fmla="*/ 1 w 296"/>
                <a:gd name="T81" fmla="*/ 1 h 324"/>
                <a:gd name="T82" fmla="*/ 1 w 296"/>
                <a:gd name="T83" fmla="*/ 1 h 324"/>
                <a:gd name="T84" fmla="*/ 0 w 296"/>
                <a:gd name="T85" fmla="*/ 1 h 324"/>
                <a:gd name="T86" fmla="*/ 0 w 296"/>
                <a:gd name="T87" fmla="*/ 1 h 324"/>
                <a:gd name="T88" fmla="*/ 1 w 296"/>
                <a:gd name="T89" fmla="*/ 1 h 324"/>
                <a:gd name="T90" fmla="*/ 1 w 296"/>
                <a:gd name="T91" fmla="*/ 1 h 324"/>
                <a:gd name="T92" fmla="*/ 1 w 296"/>
                <a:gd name="T93" fmla="*/ 1 h 324"/>
                <a:gd name="T94" fmla="*/ 0 w 296"/>
                <a:gd name="T95" fmla="*/ 1 h 324"/>
                <a:gd name="T96" fmla="*/ 0 w 296"/>
                <a:gd name="T97" fmla="*/ 1 h 324"/>
                <a:gd name="T98" fmla="*/ 1 w 296"/>
                <a:gd name="T99" fmla="*/ 1 h 324"/>
                <a:gd name="T100" fmla="*/ 1 w 296"/>
                <a:gd name="T101" fmla="*/ 1 h 324"/>
                <a:gd name="T102" fmla="*/ 1 w 296"/>
                <a:gd name="T103" fmla="*/ 1 h 324"/>
                <a:gd name="T104" fmla="*/ 0 w 296"/>
                <a:gd name="T105" fmla="*/ 1 h 324"/>
                <a:gd name="T106" fmla="*/ 0 w 296"/>
                <a:gd name="T107" fmla="*/ 1 h 324"/>
                <a:gd name="T108" fmla="*/ 1 w 296"/>
                <a:gd name="T109" fmla="*/ 1 h 3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6"/>
                <a:gd name="T166" fmla="*/ 0 h 324"/>
                <a:gd name="T167" fmla="*/ 296 w 296"/>
                <a:gd name="T168" fmla="*/ 324 h 3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6" h="324">
                  <a:moveTo>
                    <a:pt x="296" y="160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6" y="160"/>
                  </a:lnTo>
                  <a:close/>
                  <a:moveTo>
                    <a:pt x="296" y="128"/>
                  </a:moveTo>
                  <a:lnTo>
                    <a:pt x="296" y="132"/>
                  </a:lnTo>
                  <a:lnTo>
                    <a:pt x="0" y="132"/>
                  </a:lnTo>
                  <a:lnTo>
                    <a:pt x="0" y="128"/>
                  </a:lnTo>
                  <a:lnTo>
                    <a:pt x="296" y="128"/>
                  </a:lnTo>
                  <a:close/>
                  <a:moveTo>
                    <a:pt x="296" y="96"/>
                  </a:moveTo>
                  <a:lnTo>
                    <a:pt x="296" y="101"/>
                  </a:lnTo>
                  <a:lnTo>
                    <a:pt x="0" y="101"/>
                  </a:lnTo>
                  <a:lnTo>
                    <a:pt x="0" y="96"/>
                  </a:lnTo>
                  <a:lnTo>
                    <a:pt x="296" y="96"/>
                  </a:lnTo>
                  <a:close/>
                  <a:moveTo>
                    <a:pt x="296" y="64"/>
                  </a:moveTo>
                  <a:lnTo>
                    <a:pt x="29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296" y="64"/>
                  </a:lnTo>
                  <a:close/>
                  <a:moveTo>
                    <a:pt x="296" y="32"/>
                  </a:moveTo>
                  <a:lnTo>
                    <a:pt x="296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6" y="32"/>
                  </a:lnTo>
                  <a:close/>
                  <a:moveTo>
                    <a:pt x="296" y="0"/>
                  </a:moveTo>
                  <a:lnTo>
                    <a:pt x="296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4"/>
                  </a:moveTo>
                  <a:lnTo>
                    <a:pt x="296" y="228"/>
                  </a:lnTo>
                  <a:lnTo>
                    <a:pt x="263" y="228"/>
                  </a:lnTo>
                  <a:lnTo>
                    <a:pt x="263" y="224"/>
                  </a:lnTo>
                  <a:lnTo>
                    <a:pt x="296" y="224"/>
                  </a:lnTo>
                  <a:close/>
                  <a:moveTo>
                    <a:pt x="296" y="193"/>
                  </a:moveTo>
                  <a:lnTo>
                    <a:pt x="296" y="197"/>
                  </a:lnTo>
                  <a:lnTo>
                    <a:pt x="263" y="197"/>
                  </a:lnTo>
                  <a:lnTo>
                    <a:pt x="263" y="193"/>
                  </a:lnTo>
                  <a:lnTo>
                    <a:pt x="296" y="193"/>
                  </a:lnTo>
                  <a:close/>
                  <a:moveTo>
                    <a:pt x="296" y="256"/>
                  </a:moveTo>
                  <a:lnTo>
                    <a:pt x="296" y="261"/>
                  </a:lnTo>
                  <a:lnTo>
                    <a:pt x="0" y="261"/>
                  </a:lnTo>
                  <a:lnTo>
                    <a:pt x="0" y="256"/>
                  </a:lnTo>
                  <a:lnTo>
                    <a:pt x="296" y="256"/>
                  </a:lnTo>
                  <a:close/>
                  <a:moveTo>
                    <a:pt x="296" y="289"/>
                  </a:moveTo>
                  <a:lnTo>
                    <a:pt x="296" y="292"/>
                  </a:lnTo>
                  <a:lnTo>
                    <a:pt x="0" y="292"/>
                  </a:lnTo>
                  <a:lnTo>
                    <a:pt x="0" y="289"/>
                  </a:lnTo>
                  <a:lnTo>
                    <a:pt x="296" y="289"/>
                  </a:lnTo>
                  <a:close/>
                  <a:moveTo>
                    <a:pt x="296" y="320"/>
                  </a:moveTo>
                  <a:lnTo>
                    <a:pt x="296" y="324"/>
                  </a:lnTo>
                  <a:lnTo>
                    <a:pt x="0" y="324"/>
                  </a:lnTo>
                  <a:lnTo>
                    <a:pt x="0" y="320"/>
                  </a:lnTo>
                  <a:lnTo>
                    <a:pt x="296" y="32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8" name="Freeform 4791"/>
            <p:cNvSpPr>
              <a:spLocks/>
            </p:cNvSpPr>
            <p:nvPr/>
          </p:nvSpPr>
          <p:spPr bwMode="auto">
            <a:xfrm>
              <a:off x="324" y="3489"/>
              <a:ext cx="24" cy="38"/>
            </a:xfrm>
            <a:custGeom>
              <a:avLst/>
              <a:gdLst>
                <a:gd name="T0" fmla="*/ 0 w 50"/>
                <a:gd name="T1" fmla="*/ 0 h 75"/>
                <a:gd name="T2" fmla="*/ 0 w 50"/>
                <a:gd name="T3" fmla="*/ 0 h 75"/>
                <a:gd name="T4" fmla="*/ 0 w 50"/>
                <a:gd name="T5" fmla="*/ 1 h 75"/>
                <a:gd name="T6" fmla="*/ 0 w 50"/>
                <a:gd name="T7" fmla="*/ 1 h 75"/>
                <a:gd name="T8" fmla="*/ 0 w 50"/>
                <a:gd name="T9" fmla="*/ 1 h 75"/>
                <a:gd name="T10" fmla="*/ 0 w 50"/>
                <a:gd name="T11" fmla="*/ 1 h 75"/>
                <a:gd name="T12" fmla="*/ 0 w 50"/>
                <a:gd name="T13" fmla="*/ 1 h 75"/>
                <a:gd name="T14" fmla="*/ 0 w 50"/>
                <a:gd name="T15" fmla="*/ 1 h 75"/>
                <a:gd name="T16" fmla="*/ 0 w 50"/>
                <a:gd name="T17" fmla="*/ 1 h 75"/>
                <a:gd name="T18" fmla="*/ 0 w 50"/>
                <a:gd name="T19" fmla="*/ 1 h 75"/>
                <a:gd name="T20" fmla="*/ 0 w 50"/>
                <a:gd name="T21" fmla="*/ 1 h 75"/>
                <a:gd name="T22" fmla="*/ 0 w 50"/>
                <a:gd name="T23" fmla="*/ 1 h 75"/>
                <a:gd name="T24" fmla="*/ 0 w 50"/>
                <a:gd name="T25" fmla="*/ 1 h 75"/>
                <a:gd name="T26" fmla="*/ 0 w 50"/>
                <a:gd name="T27" fmla="*/ 1 h 75"/>
                <a:gd name="T28" fmla="*/ 0 w 50"/>
                <a:gd name="T29" fmla="*/ 1 h 75"/>
                <a:gd name="T30" fmla="*/ 0 w 50"/>
                <a:gd name="T31" fmla="*/ 1 h 75"/>
                <a:gd name="T32" fmla="*/ 0 w 50"/>
                <a:gd name="T33" fmla="*/ 1 h 75"/>
                <a:gd name="T34" fmla="*/ 0 w 50"/>
                <a:gd name="T35" fmla="*/ 1 h 75"/>
                <a:gd name="T36" fmla="*/ 0 w 50"/>
                <a:gd name="T37" fmla="*/ 1 h 75"/>
                <a:gd name="T38" fmla="*/ 0 w 50"/>
                <a:gd name="T39" fmla="*/ 1 h 75"/>
                <a:gd name="T40" fmla="*/ 0 w 50"/>
                <a:gd name="T41" fmla="*/ 1 h 75"/>
                <a:gd name="T42" fmla="*/ 0 w 50"/>
                <a:gd name="T43" fmla="*/ 1 h 75"/>
                <a:gd name="T44" fmla="*/ 0 w 50"/>
                <a:gd name="T45" fmla="*/ 1 h 75"/>
                <a:gd name="T46" fmla="*/ 0 w 50"/>
                <a:gd name="T47" fmla="*/ 1 h 75"/>
                <a:gd name="T48" fmla="*/ 0 w 50"/>
                <a:gd name="T49" fmla="*/ 1 h 75"/>
                <a:gd name="T50" fmla="*/ 0 w 50"/>
                <a:gd name="T51" fmla="*/ 1 h 75"/>
                <a:gd name="T52" fmla="*/ 0 w 50"/>
                <a:gd name="T53" fmla="*/ 1 h 75"/>
                <a:gd name="T54" fmla="*/ 0 w 50"/>
                <a:gd name="T55" fmla="*/ 1 h 75"/>
                <a:gd name="T56" fmla="*/ 0 w 50"/>
                <a:gd name="T57" fmla="*/ 1 h 75"/>
                <a:gd name="T58" fmla="*/ 0 w 50"/>
                <a:gd name="T59" fmla="*/ 1 h 75"/>
                <a:gd name="T60" fmla="*/ 0 w 50"/>
                <a:gd name="T61" fmla="*/ 1 h 75"/>
                <a:gd name="T62" fmla="*/ 0 w 50"/>
                <a:gd name="T63" fmla="*/ 1 h 75"/>
                <a:gd name="T64" fmla="*/ 0 w 50"/>
                <a:gd name="T65" fmla="*/ 1 h 75"/>
                <a:gd name="T66" fmla="*/ 0 w 50"/>
                <a:gd name="T67" fmla="*/ 1 h 75"/>
                <a:gd name="T68" fmla="*/ 0 w 50"/>
                <a:gd name="T69" fmla="*/ 1 h 75"/>
                <a:gd name="T70" fmla="*/ 0 w 50"/>
                <a:gd name="T71" fmla="*/ 1 h 75"/>
                <a:gd name="T72" fmla="*/ 0 w 50"/>
                <a:gd name="T73" fmla="*/ 1 h 75"/>
                <a:gd name="T74" fmla="*/ 0 w 50"/>
                <a:gd name="T75" fmla="*/ 1 h 75"/>
                <a:gd name="T76" fmla="*/ 0 w 50"/>
                <a:gd name="T77" fmla="*/ 1 h 75"/>
                <a:gd name="T78" fmla="*/ 0 w 50"/>
                <a:gd name="T79" fmla="*/ 1 h 75"/>
                <a:gd name="T80" fmla="*/ 0 w 50"/>
                <a:gd name="T81" fmla="*/ 1 h 75"/>
                <a:gd name="T82" fmla="*/ 0 w 50"/>
                <a:gd name="T83" fmla="*/ 1 h 75"/>
                <a:gd name="T84" fmla="*/ 0 w 50"/>
                <a:gd name="T85" fmla="*/ 1 h 75"/>
                <a:gd name="T86" fmla="*/ 0 w 50"/>
                <a:gd name="T87" fmla="*/ 1 h 75"/>
                <a:gd name="T88" fmla="*/ 0 w 50"/>
                <a:gd name="T89" fmla="*/ 0 h 75"/>
                <a:gd name="T90" fmla="*/ 0 w 50"/>
                <a:gd name="T91" fmla="*/ 0 h 7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0"/>
                <a:gd name="T139" fmla="*/ 0 h 75"/>
                <a:gd name="T140" fmla="*/ 50 w 50"/>
                <a:gd name="T141" fmla="*/ 75 h 7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0" h="75">
                  <a:moveTo>
                    <a:pt x="24" y="0"/>
                  </a:moveTo>
                  <a:lnTo>
                    <a:pt x="22" y="0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6" y="2"/>
                  </a:lnTo>
                  <a:lnTo>
                    <a:pt x="13" y="5"/>
                  </a:lnTo>
                  <a:lnTo>
                    <a:pt x="12" y="6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3" y="24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0" y="45"/>
                  </a:lnTo>
                  <a:lnTo>
                    <a:pt x="3" y="53"/>
                  </a:lnTo>
                  <a:lnTo>
                    <a:pt x="4" y="59"/>
                  </a:lnTo>
                  <a:lnTo>
                    <a:pt x="8" y="64"/>
                  </a:lnTo>
                  <a:lnTo>
                    <a:pt x="12" y="69"/>
                  </a:lnTo>
                  <a:lnTo>
                    <a:pt x="13" y="70"/>
                  </a:lnTo>
                  <a:lnTo>
                    <a:pt x="16" y="73"/>
                  </a:lnTo>
                  <a:lnTo>
                    <a:pt x="18" y="74"/>
                  </a:lnTo>
                  <a:lnTo>
                    <a:pt x="19" y="74"/>
                  </a:lnTo>
                  <a:lnTo>
                    <a:pt x="22" y="75"/>
                  </a:lnTo>
                  <a:lnTo>
                    <a:pt x="24" y="75"/>
                  </a:lnTo>
                  <a:lnTo>
                    <a:pt x="27" y="75"/>
                  </a:lnTo>
                  <a:lnTo>
                    <a:pt x="29" y="74"/>
                  </a:lnTo>
                  <a:lnTo>
                    <a:pt x="32" y="74"/>
                  </a:lnTo>
                  <a:lnTo>
                    <a:pt x="34" y="73"/>
                  </a:lnTo>
                  <a:lnTo>
                    <a:pt x="37" y="70"/>
                  </a:lnTo>
                  <a:lnTo>
                    <a:pt x="38" y="69"/>
                  </a:lnTo>
                  <a:lnTo>
                    <a:pt x="42" y="64"/>
                  </a:lnTo>
                  <a:lnTo>
                    <a:pt x="46" y="59"/>
                  </a:lnTo>
                  <a:lnTo>
                    <a:pt x="47" y="53"/>
                  </a:lnTo>
                  <a:lnTo>
                    <a:pt x="50" y="45"/>
                  </a:lnTo>
                  <a:lnTo>
                    <a:pt x="50" y="37"/>
                  </a:lnTo>
                  <a:lnTo>
                    <a:pt x="50" y="30"/>
                  </a:lnTo>
                  <a:lnTo>
                    <a:pt x="47" y="24"/>
                  </a:lnTo>
                  <a:lnTo>
                    <a:pt x="46" y="16"/>
                  </a:lnTo>
                  <a:lnTo>
                    <a:pt x="42" y="11"/>
                  </a:lnTo>
                  <a:lnTo>
                    <a:pt x="38" y="6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2" y="1"/>
                  </a:lnTo>
                  <a:lnTo>
                    <a:pt x="29" y="1"/>
                  </a:lnTo>
                  <a:lnTo>
                    <a:pt x="27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929" name="Picture 4792"/>
            <p:cNvPicPr>
              <a:picLocks noChangeAspect="1" noChangeArrowheads="1"/>
            </p:cNvPicPr>
            <p:nvPr/>
          </p:nvPicPr>
          <p:blipFill>
            <a:blip r:embed="rId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" y="3488"/>
              <a:ext cx="24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930" name="Rectangle 4793"/>
            <p:cNvSpPr>
              <a:spLocks noChangeArrowheads="1"/>
            </p:cNvSpPr>
            <p:nvPr/>
          </p:nvSpPr>
          <p:spPr bwMode="auto">
            <a:xfrm>
              <a:off x="336" y="3368"/>
              <a:ext cx="4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31" name="Rectangle 4794"/>
            <p:cNvSpPr>
              <a:spLocks noChangeArrowheads="1"/>
            </p:cNvSpPr>
            <p:nvPr/>
          </p:nvSpPr>
          <p:spPr bwMode="auto">
            <a:xfrm>
              <a:off x="334" y="3368"/>
              <a:ext cx="4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32" name="Freeform 4795"/>
            <p:cNvSpPr>
              <a:spLocks/>
            </p:cNvSpPr>
            <p:nvPr/>
          </p:nvSpPr>
          <p:spPr bwMode="auto">
            <a:xfrm>
              <a:off x="329" y="3541"/>
              <a:ext cx="14" cy="13"/>
            </a:xfrm>
            <a:custGeom>
              <a:avLst/>
              <a:gdLst>
                <a:gd name="T0" fmla="*/ 0 w 26"/>
                <a:gd name="T1" fmla="*/ 0 h 27"/>
                <a:gd name="T2" fmla="*/ 0 w 26"/>
                <a:gd name="T3" fmla="*/ 0 h 27"/>
                <a:gd name="T4" fmla="*/ 1 w 26"/>
                <a:gd name="T5" fmla="*/ 0 h 27"/>
                <a:gd name="T6" fmla="*/ 1 w 26"/>
                <a:gd name="T7" fmla="*/ 0 h 27"/>
                <a:gd name="T8" fmla="*/ 1 w 26"/>
                <a:gd name="T9" fmla="*/ 0 h 27"/>
                <a:gd name="T10" fmla="*/ 1 w 26"/>
                <a:gd name="T11" fmla="*/ 0 h 27"/>
                <a:gd name="T12" fmla="*/ 1 w 26"/>
                <a:gd name="T13" fmla="*/ 0 h 27"/>
                <a:gd name="T14" fmla="*/ 1 w 26"/>
                <a:gd name="T15" fmla="*/ 0 h 27"/>
                <a:gd name="T16" fmla="*/ 1 w 26"/>
                <a:gd name="T17" fmla="*/ 0 h 27"/>
                <a:gd name="T18" fmla="*/ 1 w 26"/>
                <a:gd name="T19" fmla="*/ 0 h 27"/>
                <a:gd name="T20" fmla="*/ 1 w 26"/>
                <a:gd name="T21" fmla="*/ 0 h 27"/>
                <a:gd name="T22" fmla="*/ 1 w 26"/>
                <a:gd name="T23" fmla="*/ 0 h 27"/>
                <a:gd name="T24" fmla="*/ 1 w 26"/>
                <a:gd name="T25" fmla="*/ 0 h 27"/>
                <a:gd name="T26" fmla="*/ 1 w 26"/>
                <a:gd name="T27" fmla="*/ 0 h 27"/>
                <a:gd name="T28" fmla="*/ 1 w 26"/>
                <a:gd name="T29" fmla="*/ 0 h 27"/>
                <a:gd name="T30" fmla="*/ 1 w 26"/>
                <a:gd name="T31" fmla="*/ 0 h 27"/>
                <a:gd name="T32" fmla="*/ 1 w 26"/>
                <a:gd name="T33" fmla="*/ 0 h 27"/>
                <a:gd name="T34" fmla="*/ 1 w 26"/>
                <a:gd name="T35" fmla="*/ 0 h 27"/>
                <a:gd name="T36" fmla="*/ 1 w 26"/>
                <a:gd name="T37" fmla="*/ 0 h 27"/>
                <a:gd name="T38" fmla="*/ 1 w 26"/>
                <a:gd name="T39" fmla="*/ 0 h 27"/>
                <a:gd name="T40" fmla="*/ 1 w 26"/>
                <a:gd name="T41" fmla="*/ 0 h 27"/>
                <a:gd name="T42" fmla="*/ 1 w 26"/>
                <a:gd name="T43" fmla="*/ 0 h 27"/>
                <a:gd name="T44" fmla="*/ 1 w 26"/>
                <a:gd name="T45" fmla="*/ 0 h 27"/>
                <a:gd name="T46" fmla="*/ 1 w 26"/>
                <a:gd name="T47" fmla="*/ 0 h 27"/>
                <a:gd name="T48" fmla="*/ 1 w 26"/>
                <a:gd name="T49" fmla="*/ 0 h 27"/>
                <a:gd name="T50" fmla="*/ 1 w 26"/>
                <a:gd name="T51" fmla="*/ 0 h 27"/>
                <a:gd name="T52" fmla="*/ 1 w 26"/>
                <a:gd name="T53" fmla="*/ 0 h 27"/>
                <a:gd name="T54" fmla="*/ 1 w 26"/>
                <a:gd name="T55" fmla="*/ 0 h 27"/>
                <a:gd name="T56" fmla="*/ 1 w 26"/>
                <a:gd name="T57" fmla="*/ 0 h 27"/>
                <a:gd name="T58" fmla="*/ 1 w 26"/>
                <a:gd name="T59" fmla="*/ 0 h 27"/>
                <a:gd name="T60" fmla="*/ 1 w 26"/>
                <a:gd name="T61" fmla="*/ 0 h 27"/>
                <a:gd name="T62" fmla="*/ 1 w 26"/>
                <a:gd name="T63" fmla="*/ 0 h 27"/>
                <a:gd name="T64" fmla="*/ 0 w 26"/>
                <a:gd name="T65" fmla="*/ 0 h 27"/>
                <a:gd name="T66" fmla="*/ 0 w 26"/>
                <a:gd name="T67" fmla="*/ 0 h 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6"/>
                <a:gd name="T103" fmla="*/ 0 h 27"/>
                <a:gd name="T104" fmla="*/ 26 w 26"/>
                <a:gd name="T105" fmla="*/ 27 h 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6" h="27">
                  <a:moveTo>
                    <a:pt x="0" y="13"/>
                  </a:moveTo>
                  <a:lnTo>
                    <a:pt x="0" y="10"/>
                  </a:lnTo>
                  <a:lnTo>
                    <a:pt x="1" y="8"/>
                  </a:lnTo>
                  <a:lnTo>
                    <a:pt x="2" y="5"/>
                  </a:lnTo>
                  <a:lnTo>
                    <a:pt x="4" y="4"/>
                  </a:lnTo>
                  <a:lnTo>
                    <a:pt x="6" y="3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20" y="3"/>
                  </a:lnTo>
                  <a:lnTo>
                    <a:pt x="22" y="4"/>
                  </a:lnTo>
                  <a:lnTo>
                    <a:pt x="24" y="5"/>
                  </a:lnTo>
                  <a:lnTo>
                    <a:pt x="25" y="8"/>
                  </a:lnTo>
                  <a:lnTo>
                    <a:pt x="26" y="10"/>
                  </a:lnTo>
                  <a:lnTo>
                    <a:pt x="26" y="13"/>
                  </a:lnTo>
                  <a:lnTo>
                    <a:pt x="26" y="15"/>
                  </a:lnTo>
                  <a:lnTo>
                    <a:pt x="25" y="18"/>
                  </a:lnTo>
                  <a:lnTo>
                    <a:pt x="24" y="21"/>
                  </a:lnTo>
                  <a:lnTo>
                    <a:pt x="22" y="23"/>
                  </a:lnTo>
                  <a:lnTo>
                    <a:pt x="20" y="24"/>
                  </a:lnTo>
                  <a:lnTo>
                    <a:pt x="17" y="26"/>
                  </a:lnTo>
                  <a:lnTo>
                    <a:pt x="15" y="27"/>
                  </a:lnTo>
                  <a:lnTo>
                    <a:pt x="12" y="27"/>
                  </a:lnTo>
                  <a:lnTo>
                    <a:pt x="10" y="27"/>
                  </a:lnTo>
                  <a:lnTo>
                    <a:pt x="7" y="26"/>
                  </a:lnTo>
                  <a:lnTo>
                    <a:pt x="6" y="24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1" y="18"/>
                  </a:lnTo>
                  <a:lnTo>
                    <a:pt x="0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933" name="Picture 4796"/>
            <p:cNvPicPr>
              <a:picLocks noChangeAspect="1" noChangeArrowheads="1"/>
            </p:cNvPicPr>
            <p:nvPr/>
          </p:nvPicPr>
          <p:blipFill>
            <a:blip r:embed="rId5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" y="3541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9934" name="Picture 4797"/>
            <p:cNvPicPr>
              <a:picLocks noChangeAspect="1" noChangeArrowheads="1"/>
            </p:cNvPicPr>
            <p:nvPr/>
          </p:nvPicPr>
          <p:blipFill>
            <a:blip r:embed="rId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" y="3541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935" name="Freeform 4798"/>
            <p:cNvSpPr>
              <a:spLocks/>
            </p:cNvSpPr>
            <p:nvPr/>
          </p:nvSpPr>
          <p:spPr bwMode="auto">
            <a:xfrm>
              <a:off x="332" y="3544"/>
              <a:ext cx="8" cy="7"/>
            </a:xfrm>
            <a:custGeom>
              <a:avLst/>
              <a:gdLst>
                <a:gd name="T0" fmla="*/ 0 w 16"/>
                <a:gd name="T1" fmla="*/ 0 h 16"/>
                <a:gd name="T2" fmla="*/ 0 w 16"/>
                <a:gd name="T3" fmla="*/ 0 h 16"/>
                <a:gd name="T4" fmla="*/ 1 w 16"/>
                <a:gd name="T5" fmla="*/ 0 h 16"/>
                <a:gd name="T6" fmla="*/ 1 w 16"/>
                <a:gd name="T7" fmla="*/ 0 h 16"/>
                <a:gd name="T8" fmla="*/ 1 w 16"/>
                <a:gd name="T9" fmla="*/ 0 h 16"/>
                <a:gd name="T10" fmla="*/ 1 w 16"/>
                <a:gd name="T11" fmla="*/ 0 h 16"/>
                <a:gd name="T12" fmla="*/ 1 w 16"/>
                <a:gd name="T13" fmla="*/ 0 h 16"/>
                <a:gd name="T14" fmla="*/ 1 w 16"/>
                <a:gd name="T15" fmla="*/ 0 h 16"/>
                <a:gd name="T16" fmla="*/ 1 w 16"/>
                <a:gd name="T17" fmla="*/ 0 h 16"/>
                <a:gd name="T18" fmla="*/ 1 w 16"/>
                <a:gd name="T19" fmla="*/ 0 h 16"/>
                <a:gd name="T20" fmla="*/ 1 w 16"/>
                <a:gd name="T21" fmla="*/ 0 h 16"/>
                <a:gd name="T22" fmla="*/ 1 w 16"/>
                <a:gd name="T23" fmla="*/ 0 h 16"/>
                <a:gd name="T24" fmla="*/ 1 w 16"/>
                <a:gd name="T25" fmla="*/ 0 h 16"/>
                <a:gd name="T26" fmla="*/ 1 w 16"/>
                <a:gd name="T27" fmla="*/ 0 h 16"/>
                <a:gd name="T28" fmla="*/ 1 w 16"/>
                <a:gd name="T29" fmla="*/ 0 h 16"/>
                <a:gd name="T30" fmla="*/ 1 w 16"/>
                <a:gd name="T31" fmla="*/ 0 h 16"/>
                <a:gd name="T32" fmla="*/ 1 w 16"/>
                <a:gd name="T33" fmla="*/ 0 h 16"/>
                <a:gd name="T34" fmla="*/ 1 w 16"/>
                <a:gd name="T35" fmla="*/ 0 h 16"/>
                <a:gd name="T36" fmla="*/ 1 w 16"/>
                <a:gd name="T37" fmla="*/ 0 h 16"/>
                <a:gd name="T38" fmla="*/ 1 w 16"/>
                <a:gd name="T39" fmla="*/ 0 h 16"/>
                <a:gd name="T40" fmla="*/ 1 w 16"/>
                <a:gd name="T41" fmla="*/ 0 h 16"/>
                <a:gd name="T42" fmla="*/ 1 w 16"/>
                <a:gd name="T43" fmla="*/ 0 h 16"/>
                <a:gd name="T44" fmla="*/ 0 w 16"/>
                <a:gd name="T45" fmla="*/ 0 h 16"/>
                <a:gd name="T46" fmla="*/ 0 w 16"/>
                <a:gd name="T47" fmla="*/ 0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6"/>
                <a:gd name="T73" fmla="*/ 0 h 16"/>
                <a:gd name="T74" fmla="*/ 16 w 16"/>
                <a:gd name="T75" fmla="*/ 16 h 1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6" h="16">
                  <a:moveTo>
                    <a:pt x="0" y="8"/>
                  </a:moveTo>
                  <a:lnTo>
                    <a:pt x="0" y="7"/>
                  </a:lnTo>
                  <a:lnTo>
                    <a:pt x="1" y="5"/>
                  </a:lnTo>
                  <a:lnTo>
                    <a:pt x="2" y="3"/>
                  </a:lnTo>
                  <a:lnTo>
                    <a:pt x="5" y="2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2"/>
                  </a:lnTo>
                  <a:lnTo>
                    <a:pt x="14" y="3"/>
                  </a:lnTo>
                  <a:lnTo>
                    <a:pt x="15" y="5"/>
                  </a:lnTo>
                  <a:lnTo>
                    <a:pt x="16" y="7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5" y="12"/>
                  </a:lnTo>
                  <a:lnTo>
                    <a:pt x="14" y="14"/>
                  </a:lnTo>
                  <a:lnTo>
                    <a:pt x="11" y="16"/>
                  </a:lnTo>
                  <a:lnTo>
                    <a:pt x="7" y="16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936" name="Picture 4799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" y="3543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9937" name="Picture 4800"/>
            <p:cNvPicPr>
              <a:picLocks noChangeAspect="1" noChangeArrowheads="1"/>
            </p:cNvPicPr>
            <p:nvPr/>
          </p:nvPicPr>
          <p:blipFill>
            <a:blip r:embed="rId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" y="3543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938" name="Freeform 4801"/>
            <p:cNvSpPr>
              <a:spLocks/>
            </p:cNvSpPr>
            <p:nvPr/>
          </p:nvSpPr>
          <p:spPr bwMode="auto">
            <a:xfrm>
              <a:off x="334" y="354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39" name="Freeform 4802"/>
            <p:cNvSpPr>
              <a:spLocks/>
            </p:cNvSpPr>
            <p:nvPr/>
          </p:nvSpPr>
          <p:spPr bwMode="auto">
            <a:xfrm>
              <a:off x="334" y="354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3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0" name="Freeform 4803"/>
            <p:cNvSpPr>
              <a:spLocks/>
            </p:cNvSpPr>
            <p:nvPr/>
          </p:nvSpPr>
          <p:spPr bwMode="auto">
            <a:xfrm>
              <a:off x="189" y="3296"/>
              <a:ext cx="209" cy="289"/>
            </a:xfrm>
            <a:custGeom>
              <a:avLst/>
              <a:gdLst>
                <a:gd name="T0" fmla="*/ 1 w 417"/>
                <a:gd name="T1" fmla="*/ 2 h 576"/>
                <a:gd name="T2" fmla="*/ 1 w 417"/>
                <a:gd name="T3" fmla="*/ 2 h 576"/>
                <a:gd name="T4" fmla="*/ 0 w 417"/>
                <a:gd name="T5" fmla="*/ 2 h 576"/>
                <a:gd name="T6" fmla="*/ 0 w 417"/>
                <a:gd name="T7" fmla="*/ 1 h 576"/>
                <a:gd name="T8" fmla="*/ 1 w 417"/>
                <a:gd name="T9" fmla="*/ 0 h 576"/>
                <a:gd name="T10" fmla="*/ 1 w 417"/>
                <a:gd name="T11" fmla="*/ 0 h 576"/>
                <a:gd name="T12" fmla="*/ 1 w 417"/>
                <a:gd name="T13" fmla="*/ 1 h 576"/>
                <a:gd name="T14" fmla="*/ 1 w 417"/>
                <a:gd name="T15" fmla="*/ 1 h 576"/>
                <a:gd name="T16" fmla="*/ 1 w 417"/>
                <a:gd name="T17" fmla="*/ 2 h 576"/>
                <a:gd name="T18" fmla="*/ 1 w 417"/>
                <a:gd name="T19" fmla="*/ 2 h 576"/>
                <a:gd name="T20" fmla="*/ 1 w 417"/>
                <a:gd name="T21" fmla="*/ 2 h 5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7"/>
                <a:gd name="T34" fmla="*/ 0 h 576"/>
                <a:gd name="T35" fmla="*/ 417 w 417"/>
                <a:gd name="T36" fmla="*/ 576 h 57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7" h="576">
                  <a:moveTo>
                    <a:pt x="16" y="576"/>
                  </a:moveTo>
                  <a:lnTo>
                    <a:pt x="16" y="560"/>
                  </a:lnTo>
                  <a:lnTo>
                    <a:pt x="0" y="560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7" y="0"/>
                  </a:lnTo>
                  <a:lnTo>
                    <a:pt x="417" y="497"/>
                  </a:lnTo>
                  <a:lnTo>
                    <a:pt x="408" y="504"/>
                  </a:lnTo>
                  <a:lnTo>
                    <a:pt x="408" y="512"/>
                  </a:lnTo>
                  <a:lnTo>
                    <a:pt x="345" y="576"/>
                  </a:lnTo>
                  <a:lnTo>
                    <a:pt x="16" y="576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1" name="Rectangle 4804"/>
            <p:cNvSpPr>
              <a:spLocks noChangeArrowheads="1"/>
            </p:cNvSpPr>
            <p:nvPr/>
          </p:nvSpPr>
          <p:spPr bwMode="auto">
            <a:xfrm>
              <a:off x="244" y="3600"/>
              <a:ext cx="10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9942" name="Freeform 4805"/>
            <p:cNvSpPr>
              <a:spLocks noEditPoints="1"/>
            </p:cNvSpPr>
            <p:nvPr/>
          </p:nvSpPr>
          <p:spPr bwMode="auto">
            <a:xfrm>
              <a:off x="945" y="4006"/>
              <a:ext cx="196" cy="41"/>
            </a:xfrm>
            <a:custGeom>
              <a:avLst/>
              <a:gdLst>
                <a:gd name="T0" fmla="*/ 0 w 393"/>
                <a:gd name="T1" fmla="*/ 1 h 80"/>
                <a:gd name="T2" fmla="*/ 0 w 393"/>
                <a:gd name="T3" fmla="*/ 1 h 80"/>
                <a:gd name="T4" fmla="*/ 0 w 393"/>
                <a:gd name="T5" fmla="*/ 1 h 80"/>
                <a:gd name="T6" fmla="*/ 0 w 393"/>
                <a:gd name="T7" fmla="*/ 1 h 80"/>
                <a:gd name="T8" fmla="*/ 0 w 393"/>
                <a:gd name="T9" fmla="*/ 1 h 80"/>
                <a:gd name="T10" fmla="*/ 0 w 393"/>
                <a:gd name="T11" fmla="*/ 1 h 80"/>
                <a:gd name="T12" fmla="*/ 0 w 393"/>
                <a:gd name="T13" fmla="*/ 1 h 80"/>
                <a:gd name="T14" fmla="*/ 0 w 393"/>
                <a:gd name="T15" fmla="*/ 0 h 80"/>
                <a:gd name="T16" fmla="*/ 0 w 393"/>
                <a:gd name="T17" fmla="*/ 1 h 80"/>
                <a:gd name="T18" fmla="*/ 0 w 393"/>
                <a:gd name="T19" fmla="*/ 1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0"/>
                <a:gd name="T32" fmla="*/ 393 w 393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0">
                  <a:moveTo>
                    <a:pt x="0" y="80"/>
                  </a:moveTo>
                  <a:lnTo>
                    <a:pt x="328" y="80"/>
                  </a:lnTo>
                  <a:lnTo>
                    <a:pt x="328" y="64"/>
                  </a:lnTo>
                  <a:lnTo>
                    <a:pt x="0" y="64"/>
                  </a:lnTo>
                  <a:lnTo>
                    <a:pt x="0" y="80"/>
                  </a:lnTo>
                  <a:close/>
                  <a:moveTo>
                    <a:pt x="328" y="80"/>
                  </a:moveTo>
                  <a:lnTo>
                    <a:pt x="393" y="16"/>
                  </a:lnTo>
                  <a:lnTo>
                    <a:pt x="393" y="0"/>
                  </a:lnTo>
                  <a:lnTo>
                    <a:pt x="328" y="64"/>
                  </a:lnTo>
                  <a:lnTo>
                    <a:pt x="328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3" name="Freeform 4806"/>
            <p:cNvSpPr>
              <a:spLocks/>
            </p:cNvSpPr>
            <p:nvPr/>
          </p:nvSpPr>
          <p:spPr bwMode="auto">
            <a:xfrm>
              <a:off x="1113" y="3758"/>
              <a:ext cx="32" cy="280"/>
            </a:xfrm>
            <a:custGeom>
              <a:avLst/>
              <a:gdLst>
                <a:gd name="T0" fmla="*/ 0 w 63"/>
                <a:gd name="T1" fmla="*/ 2 h 560"/>
                <a:gd name="T2" fmla="*/ 1 w 63"/>
                <a:gd name="T3" fmla="*/ 1 h 560"/>
                <a:gd name="T4" fmla="*/ 1 w 63"/>
                <a:gd name="T5" fmla="*/ 0 h 560"/>
                <a:gd name="T6" fmla="*/ 0 w 63"/>
                <a:gd name="T7" fmla="*/ 1 h 560"/>
                <a:gd name="T8" fmla="*/ 0 w 63"/>
                <a:gd name="T9" fmla="*/ 2 h 5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560"/>
                <a:gd name="T17" fmla="*/ 63 w 63"/>
                <a:gd name="T18" fmla="*/ 560 h 5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560">
                  <a:moveTo>
                    <a:pt x="0" y="560"/>
                  </a:moveTo>
                  <a:lnTo>
                    <a:pt x="63" y="496"/>
                  </a:lnTo>
                  <a:lnTo>
                    <a:pt x="63" y="0"/>
                  </a:lnTo>
                  <a:lnTo>
                    <a:pt x="0" y="63"/>
                  </a:lnTo>
                  <a:lnTo>
                    <a:pt x="0" y="56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4" name="Freeform 4807"/>
            <p:cNvSpPr>
              <a:spLocks/>
            </p:cNvSpPr>
            <p:nvPr/>
          </p:nvSpPr>
          <p:spPr bwMode="auto">
            <a:xfrm>
              <a:off x="936" y="3758"/>
              <a:ext cx="209" cy="32"/>
            </a:xfrm>
            <a:custGeom>
              <a:avLst/>
              <a:gdLst>
                <a:gd name="T0" fmla="*/ 0 w 416"/>
                <a:gd name="T1" fmla="*/ 1 h 63"/>
                <a:gd name="T2" fmla="*/ 1 w 416"/>
                <a:gd name="T3" fmla="*/ 0 h 63"/>
                <a:gd name="T4" fmla="*/ 1 w 416"/>
                <a:gd name="T5" fmla="*/ 0 h 63"/>
                <a:gd name="T6" fmla="*/ 1 w 416"/>
                <a:gd name="T7" fmla="*/ 1 h 63"/>
                <a:gd name="T8" fmla="*/ 0 w 416"/>
                <a:gd name="T9" fmla="*/ 1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6"/>
                <a:gd name="T16" fmla="*/ 0 h 63"/>
                <a:gd name="T17" fmla="*/ 416 w 416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6" h="63">
                  <a:moveTo>
                    <a:pt x="0" y="63"/>
                  </a:moveTo>
                  <a:lnTo>
                    <a:pt x="64" y="0"/>
                  </a:lnTo>
                  <a:lnTo>
                    <a:pt x="416" y="0"/>
                  </a:lnTo>
                  <a:lnTo>
                    <a:pt x="353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5" name="Rectangle 4808"/>
            <p:cNvSpPr>
              <a:spLocks noChangeArrowheads="1"/>
            </p:cNvSpPr>
            <p:nvPr/>
          </p:nvSpPr>
          <p:spPr bwMode="auto">
            <a:xfrm>
              <a:off x="936" y="3790"/>
              <a:ext cx="177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6" name="Rectangle 4809"/>
            <p:cNvSpPr>
              <a:spLocks noChangeArrowheads="1"/>
            </p:cNvSpPr>
            <p:nvPr/>
          </p:nvSpPr>
          <p:spPr bwMode="auto">
            <a:xfrm>
              <a:off x="936" y="3790"/>
              <a:ext cx="177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7" name="Rectangle 4810"/>
            <p:cNvSpPr>
              <a:spLocks noChangeArrowheads="1"/>
            </p:cNvSpPr>
            <p:nvPr/>
          </p:nvSpPr>
          <p:spPr bwMode="auto">
            <a:xfrm>
              <a:off x="950" y="3864"/>
              <a:ext cx="149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8" name="Rectangle 4811"/>
            <p:cNvSpPr>
              <a:spLocks noChangeArrowheads="1"/>
            </p:cNvSpPr>
            <p:nvPr/>
          </p:nvSpPr>
          <p:spPr bwMode="auto">
            <a:xfrm>
              <a:off x="950" y="3864"/>
              <a:ext cx="149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9" name="Rectangle 4812"/>
            <p:cNvSpPr>
              <a:spLocks noChangeArrowheads="1"/>
            </p:cNvSpPr>
            <p:nvPr/>
          </p:nvSpPr>
          <p:spPr bwMode="auto">
            <a:xfrm>
              <a:off x="950" y="3872"/>
              <a:ext cx="149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0" name="Rectangle 4813"/>
            <p:cNvSpPr>
              <a:spLocks noChangeArrowheads="1"/>
            </p:cNvSpPr>
            <p:nvPr/>
          </p:nvSpPr>
          <p:spPr bwMode="auto">
            <a:xfrm>
              <a:off x="950" y="3879"/>
              <a:ext cx="149" cy="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1" name="Rectangle 4814"/>
            <p:cNvSpPr>
              <a:spLocks noChangeArrowheads="1"/>
            </p:cNvSpPr>
            <p:nvPr/>
          </p:nvSpPr>
          <p:spPr bwMode="auto">
            <a:xfrm>
              <a:off x="950" y="3887"/>
              <a:ext cx="149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2" name="Rectangle 4815"/>
            <p:cNvSpPr>
              <a:spLocks noChangeArrowheads="1"/>
            </p:cNvSpPr>
            <p:nvPr/>
          </p:nvSpPr>
          <p:spPr bwMode="auto">
            <a:xfrm>
              <a:off x="950" y="3896"/>
              <a:ext cx="149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3" name="Rectangle 4816"/>
            <p:cNvSpPr>
              <a:spLocks noChangeArrowheads="1"/>
            </p:cNvSpPr>
            <p:nvPr/>
          </p:nvSpPr>
          <p:spPr bwMode="auto">
            <a:xfrm>
              <a:off x="950" y="3903"/>
              <a:ext cx="149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40" name="Group 4817"/>
          <p:cNvGrpSpPr>
            <a:grpSpLocks/>
          </p:cNvGrpSpPr>
          <p:nvPr/>
        </p:nvGrpSpPr>
        <p:grpSpPr bwMode="auto">
          <a:xfrm>
            <a:off x="1485900" y="5965825"/>
            <a:ext cx="3402013" cy="665163"/>
            <a:chOff x="936" y="3758"/>
            <a:chExt cx="2143" cy="419"/>
          </a:xfrm>
        </p:grpSpPr>
        <p:sp>
          <p:nvSpPr>
            <p:cNvPr id="209554" name="Rectangle 4818"/>
            <p:cNvSpPr>
              <a:spLocks noChangeArrowheads="1"/>
            </p:cNvSpPr>
            <p:nvPr/>
          </p:nvSpPr>
          <p:spPr bwMode="auto">
            <a:xfrm>
              <a:off x="950" y="3912"/>
              <a:ext cx="149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5" name="Rectangle 4819"/>
            <p:cNvSpPr>
              <a:spLocks noChangeArrowheads="1"/>
            </p:cNvSpPr>
            <p:nvPr/>
          </p:nvSpPr>
          <p:spPr bwMode="auto">
            <a:xfrm>
              <a:off x="950" y="3922"/>
              <a:ext cx="149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6" name="Rectangle 4820"/>
            <p:cNvSpPr>
              <a:spLocks noChangeArrowheads="1"/>
            </p:cNvSpPr>
            <p:nvPr/>
          </p:nvSpPr>
          <p:spPr bwMode="auto">
            <a:xfrm>
              <a:off x="950" y="3929"/>
              <a:ext cx="149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7" name="Rectangle 4821"/>
            <p:cNvSpPr>
              <a:spLocks noChangeArrowheads="1"/>
            </p:cNvSpPr>
            <p:nvPr/>
          </p:nvSpPr>
          <p:spPr bwMode="auto">
            <a:xfrm>
              <a:off x="950" y="3937"/>
              <a:ext cx="149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8" name="Rectangle 4822"/>
            <p:cNvSpPr>
              <a:spLocks noChangeArrowheads="1"/>
            </p:cNvSpPr>
            <p:nvPr/>
          </p:nvSpPr>
          <p:spPr bwMode="auto">
            <a:xfrm>
              <a:off x="950" y="3947"/>
              <a:ext cx="149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9" name="Rectangle 4823"/>
            <p:cNvSpPr>
              <a:spLocks noChangeArrowheads="1"/>
            </p:cNvSpPr>
            <p:nvPr/>
          </p:nvSpPr>
          <p:spPr bwMode="auto">
            <a:xfrm>
              <a:off x="950" y="3956"/>
              <a:ext cx="149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0" name="Rectangle 4824"/>
            <p:cNvSpPr>
              <a:spLocks noChangeArrowheads="1"/>
            </p:cNvSpPr>
            <p:nvPr/>
          </p:nvSpPr>
          <p:spPr bwMode="auto">
            <a:xfrm>
              <a:off x="950" y="3963"/>
              <a:ext cx="149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1" name="Rectangle 4825"/>
            <p:cNvSpPr>
              <a:spLocks noChangeArrowheads="1"/>
            </p:cNvSpPr>
            <p:nvPr/>
          </p:nvSpPr>
          <p:spPr bwMode="auto">
            <a:xfrm>
              <a:off x="950" y="3972"/>
              <a:ext cx="149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2" name="Rectangle 4826"/>
            <p:cNvSpPr>
              <a:spLocks noChangeArrowheads="1"/>
            </p:cNvSpPr>
            <p:nvPr/>
          </p:nvSpPr>
          <p:spPr bwMode="auto">
            <a:xfrm>
              <a:off x="950" y="3980"/>
              <a:ext cx="149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3" name="Rectangle 4827"/>
            <p:cNvSpPr>
              <a:spLocks noChangeArrowheads="1"/>
            </p:cNvSpPr>
            <p:nvPr/>
          </p:nvSpPr>
          <p:spPr bwMode="auto">
            <a:xfrm>
              <a:off x="950" y="3987"/>
              <a:ext cx="149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4" name="Rectangle 4828"/>
            <p:cNvSpPr>
              <a:spLocks noChangeArrowheads="1"/>
            </p:cNvSpPr>
            <p:nvPr/>
          </p:nvSpPr>
          <p:spPr bwMode="auto">
            <a:xfrm>
              <a:off x="950" y="3997"/>
              <a:ext cx="149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5" name="Rectangle 4829"/>
            <p:cNvSpPr>
              <a:spLocks noChangeArrowheads="1"/>
            </p:cNvSpPr>
            <p:nvPr/>
          </p:nvSpPr>
          <p:spPr bwMode="auto">
            <a:xfrm>
              <a:off x="950" y="4006"/>
              <a:ext cx="149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6" name="Rectangle 4830"/>
            <p:cNvSpPr>
              <a:spLocks noChangeArrowheads="1"/>
            </p:cNvSpPr>
            <p:nvPr/>
          </p:nvSpPr>
          <p:spPr bwMode="auto">
            <a:xfrm>
              <a:off x="950" y="4013"/>
              <a:ext cx="149" cy="9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7" name="Rectangle 4831"/>
            <p:cNvSpPr>
              <a:spLocks noChangeArrowheads="1"/>
            </p:cNvSpPr>
            <p:nvPr/>
          </p:nvSpPr>
          <p:spPr bwMode="auto">
            <a:xfrm>
              <a:off x="950" y="4022"/>
              <a:ext cx="149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8" name="Rectangle 4832"/>
            <p:cNvSpPr>
              <a:spLocks noChangeArrowheads="1"/>
            </p:cNvSpPr>
            <p:nvPr/>
          </p:nvSpPr>
          <p:spPr bwMode="auto">
            <a:xfrm>
              <a:off x="950" y="3945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9" name="Rectangle 4833"/>
            <p:cNvSpPr>
              <a:spLocks noChangeArrowheads="1"/>
            </p:cNvSpPr>
            <p:nvPr/>
          </p:nvSpPr>
          <p:spPr bwMode="auto">
            <a:xfrm>
              <a:off x="951" y="3945"/>
              <a:ext cx="6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0" name="Rectangle 4834"/>
            <p:cNvSpPr>
              <a:spLocks noChangeArrowheads="1"/>
            </p:cNvSpPr>
            <p:nvPr/>
          </p:nvSpPr>
          <p:spPr bwMode="auto">
            <a:xfrm>
              <a:off x="957" y="3945"/>
              <a:ext cx="7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1" name="Rectangle 4835"/>
            <p:cNvSpPr>
              <a:spLocks noChangeArrowheads="1"/>
            </p:cNvSpPr>
            <p:nvPr/>
          </p:nvSpPr>
          <p:spPr bwMode="auto">
            <a:xfrm>
              <a:off x="964" y="3945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2" name="Rectangle 4836"/>
            <p:cNvSpPr>
              <a:spLocks noChangeArrowheads="1"/>
            </p:cNvSpPr>
            <p:nvPr/>
          </p:nvSpPr>
          <p:spPr bwMode="auto">
            <a:xfrm>
              <a:off x="970" y="3945"/>
              <a:ext cx="7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3" name="Rectangle 4837"/>
            <p:cNvSpPr>
              <a:spLocks noChangeArrowheads="1"/>
            </p:cNvSpPr>
            <p:nvPr/>
          </p:nvSpPr>
          <p:spPr bwMode="auto">
            <a:xfrm>
              <a:off x="977" y="3945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4" name="Rectangle 4838"/>
            <p:cNvSpPr>
              <a:spLocks noChangeArrowheads="1"/>
            </p:cNvSpPr>
            <p:nvPr/>
          </p:nvSpPr>
          <p:spPr bwMode="auto">
            <a:xfrm>
              <a:off x="983" y="3945"/>
              <a:ext cx="8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5" name="Rectangle 4839"/>
            <p:cNvSpPr>
              <a:spLocks noChangeArrowheads="1"/>
            </p:cNvSpPr>
            <p:nvPr/>
          </p:nvSpPr>
          <p:spPr bwMode="auto">
            <a:xfrm>
              <a:off x="991" y="3945"/>
              <a:ext cx="9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6" name="Rectangle 4840"/>
            <p:cNvSpPr>
              <a:spLocks noChangeArrowheads="1"/>
            </p:cNvSpPr>
            <p:nvPr/>
          </p:nvSpPr>
          <p:spPr bwMode="auto">
            <a:xfrm>
              <a:off x="1000" y="3945"/>
              <a:ext cx="6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7" name="Rectangle 4841"/>
            <p:cNvSpPr>
              <a:spLocks noChangeArrowheads="1"/>
            </p:cNvSpPr>
            <p:nvPr/>
          </p:nvSpPr>
          <p:spPr bwMode="auto">
            <a:xfrm>
              <a:off x="1006" y="3945"/>
              <a:ext cx="6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8" name="Rectangle 4842"/>
            <p:cNvSpPr>
              <a:spLocks noChangeArrowheads="1"/>
            </p:cNvSpPr>
            <p:nvPr/>
          </p:nvSpPr>
          <p:spPr bwMode="auto">
            <a:xfrm>
              <a:off x="1012" y="3945"/>
              <a:ext cx="9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9" name="Rectangle 4843"/>
            <p:cNvSpPr>
              <a:spLocks noChangeArrowheads="1"/>
            </p:cNvSpPr>
            <p:nvPr/>
          </p:nvSpPr>
          <p:spPr bwMode="auto">
            <a:xfrm>
              <a:off x="1021" y="3945"/>
              <a:ext cx="8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0" name="Rectangle 4844"/>
            <p:cNvSpPr>
              <a:spLocks noChangeArrowheads="1"/>
            </p:cNvSpPr>
            <p:nvPr/>
          </p:nvSpPr>
          <p:spPr bwMode="auto">
            <a:xfrm>
              <a:off x="1029" y="3945"/>
              <a:ext cx="5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1" name="Rectangle 4845"/>
            <p:cNvSpPr>
              <a:spLocks noChangeArrowheads="1"/>
            </p:cNvSpPr>
            <p:nvPr/>
          </p:nvSpPr>
          <p:spPr bwMode="auto">
            <a:xfrm>
              <a:off x="1034" y="3945"/>
              <a:ext cx="8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2" name="Rectangle 4846"/>
            <p:cNvSpPr>
              <a:spLocks noChangeArrowheads="1"/>
            </p:cNvSpPr>
            <p:nvPr/>
          </p:nvSpPr>
          <p:spPr bwMode="auto">
            <a:xfrm>
              <a:off x="1042" y="3945"/>
              <a:ext cx="7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3" name="Rectangle 4847"/>
            <p:cNvSpPr>
              <a:spLocks noChangeArrowheads="1"/>
            </p:cNvSpPr>
            <p:nvPr/>
          </p:nvSpPr>
          <p:spPr bwMode="auto">
            <a:xfrm>
              <a:off x="1049" y="3945"/>
              <a:ext cx="6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4" name="Rectangle 4848"/>
            <p:cNvSpPr>
              <a:spLocks noChangeArrowheads="1"/>
            </p:cNvSpPr>
            <p:nvPr/>
          </p:nvSpPr>
          <p:spPr bwMode="auto">
            <a:xfrm>
              <a:off x="1055" y="3945"/>
              <a:ext cx="8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5" name="Rectangle 4849"/>
            <p:cNvSpPr>
              <a:spLocks noChangeArrowheads="1"/>
            </p:cNvSpPr>
            <p:nvPr/>
          </p:nvSpPr>
          <p:spPr bwMode="auto">
            <a:xfrm>
              <a:off x="1063" y="3945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6" name="Rectangle 4850"/>
            <p:cNvSpPr>
              <a:spLocks noChangeArrowheads="1"/>
            </p:cNvSpPr>
            <p:nvPr/>
          </p:nvSpPr>
          <p:spPr bwMode="auto">
            <a:xfrm>
              <a:off x="1071" y="3945"/>
              <a:ext cx="6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7" name="Rectangle 4851"/>
            <p:cNvSpPr>
              <a:spLocks noChangeArrowheads="1"/>
            </p:cNvSpPr>
            <p:nvPr/>
          </p:nvSpPr>
          <p:spPr bwMode="auto">
            <a:xfrm>
              <a:off x="1077" y="3945"/>
              <a:ext cx="8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8" name="Rectangle 4852"/>
            <p:cNvSpPr>
              <a:spLocks noChangeArrowheads="1"/>
            </p:cNvSpPr>
            <p:nvPr/>
          </p:nvSpPr>
          <p:spPr bwMode="auto">
            <a:xfrm>
              <a:off x="1085" y="3945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9" name="Rectangle 4853"/>
            <p:cNvSpPr>
              <a:spLocks noChangeArrowheads="1"/>
            </p:cNvSpPr>
            <p:nvPr/>
          </p:nvSpPr>
          <p:spPr bwMode="auto">
            <a:xfrm>
              <a:off x="950" y="3802"/>
              <a:ext cx="149" cy="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0" name="Rectangle 4854"/>
            <p:cNvSpPr>
              <a:spLocks noChangeArrowheads="1"/>
            </p:cNvSpPr>
            <p:nvPr/>
          </p:nvSpPr>
          <p:spPr bwMode="auto">
            <a:xfrm>
              <a:off x="950" y="3802"/>
              <a:ext cx="149" cy="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1" name="Rectangle 4855"/>
            <p:cNvSpPr>
              <a:spLocks noChangeArrowheads="1"/>
            </p:cNvSpPr>
            <p:nvPr/>
          </p:nvSpPr>
          <p:spPr bwMode="auto">
            <a:xfrm>
              <a:off x="950" y="3803"/>
              <a:ext cx="149" cy="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2" name="Rectangle 4856"/>
            <p:cNvSpPr>
              <a:spLocks noChangeArrowheads="1"/>
            </p:cNvSpPr>
            <p:nvPr/>
          </p:nvSpPr>
          <p:spPr bwMode="auto">
            <a:xfrm>
              <a:off x="950" y="3804"/>
              <a:ext cx="149" cy="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3" name="Rectangle 4857"/>
            <p:cNvSpPr>
              <a:spLocks noChangeArrowheads="1"/>
            </p:cNvSpPr>
            <p:nvPr/>
          </p:nvSpPr>
          <p:spPr bwMode="auto">
            <a:xfrm>
              <a:off x="950" y="3804"/>
              <a:ext cx="149" cy="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4" name="Rectangle 4858"/>
            <p:cNvSpPr>
              <a:spLocks noChangeArrowheads="1"/>
            </p:cNvSpPr>
            <p:nvPr/>
          </p:nvSpPr>
          <p:spPr bwMode="auto">
            <a:xfrm>
              <a:off x="950" y="3805"/>
              <a:ext cx="149" cy="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5" name="Rectangle 4859"/>
            <p:cNvSpPr>
              <a:spLocks noChangeArrowheads="1"/>
            </p:cNvSpPr>
            <p:nvPr/>
          </p:nvSpPr>
          <p:spPr bwMode="auto">
            <a:xfrm>
              <a:off x="950" y="3806"/>
              <a:ext cx="149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6" name="Rectangle 4860"/>
            <p:cNvSpPr>
              <a:spLocks noChangeArrowheads="1"/>
            </p:cNvSpPr>
            <p:nvPr/>
          </p:nvSpPr>
          <p:spPr bwMode="auto">
            <a:xfrm>
              <a:off x="950" y="3806"/>
              <a:ext cx="149" cy="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7" name="Rectangle 4861"/>
            <p:cNvSpPr>
              <a:spLocks noChangeArrowheads="1"/>
            </p:cNvSpPr>
            <p:nvPr/>
          </p:nvSpPr>
          <p:spPr bwMode="auto">
            <a:xfrm>
              <a:off x="950" y="3807"/>
              <a:ext cx="149" cy="1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8" name="Rectangle 4862"/>
            <p:cNvSpPr>
              <a:spLocks noChangeArrowheads="1"/>
            </p:cNvSpPr>
            <p:nvPr/>
          </p:nvSpPr>
          <p:spPr bwMode="auto">
            <a:xfrm>
              <a:off x="950" y="3807"/>
              <a:ext cx="149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9" name="Rectangle 4863"/>
            <p:cNvSpPr>
              <a:spLocks noChangeArrowheads="1"/>
            </p:cNvSpPr>
            <p:nvPr/>
          </p:nvSpPr>
          <p:spPr bwMode="auto">
            <a:xfrm>
              <a:off x="950" y="3802"/>
              <a:ext cx="149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0" name="Rectangle 4864"/>
            <p:cNvSpPr>
              <a:spLocks noChangeArrowheads="1"/>
            </p:cNvSpPr>
            <p:nvPr/>
          </p:nvSpPr>
          <p:spPr bwMode="auto">
            <a:xfrm>
              <a:off x="950" y="3807"/>
              <a:ext cx="2" cy="23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1" name="Rectangle 4865"/>
            <p:cNvSpPr>
              <a:spLocks noChangeArrowheads="1"/>
            </p:cNvSpPr>
            <p:nvPr/>
          </p:nvSpPr>
          <p:spPr bwMode="auto">
            <a:xfrm>
              <a:off x="952" y="3807"/>
              <a:ext cx="2" cy="2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2" name="Rectangle 4866"/>
            <p:cNvSpPr>
              <a:spLocks noChangeArrowheads="1"/>
            </p:cNvSpPr>
            <p:nvPr/>
          </p:nvSpPr>
          <p:spPr bwMode="auto">
            <a:xfrm>
              <a:off x="954" y="3807"/>
              <a:ext cx="2" cy="2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3" name="Rectangle 4867"/>
            <p:cNvSpPr>
              <a:spLocks noChangeArrowheads="1"/>
            </p:cNvSpPr>
            <p:nvPr/>
          </p:nvSpPr>
          <p:spPr bwMode="auto">
            <a:xfrm>
              <a:off x="956" y="3807"/>
              <a:ext cx="2" cy="2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4" name="Rectangle 4868"/>
            <p:cNvSpPr>
              <a:spLocks noChangeArrowheads="1"/>
            </p:cNvSpPr>
            <p:nvPr/>
          </p:nvSpPr>
          <p:spPr bwMode="auto">
            <a:xfrm>
              <a:off x="958" y="3807"/>
              <a:ext cx="2" cy="2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5" name="Rectangle 4869"/>
            <p:cNvSpPr>
              <a:spLocks noChangeArrowheads="1"/>
            </p:cNvSpPr>
            <p:nvPr/>
          </p:nvSpPr>
          <p:spPr bwMode="auto">
            <a:xfrm>
              <a:off x="960" y="3807"/>
              <a:ext cx="2" cy="2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6" name="Rectangle 4870"/>
            <p:cNvSpPr>
              <a:spLocks noChangeArrowheads="1"/>
            </p:cNvSpPr>
            <p:nvPr/>
          </p:nvSpPr>
          <p:spPr bwMode="auto">
            <a:xfrm>
              <a:off x="962" y="3807"/>
              <a:ext cx="2" cy="2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7" name="Rectangle 4871"/>
            <p:cNvSpPr>
              <a:spLocks noChangeArrowheads="1"/>
            </p:cNvSpPr>
            <p:nvPr/>
          </p:nvSpPr>
          <p:spPr bwMode="auto">
            <a:xfrm>
              <a:off x="964" y="3807"/>
              <a:ext cx="1" cy="23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8" name="Rectangle 4872"/>
            <p:cNvSpPr>
              <a:spLocks noChangeArrowheads="1"/>
            </p:cNvSpPr>
            <p:nvPr/>
          </p:nvSpPr>
          <p:spPr bwMode="auto">
            <a:xfrm>
              <a:off x="965" y="3807"/>
              <a:ext cx="3" cy="23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9" name="Rectangle 4873"/>
            <p:cNvSpPr>
              <a:spLocks noChangeArrowheads="1"/>
            </p:cNvSpPr>
            <p:nvPr/>
          </p:nvSpPr>
          <p:spPr bwMode="auto">
            <a:xfrm>
              <a:off x="968" y="3807"/>
              <a:ext cx="2" cy="2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0" name="Rectangle 4874"/>
            <p:cNvSpPr>
              <a:spLocks noChangeArrowheads="1"/>
            </p:cNvSpPr>
            <p:nvPr/>
          </p:nvSpPr>
          <p:spPr bwMode="auto">
            <a:xfrm>
              <a:off x="970" y="3807"/>
              <a:ext cx="2" cy="23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1" name="Rectangle 4875"/>
            <p:cNvSpPr>
              <a:spLocks noChangeArrowheads="1"/>
            </p:cNvSpPr>
            <p:nvPr/>
          </p:nvSpPr>
          <p:spPr bwMode="auto">
            <a:xfrm>
              <a:off x="972" y="3807"/>
              <a:ext cx="2" cy="23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2" name="Rectangle 4876"/>
            <p:cNvSpPr>
              <a:spLocks noChangeArrowheads="1"/>
            </p:cNvSpPr>
            <p:nvPr/>
          </p:nvSpPr>
          <p:spPr bwMode="auto">
            <a:xfrm>
              <a:off x="974" y="3807"/>
              <a:ext cx="2" cy="2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3" name="Rectangle 4877"/>
            <p:cNvSpPr>
              <a:spLocks noChangeArrowheads="1"/>
            </p:cNvSpPr>
            <p:nvPr/>
          </p:nvSpPr>
          <p:spPr bwMode="auto">
            <a:xfrm>
              <a:off x="976" y="3807"/>
              <a:ext cx="1" cy="2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4" name="Rectangle 4878"/>
            <p:cNvSpPr>
              <a:spLocks noChangeArrowheads="1"/>
            </p:cNvSpPr>
            <p:nvPr/>
          </p:nvSpPr>
          <p:spPr bwMode="auto">
            <a:xfrm>
              <a:off x="977" y="3807"/>
              <a:ext cx="2" cy="2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5" name="Rectangle 4879"/>
            <p:cNvSpPr>
              <a:spLocks noChangeArrowheads="1"/>
            </p:cNvSpPr>
            <p:nvPr/>
          </p:nvSpPr>
          <p:spPr bwMode="auto">
            <a:xfrm>
              <a:off x="979" y="3807"/>
              <a:ext cx="2" cy="23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6" name="Rectangle 4880"/>
            <p:cNvSpPr>
              <a:spLocks noChangeArrowheads="1"/>
            </p:cNvSpPr>
            <p:nvPr/>
          </p:nvSpPr>
          <p:spPr bwMode="auto">
            <a:xfrm>
              <a:off x="981" y="3807"/>
              <a:ext cx="2" cy="2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7" name="Rectangle 4881"/>
            <p:cNvSpPr>
              <a:spLocks noChangeArrowheads="1"/>
            </p:cNvSpPr>
            <p:nvPr/>
          </p:nvSpPr>
          <p:spPr bwMode="auto">
            <a:xfrm>
              <a:off x="983" y="3807"/>
              <a:ext cx="2" cy="2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8" name="Rectangle 4882"/>
            <p:cNvSpPr>
              <a:spLocks noChangeArrowheads="1"/>
            </p:cNvSpPr>
            <p:nvPr/>
          </p:nvSpPr>
          <p:spPr bwMode="auto">
            <a:xfrm>
              <a:off x="985" y="3807"/>
              <a:ext cx="3" cy="2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9" name="Rectangle 4883"/>
            <p:cNvSpPr>
              <a:spLocks noChangeArrowheads="1"/>
            </p:cNvSpPr>
            <p:nvPr/>
          </p:nvSpPr>
          <p:spPr bwMode="auto">
            <a:xfrm>
              <a:off x="988" y="3807"/>
              <a:ext cx="1" cy="2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0" name="Rectangle 4884"/>
            <p:cNvSpPr>
              <a:spLocks noChangeArrowheads="1"/>
            </p:cNvSpPr>
            <p:nvPr/>
          </p:nvSpPr>
          <p:spPr bwMode="auto">
            <a:xfrm>
              <a:off x="989" y="3807"/>
              <a:ext cx="2" cy="23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1" name="Rectangle 4885"/>
            <p:cNvSpPr>
              <a:spLocks noChangeArrowheads="1"/>
            </p:cNvSpPr>
            <p:nvPr/>
          </p:nvSpPr>
          <p:spPr bwMode="auto">
            <a:xfrm>
              <a:off x="991" y="3807"/>
              <a:ext cx="2" cy="23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2" name="Rectangle 4886"/>
            <p:cNvSpPr>
              <a:spLocks noChangeArrowheads="1"/>
            </p:cNvSpPr>
            <p:nvPr/>
          </p:nvSpPr>
          <p:spPr bwMode="auto">
            <a:xfrm>
              <a:off x="993" y="3807"/>
              <a:ext cx="1" cy="23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3" name="Rectangle 4887"/>
            <p:cNvSpPr>
              <a:spLocks noChangeArrowheads="1"/>
            </p:cNvSpPr>
            <p:nvPr/>
          </p:nvSpPr>
          <p:spPr bwMode="auto">
            <a:xfrm>
              <a:off x="994" y="3807"/>
              <a:ext cx="2" cy="23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4" name="Rectangle 4888"/>
            <p:cNvSpPr>
              <a:spLocks noChangeArrowheads="1"/>
            </p:cNvSpPr>
            <p:nvPr/>
          </p:nvSpPr>
          <p:spPr bwMode="auto">
            <a:xfrm>
              <a:off x="996" y="3807"/>
              <a:ext cx="2" cy="23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5" name="Rectangle 4889"/>
            <p:cNvSpPr>
              <a:spLocks noChangeArrowheads="1"/>
            </p:cNvSpPr>
            <p:nvPr/>
          </p:nvSpPr>
          <p:spPr bwMode="auto">
            <a:xfrm>
              <a:off x="998" y="3807"/>
              <a:ext cx="3" cy="2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6" name="Rectangle 4890"/>
            <p:cNvSpPr>
              <a:spLocks noChangeArrowheads="1"/>
            </p:cNvSpPr>
            <p:nvPr/>
          </p:nvSpPr>
          <p:spPr bwMode="auto">
            <a:xfrm>
              <a:off x="1001" y="3807"/>
              <a:ext cx="2" cy="23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7" name="Rectangle 4891"/>
            <p:cNvSpPr>
              <a:spLocks noChangeArrowheads="1"/>
            </p:cNvSpPr>
            <p:nvPr/>
          </p:nvSpPr>
          <p:spPr bwMode="auto">
            <a:xfrm>
              <a:off x="1003" y="3807"/>
              <a:ext cx="2" cy="23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8" name="Rectangle 4892"/>
            <p:cNvSpPr>
              <a:spLocks noChangeArrowheads="1"/>
            </p:cNvSpPr>
            <p:nvPr/>
          </p:nvSpPr>
          <p:spPr bwMode="auto">
            <a:xfrm>
              <a:off x="1005" y="3807"/>
              <a:ext cx="1" cy="23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9" name="Rectangle 4893"/>
            <p:cNvSpPr>
              <a:spLocks noChangeArrowheads="1"/>
            </p:cNvSpPr>
            <p:nvPr/>
          </p:nvSpPr>
          <p:spPr bwMode="auto">
            <a:xfrm>
              <a:off x="1006" y="3807"/>
              <a:ext cx="2" cy="2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0" name="Rectangle 4894"/>
            <p:cNvSpPr>
              <a:spLocks noChangeArrowheads="1"/>
            </p:cNvSpPr>
            <p:nvPr/>
          </p:nvSpPr>
          <p:spPr bwMode="auto">
            <a:xfrm>
              <a:off x="1008" y="3807"/>
              <a:ext cx="2" cy="23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1" name="Rectangle 4895"/>
            <p:cNvSpPr>
              <a:spLocks noChangeArrowheads="1"/>
            </p:cNvSpPr>
            <p:nvPr/>
          </p:nvSpPr>
          <p:spPr bwMode="auto">
            <a:xfrm>
              <a:off x="1010" y="3807"/>
              <a:ext cx="2" cy="23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2" name="Rectangle 4896"/>
            <p:cNvSpPr>
              <a:spLocks noChangeArrowheads="1"/>
            </p:cNvSpPr>
            <p:nvPr/>
          </p:nvSpPr>
          <p:spPr bwMode="auto">
            <a:xfrm>
              <a:off x="1012" y="3807"/>
              <a:ext cx="2" cy="23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3" name="Rectangle 4897"/>
            <p:cNvSpPr>
              <a:spLocks noChangeArrowheads="1"/>
            </p:cNvSpPr>
            <p:nvPr/>
          </p:nvSpPr>
          <p:spPr bwMode="auto">
            <a:xfrm>
              <a:off x="1014" y="3807"/>
              <a:ext cx="2" cy="23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4" name="Rectangle 4898"/>
            <p:cNvSpPr>
              <a:spLocks noChangeArrowheads="1"/>
            </p:cNvSpPr>
            <p:nvPr/>
          </p:nvSpPr>
          <p:spPr bwMode="auto">
            <a:xfrm>
              <a:off x="1016" y="3807"/>
              <a:ext cx="2" cy="23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5" name="Rectangle 4899"/>
            <p:cNvSpPr>
              <a:spLocks noChangeArrowheads="1"/>
            </p:cNvSpPr>
            <p:nvPr/>
          </p:nvSpPr>
          <p:spPr bwMode="auto">
            <a:xfrm>
              <a:off x="1018" y="3807"/>
              <a:ext cx="2" cy="2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6" name="Rectangle 4900"/>
            <p:cNvSpPr>
              <a:spLocks noChangeArrowheads="1"/>
            </p:cNvSpPr>
            <p:nvPr/>
          </p:nvSpPr>
          <p:spPr bwMode="auto">
            <a:xfrm>
              <a:off x="1020" y="3807"/>
              <a:ext cx="2" cy="23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7" name="Rectangle 4901"/>
            <p:cNvSpPr>
              <a:spLocks noChangeArrowheads="1"/>
            </p:cNvSpPr>
            <p:nvPr/>
          </p:nvSpPr>
          <p:spPr bwMode="auto">
            <a:xfrm>
              <a:off x="1022" y="3807"/>
              <a:ext cx="2" cy="23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8" name="Rectangle 4902"/>
            <p:cNvSpPr>
              <a:spLocks noChangeArrowheads="1"/>
            </p:cNvSpPr>
            <p:nvPr/>
          </p:nvSpPr>
          <p:spPr bwMode="auto">
            <a:xfrm>
              <a:off x="1024" y="3807"/>
              <a:ext cx="3" cy="23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9" name="Rectangle 4903"/>
            <p:cNvSpPr>
              <a:spLocks noChangeArrowheads="1"/>
            </p:cNvSpPr>
            <p:nvPr/>
          </p:nvSpPr>
          <p:spPr bwMode="auto">
            <a:xfrm>
              <a:off x="1027" y="3807"/>
              <a:ext cx="2" cy="23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0" name="Rectangle 4904"/>
            <p:cNvSpPr>
              <a:spLocks noChangeArrowheads="1"/>
            </p:cNvSpPr>
            <p:nvPr/>
          </p:nvSpPr>
          <p:spPr bwMode="auto">
            <a:xfrm>
              <a:off x="1029" y="3807"/>
              <a:ext cx="1" cy="23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1" name="Rectangle 4905"/>
            <p:cNvSpPr>
              <a:spLocks noChangeArrowheads="1"/>
            </p:cNvSpPr>
            <p:nvPr/>
          </p:nvSpPr>
          <p:spPr bwMode="auto">
            <a:xfrm>
              <a:off x="1030" y="3807"/>
              <a:ext cx="2" cy="2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2" name="Rectangle 4906"/>
            <p:cNvSpPr>
              <a:spLocks noChangeArrowheads="1"/>
            </p:cNvSpPr>
            <p:nvPr/>
          </p:nvSpPr>
          <p:spPr bwMode="auto">
            <a:xfrm>
              <a:off x="1032" y="3807"/>
              <a:ext cx="2" cy="23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3" name="Rectangle 4907"/>
            <p:cNvSpPr>
              <a:spLocks noChangeArrowheads="1"/>
            </p:cNvSpPr>
            <p:nvPr/>
          </p:nvSpPr>
          <p:spPr bwMode="auto">
            <a:xfrm>
              <a:off x="1034" y="3807"/>
              <a:ext cx="2" cy="23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4" name="Rectangle 4908"/>
            <p:cNvSpPr>
              <a:spLocks noChangeArrowheads="1"/>
            </p:cNvSpPr>
            <p:nvPr/>
          </p:nvSpPr>
          <p:spPr bwMode="auto">
            <a:xfrm>
              <a:off x="1036" y="3807"/>
              <a:ext cx="2" cy="23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5" name="Rectangle 4909"/>
            <p:cNvSpPr>
              <a:spLocks noChangeArrowheads="1"/>
            </p:cNvSpPr>
            <p:nvPr/>
          </p:nvSpPr>
          <p:spPr bwMode="auto">
            <a:xfrm>
              <a:off x="1038" y="3807"/>
              <a:ext cx="2" cy="23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6" name="Rectangle 4910"/>
            <p:cNvSpPr>
              <a:spLocks noChangeArrowheads="1"/>
            </p:cNvSpPr>
            <p:nvPr/>
          </p:nvSpPr>
          <p:spPr bwMode="auto">
            <a:xfrm>
              <a:off x="1040" y="3807"/>
              <a:ext cx="2" cy="23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7" name="Rectangle 4911"/>
            <p:cNvSpPr>
              <a:spLocks noChangeArrowheads="1"/>
            </p:cNvSpPr>
            <p:nvPr/>
          </p:nvSpPr>
          <p:spPr bwMode="auto">
            <a:xfrm>
              <a:off x="1042" y="3807"/>
              <a:ext cx="2" cy="2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8" name="Rectangle 4912"/>
            <p:cNvSpPr>
              <a:spLocks noChangeArrowheads="1"/>
            </p:cNvSpPr>
            <p:nvPr/>
          </p:nvSpPr>
          <p:spPr bwMode="auto">
            <a:xfrm>
              <a:off x="1044" y="3807"/>
              <a:ext cx="2" cy="23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9" name="Rectangle 4913"/>
            <p:cNvSpPr>
              <a:spLocks noChangeArrowheads="1"/>
            </p:cNvSpPr>
            <p:nvPr/>
          </p:nvSpPr>
          <p:spPr bwMode="auto">
            <a:xfrm>
              <a:off x="1046" y="3807"/>
              <a:ext cx="2" cy="23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0" name="Rectangle 4914"/>
            <p:cNvSpPr>
              <a:spLocks noChangeArrowheads="1"/>
            </p:cNvSpPr>
            <p:nvPr/>
          </p:nvSpPr>
          <p:spPr bwMode="auto">
            <a:xfrm>
              <a:off x="1048" y="3807"/>
              <a:ext cx="2" cy="23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1" name="Rectangle 4915"/>
            <p:cNvSpPr>
              <a:spLocks noChangeArrowheads="1"/>
            </p:cNvSpPr>
            <p:nvPr/>
          </p:nvSpPr>
          <p:spPr bwMode="auto">
            <a:xfrm>
              <a:off x="1050" y="3807"/>
              <a:ext cx="2" cy="2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2" name="Rectangle 4916"/>
            <p:cNvSpPr>
              <a:spLocks noChangeArrowheads="1"/>
            </p:cNvSpPr>
            <p:nvPr/>
          </p:nvSpPr>
          <p:spPr bwMode="auto">
            <a:xfrm>
              <a:off x="1052" y="3807"/>
              <a:ext cx="2" cy="23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3" name="Rectangle 4917"/>
            <p:cNvSpPr>
              <a:spLocks noChangeArrowheads="1"/>
            </p:cNvSpPr>
            <p:nvPr/>
          </p:nvSpPr>
          <p:spPr bwMode="auto">
            <a:xfrm>
              <a:off x="1054" y="3807"/>
              <a:ext cx="2" cy="23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4" name="Rectangle 4918"/>
            <p:cNvSpPr>
              <a:spLocks noChangeArrowheads="1"/>
            </p:cNvSpPr>
            <p:nvPr/>
          </p:nvSpPr>
          <p:spPr bwMode="auto">
            <a:xfrm>
              <a:off x="1056" y="3807"/>
              <a:ext cx="2" cy="23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5" name="Rectangle 4919"/>
            <p:cNvSpPr>
              <a:spLocks noChangeArrowheads="1"/>
            </p:cNvSpPr>
            <p:nvPr/>
          </p:nvSpPr>
          <p:spPr bwMode="auto">
            <a:xfrm>
              <a:off x="1058" y="3807"/>
              <a:ext cx="1" cy="23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6" name="Rectangle 4920"/>
            <p:cNvSpPr>
              <a:spLocks noChangeArrowheads="1"/>
            </p:cNvSpPr>
            <p:nvPr/>
          </p:nvSpPr>
          <p:spPr bwMode="auto">
            <a:xfrm>
              <a:off x="1059" y="3807"/>
              <a:ext cx="2" cy="23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7" name="Rectangle 4921"/>
            <p:cNvSpPr>
              <a:spLocks noChangeArrowheads="1"/>
            </p:cNvSpPr>
            <p:nvPr/>
          </p:nvSpPr>
          <p:spPr bwMode="auto">
            <a:xfrm>
              <a:off x="1061" y="3807"/>
              <a:ext cx="2" cy="2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8" name="Rectangle 4922"/>
            <p:cNvSpPr>
              <a:spLocks noChangeArrowheads="1"/>
            </p:cNvSpPr>
            <p:nvPr/>
          </p:nvSpPr>
          <p:spPr bwMode="auto">
            <a:xfrm>
              <a:off x="1063" y="3807"/>
              <a:ext cx="3" cy="2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9" name="Rectangle 4923"/>
            <p:cNvSpPr>
              <a:spLocks noChangeArrowheads="1"/>
            </p:cNvSpPr>
            <p:nvPr/>
          </p:nvSpPr>
          <p:spPr bwMode="auto">
            <a:xfrm>
              <a:off x="1066" y="3807"/>
              <a:ext cx="2" cy="2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0" name="Rectangle 4924"/>
            <p:cNvSpPr>
              <a:spLocks noChangeArrowheads="1"/>
            </p:cNvSpPr>
            <p:nvPr/>
          </p:nvSpPr>
          <p:spPr bwMode="auto">
            <a:xfrm>
              <a:off x="1068" y="3807"/>
              <a:ext cx="2" cy="2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1" name="Rectangle 4925"/>
            <p:cNvSpPr>
              <a:spLocks noChangeArrowheads="1"/>
            </p:cNvSpPr>
            <p:nvPr/>
          </p:nvSpPr>
          <p:spPr bwMode="auto">
            <a:xfrm>
              <a:off x="1070" y="3807"/>
              <a:ext cx="1" cy="23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2" name="Rectangle 4926"/>
            <p:cNvSpPr>
              <a:spLocks noChangeArrowheads="1"/>
            </p:cNvSpPr>
            <p:nvPr/>
          </p:nvSpPr>
          <p:spPr bwMode="auto">
            <a:xfrm>
              <a:off x="1071" y="3807"/>
              <a:ext cx="2" cy="2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3" name="Rectangle 4927"/>
            <p:cNvSpPr>
              <a:spLocks noChangeArrowheads="1"/>
            </p:cNvSpPr>
            <p:nvPr/>
          </p:nvSpPr>
          <p:spPr bwMode="auto">
            <a:xfrm>
              <a:off x="1073" y="3807"/>
              <a:ext cx="2" cy="2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4" name="Rectangle 4928"/>
            <p:cNvSpPr>
              <a:spLocks noChangeArrowheads="1"/>
            </p:cNvSpPr>
            <p:nvPr/>
          </p:nvSpPr>
          <p:spPr bwMode="auto">
            <a:xfrm>
              <a:off x="1075" y="3807"/>
              <a:ext cx="2" cy="2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5" name="Rectangle 4929"/>
            <p:cNvSpPr>
              <a:spLocks noChangeArrowheads="1"/>
            </p:cNvSpPr>
            <p:nvPr/>
          </p:nvSpPr>
          <p:spPr bwMode="auto">
            <a:xfrm>
              <a:off x="1077" y="3807"/>
              <a:ext cx="2" cy="23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6" name="Rectangle 4930"/>
            <p:cNvSpPr>
              <a:spLocks noChangeArrowheads="1"/>
            </p:cNvSpPr>
            <p:nvPr/>
          </p:nvSpPr>
          <p:spPr bwMode="auto">
            <a:xfrm>
              <a:off x="1079" y="3807"/>
              <a:ext cx="2" cy="23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7" name="Rectangle 4931"/>
            <p:cNvSpPr>
              <a:spLocks noChangeArrowheads="1"/>
            </p:cNvSpPr>
            <p:nvPr/>
          </p:nvSpPr>
          <p:spPr bwMode="auto">
            <a:xfrm>
              <a:off x="1081" y="3807"/>
              <a:ext cx="2" cy="2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8" name="Rectangle 4932"/>
            <p:cNvSpPr>
              <a:spLocks noChangeArrowheads="1"/>
            </p:cNvSpPr>
            <p:nvPr/>
          </p:nvSpPr>
          <p:spPr bwMode="auto">
            <a:xfrm>
              <a:off x="1083" y="3807"/>
              <a:ext cx="2" cy="23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9" name="Rectangle 4933"/>
            <p:cNvSpPr>
              <a:spLocks noChangeArrowheads="1"/>
            </p:cNvSpPr>
            <p:nvPr/>
          </p:nvSpPr>
          <p:spPr bwMode="auto">
            <a:xfrm>
              <a:off x="1085" y="3807"/>
              <a:ext cx="2" cy="23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0" name="Rectangle 4934"/>
            <p:cNvSpPr>
              <a:spLocks noChangeArrowheads="1"/>
            </p:cNvSpPr>
            <p:nvPr/>
          </p:nvSpPr>
          <p:spPr bwMode="auto">
            <a:xfrm>
              <a:off x="1087" y="3807"/>
              <a:ext cx="2" cy="2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1" name="Rectangle 4935"/>
            <p:cNvSpPr>
              <a:spLocks noChangeArrowheads="1"/>
            </p:cNvSpPr>
            <p:nvPr/>
          </p:nvSpPr>
          <p:spPr bwMode="auto">
            <a:xfrm>
              <a:off x="1089" y="3807"/>
              <a:ext cx="2" cy="2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2" name="Rectangle 4936"/>
            <p:cNvSpPr>
              <a:spLocks noChangeArrowheads="1"/>
            </p:cNvSpPr>
            <p:nvPr/>
          </p:nvSpPr>
          <p:spPr bwMode="auto">
            <a:xfrm>
              <a:off x="1091" y="3807"/>
              <a:ext cx="2" cy="2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3" name="Rectangle 4937"/>
            <p:cNvSpPr>
              <a:spLocks noChangeArrowheads="1"/>
            </p:cNvSpPr>
            <p:nvPr/>
          </p:nvSpPr>
          <p:spPr bwMode="auto">
            <a:xfrm>
              <a:off x="1093" y="3807"/>
              <a:ext cx="2" cy="2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4" name="Rectangle 4938"/>
            <p:cNvSpPr>
              <a:spLocks noChangeArrowheads="1"/>
            </p:cNvSpPr>
            <p:nvPr/>
          </p:nvSpPr>
          <p:spPr bwMode="auto">
            <a:xfrm>
              <a:off x="1095" y="3807"/>
              <a:ext cx="2" cy="2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5" name="Rectangle 4939"/>
            <p:cNvSpPr>
              <a:spLocks noChangeArrowheads="1"/>
            </p:cNvSpPr>
            <p:nvPr/>
          </p:nvSpPr>
          <p:spPr bwMode="auto">
            <a:xfrm>
              <a:off x="1097" y="3807"/>
              <a:ext cx="2" cy="23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6" name="Rectangle 4940"/>
            <p:cNvSpPr>
              <a:spLocks noChangeArrowheads="1"/>
            </p:cNvSpPr>
            <p:nvPr/>
          </p:nvSpPr>
          <p:spPr bwMode="auto">
            <a:xfrm>
              <a:off x="950" y="3808"/>
              <a:ext cx="149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7" name="Rectangle 4941"/>
            <p:cNvSpPr>
              <a:spLocks noChangeArrowheads="1"/>
            </p:cNvSpPr>
            <p:nvPr/>
          </p:nvSpPr>
          <p:spPr bwMode="auto">
            <a:xfrm>
              <a:off x="955" y="3812"/>
              <a:ext cx="31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8" name="Rectangle 4942"/>
            <p:cNvSpPr>
              <a:spLocks noChangeArrowheads="1"/>
            </p:cNvSpPr>
            <p:nvPr/>
          </p:nvSpPr>
          <p:spPr bwMode="auto">
            <a:xfrm>
              <a:off x="955" y="3812"/>
              <a:ext cx="31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9" name="Rectangle 4943"/>
            <p:cNvSpPr>
              <a:spLocks noChangeArrowheads="1"/>
            </p:cNvSpPr>
            <p:nvPr/>
          </p:nvSpPr>
          <p:spPr bwMode="auto">
            <a:xfrm>
              <a:off x="957" y="3814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0" name="Rectangle 4944"/>
            <p:cNvSpPr>
              <a:spLocks noChangeArrowheads="1"/>
            </p:cNvSpPr>
            <p:nvPr/>
          </p:nvSpPr>
          <p:spPr bwMode="auto">
            <a:xfrm>
              <a:off x="977" y="3814"/>
              <a:ext cx="7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1" name="Rectangle 4945"/>
            <p:cNvSpPr>
              <a:spLocks noChangeArrowheads="1"/>
            </p:cNvSpPr>
            <p:nvPr/>
          </p:nvSpPr>
          <p:spPr bwMode="auto">
            <a:xfrm>
              <a:off x="957" y="3820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2" name="Rectangle 4946"/>
            <p:cNvSpPr>
              <a:spLocks noChangeArrowheads="1"/>
            </p:cNvSpPr>
            <p:nvPr/>
          </p:nvSpPr>
          <p:spPr bwMode="auto">
            <a:xfrm>
              <a:off x="967" y="3820"/>
              <a:ext cx="7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3" name="Rectangle 4947"/>
            <p:cNvSpPr>
              <a:spLocks noChangeArrowheads="1"/>
            </p:cNvSpPr>
            <p:nvPr/>
          </p:nvSpPr>
          <p:spPr bwMode="auto">
            <a:xfrm>
              <a:off x="967" y="3814"/>
              <a:ext cx="7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4" name="Rectangle 4948"/>
            <p:cNvSpPr>
              <a:spLocks noChangeArrowheads="1"/>
            </p:cNvSpPr>
            <p:nvPr/>
          </p:nvSpPr>
          <p:spPr bwMode="auto">
            <a:xfrm>
              <a:off x="977" y="3820"/>
              <a:ext cx="7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5" name="Freeform 4949"/>
            <p:cNvSpPr>
              <a:spLocks noEditPoints="1"/>
            </p:cNvSpPr>
            <p:nvPr/>
          </p:nvSpPr>
          <p:spPr bwMode="auto">
            <a:xfrm>
              <a:off x="950" y="3864"/>
              <a:ext cx="149" cy="162"/>
            </a:xfrm>
            <a:custGeom>
              <a:avLst/>
              <a:gdLst>
                <a:gd name="T0" fmla="*/ 1 w 296"/>
                <a:gd name="T1" fmla="*/ 1 h 324"/>
                <a:gd name="T2" fmla="*/ 1 w 296"/>
                <a:gd name="T3" fmla="*/ 1 h 324"/>
                <a:gd name="T4" fmla="*/ 0 w 296"/>
                <a:gd name="T5" fmla="*/ 1 h 324"/>
                <a:gd name="T6" fmla="*/ 0 w 296"/>
                <a:gd name="T7" fmla="*/ 1 h 324"/>
                <a:gd name="T8" fmla="*/ 1 w 296"/>
                <a:gd name="T9" fmla="*/ 1 h 324"/>
                <a:gd name="T10" fmla="*/ 1 w 296"/>
                <a:gd name="T11" fmla="*/ 1 h 324"/>
                <a:gd name="T12" fmla="*/ 1 w 296"/>
                <a:gd name="T13" fmla="*/ 1 h 324"/>
                <a:gd name="T14" fmla="*/ 0 w 296"/>
                <a:gd name="T15" fmla="*/ 1 h 324"/>
                <a:gd name="T16" fmla="*/ 0 w 296"/>
                <a:gd name="T17" fmla="*/ 1 h 324"/>
                <a:gd name="T18" fmla="*/ 1 w 296"/>
                <a:gd name="T19" fmla="*/ 1 h 324"/>
                <a:gd name="T20" fmla="*/ 1 w 296"/>
                <a:gd name="T21" fmla="*/ 1 h 324"/>
                <a:gd name="T22" fmla="*/ 1 w 296"/>
                <a:gd name="T23" fmla="*/ 1 h 324"/>
                <a:gd name="T24" fmla="*/ 0 w 296"/>
                <a:gd name="T25" fmla="*/ 1 h 324"/>
                <a:gd name="T26" fmla="*/ 0 w 296"/>
                <a:gd name="T27" fmla="*/ 1 h 324"/>
                <a:gd name="T28" fmla="*/ 1 w 296"/>
                <a:gd name="T29" fmla="*/ 1 h 324"/>
                <a:gd name="T30" fmla="*/ 1 w 296"/>
                <a:gd name="T31" fmla="*/ 1 h 324"/>
                <a:gd name="T32" fmla="*/ 1 w 296"/>
                <a:gd name="T33" fmla="*/ 1 h 324"/>
                <a:gd name="T34" fmla="*/ 0 w 296"/>
                <a:gd name="T35" fmla="*/ 1 h 324"/>
                <a:gd name="T36" fmla="*/ 0 w 296"/>
                <a:gd name="T37" fmla="*/ 1 h 324"/>
                <a:gd name="T38" fmla="*/ 1 w 296"/>
                <a:gd name="T39" fmla="*/ 1 h 324"/>
                <a:gd name="T40" fmla="*/ 1 w 296"/>
                <a:gd name="T41" fmla="*/ 1 h 324"/>
                <a:gd name="T42" fmla="*/ 1 w 296"/>
                <a:gd name="T43" fmla="*/ 1 h 324"/>
                <a:gd name="T44" fmla="*/ 0 w 296"/>
                <a:gd name="T45" fmla="*/ 1 h 324"/>
                <a:gd name="T46" fmla="*/ 0 w 296"/>
                <a:gd name="T47" fmla="*/ 1 h 324"/>
                <a:gd name="T48" fmla="*/ 1 w 296"/>
                <a:gd name="T49" fmla="*/ 1 h 324"/>
                <a:gd name="T50" fmla="*/ 1 w 296"/>
                <a:gd name="T51" fmla="*/ 0 h 324"/>
                <a:gd name="T52" fmla="*/ 1 w 296"/>
                <a:gd name="T53" fmla="*/ 1 h 324"/>
                <a:gd name="T54" fmla="*/ 0 w 296"/>
                <a:gd name="T55" fmla="*/ 1 h 324"/>
                <a:gd name="T56" fmla="*/ 0 w 296"/>
                <a:gd name="T57" fmla="*/ 0 h 324"/>
                <a:gd name="T58" fmla="*/ 1 w 296"/>
                <a:gd name="T59" fmla="*/ 0 h 324"/>
                <a:gd name="T60" fmla="*/ 1 w 296"/>
                <a:gd name="T61" fmla="*/ 1 h 324"/>
                <a:gd name="T62" fmla="*/ 1 w 296"/>
                <a:gd name="T63" fmla="*/ 1 h 324"/>
                <a:gd name="T64" fmla="*/ 1 w 296"/>
                <a:gd name="T65" fmla="*/ 1 h 324"/>
                <a:gd name="T66" fmla="*/ 1 w 296"/>
                <a:gd name="T67" fmla="*/ 1 h 324"/>
                <a:gd name="T68" fmla="*/ 1 w 296"/>
                <a:gd name="T69" fmla="*/ 1 h 324"/>
                <a:gd name="T70" fmla="*/ 1 w 296"/>
                <a:gd name="T71" fmla="*/ 1 h 324"/>
                <a:gd name="T72" fmla="*/ 1 w 296"/>
                <a:gd name="T73" fmla="*/ 1 h 324"/>
                <a:gd name="T74" fmla="*/ 1 w 296"/>
                <a:gd name="T75" fmla="*/ 1 h 324"/>
                <a:gd name="T76" fmla="*/ 1 w 296"/>
                <a:gd name="T77" fmla="*/ 1 h 324"/>
                <a:gd name="T78" fmla="*/ 1 w 296"/>
                <a:gd name="T79" fmla="*/ 1 h 324"/>
                <a:gd name="T80" fmla="*/ 1 w 296"/>
                <a:gd name="T81" fmla="*/ 1 h 324"/>
                <a:gd name="T82" fmla="*/ 1 w 296"/>
                <a:gd name="T83" fmla="*/ 1 h 324"/>
                <a:gd name="T84" fmla="*/ 0 w 296"/>
                <a:gd name="T85" fmla="*/ 1 h 324"/>
                <a:gd name="T86" fmla="*/ 0 w 296"/>
                <a:gd name="T87" fmla="*/ 1 h 324"/>
                <a:gd name="T88" fmla="*/ 1 w 296"/>
                <a:gd name="T89" fmla="*/ 1 h 324"/>
                <a:gd name="T90" fmla="*/ 1 w 296"/>
                <a:gd name="T91" fmla="*/ 1 h 324"/>
                <a:gd name="T92" fmla="*/ 1 w 296"/>
                <a:gd name="T93" fmla="*/ 1 h 324"/>
                <a:gd name="T94" fmla="*/ 0 w 296"/>
                <a:gd name="T95" fmla="*/ 1 h 324"/>
                <a:gd name="T96" fmla="*/ 0 w 296"/>
                <a:gd name="T97" fmla="*/ 1 h 324"/>
                <a:gd name="T98" fmla="*/ 1 w 296"/>
                <a:gd name="T99" fmla="*/ 1 h 324"/>
                <a:gd name="T100" fmla="*/ 1 w 296"/>
                <a:gd name="T101" fmla="*/ 1 h 324"/>
                <a:gd name="T102" fmla="*/ 1 w 296"/>
                <a:gd name="T103" fmla="*/ 1 h 324"/>
                <a:gd name="T104" fmla="*/ 0 w 296"/>
                <a:gd name="T105" fmla="*/ 1 h 324"/>
                <a:gd name="T106" fmla="*/ 0 w 296"/>
                <a:gd name="T107" fmla="*/ 1 h 324"/>
                <a:gd name="T108" fmla="*/ 1 w 296"/>
                <a:gd name="T109" fmla="*/ 1 h 3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6"/>
                <a:gd name="T166" fmla="*/ 0 h 324"/>
                <a:gd name="T167" fmla="*/ 296 w 296"/>
                <a:gd name="T168" fmla="*/ 324 h 3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6" h="324">
                  <a:moveTo>
                    <a:pt x="296" y="160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6" y="160"/>
                  </a:lnTo>
                  <a:close/>
                  <a:moveTo>
                    <a:pt x="296" y="127"/>
                  </a:moveTo>
                  <a:lnTo>
                    <a:pt x="296" y="132"/>
                  </a:lnTo>
                  <a:lnTo>
                    <a:pt x="0" y="132"/>
                  </a:lnTo>
                  <a:lnTo>
                    <a:pt x="0" y="127"/>
                  </a:lnTo>
                  <a:lnTo>
                    <a:pt x="296" y="127"/>
                  </a:lnTo>
                  <a:close/>
                  <a:moveTo>
                    <a:pt x="296" y="95"/>
                  </a:moveTo>
                  <a:lnTo>
                    <a:pt x="296" y="99"/>
                  </a:lnTo>
                  <a:lnTo>
                    <a:pt x="0" y="99"/>
                  </a:lnTo>
                  <a:lnTo>
                    <a:pt x="0" y="95"/>
                  </a:lnTo>
                  <a:lnTo>
                    <a:pt x="296" y="95"/>
                  </a:lnTo>
                  <a:close/>
                  <a:moveTo>
                    <a:pt x="296" y="64"/>
                  </a:moveTo>
                  <a:lnTo>
                    <a:pt x="29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296" y="64"/>
                  </a:lnTo>
                  <a:close/>
                  <a:moveTo>
                    <a:pt x="296" y="31"/>
                  </a:moveTo>
                  <a:lnTo>
                    <a:pt x="296" y="35"/>
                  </a:lnTo>
                  <a:lnTo>
                    <a:pt x="0" y="35"/>
                  </a:lnTo>
                  <a:lnTo>
                    <a:pt x="0" y="31"/>
                  </a:lnTo>
                  <a:lnTo>
                    <a:pt x="296" y="31"/>
                  </a:lnTo>
                  <a:close/>
                  <a:moveTo>
                    <a:pt x="296" y="0"/>
                  </a:moveTo>
                  <a:lnTo>
                    <a:pt x="296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4"/>
                  </a:moveTo>
                  <a:lnTo>
                    <a:pt x="296" y="228"/>
                  </a:lnTo>
                  <a:lnTo>
                    <a:pt x="265" y="228"/>
                  </a:lnTo>
                  <a:lnTo>
                    <a:pt x="265" y="224"/>
                  </a:lnTo>
                  <a:lnTo>
                    <a:pt x="296" y="224"/>
                  </a:lnTo>
                  <a:close/>
                  <a:moveTo>
                    <a:pt x="296" y="191"/>
                  </a:moveTo>
                  <a:lnTo>
                    <a:pt x="296" y="195"/>
                  </a:lnTo>
                  <a:lnTo>
                    <a:pt x="265" y="195"/>
                  </a:lnTo>
                  <a:lnTo>
                    <a:pt x="265" y="191"/>
                  </a:lnTo>
                  <a:lnTo>
                    <a:pt x="296" y="191"/>
                  </a:lnTo>
                  <a:close/>
                  <a:moveTo>
                    <a:pt x="296" y="256"/>
                  </a:moveTo>
                  <a:lnTo>
                    <a:pt x="296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6" y="256"/>
                  </a:lnTo>
                  <a:close/>
                  <a:moveTo>
                    <a:pt x="296" y="287"/>
                  </a:moveTo>
                  <a:lnTo>
                    <a:pt x="296" y="292"/>
                  </a:lnTo>
                  <a:lnTo>
                    <a:pt x="0" y="292"/>
                  </a:lnTo>
                  <a:lnTo>
                    <a:pt x="0" y="287"/>
                  </a:lnTo>
                  <a:lnTo>
                    <a:pt x="296" y="287"/>
                  </a:lnTo>
                  <a:close/>
                  <a:moveTo>
                    <a:pt x="296" y="320"/>
                  </a:moveTo>
                  <a:lnTo>
                    <a:pt x="296" y="324"/>
                  </a:lnTo>
                  <a:lnTo>
                    <a:pt x="0" y="324"/>
                  </a:lnTo>
                  <a:lnTo>
                    <a:pt x="0" y="320"/>
                  </a:lnTo>
                  <a:lnTo>
                    <a:pt x="296" y="32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6" name="Freeform 4950"/>
            <p:cNvSpPr>
              <a:spLocks/>
            </p:cNvSpPr>
            <p:nvPr/>
          </p:nvSpPr>
          <p:spPr bwMode="auto">
            <a:xfrm>
              <a:off x="1071" y="3951"/>
              <a:ext cx="24" cy="38"/>
            </a:xfrm>
            <a:custGeom>
              <a:avLst/>
              <a:gdLst>
                <a:gd name="T0" fmla="*/ 1 w 48"/>
                <a:gd name="T1" fmla="*/ 0 h 76"/>
                <a:gd name="T2" fmla="*/ 1 w 48"/>
                <a:gd name="T3" fmla="*/ 0 h 76"/>
                <a:gd name="T4" fmla="*/ 1 w 48"/>
                <a:gd name="T5" fmla="*/ 1 h 76"/>
                <a:gd name="T6" fmla="*/ 1 w 48"/>
                <a:gd name="T7" fmla="*/ 1 h 76"/>
                <a:gd name="T8" fmla="*/ 1 w 48"/>
                <a:gd name="T9" fmla="*/ 1 h 76"/>
                <a:gd name="T10" fmla="*/ 1 w 48"/>
                <a:gd name="T11" fmla="*/ 1 h 76"/>
                <a:gd name="T12" fmla="*/ 1 w 48"/>
                <a:gd name="T13" fmla="*/ 1 h 76"/>
                <a:gd name="T14" fmla="*/ 1 w 48"/>
                <a:gd name="T15" fmla="*/ 1 h 76"/>
                <a:gd name="T16" fmla="*/ 1 w 48"/>
                <a:gd name="T17" fmla="*/ 1 h 76"/>
                <a:gd name="T18" fmla="*/ 1 w 48"/>
                <a:gd name="T19" fmla="*/ 1 h 76"/>
                <a:gd name="T20" fmla="*/ 0 w 48"/>
                <a:gd name="T21" fmla="*/ 1 h 76"/>
                <a:gd name="T22" fmla="*/ 0 w 48"/>
                <a:gd name="T23" fmla="*/ 1 h 76"/>
                <a:gd name="T24" fmla="*/ 0 w 48"/>
                <a:gd name="T25" fmla="*/ 1 h 76"/>
                <a:gd name="T26" fmla="*/ 1 w 48"/>
                <a:gd name="T27" fmla="*/ 1 h 76"/>
                <a:gd name="T28" fmla="*/ 1 w 48"/>
                <a:gd name="T29" fmla="*/ 1 h 76"/>
                <a:gd name="T30" fmla="*/ 1 w 48"/>
                <a:gd name="T31" fmla="*/ 1 h 76"/>
                <a:gd name="T32" fmla="*/ 1 w 48"/>
                <a:gd name="T33" fmla="*/ 1 h 76"/>
                <a:gd name="T34" fmla="*/ 1 w 48"/>
                <a:gd name="T35" fmla="*/ 1 h 76"/>
                <a:gd name="T36" fmla="*/ 1 w 48"/>
                <a:gd name="T37" fmla="*/ 1 h 76"/>
                <a:gd name="T38" fmla="*/ 1 w 48"/>
                <a:gd name="T39" fmla="*/ 1 h 76"/>
                <a:gd name="T40" fmla="*/ 1 w 48"/>
                <a:gd name="T41" fmla="*/ 1 h 76"/>
                <a:gd name="T42" fmla="*/ 1 w 48"/>
                <a:gd name="T43" fmla="*/ 1 h 76"/>
                <a:gd name="T44" fmla="*/ 1 w 48"/>
                <a:gd name="T45" fmla="*/ 1 h 76"/>
                <a:gd name="T46" fmla="*/ 1 w 48"/>
                <a:gd name="T47" fmla="*/ 1 h 76"/>
                <a:gd name="T48" fmla="*/ 1 w 48"/>
                <a:gd name="T49" fmla="*/ 1 h 76"/>
                <a:gd name="T50" fmla="*/ 1 w 48"/>
                <a:gd name="T51" fmla="*/ 1 h 76"/>
                <a:gd name="T52" fmla="*/ 1 w 48"/>
                <a:gd name="T53" fmla="*/ 1 h 76"/>
                <a:gd name="T54" fmla="*/ 1 w 48"/>
                <a:gd name="T55" fmla="*/ 1 h 76"/>
                <a:gd name="T56" fmla="*/ 1 w 48"/>
                <a:gd name="T57" fmla="*/ 1 h 76"/>
                <a:gd name="T58" fmla="*/ 1 w 48"/>
                <a:gd name="T59" fmla="*/ 1 h 76"/>
                <a:gd name="T60" fmla="*/ 1 w 48"/>
                <a:gd name="T61" fmla="*/ 1 h 76"/>
                <a:gd name="T62" fmla="*/ 1 w 48"/>
                <a:gd name="T63" fmla="*/ 1 h 76"/>
                <a:gd name="T64" fmla="*/ 1 w 48"/>
                <a:gd name="T65" fmla="*/ 1 h 76"/>
                <a:gd name="T66" fmla="*/ 1 w 48"/>
                <a:gd name="T67" fmla="*/ 1 h 76"/>
                <a:gd name="T68" fmla="*/ 1 w 48"/>
                <a:gd name="T69" fmla="*/ 1 h 76"/>
                <a:gd name="T70" fmla="*/ 1 w 48"/>
                <a:gd name="T71" fmla="*/ 1 h 76"/>
                <a:gd name="T72" fmla="*/ 1 w 48"/>
                <a:gd name="T73" fmla="*/ 1 h 76"/>
                <a:gd name="T74" fmla="*/ 1 w 48"/>
                <a:gd name="T75" fmla="*/ 1 h 76"/>
                <a:gd name="T76" fmla="*/ 1 w 48"/>
                <a:gd name="T77" fmla="*/ 1 h 76"/>
                <a:gd name="T78" fmla="*/ 1 w 48"/>
                <a:gd name="T79" fmla="*/ 1 h 76"/>
                <a:gd name="T80" fmla="*/ 1 w 48"/>
                <a:gd name="T81" fmla="*/ 1 h 76"/>
                <a:gd name="T82" fmla="*/ 1 w 48"/>
                <a:gd name="T83" fmla="*/ 1 h 76"/>
                <a:gd name="T84" fmla="*/ 1 w 48"/>
                <a:gd name="T85" fmla="*/ 1 h 76"/>
                <a:gd name="T86" fmla="*/ 1 w 48"/>
                <a:gd name="T87" fmla="*/ 1 h 76"/>
                <a:gd name="T88" fmla="*/ 1 w 48"/>
                <a:gd name="T89" fmla="*/ 0 h 76"/>
                <a:gd name="T90" fmla="*/ 1 w 48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6"/>
                <a:gd name="T140" fmla="*/ 48 w 48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6">
                  <a:moveTo>
                    <a:pt x="24" y="0"/>
                  </a:moveTo>
                  <a:lnTo>
                    <a:pt x="21" y="0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5" y="3"/>
                  </a:lnTo>
                  <a:lnTo>
                    <a:pt x="12" y="6"/>
                  </a:lnTo>
                  <a:lnTo>
                    <a:pt x="11" y="7"/>
                  </a:lnTo>
                  <a:lnTo>
                    <a:pt x="7" y="12"/>
                  </a:lnTo>
                  <a:lnTo>
                    <a:pt x="3" y="17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2"/>
                  </a:lnTo>
                  <a:lnTo>
                    <a:pt x="3" y="60"/>
                  </a:lnTo>
                  <a:lnTo>
                    <a:pt x="7" y="65"/>
                  </a:lnTo>
                  <a:lnTo>
                    <a:pt x="11" y="70"/>
                  </a:lnTo>
                  <a:lnTo>
                    <a:pt x="12" y="71"/>
                  </a:lnTo>
                  <a:lnTo>
                    <a:pt x="15" y="74"/>
                  </a:lnTo>
                  <a:lnTo>
                    <a:pt x="17" y="75"/>
                  </a:lnTo>
                  <a:lnTo>
                    <a:pt x="19" y="75"/>
                  </a:lnTo>
                  <a:lnTo>
                    <a:pt x="21" y="76"/>
                  </a:lnTo>
                  <a:lnTo>
                    <a:pt x="24" y="76"/>
                  </a:lnTo>
                  <a:lnTo>
                    <a:pt x="26" y="76"/>
                  </a:lnTo>
                  <a:lnTo>
                    <a:pt x="29" y="75"/>
                  </a:lnTo>
                  <a:lnTo>
                    <a:pt x="31" y="75"/>
                  </a:lnTo>
                  <a:lnTo>
                    <a:pt x="34" y="74"/>
                  </a:lnTo>
                  <a:lnTo>
                    <a:pt x="35" y="71"/>
                  </a:lnTo>
                  <a:lnTo>
                    <a:pt x="37" y="70"/>
                  </a:lnTo>
                  <a:lnTo>
                    <a:pt x="41" y="65"/>
                  </a:lnTo>
                  <a:lnTo>
                    <a:pt x="44" y="60"/>
                  </a:lnTo>
                  <a:lnTo>
                    <a:pt x="46" y="52"/>
                  </a:lnTo>
                  <a:lnTo>
                    <a:pt x="48" y="46"/>
                  </a:lnTo>
                  <a:lnTo>
                    <a:pt x="48" y="38"/>
                  </a:lnTo>
                  <a:lnTo>
                    <a:pt x="48" y="31"/>
                  </a:lnTo>
                  <a:lnTo>
                    <a:pt x="46" y="23"/>
                  </a:lnTo>
                  <a:lnTo>
                    <a:pt x="44" y="17"/>
                  </a:lnTo>
                  <a:lnTo>
                    <a:pt x="41" y="12"/>
                  </a:lnTo>
                  <a:lnTo>
                    <a:pt x="37" y="7"/>
                  </a:lnTo>
                  <a:lnTo>
                    <a:pt x="35" y="6"/>
                  </a:lnTo>
                  <a:lnTo>
                    <a:pt x="34" y="3"/>
                  </a:lnTo>
                  <a:lnTo>
                    <a:pt x="31" y="2"/>
                  </a:lnTo>
                  <a:lnTo>
                    <a:pt x="29" y="2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687" name="Picture 4951"/>
            <p:cNvPicPr>
              <a:picLocks noChangeAspect="1" noChangeArrowheads="1"/>
            </p:cNvPicPr>
            <p:nvPr/>
          </p:nvPicPr>
          <p:blipFill>
            <a:blip r:embed="rId5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0" y="3950"/>
              <a:ext cx="24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688" name="Rectangle 4952"/>
            <p:cNvSpPr>
              <a:spLocks noChangeArrowheads="1"/>
            </p:cNvSpPr>
            <p:nvPr/>
          </p:nvSpPr>
          <p:spPr bwMode="auto">
            <a:xfrm>
              <a:off x="1083" y="3830"/>
              <a:ext cx="4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9" name="Rectangle 4953"/>
            <p:cNvSpPr>
              <a:spLocks noChangeArrowheads="1"/>
            </p:cNvSpPr>
            <p:nvPr/>
          </p:nvSpPr>
          <p:spPr bwMode="auto">
            <a:xfrm>
              <a:off x="1081" y="3830"/>
              <a:ext cx="4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90" name="Freeform 4954"/>
            <p:cNvSpPr>
              <a:spLocks/>
            </p:cNvSpPr>
            <p:nvPr/>
          </p:nvSpPr>
          <p:spPr bwMode="auto">
            <a:xfrm>
              <a:off x="1076" y="4002"/>
              <a:ext cx="14" cy="14"/>
            </a:xfrm>
            <a:custGeom>
              <a:avLst/>
              <a:gdLst>
                <a:gd name="T0" fmla="*/ 0 w 26"/>
                <a:gd name="T1" fmla="*/ 1 h 26"/>
                <a:gd name="T2" fmla="*/ 0 w 26"/>
                <a:gd name="T3" fmla="*/ 1 h 26"/>
                <a:gd name="T4" fmla="*/ 1 w 26"/>
                <a:gd name="T5" fmla="*/ 1 h 26"/>
                <a:gd name="T6" fmla="*/ 1 w 26"/>
                <a:gd name="T7" fmla="*/ 1 h 26"/>
                <a:gd name="T8" fmla="*/ 1 w 26"/>
                <a:gd name="T9" fmla="*/ 1 h 26"/>
                <a:gd name="T10" fmla="*/ 1 w 26"/>
                <a:gd name="T11" fmla="*/ 1 h 26"/>
                <a:gd name="T12" fmla="*/ 1 w 26"/>
                <a:gd name="T13" fmla="*/ 1 h 26"/>
                <a:gd name="T14" fmla="*/ 1 w 26"/>
                <a:gd name="T15" fmla="*/ 0 h 26"/>
                <a:gd name="T16" fmla="*/ 1 w 26"/>
                <a:gd name="T17" fmla="*/ 0 h 26"/>
                <a:gd name="T18" fmla="*/ 1 w 26"/>
                <a:gd name="T19" fmla="*/ 0 h 26"/>
                <a:gd name="T20" fmla="*/ 1 w 26"/>
                <a:gd name="T21" fmla="*/ 1 h 26"/>
                <a:gd name="T22" fmla="*/ 1 w 26"/>
                <a:gd name="T23" fmla="*/ 1 h 26"/>
                <a:gd name="T24" fmla="*/ 1 w 26"/>
                <a:gd name="T25" fmla="*/ 1 h 26"/>
                <a:gd name="T26" fmla="*/ 1 w 26"/>
                <a:gd name="T27" fmla="*/ 1 h 26"/>
                <a:gd name="T28" fmla="*/ 1 w 26"/>
                <a:gd name="T29" fmla="*/ 1 h 26"/>
                <a:gd name="T30" fmla="*/ 1 w 26"/>
                <a:gd name="T31" fmla="*/ 1 h 26"/>
                <a:gd name="T32" fmla="*/ 1 w 26"/>
                <a:gd name="T33" fmla="*/ 1 h 26"/>
                <a:gd name="T34" fmla="*/ 1 w 26"/>
                <a:gd name="T35" fmla="*/ 1 h 26"/>
                <a:gd name="T36" fmla="*/ 1 w 26"/>
                <a:gd name="T37" fmla="*/ 1 h 26"/>
                <a:gd name="T38" fmla="*/ 1 w 26"/>
                <a:gd name="T39" fmla="*/ 1 h 26"/>
                <a:gd name="T40" fmla="*/ 1 w 26"/>
                <a:gd name="T41" fmla="*/ 1 h 26"/>
                <a:gd name="T42" fmla="*/ 1 w 26"/>
                <a:gd name="T43" fmla="*/ 1 h 26"/>
                <a:gd name="T44" fmla="*/ 1 w 26"/>
                <a:gd name="T45" fmla="*/ 1 h 26"/>
                <a:gd name="T46" fmla="*/ 1 w 26"/>
                <a:gd name="T47" fmla="*/ 1 h 26"/>
                <a:gd name="T48" fmla="*/ 1 w 26"/>
                <a:gd name="T49" fmla="*/ 1 h 26"/>
                <a:gd name="T50" fmla="*/ 1 w 26"/>
                <a:gd name="T51" fmla="*/ 1 h 26"/>
                <a:gd name="T52" fmla="*/ 1 w 26"/>
                <a:gd name="T53" fmla="*/ 1 h 26"/>
                <a:gd name="T54" fmla="*/ 1 w 26"/>
                <a:gd name="T55" fmla="*/ 1 h 26"/>
                <a:gd name="T56" fmla="*/ 1 w 26"/>
                <a:gd name="T57" fmla="*/ 1 h 26"/>
                <a:gd name="T58" fmla="*/ 1 w 26"/>
                <a:gd name="T59" fmla="*/ 1 h 26"/>
                <a:gd name="T60" fmla="*/ 1 w 26"/>
                <a:gd name="T61" fmla="*/ 1 h 26"/>
                <a:gd name="T62" fmla="*/ 1 w 26"/>
                <a:gd name="T63" fmla="*/ 1 h 26"/>
                <a:gd name="T64" fmla="*/ 0 w 26"/>
                <a:gd name="T65" fmla="*/ 1 h 26"/>
                <a:gd name="T66" fmla="*/ 0 w 26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6"/>
                <a:gd name="T103" fmla="*/ 0 h 26"/>
                <a:gd name="T104" fmla="*/ 26 w 26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6" h="26">
                  <a:moveTo>
                    <a:pt x="0" y="14"/>
                  </a:moveTo>
                  <a:lnTo>
                    <a:pt x="0" y="11"/>
                  </a:lnTo>
                  <a:lnTo>
                    <a:pt x="1" y="9"/>
                  </a:lnTo>
                  <a:lnTo>
                    <a:pt x="2" y="6"/>
                  </a:lnTo>
                  <a:lnTo>
                    <a:pt x="4" y="4"/>
                  </a:lnTo>
                  <a:lnTo>
                    <a:pt x="5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20" y="3"/>
                  </a:lnTo>
                  <a:lnTo>
                    <a:pt x="23" y="4"/>
                  </a:lnTo>
                  <a:lnTo>
                    <a:pt x="24" y="6"/>
                  </a:lnTo>
                  <a:lnTo>
                    <a:pt x="25" y="9"/>
                  </a:lnTo>
                  <a:lnTo>
                    <a:pt x="26" y="11"/>
                  </a:lnTo>
                  <a:lnTo>
                    <a:pt x="26" y="14"/>
                  </a:lnTo>
                  <a:lnTo>
                    <a:pt x="26" y="16"/>
                  </a:lnTo>
                  <a:lnTo>
                    <a:pt x="25" y="19"/>
                  </a:lnTo>
                  <a:lnTo>
                    <a:pt x="24" y="21"/>
                  </a:lnTo>
                  <a:lnTo>
                    <a:pt x="23" y="23"/>
                  </a:lnTo>
                  <a:lnTo>
                    <a:pt x="20" y="24"/>
                  </a:lnTo>
                  <a:lnTo>
                    <a:pt x="18" y="25"/>
                  </a:lnTo>
                  <a:lnTo>
                    <a:pt x="15" y="26"/>
                  </a:lnTo>
                  <a:lnTo>
                    <a:pt x="13" y="26"/>
                  </a:lnTo>
                  <a:lnTo>
                    <a:pt x="10" y="26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1" y="19"/>
                  </a:lnTo>
                  <a:lnTo>
                    <a:pt x="0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691" name="Picture 4955"/>
            <p:cNvPicPr>
              <a:picLocks noChangeAspect="1" noChangeArrowheads="1"/>
            </p:cNvPicPr>
            <p:nvPr/>
          </p:nvPicPr>
          <p:blipFill>
            <a:blip r:embed="rId5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6" y="4002"/>
              <a:ext cx="13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692" name="Freeform 4956"/>
            <p:cNvSpPr>
              <a:spLocks/>
            </p:cNvSpPr>
            <p:nvPr/>
          </p:nvSpPr>
          <p:spPr bwMode="auto">
            <a:xfrm>
              <a:off x="1079" y="4005"/>
              <a:ext cx="8" cy="8"/>
            </a:xfrm>
            <a:custGeom>
              <a:avLst/>
              <a:gdLst>
                <a:gd name="T0" fmla="*/ 0 w 15"/>
                <a:gd name="T1" fmla="*/ 1 h 16"/>
                <a:gd name="T2" fmla="*/ 0 w 15"/>
                <a:gd name="T3" fmla="*/ 1 h 16"/>
                <a:gd name="T4" fmla="*/ 1 w 15"/>
                <a:gd name="T5" fmla="*/ 1 h 16"/>
                <a:gd name="T6" fmla="*/ 1 w 15"/>
                <a:gd name="T7" fmla="*/ 1 h 16"/>
                <a:gd name="T8" fmla="*/ 1 w 15"/>
                <a:gd name="T9" fmla="*/ 1 h 16"/>
                <a:gd name="T10" fmla="*/ 1 w 15"/>
                <a:gd name="T11" fmla="*/ 0 h 16"/>
                <a:gd name="T12" fmla="*/ 1 w 15"/>
                <a:gd name="T13" fmla="*/ 0 h 16"/>
                <a:gd name="T14" fmla="*/ 1 w 15"/>
                <a:gd name="T15" fmla="*/ 0 h 16"/>
                <a:gd name="T16" fmla="*/ 1 w 15"/>
                <a:gd name="T17" fmla="*/ 1 h 16"/>
                <a:gd name="T18" fmla="*/ 1 w 15"/>
                <a:gd name="T19" fmla="*/ 1 h 16"/>
                <a:gd name="T20" fmla="*/ 1 w 15"/>
                <a:gd name="T21" fmla="*/ 1 h 16"/>
                <a:gd name="T22" fmla="*/ 1 w 15"/>
                <a:gd name="T23" fmla="*/ 1 h 16"/>
                <a:gd name="T24" fmla="*/ 1 w 15"/>
                <a:gd name="T25" fmla="*/ 1 h 16"/>
                <a:gd name="T26" fmla="*/ 1 w 15"/>
                <a:gd name="T27" fmla="*/ 1 h 16"/>
                <a:gd name="T28" fmla="*/ 1 w 15"/>
                <a:gd name="T29" fmla="*/ 1 h 16"/>
                <a:gd name="T30" fmla="*/ 1 w 15"/>
                <a:gd name="T31" fmla="*/ 1 h 16"/>
                <a:gd name="T32" fmla="*/ 1 w 15"/>
                <a:gd name="T33" fmla="*/ 1 h 16"/>
                <a:gd name="T34" fmla="*/ 1 w 15"/>
                <a:gd name="T35" fmla="*/ 1 h 16"/>
                <a:gd name="T36" fmla="*/ 1 w 15"/>
                <a:gd name="T37" fmla="*/ 1 h 16"/>
                <a:gd name="T38" fmla="*/ 1 w 15"/>
                <a:gd name="T39" fmla="*/ 1 h 16"/>
                <a:gd name="T40" fmla="*/ 1 w 15"/>
                <a:gd name="T41" fmla="*/ 1 h 16"/>
                <a:gd name="T42" fmla="*/ 1 w 15"/>
                <a:gd name="T43" fmla="*/ 1 h 16"/>
                <a:gd name="T44" fmla="*/ 0 w 15"/>
                <a:gd name="T45" fmla="*/ 1 h 16"/>
                <a:gd name="T46" fmla="*/ 0 w 15"/>
                <a:gd name="T47" fmla="*/ 1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"/>
                <a:gd name="T73" fmla="*/ 0 h 16"/>
                <a:gd name="T74" fmla="*/ 15 w 15"/>
                <a:gd name="T75" fmla="*/ 16 h 1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" h="16">
                  <a:moveTo>
                    <a:pt x="0" y="9"/>
                  </a:moveTo>
                  <a:lnTo>
                    <a:pt x="0" y="8"/>
                  </a:lnTo>
                  <a:lnTo>
                    <a:pt x="1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4" y="3"/>
                  </a:lnTo>
                  <a:lnTo>
                    <a:pt x="15" y="5"/>
                  </a:lnTo>
                  <a:lnTo>
                    <a:pt x="15" y="9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1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5" y="16"/>
                  </a:lnTo>
                  <a:lnTo>
                    <a:pt x="3" y="14"/>
                  </a:lnTo>
                  <a:lnTo>
                    <a:pt x="1" y="11"/>
                  </a:lnTo>
                  <a:lnTo>
                    <a:pt x="0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693" name="Picture 4957"/>
            <p:cNvPicPr>
              <a:picLocks noChangeAspect="1" noChangeArrowheads="1"/>
            </p:cNvPicPr>
            <p:nvPr/>
          </p:nvPicPr>
          <p:blipFill>
            <a:blip r:embed="rId5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8" y="4005"/>
              <a:ext cx="9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694" name="Freeform 4958"/>
            <p:cNvSpPr>
              <a:spLocks/>
            </p:cNvSpPr>
            <p:nvPr/>
          </p:nvSpPr>
          <p:spPr bwMode="auto">
            <a:xfrm>
              <a:off x="1082" y="4008"/>
              <a:ext cx="2" cy="3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0 w 5"/>
                <a:gd name="T7" fmla="*/ 0 h 6"/>
                <a:gd name="T8" fmla="*/ 0 w 5"/>
                <a:gd name="T9" fmla="*/ 0 h 6"/>
                <a:gd name="T10" fmla="*/ 0 w 5"/>
                <a:gd name="T11" fmla="*/ 0 h 6"/>
                <a:gd name="T12" fmla="*/ 0 w 5"/>
                <a:gd name="T13" fmla="*/ 1 h 6"/>
                <a:gd name="T14" fmla="*/ 0 w 5"/>
                <a:gd name="T15" fmla="*/ 1 h 6"/>
                <a:gd name="T16" fmla="*/ 0 w 5"/>
                <a:gd name="T17" fmla="*/ 1 h 6"/>
                <a:gd name="T18" fmla="*/ 0 w 5"/>
                <a:gd name="T19" fmla="*/ 1 h 6"/>
                <a:gd name="T20" fmla="*/ 0 w 5"/>
                <a:gd name="T21" fmla="*/ 1 h 6"/>
                <a:gd name="T22" fmla="*/ 0 w 5"/>
                <a:gd name="T23" fmla="*/ 1 h 6"/>
                <a:gd name="T24" fmla="*/ 0 w 5"/>
                <a:gd name="T25" fmla="*/ 1 h 6"/>
                <a:gd name="T26" fmla="*/ 0 w 5"/>
                <a:gd name="T27" fmla="*/ 1 h 6"/>
                <a:gd name="T28" fmla="*/ 0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3"/>
                  </a:move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95" name="Freeform 4959"/>
            <p:cNvSpPr>
              <a:spLocks/>
            </p:cNvSpPr>
            <p:nvPr/>
          </p:nvSpPr>
          <p:spPr bwMode="auto">
            <a:xfrm>
              <a:off x="1082" y="4008"/>
              <a:ext cx="2" cy="3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0 w 5"/>
                <a:gd name="T7" fmla="*/ 0 h 6"/>
                <a:gd name="T8" fmla="*/ 0 w 5"/>
                <a:gd name="T9" fmla="*/ 0 h 6"/>
                <a:gd name="T10" fmla="*/ 0 w 5"/>
                <a:gd name="T11" fmla="*/ 0 h 6"/>
                <a:gd name="T12" fmla="*/ 0 w 5"/>
                <a:gd name="T13" fmla="*/ 1 h 6"/>
                <a:gd name="T14" fmla="*/ 0 w 5"/>
                <a:gd name="T15" fmla="*/ 1 h 6"/>
                <a:gd name="T16" fmla="*/ 0 w 5"/>
                <a:gd name="T17" fmla="*/ 1 h 6"/>
                <a:gd name="T18" fmla="*/ 0 w 5"/>
                <a:gd name="T19" fmla="*/ 1 h 6"/>
                <a:gd name="T20" fmla="*/ 0 w 5"/>
                <a:gd name="T21" fmla="*/ 1 h 6"/>
                <a:gd name="T22" fmla="*/ 0 w 5"/>
                <a:gd name="T23" fmla="*/ 1 h 6"/>
                <a:gd name="T24" fmla="*/ 0 w 5"/>
                <a:gd name="T25" fmla="*/ 1 h 6"/>
                <a:gd name="T26" fmla="*/ 0 w 5"/>
                <a:gd name="T27" fmla="*/ 1 h 6"/>
                <a:gd name="T28" fmla="*/ 0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3"/>
                  </a:move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96" name="Freeform 4960"/>
            <p:cNvSpPr>
              <a:spLocks/>
            </p:cNvSpPr>
            <p:nvPr/>
          </p:nvSpPr>
          <p:spPr bwMode="auto">
            <a:xfrm>
              <a:off x="936" y="3758"/>
              <a:ext cx="209" cy="289"/>
            </a:xfrm>
            <a:custGeom>
              <a:avLst/>
              <a:gdLst>
                <a:gd name="T0" fmla="*/ 1 w 416"/>
                <a:gd name="T1" fmla="*/ 2 h 576"/>
                <a:gd name="T2" fmla="*/ 1 w 416"/>
                <a:gd name="T3" fmla="*/ 2 h 576"/>
                <a:gd name="T4" fmla="*/ 0 w 416"/>
                <a:gd name="T5" fmla="*/ 2 h 576"/>
                <a:gd name="T6" fmla="*/ 0 w 416"/>
                <a:gd name="T7" fmla="*/ 1 h 576"/>
                <a:gd name="T8" fmla="*/ 1 w 416"/>
                <a:gd name="T9" fmla="*/ 0 h 576"/>
                <a:gd name="T10" fmla="*/ 1 w 416"/>
                <a:gd name="T11" fmla="*/ 0 h 576"/>
                <a:gd name="T12" fmla="*/ 1 w 416"/>
                <a:gd name="T13" fmla="*/ 1 h 576"/>
                <a:gd name="T14" fmla="*/ 1 w 416"/>
                <a:gd name="T15" fmla="*/ 1 h 576"/>
                <a:gd name="T16" fmla="*/ 1 w 416"/>
                <a:gd name="T17" fmla="*/ 2 h 576"/>
                <a:gd name="T18" fmla="*/ 1 w 416"/>
                <a:gd name="T19" fmla="*/ 2 h 576"/>
                <a:gd name="T20" fmla="*/ 1 w 416"/>
                <a:gd name="T21" fmla="*/ 2 h 5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6"/>
                <a:gd name="T34" fmla="*/ 0 h 576"/>
                <a:gd name="T35" fmla="*/ 416 w 416"/>
                <a:gd name="T36" fmla="*/ 576 h 57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6" h="576">
                  <a:moveTo>
                    <a:pt x="16" y="576"/>
                  </a:moveTo>
                  <a:lnTo>
                    <a:pt x="16" y="560"/>
                  </a:lnTo>
                  <a:lnTo>
                    <a:pt x="0" y="560"/>
                  </a:lnTo>
                  <a:lnTo>
                    <a:pt x="0" y="63"/>
                  </a:lnTo>
                  <a:lnTo>
                    <a:pt x="64" y="0"/>
                  </a:lnTo>
                  <a:lnTo>
                    <a:pt x="416" y="0"/>
                  </a:lnTo>
                  <a:lnTo>
                    <a:pt x="416" y="496"/>
                  </a:lnTo>
                  <a:lnTo>
                    <a:pt x="409" y="504"/>
                  </a:lnTo>
                  <a:lnTo>
                    <a:pt x="409" y="512"/>
                  </a:lnTo>
                  <a:lnTo>
                    <a:pt x="344" y="576"/>
                  </a:lnTo>
                  <a:lnTo>
                    <a:pt x="16" y="576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97" name="Rectangle 4961"/>
            <p:cNvSpPr>
              <a:spLocks noChangeArrowheads="1"/>
            </p:cNvSpPr>
            <p:nvPr/>
          </p:nvSpPr>
          <p:spPr bwMode="auto">
            <a:xfrm>
              <a:off x="991" y="4062"/>
              <a:ext cx="10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9698" name="Freeform 4962"/>
            <p:cNvSpPr>
              <a:spLocks noEditPoints="1"/>
            </p:cNvSpPr>
            <p:nvPr/>
          </p:nvSpPr>
          <p:spPr bwMode="auto">
            <a:xfrm>
              <a:off x="2879" y="4134"/>
              <a:ext cx="196" cy="41"/>
            </a:xfrm>
            <a:custGeom>
              <a:avLst/>
              <a:gdLst>
                <a:gd name="T0" fmla="*/ 0 w 393"/>
                <a:gd name="T1" fmla="*/ 1 h 81"/>
                <a:gd name="T2" fmla="*/ 0 w 393"/>
                <a:gd name="T3" fmla="*/ 1 h 81"/>
                <a:gd name="T4" fmla="*/ 0 w 393"/>
                <a:gd name="T5" fmla="*/ 1 h 81"/>
                <a:gd name="T6" fmla="*/ 0 w 393"/>
                <a:gd name="T7" fmla="*/ 1 h 81"/>
                <a:gd name="T8" fmla="*/ 0 w 393"/>
                <a:gd name="T9" fmla="*/ 1 h 81"/>
                <a:gd name="T10" fmla="*/ 0 w 393"/>
                <a:gd name="T11" fmla="*/ 1 h 81"/>
                <a:gd name="T12" fmla="*/ 0 w 393"/>
                <a:gd name="T13" fmla="*/ 1 h 81"/>
                <a:gd name="T14" fmla="*/ 0 w 393"/>
                <a:gd name="T15" fmla="*/ 0 h 81"/>
                <a:gd name="T16" fmla="*/ 0 w 393"/>
                <a:gd name="T17" fmla="*/ 1 h 81"/>
                <a:gd name="T18" fmla="*/ 0 w 393"/>
                <a:gd name="T19" fmla="*/ 1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1"/>
                <a:gd name="T32" fmla="*/ 393 w 393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1">
                  <a:moveTo>
                    <a:pt x="0" y="81"/>
                  </a:moveTo>
                  <a:lnTo>
                    <a:pt x="329" y="81"/>
                  </a:lnTo>
                  <a:lnTo>
                    <a:pt x="329" y="64"/>
                  </a:lnTo>
                  <a:lnTo>
                    <a:pt x="0" y="64"/>
                  </a:lnTo>
                  <a:lnTo>
                    <a:pt x="0" y="81"/>
                  </a:lnTo>
                  <a:close/>
                  <a:moveTo>
                    <a:pt x="329" y="81"/>
                  </a:moveTo>
                  <a:lnTo>
                    <a:pt x="393" y="16"/>
                  </a:lnTo>
                  <a:lnTo>
                    <a:pt x="393" y="0"/>
                  </a:lnTo>
                  <a:lnTo>
                    <a:pt x="329" y="64"/>
                  </a:lnTo>
                  <a:lnTo>
                    <a:pt x="329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99" name="Freeform 4963"/>
            <p:cNvSpPr>
              <a:spLocks/>
            </p:cNvSpPr>
            <p:nvPr/>
          </p:nvSpPr>
          <p:spPr bwMode="auto">
            <a:xfrm>
              <a:off x="3047" y="3886"/>
              <a:ext cx="32" cy="281"/>
            </a:xfrm>
            <a:custGeom>
              <a:avLst/>
              <a:gdLst>
                <a:gd name="T0" fmla="*/ 0 w 65"/>
                <a:gd name="T1" fmla="*/ 2 h 560"/>
                <a:gd name="T2" fmla="*/ 0 w 65"/>
                <a:gd name="T3" fmla="*/ 1 h 560"/>
                <a:gd name="T4" fmla="*/ 0 w 65"/>
                <a:gd name="T5" fmla="*/ 0 h 560"/>
                <a:gd name="T6" fmla="*/ 0 w 65"/>
                <a:gd name="T7" fmla="*/ 1 h 560"/>
                <a:gd name="T8" fmla="*/ 0 w 65"/>
                <a:gd name="T9" fmla="*/ 2 h 5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0"/>
                <a:gd name="T17" fmla="*/ 65 w 65"/>
                <a:gd name="T18" fmla="*/ 560 h 5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0">
                  <a:moveTo>
                    <a:pt x="0" y="560"/>
                  </a:moveTo>
                  <a:lnTo>
                    <a:pt x="65" y="496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0" name="Freeform 4964"/>
            <p:cNvSpPr>
              <a:spLocks/>
            </p:cNvSpPr>
            <p:nvPr/>
          </p:nvSpPr>
          <p:spPr bwMode="auto">
            <a:xfrm>
              <a:off x="2871" y="3886"/>
              <a:ext cx="208" cy="33"/>
            </a:xfrm>
            <a:custGeom>
              <a:avLst/>
              <a:gdLst>
                <a:gd name="T0" fmla="*/ 0 w 417"/>
                <a:gd name="T1" fmla="*/ 1 h 64"/>
                <a:gd name="T2" fmla="*/ 0 w 417"/>
                <a:gd name="T3" fmla="*/ 0 h 64"/>
                <a:gd name="T4" fmla="*/ 0 w 417"/>
                <a:gd name="T5" fmla="*/ 0 h 64"/>
                <a:gd name="T6" fmla="*/ 0 w 417"/>
                <a:gd name="T7" fmla="*/ 1 h 64"/>
                <a:gd name="T8" fmla="*/ 0 w 417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64"/>
                <a:gd name="T17" fmla="*/ 417 w 417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64">
                  <a:moveTo>
                    <a:pt x="0" y="64"/>
                  </a:moveTo>
                  <a:lnTo>
                    <a:pt x="64" y="0"/>
                  </a:lnTo>
                  <a:lnTo>
                    <a:pt x="417" y="0"/>
                  </a:lnTo>
                  <a:lnTo>
                    <a:pt x="352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1" name="Rectangle 4965"/>
            <p:cNvSpPr>
              <a:spLocks noChangeArrowheads="1"/>
            </p:cNvSpPr>
            <p:nvPr/>
          </p:nvSpPr>
          <p:spPr bwMode="auto">
            <a:xfrm>
              <a:off x="2871" y="3919"/>
              <a:ext cx="176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2" name="Rectangle 4966"/>
            <p:cNvSpPr>
              <a:spLocks noChangeArrowheads="1"/>
            </p:cNvSpPr>
            <p:nvPr/>
          </p:nvSpPr>
          <p:spPr bwMode="auto">
            <a:xfrm>
              <a:off x="2871" y="3919"/>
              <a:ext cx="176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3" name="Rectangle 4967"/>
            <p:cNvSpPr>
              <a:spLocks noChangeArrowheads="1"/>
            </p:cNvSpPr>
            <p:nvPr/>
          </p:nvSpPr>
          <p:spPr bwMode="auto">
            <a:xfrm>
              <a:off x="2885" y="3992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4" name="Rectangle 4968"/>
            <p:cNvSpPr>
              <a:spLocks noChangeArrowheads="1"/>
            </p:cNvSpPr>
            <p:nvPr/>
          </p:nvSpPr>
          <p:spPr bwMode="auto">
            <a:xfrm>
              <a:off x="2885" y="3992"/>
              <a:ext cx="148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5" name="Rectangle 4969"/>
            <p:cNvSpPr>
              <a:spLocks noChangeArrowheads="1"/>
            </p:cNvSpPr>
            <p:nvPr/>
          </p:nvSpPr>
          <p:spPr bwMode="auto">
            <a:xfrm>
              <a:off x="2885" y="4000"/>
              <a:ext cx="148" cy="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6" name="Rectangle 4970"/>
            <p:cNvSpPr>
              <a:spLocks noChangeArrowheads="1"/>
            </p:cNvSpPr>
            <p:nvPr/>
          </p:nvSpPr>
          <p:spPr bwMode="auto">
            <a:xfrm>
              <a:off x="2885" y="4008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7" name="Rectangle 4971"/>
            <p:cNvSpPr>
              <a:spLocks noChangeArrowheads="1"/>
            </p:cNvSpPr>
            <p:nvPr/>
          </p:nvSpPr>
          <p:spPr bwMode="auto">
            <a:xfrm>
              <a:off x="2885" y="4015"/>
              <a:ext cx="148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8" name="Rectangle 4972"/>
            <p:cNvSpPr>
              <a:spLocks noChangeArrowheads="1"/>
            </p:cNvSpPr>
            <p:nvPr/>
          </p:nvSpPr>
          <p:spPr bwMode="auto">
            <a:xfrm>
              <a:off x="2885" y="4024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9" name="Rectangle 4973"/>
            <p:cNvSpPr>
              <a:spLocks noChangeArrowheads="1"/>
            </p:cNvSpPr>
            <p:nvPr/>
          </p:nvSpPr>
          <p:spPr bwMode="auto">
            <a:xfrm>
              <a:off x="2885" y="4031"/>
              <a:ext cx="148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0" name="Rectangle 4974"/>
            <p:cNvSpPr>
              <a:spLocks noChangeArrowheads="1"/>
            </p:cNvSpPr>
            <p:nvPr/>
          </p:nvSpPr>
          <p:spPr bwMode="auto">
            <a:xfrm>
              <a:off x="2885" y="4040"/>
              <a:ext cx="148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1" name="Rectangle 4975"/>
            <p:cNvSpPr>
              <a:spLocks noChangeArrowheads="1"/>
            </p:cNvSpPr>
            <p:nvPr/>
          </p:nvSpPr>
          <p:spPr bwMode="auto">
            <a:xfrm>
              <a:off x="2885" y="4050"/>
              <a:ext cx="148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2" name="Rectangle 4976"/>
            <p:cNvSpPr>
              <a:spLocks noChangeArrowheads="1"/>
            </p:cNvSpPr>
            <p:nvPr/>
          </p:nvSpPr>
          <p:spPr bwMode="auto">
            <a:xfrm>
              <a:off x="2885" y="4057"/>
              <a:ext cx="148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3" name="Rectangle 4977"/>
            <p:cNvSpPr>
              <a:spLocks noChangeArrowheads="1"/>
            </p:cNvSpPr>
            <p:nvPr/>
          </p:nvSpPr>
          <p:spPr bwMode="auto">
            <a:xfrm>
              <a:off x="2885" y="4065"/>
              <a:ext cx="148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4" name="Rectangle 4978"/>
            <p:cNvSpPr>
              <a:spLocks noChangeArrowheads="1"/>
            </p:cNvSpPr>
            <p:nvPr/>
          </p:nvSpPr>
          <p:spPr bwMode="auto">
            <a:xfrm>
              <a:off x="2885" y="4075"/>
              <a:ext cx="148" cy="10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5" name="Rectangle 4979"/>
            <p:cNvSpPr>
              <a:spLocks noChangeArrowheads="1"/>
            </p:cNvSpPr>
            <p:nvPr/>
          </p:nvSpPr>
          <p:spPr bwMode="auto">
            <a:xfrm>
              <a:off x="2885" y="4085"/>
              <a:ext cx="148" cy="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6" name="Rectangle 4980"/>
            <p:cNvSpPr>
              <a:spLocks noChangeArrowheads="1"/>
            </p:cNvSpPr>
            <p:nvPr/>
          </p:nvSpPr>
          <p:spPr bwMode="auto">
            <a:xfrm>
              <a:off x="2885" y="4091"/>
              <a:ext cx="148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7" name="Rectangle 4981"/>
            <p:cNvSpPr>
              <a:spLocks noChangeArrowheads="1"/>
            </p:cNvSpPr>
            <p:nvPr/>
          </p:nvSpPr>
          <p:spPr bwMode="auto">
            <a:xfrm>
              <a:off x="2885" y="4100"/>
              <a:ext cx="148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8" name="Rectangle 4982"/>
            <p:cNvSpPr>
              <a:spLocks noChangeArrowheads="1"/>
            </p:cNvSpPr>
            <p:nvPr/>
          </p:nvSpPr>
          <p:spPr bwMode="auto">
            <a:xfrm>
              <a:off x="2885" y="4108"/>
              <a:ext cx="148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9" name="Rectangle 4983"/>
            <p:cNvSpPr>
              <a:spLocks noChangeArrowheads="1"/>
            </p:cNvSpPr>
            <p:nvPr/>
          </p:nvSpPr>
          <p:spPr bwMode="auto">
            <a:xfrm>
              <a:off x="2885" y="4115"/>
              <a:ext cx="148" cy="1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0" name="Rectangle 4984"/>
            <p:cNvSpPr>
              <a:spLocks noChangeArrowheads="1"/>
            </p:cNvSpPr>
            <p:nvPr/>
          </p:nvSpPr>
          <p:spPr bwMode="auto">
            <a:xfrm>
              <a:off x="2885" y="4126"/>
              <a:ext cx="148" cy="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1" name="Rectangle 4985"/>
            <p:cNvSpPr>
              <a:spLocks noChangeArrowheads="1"/>
            </p:cNvSpPr>
            <p:nvPr/>
          </p:nvSpPr>
          <p:spPr bwMode="auto">
            <a:xfrm>
              <a:off x="2885" y="4134"/>
              <a:ext cx="148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2" name="Rectangle 4986"/>
            <p:cNvSpPr>
              <a:spLocks noChangeArrowheads="1"/>
            </p:cNvSpPr>
            <p:nvPr/>
          </p:nvSpPr>
          <p:spPr bwMode="auto">
            <a:xfrm>
              <a:off x="2885" y="4141"/>
              <a:ext cx="148" cy="9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3" name="Rectangle 4987"/>
            <p:cNvSpPr>
              <a:spLocks noChangeArrowheads="1"/>
            </p:cNvSpPr>
            <p:nvPr/>
          </p:nvSpPr>
          <p:spPr bwMode="auto">
            <a:xfrm>
              <a:off x="2885" y="4150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4" name="Rectangle 4988"/>
            <p:cNvSpPr>
              <a:spLocks noChangeArrowheads="1"/>
            </p:cNvSpPr>
            <p:nvPr/>
          </p:nvSpPr>
          <p:spPr bwMode="auto">
            <a:xfrm>
              <a:off x="2885" y="4074"/>
              <a:ext cx="6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5" name="Rectangle 4989"/>
            <p:cNvSpPr>
              <a:spLocks noChangeArrowheads="1"/>
            </p:cNvSpPr>
            <p:nvPr/>
          </p:nvSpPr>
          <p:spPr bwMode="auto">
            <a:xfrm>
              <a:off x="2891" y="4074"/>
              <a:ext cx="7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6" name="Rectangle 4990"/>
            <p:cNvSpPr>
              <a:spLocks noChangeArrowheads="1"/>
            </p:cNvSpPr>
            <p:nvPr/>
          </p:nvSpPr>
          <p:spPr bwMode="auto">
            <a:xfrm>
              <a:off x="2898" y="4074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7" name="Rectangle 4991"/>
            <p:cNvSpPr>
              <a:spLocks noChangeArrowheads="1"/>
            </p:cNvSpPr>
            <p:nvPr/>
          </p:nvSpPr>
          <p:spPr bwMode="auto">
            <a:xfrm>
              <a:off x="2904" y="4074"/>
              <a:ext cx="8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8" name="Rectangle 4992"/>
            <p:cNvSpPr>
              <a:spLocks noChangeArrowheads="1"/>
            </p:cNvSpPr>
            <p:nvPr/>
          </p:nvSpPr>
          <p:spPr bwMode="auto">
            <a:xfrm>
              <a:off x="2912" y="4074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9" name="Rectangle 4993"/>
            <p:cNvSpPr>
              <a:spLocks noChangeArrowheads="1"/>
            </p:cNvSpPr>
            <p:nvPr/>
          </p:nvSpPr>
          <p:spPr bwMode="auto">
            <a:xfrm>
              <a:off x="2918" y="4074"/>
              <a:ext cx="7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0" name="Rectangle 4994"/>
            <p:cNvSpPr>
              <a:spLocks noChangeArrowheads="1"/>
            </p:cNvSpPr>
            <p:nvPr/>
          </p:nvSpPr>
          <p:spPr bwMode="auto">
            <a:xfrm>
              <a:off x="2925" y="4074"/>
              <a:ext cx="9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1" name="Rectangle 4995"/>
            <p:cNvSpPr>
              <a:spLocks noChangeArrowheads="1"/>
            </p:cNvSpPr>
            <p:nvPr/>
          </p:nvSpPr>
          <p:spPr bwMode="auto">
            <a:xfrm>
              <a:off x="2934" y="4074"/>
              <a:ext cx="6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2" name="Rectangle 4996"/>
            <p:cNvSpPr>
              <a:spLocks noChangeArrowheads="1"/>
            </p:cNvSpPr>
            <p:nvPr/>
          </p:nvSpPr>
          <p:spPr bwMode="auto">
            <a:xfrm>
              <a:off x="2940" y="4074"/>
              <a:ext cx="7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3" name="Rectangle 4997"/>
            <p:cNvSpPr>
              <a:spLocks noChangeArrowheads="1"/>
            </p:cNvSpPr>
            <p:nvPr/>
          </p:nvSpPr>
          <p:spPr bwMode="auto">
            <a:xfrm>
              <a:off x="2947" y="4074"/>
              <a:ext cx="9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4" name="Rectangle 4998"/>
            <p:cNvSpPr>
              <a:spLocks noChangeArrowheads="1"/>
            </p:cNvSpPr>
            <p:nvPr/>
          </p:nvSpPr>
          <p:spPr bwMode="auto">
            <a:xfrm>
              <a:off x="2956" y="4074"/>
              <a:ext cx="7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5" name="Rectangle 4999"/>
            <p:cNvSpPr>
              <a:spLocks noChangeArrowheads="1"/>
            </p:cNvSpPr>
            <p:nvPr/>
          </p:nvSpPr>
          <p:spPr bwMode="auto">
            <a:xfrm>
              <a:off x="2963" y="4074"/>
              <a:ext cx="6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6" name="Rectangle 5000"/>
            <p:cNvSpPr>
              <a:spLocks noChangeArrowheads="1"/>
            </p:cNvSpPr>
            <p:nvPr/>
          </p:nvSpPr>
          <p:spPr bwMode="auto">
            <a:xfrm>
              <a:off x="2969" y="4074"/>
              <a:ext cx="7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7" name="Rectangle 5001"/>
            <p:cNvSpPr>
              <a:spLocks noChangeArrowheads="1"/>
            </p:cNvSpPr>
            <p:nvPr/>
          </p:nvSpPr>
          <p:spPr bwMode="auto">
            <a:xfrm>
              <a:off x="2976" y="4074"/>
              <a:ext cx="7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8" name="Rectangle 5002"/>
            <p:cNvSpPr>
              <a:spLocks noChangeArrowheads="1"/>
            </p:cNvSpPr>
            <p:nvPr/>
          </p:nvSpPr>
          <p:spPr bwMode="auto">
            <a:xfrm>
              <a:off x="2983" y="4074"/>
              <a:ext cx="7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9" name="Rectangle 5003"/>
            <p:cNvSpPr>
              <a:spLocks noChangeArrowheads="1"/>
            </p:cNvSpPr>
            <p:nvPr/>
          </p:nvSpPr>
          <p:spPr bwMode="auto">
            <a:xfrm>
              <a:off x="2990" y="4074"/>
              <a:ext cx="8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0" name="Rectangle 5004"/>
            <p:cNvSpPr>
              <a:spLocks noChangeArrowheads="1"/>
            </p:cNvSpPr>
            <p:nvPr/>
          </p:nvSpPr>
          <p:spPr bwMode="auto">
            <a:xfrm>
              <a:off x="2998" y="4074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1" name="Rectangle 5005"/>
            <p:cNvSpPr>
              <a:spLocks noChangeArrowheads="1"/>
            </p:cNvSpPr>
            <p:nvPr/>
          </p:nvSpPr>
          <p:spPr bwMode="auto">
            <a:xfrm>
              <a:off x="3006" y="4074"/>
              <a:ext cx="6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2" name="Rectangle 5006"/>
            <p:cNvSpPr>
              <a:spLocks noChangeArrowheads="1"/>
            </p:cNvSpPr>
            <p:nvPr/>
          </p:nvSpPr>
          <p:spPr bwMode="auto">
            <a:xfrm>
              <a:off x="3012" y="4074"/>
              <a:ext cx="7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3" name="Rectangle 5007"/>
            <p:cNvSpPr>
              <a:spLocks noChangeArrowheads="1"/>
            </p:cNvSpPr>
            <p:nvPr/>
          </p:nvSpPr>
          <p:spPr bwMode="auto">
            <a:xfrm>
              <a:off x="3019" y="4074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4" name="Rectangle 5008"/>
            <p:cNvSpPr>
              <a:spLocks noChangeArrowheads="1"/>
            </p:cNvSpPr>
            <p:nvPr/>
          </p:nvSpPr>
          <p:spPr bwMode="auto">
            <a:xfrm>
              <a:off x="2885" y="3930"/>
              <a:ext cx="148" cy="1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5" name="Rectangle 5009"/>
            <p:cNvSpPr>
              <a:spLocks noChangeArrowheads="1"/>
            </p:cNvSpPr>
            <p:nvPr/>
          </p:nvSpPr>
          <p:spPr bwMode="auto">
            <a:xfrm>
              <a:off x="2885" y="3931"/>
              <a:ext cx="148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6" name="Rectangle 5010"/>
            <p:cNvSpPr>
              <a:spLocks noChangeArrowheads="1"/>
            </p:cNvSpPr>
            <p:nvPr/>
          </p:nvSpPr>
          <p:spPr bwMode="auto">
            <a:xfrm>
              <a:off x="2885" y="3931"/>
              <a:ext cx="148" cy="1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7" name="Rectangle 5011"/>
            <p:cNvSpPr>
              <a:spLocks noChangeArrowheads="1"/>
            </p:cNvSpPr>
            <p:nvPr/>
          </p:nvSpPr>
          <p:spPr bwMode="auto">
            <a:xfrm>
              <a:off x="2885" y="3932"/>
              <a:ext cx="148" cy="1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8" name="Rectangle 5012"/>
            <p:cNvSpPr>
              <a:spLocks noChangeArrowheads="1"/>
            </p:cNvSpPr>
            <p:nvPr/>
          </p:nvSpPr>
          <p:spPr bwMode="auto">
            <a:xfrm>
              <a:off x="2885" y="3932"/>
              <a:ext cx="148" cy="1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9" name="Rectangle 5013"/>
            <p:cNvSpPr>
              <a:spLocks noChangeArrowheads="1"/>
            </p:cNvSpPr>
            <p:nvPr/>
          </p:nvSpPr>
          <p:spPr bwMode="auto">
            <a:xfrm>
              <a:off x="2885" y="3933"/>
              <a:ext cx="148" cy="1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0" name="Rectangle 5014"/>
            <p:cNvSpPr>
              <a:spLocks noChangeArrowheads="1"/>
            </p:cNvSpPr>
            <p:nvPr/>
          </p:nvSpPr>
          <p:spPr bwMode="auto">
            <a:xfrm>
              <a:off x="2885" y="3934"/>
              <a:ext cx="148" cy="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1" name="Rectangle 5015"/>
            <p:cNvSpPr>
              <a:spLocks noChangeArrowheads="1"/>
            </p:cNvSpPr>
            <p:nvPr/>
          </p:nvSpPr>
          <p:spPr bwMode="auto">
            <a:xfrm>
              <a:off x="2885" y="3934"/>
              <a:ext cx="148" cy="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2" name="Rectangle 5016"/>
            <p:cNvSpPr>
              <a:spLocks noChangeArrowheads="1"/>
            </p:cNvSpPr>
            <p:nvPr/>
          </p:nvSpPr>
          <p:spPr bwMode="auto">
            <a:xfrm>
              <a:off x="2885" y="3935"/>
              <a:ext cx="148" cy="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3" name="Rectangle 5017"/>
            <p:cNvSpPr>
              <a:spLocks noChangeArrowheads="1"/>
            </p:cNvSpPr>
            <p:nvPr/>
          </p:nvSpPr>
          <p:spPr bwMode="auto">
            <a:xfrm>
              <a:off x="2885" y="3936"/>
              <a:ext cx="148" cy="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41" name="Group 5018"/>
          <p:cNvGrpSpPr>
            <a:grpSpLocks/>
          </p:cNvGrpSpPr>
          <p:nvPr/>
        </p:nvGrpSpPr>
        <p:grpSpPr bwMode="auto">
          <a:xfrm>
            <a:off x="4557713" y="5884863"/>
            <a:ext cx="1982787" cy="949325"/>
            <a:chOff x="2871" y="3707"/>
            <a:chExt cx="1249" cy="598"/>
          </a:xfrm>
        </p:grpSpPr>
        <p:sp>
          <p:nvSpPr>
            <p:cNvPr id="209354" name="Rectangle 5019"/>
            <p:cNvSpPr>
              <a:spLocks noChangeArrowheads="1"/>
            </p:cNvSpPr>
            <p:nvPr/>
          </p:nvSpPr>
          <p:spPr bwMode="auto">
            <a:xfrm>
              <a:off x="2885" y="3931"/>
              <a:ext cx="148" cy="5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5" name="Rectangle 5020"/>
            <p:cNvSpPr>
              <a:spLocks noChangeArrowheads="1"/>
            </p:cNvSpPr>
            <p:nvPr/>
          </p:nvSpPr>
          <p:spPr bwMode="auto">
            <a:xfrm>
              <a:off x="2885" y="3936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6" name="Rectangle 5021"/>
            <p:cNvSpPr>
              <a:spLocks noChangeArrowheads="1"/>
            </p:cNvSpPr>
            <p:nvPr/>
          </p:nvSpPr>
          <p:spPr bwMode="auto">
            <a:xfrm>
              <a:off x="2887" y="3936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7" name="Rectangle 5022"/>
            <p:cNvSpPr>
              <a:spLocks noChangeArrowheads="1"/>
            </p:cNvSpPr>
            <p:nvPr/>
          </p:nvSpPr>
          <p:spPr bwMode="auto">
            <a:xfrm>
              <a:off x="2889" y="3936"/>
              <a:ext cx="1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8" name="Rectangle 5023"/>
            <p:cNvSpPr>
              <a:spLocks noChangeArrowheads="1"/>
            </p:cNvSpPr>
            <p:nvPr/>
          </p:nvSpPr>
          <p:spPr bwMode="auto">
            <a:xfrm>
              <a:off x="2890" y="3936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9" name="Rectangle 5024"/>
            <p:cNvSpPr>
              <a:spLocks noChangeArrowheads="1"/>
            </p:cNvSpPr>
            <p:nvPr/>
          </p:nvSpPr>
          <p:spPr bwMode="auto">
            <a:xfrm>
              <a:off x="2892" y="3936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0" name="Rectangle 5025"/>
            <p:cNvSpPr>
              <a:spLocks noChangeArrowheads="1"/>
            </p:cNvSpPr>
            <p:nvPr/>
          </p:nvSpPr>
          <p:spPr bwMode="auto">
            <a:xfrm>
              <a:off x="2894" y="393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1" name="Rectangle 5026"/>
            <p:cNvSpPr>
              <a:spLocks noChangeArrowheads="1"/>
            </p:cNvSpPr>
            <p:nvPr/>
          </p:nvSpPr>
          <p:spPr bwMode="auto">
            <a:xfrm>
              <a:off x="2896" y="3936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2" name="Rectangle 5027"/>
            <p:cNvSpPr>
              <a:spLocks noChangeArrowheads="1"/>
            </p:cNvSpPr>
            <p:nvPr/>
          </p:nvSpPr>
          <p:spPr bwMode="auto">
            <a:xfrm>
              <a:off x="2898" y="3936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3" name="Rectangle 5028"/>
            <p:cNvSpPr>
              <a:spLocks noChangeArrowheads="1"/>
            </p:cNvSpPr>
            <p:nvPr/>
          </p:nvSpPr>
          <p:spPr bwMode="auto">
            <a:xfrm>
              <a:off x="2900" y="3936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4" name="Rectangle 5029"/>
            <p:cNvSpPr>
              <a:spLocks noChangeArrowheads="1"/>
            </p:cNvSpPr>
            <p:nvPr/>
          </p:nvSpPr>
          <p:spPr bwMode="auto">
            <a:xfrm>
              <a:off x="2902" y="3936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5" name="Rectangle 5030"/>
            <p:cNvSpPr>
              <a:spLocks noChangeArrowheads="1"/>
            </p:cNvSpPr>
            <p:nvPr/>
          </p:nvSpPr>
          <p:spPr bwMode="auto">
            <a:xfrm>
              <a:off x="2904" y="3936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6" name="Rectangle 5031"/>
            <p:cNvSpPr>
              <a:spLocks noChangeArrowheads="1"/>
            </p:cNvSpPr>
            <p:nvPr/>
          </p:nvSpPr>
          <p:spPr bwMode="auto">
            <a:xfrm>
              <a:off x="2906" y="393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7" name="Rectangle 5032"/>
            <p:cNvSpPr>
              <a:spLocks noChangeArrowheads="1"/>
            </p:cNvSpPr>
            <p:nvPr/>
          </p:nvSpPr>
          <p:spPr bwMode="auto">
            <a:xfrm>
              <a:off x="2908" y="3936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8" name="Rectangle 5033"/>
            <p:cNvSpPr>
              <a:spLocks noChangeArrowheads="1"/>
            </p:cNvSpPr>
            <p:nvPr/>
          </p:nvSpPr>
          <p:spPr bwMode="auto">
            <a:xfrm>
              <a:off x="2910" y="3936"/>
              <a:ext cx="1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9" name="Rectangle 5034"/>
            <p:cNvSpPr>
              <a:spLocks noChangeArrowheads="1"/>
            </p:cNvSpPr>
            <p:nvPr/>
          </p:nvSpPr>
          <p:spPr bwMode="auto">
            <a:xfrm>
              <a:off x="2911" y="393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0" name="Rectangle 5035"/>
            <p:cNvSpPr>
              <a:spLocks noChangeArrowheads="1"/>
            </p:cNvSpPr>
            <p:nvPr/>
          </p:nvSpPr>
          <p:spPr bwMode="auto">
            <a:xfrm>
              <a:off x="2913" y="3936"/>
              <a:ext cx="3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1" name="Rectangle 5036"/>
            <p:cNvSpPr>
              <a:spLocks noChangeArrowheads="1"/>
            </p:cNvSpPr>
            <p:nvPr/>
          </p:nvSpPr>
          <p:spPr bwMode="auto">
            <a:xfrm>
              <a:off x="2916" y="3936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2" name="Rectangle 5037"/>
            <p:cNvSpPr>
              <a:spLocks noChangeArrowheads="1"/>
            </p:cNvSpPr>
            <p:nvPr/>
          </p:nvSpPr>
          <p:spPr bwMode="auto">
            <a:xfrm>
              <a:off x="2918" y="3936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3" name="Rectangle 5038"/>
            <p:cNvSpPr>
              <a:spLocks noChangeArrowheads="1"/>
            </p:cNvSpPr>
            <p:nvPr/>
          </p:nvSpPr>
          <p:spPr bwMode="auto">
            <a:xfrm>
              <a:off x="2920" y="3936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4" name="Rectangle 5039"/>
            <p:cNvSpPr>
              <a:spLocks noChangeArrowheads="1"/>
            </p:cNvSpPr>
            <p:nvPr/>
          </p:nvSpPr>
          <p:spPr bwMode="auto">
            <a:xfrm>
              <a:off x="2922" y="3936"/>
              <a:ext cx="1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5" name="Rectangle 5040"/>
            <p:cNvSpPr>
              <a:spLocks noChangeArrowheads="1"/>
            </p:cNvSpPr>
            <p:nvPr/>
          </p:nvSpPr>
          <p:spPr bwMode="auto">
            <a:xfrm>
              <a:off x="2923" y="3936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6" name="Rectangle 5041"/>
            <p:cNvSpPr>
              <a:spLocks noChangeArrowheads="1"/>
            </p:cNvSpPr>
            <p:nvPr/>
          </p:nvSpPr>
          <p:spPr bwMode="auto">
            <a:xfrm>
              <a:off x="2925" y="393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7" name="Rectangle 5042"/>
            <p:cNvSpPr>
              <a:spLocks noChangeArrowheads="1"/>
            </p:cNvSpPr>
            <p:nvPr/>
          </p:nvSpPr>
          <p:spPr bwMode="auto">
            <a:xfrm>
              <a:off x="2927" y="3936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8" name="Rectangle 5043"/>
            <p:cNvSpPr>
              <a:spLocks noChangeArrowheads="1"/>
            </p:cNvSpPr>
            <p:nvPr/>
          </p:nvSpPr>
          <p:spPr bwMode="auto">
            <a:xfrm>
              <a:off x="2929" y="393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9" name="Rectangle 5044"/>
            <p:cNvSpPr>
              <a:spLocks noChangeArrowheads="1"/>
            </p:cNvSpPr>
            <p:nvPr/>
          </p:nvSpPr>
          <p:spPr bwMode="auto">
            <a:xfrm>
              <a:off x="2931" y="3936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0" name="Rectangle 5045"/>
            <p:cNvSpPr>
              <a:spLocks noChangeArrowheads="1"/>
            </p:cNvSpPr>
            <p:nvPr/>
          </p:nvSpPr>
          <p:spPr bwMode="auto">
            <a:xfrm>
              <a:off x="2933" y="393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1" name="Rectangle 5046"/>
            <p:cNvSpPr>
              <a:spLocks noChangeArrowheads="1"/>
            </p:cNvSpPr>
            <p:nvPr/>
          </p:nvSpPr>
          <p:spPr bwMode="auto">
            <a:xfrm>
              <a:off x="2935" y="393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2" name="Rectangle 5047"/>
            <p:cNvSpPr>
              <a:spLocks noChangeArrowheads="1"/>
            </p:cNvSpPr>
            <p:nvPr/>
          </p:nvSpPr>
          <p:spPr bwMode="auto">
            <a:xfrm>
              <a:off x="2937" y="3936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3" name="Rectangle 5048"/>
            <p:cNvSpPr>
              <a:spLocks noChangeArrowheads="1"/>
            </p:cNvSpPr>
            <p:nvPr/>
          </p:nvSpPr>
          <p:spPr bwMode="auto">
            <a:xfrm>
              <a:off x="2939" y="393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4" name="Rectangle 5049"/>
            <p:cNvSpPr>
              <a:spLocks noChangeArrowheads="1"/>
            </p:cNvSpPr>
            <p:nvPr/>
          </p:nvSpPr>
          <p:spPr bwMode="auto">
            <a:xfrm>
              <a:off x="2941" y="3936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5" name="Rectangle 5050"/>
            <p:cNvSpPr>
              <a:spLocks noChangeArrowheads="1"/>
            </p:cNvSpPr>
            <p:nvPr/>
          </p:nvSpPr>
          <p:spPr bwMode="auto">
            <a:xfrm>
              <a:off x="2943" y="3936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6" name="Rectangle 5051"/>
            <p:cNvSpPr>
              <a:spLocks noChangeArrowheads="1"/>
            </p:cNvSpPr>
            <p:nvPr/>
          </p:nvSpPr>
          <p:spPr bwMode="auto">
            <a:xfrm>
              <a:off x="2945" y="3936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7" name="Rectangle 5052"/>
            <p:cNvSpPr>
              <a:spLocks noChangeArrowheads="1"/>
            </p:cNvSpPr>
            <p:nvPr/>
          </p:nvSpPr>
          <p:spPr bwMode="auto">
            <a:xfrm>
              <a:off x="2947" y="393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8" name="Rectangle 5053"/>
            <p:cNvSpPr>
              <a:spLocks noChangeArrowheads="1"/>
            </p:cNvSpPr>
            <p:nvPr/>
          </p:nvSpPr>
          <p:spPr bwMode="auto">
            <a:xfrm>
              <a:off x="2949" y="3936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9" name="Rectangle 5054"/>
            <p:cNvSpPr>
              <a:spLocks noChangeArrowheads="1"/>
            </p:cNvSpPr>
            <p:nvPr/>
          </p:nvSpPr>
          <p:spPr bwMode="auto">
            <a:xfrm>
              <a:off x="2951" y="3936"/>
              <a:ext cx="1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0" name="Rectangle 5055"/>
            <p:cNvSpPr>
              <a:spLocks noChangeArrowheads="1"/>
            </p:cNvSpPr>
            <p:nvPr/>
          </p:nvSpPr>
          <p:spPr bwMode="auto">
            <a:xfrm>
              <a:off x="2952" y="3936"/>
              <a:ext cx="3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1" name="Rectangle 5056"/>
            <p:cNvSpPr>
              <a:spLocks noChangeArrowheads="1"/>
            </p:cNvSpPr>
            <p:nvPr/>
          </p:nvSpPr>
          <p:spPr bwMode="auto">
            <a:xfrm>
              <a:off x="2955" y="393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2" name="Rectangle 5057"/>
            <p:cNvSpPr>
              <a:spLocks noChangeArrowheads="1"/>
            </p:cNvSpPr>
            <p:nvPr/>
          </p:nvSpPr>
          <p:spPr bwMode="auto">
            <a:xfrm>
              <a:off x="2957" y="3936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3" name="Rectangle 5058"/>
            <p:cNvSpPr>
              <a:spLocks noChangeArrowheads="1"/>
            </p:cNvSpPr>
            <p:nvPr/>
          </p:nvSpPr>
          <p:spPr bwMode="auto">
            <a:xfrm>
              <a:off x="2959" y="3936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4" name="Rectangle 5059"/>
            <p:cNvSpPr>
              <a:spLocks noChangeArrowheads="1"/>
            </p:cNvSpPr>
            <p:nvPr/>
          </p:nvSpPr>
          <p:spPr bwMode="auto">
            <a:xfrm>
              <a:off x="2961" y="3936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5" name="Rectangle 5060"/>
            <p:cNvSpPr>
              <a:spLocks noChangeArrowheads="1"/>
            </p:cNvSpPr>
            <p:nvPr/>
          </p:nvSpPr>
          <p:spPr bwMode="auto">
            <a:xfrm>
              <a:off x="2963" y="393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6" name="Rectangle 5061"/>
            <p:cNvSpPr>
              <a:spLocks noChangeArrowheads="1"/>
            </p:cNvSpPr>
            <p:nvPr/>
          </p:nvSpPr>
          <p:spPr bwMode="auto">
            <a:xfrm>
              <a:off x="2965" y="3936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7" name="Rectangle 5062"/>
            <p:cNvSpPr>
              <a:spLocks noChangeArrowheads="1"/>
            </p:cNvSpPr>
            <p:nvPr/>
          </p:nvSpPr>
          <p:spPr bwMode="auto">
            <a:xfrm>
              <a:off x="2967" y="3936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8" name="Rectangle 5063"/>
            <p:cNvSpPr>
              <a:spLocks noChangeArrowheads="1"/>
            </p:cNvSpPr>
            <p:nvPr/>
          </p:nvSpPr>
          <p:spPr bwMode="auto">
            <a:xfrm>
              <a:off x="2969" y="3936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9" name="Rectangle 5064"/>
            <p:cNvSpPr>
              <a:spLocks noChangeArrowheads="1"/>
            </p:cNvSpPr>
            <p:nvPr/>
          </p:nvSpPr>
          <p:spPr bwMode="auto">
            <a:xfrm>
              <a:off x="2971" y="393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0" name="Rectangle 5065"/>
            <p:cNvSpPr>
              <a:spLocks noChangeArrowheads="1"/>
            </p:cNvSpPr>
            <p:nvPr/>
          </p:nvSpPr>
          <p:spPr bwMode="auto">
            <a:xfrm>
              <a:off x="2973" y="3936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1" name="Rectangle 5066"/>
            <p:cNvSpPr>
              <a:spLocks noChangeArrowheads="1"/>
            </p:cNvSpPr>
            <p:nvPr/>
          </p:nvSpPr>
          <p:spPr bwMode="auto">
            <a:xfrm>
              <a:off x="2975" y="3936"/>
              <a:ext cx="1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2" name="Rectangle 5067"/>
            <p:cNvSpPr>
              <a:spLocks noChangeArrowheads="1"/>
            </p:cNvSpPr>
            <p:nvPr/>
          </p:nvSpPr>
          <p:spPr bwMode="auto">
            <a:xfrm>
              <a:off x="2976" y="3936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3" name="Rectangle 5068"/>
            <p:cNvSpPr>
              <a:spLocks noChangeArrowheads="1"/>
            </p:cNvSpPr>
            <p:nvPr/>
          </p:nvSpPr>
          <p:spPr bwMode="auto">
            <a:xfrm>
              <a:off x="2978" y="393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4" name="Rectangle 5069"/>
            <p:cNvSpPr>
              <a:spLocks noChangeArrowheads="1"/>
            </p:cNvSpPr>
            <p:nvPr/>
          </p:nvSpPr>
          <p:spPr bwMode="auto">
            <a:xfrm>
              <a:off x="2980" y="3936"/>
              <a:ext cx="3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5" name="Rectangle 5070"/>
            <p:cNvSpPr>
              <a:spLocks noChangeArrowheads="1"/>
            </p:cNvSpPr>
            <p:nvPr/>
          </p:nvSpPr>
          <p:spPr bwMode="auto">
            <a:xfrm>
              <a:off x="2983" y="393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6" name="Rectangle 5071"/>
            <p:cNvSpPr>
              <a:spLocks noChangeArrowheads="1"/>
            </p:cNvSpPr>
            <p:nvPr/>
          </p:nvSpPr>
          <p:spPr bwMode="auto">
            <a:xfrm>
              <a:off x="2985" y="393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7" name="Rectangle 5072"/>
            <p:cNvSpPr>
              <a:spLocks noChangeArrowheads="1"/>
            </p:cNvSpPr>
            <p:nvPr/>
          </p:nvSpPr>
          <p:spPr bwMode="auto">
            <a:xfrm>
              <a:off x="2987" y="3936"/>
              <a:ext cx="1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8" name="Rectangle 5073"/>
            <p:cNvSpPr>
              <a:spLocks noChangeArrowheads="1"/>
            </p:cNvSpPr>
            <p:nvPr/>
          </p:nvSpPr>
          <p:spPr bwMode="auto">
            <a:xfrm>
              <a:off x="2988" y="393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9" name="Rectangle 5074"/>
            <p:cNvSpPr>
              <a:spLocks noChangeArrowheads="1"/>
            </p:cNvSpPr>
            <p:nvPr/>
          </p:nvSpPr>
          <p:spPr bwMode="auto">
            <a:xfrm>
              <a:off x="2990" y="3936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0" name="Rectangle 5075"/>
            <p:cNvSpPr>
              <a:spLocks noChangeArrowheads="1"/>
            </p:cNvSpPr>
            <p:nvPr/>
          </p:nvSpPr>
          <p:spPr bwMode="auto">
            <a:xfrm>
              <a:off x="2992" y="393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1" name="Rectangle 5076"/>
            <p:cNvSpPr>
              <a:spLocks noChangeArrowheads="1"/>
            </p:cNvSpPr>
            <p:nvPr/>
          </p:nvSpPr>
          <p:spPr bwMode="auto">
            <a:xfrm>
              <a:off x="2994" y="3936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2" name="Rectangle 5077"/>
            <p:cNvSpPr>
              <a:spLocks noChangeArrowheads="1"/>
            </p:cNvSpPr>
            <p:nvPr/>
          </p:nvSpPr>
          <p:spPr bwMode="auto">
            <a:xfrm>
              <a:off x="2996" y="3936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3" name="Rectangle 5078"/>
            <p:cNvSpPr>
              <a:spLocks noChangeArrowheads="1"/>
            </p:cNvSpPr>
            <p:nvPr/>
          </p:nvSpPr>
          <p:spPr bwMode="auto">
            <a:xfrm>
              <a:off x="2998" y="3936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4" name="Rectangle 5079"/>
            <p:cNvSpPr>
              <a:spLocks noChangeArrowheads="1"/>
            </p:cNvSpPr>
            <p:nvPr/>
          </p:nvSpPr>
          <p:spPr bwMode="auto">
            <a:xfrm>
              <a:off x="3000" y="3936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5" name="Rectangle 5080"/>
            <p:cNvSpPr>
              <a:spLocks noChangeArrowheads="1"/>
            </p:cNvSpPr>
            <p:nvPr/>
          </p:nvSpPr>
          <p:spPr bwMode="auto">
            <a:xfrm>
              <a:off x="3002" y="3936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6" name="Rectangle 5081"/>
            <p:cNvSpPr>
              <a:spLocks noChangeArrowheads="1"/>
            </p:cNvSpPr>
            <p:nvPr/>
          </p:nvSpPr>
          <p:spPr bwMode="auto">
            <a:xfrm>
              <a:off x="3004" y="3936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7" name="Rectangle 5082"/>
            <p:cNvSpPr>
              <a:spLocks noChangeArrowheads="1"/>
            </p:cNvSpPr>
            <p:nvPr/>
          </p:nvSpPr>
          <p:spPr bwMode="auto">
            <a:xfrm>
              <a:off x="3006" y="393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8" name="Rectangle 5083"/>
            <p:cNvSpPr>
              <a:spLocks noChangeArrowheads="1"/>
            </p:cNvSpPr>
            <p:nvPr/>
          </p:nvSpPr>
          <p:spPr bwMode="auto">
            <a:xfrm>
              <a:off x="3008" y="3936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9" name="Rectangle 5084"/>
            <p:cNvSpPr>
              <a:spLocks noChangeArrowheads="1"/>
            </p:cNvSpPr>
            <p:nvPr/>
          </p:nvSpPr>
          <p:spPr bwMode="auto">
            <a:xfrm>
              <a:off x="3010" y="3936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0" name="Rectangle 5085"/>
            <p:cNvSpPr>
              <a:spLocks noChangeArrowheads="1"/>
            </p:cNvSpPr>
            <p:nvPr/>
          </p:nvSpPr>
          <p:spPr bwMode="auto">
            <a:xfrm>
              <a:off x="3012" y="393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1" name="Rectangle 5086"/>
            <p:cNvSpPr>
              <a:spLocks noChangeArrowheads="1"/>
            </p:cNvSpPr>
            <p:nvPr/>
          </p:nvSpPr>
          <p:spPr bwMode="auto">
            <a:xfrm>
              <a:off x="3014" y="3936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2" name="Rectangle 5087"/>
            <p:cNvSpPr>
              <a:spLocks noChangeArrowheads="1"/>
            </p:cNvSpPr>
            <p:nvPr/>
          </p:nvSpPr>
          <p:spPr bwMode="auto">
            <a:xfrm>
              <a:off x="3016" y="3936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3" name="Rectangle 5088"/>
            <p:cNvSpPr>
              <a:spLocks noChangeArrowheads="1"/>
            </p:cNvSpPr>
            <p:nvPr/>
          </p:nvSpPr>
          <p:spPr bwMode="auto">
            <a:xfrm>
              <a:off x="3017" y="3936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4" name="Rectangle 5089"/>
            <p:cNvSpPr>
              <a:spLocks noChangeArrowheads="1"/>
            </p:cNvSpPr>
            <p:nvPr/>
          </p:nvSpPr>
          <p:spPr bwMode="auto">
            <a:xfrm>
              <a:off x="3019" y="3936"/>
              <a:ext cx="3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5" name="Rectangle 5090"/>
            <p:cNvSpPr>
              <a:spLocks noChangeArrowheads="1"/>
            </p:cNvSpPr>
            <p:nvPr/>
          </p:nvSpPr>
          <p:spPr bwMode="auto">
            <a:xfrm>
              <a:off x="3022" y="3936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6" name="Rectangle 5091"/>
            <p:cNvSpPr>
              <a:spLocks noChangeArrowheads="1"/>
            </p:cNvSpPr>
            <p:nvPr/>
          </p:nvSpPr>
          <p:spPr bwMode="auto">
            <a:xfrm>
              <a:off x="3024" y="393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7" name="Rectangle 5092"/>
            <p:cNvSpPr>
              <a:spLocks noChangeArrowheads="1"/>
            </p:cNvSpPr>
            <p:nvPr/>
          </p:nvSpPr>
          <p:spPr bwMode="auto">
            <a:xfrm>
              <a:off x="3026" y="3936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8" name="Rectangle 5093"/>
            <p:cNvSpPr>
              <a:spLocks noChangeArrowheads="1"/>
            </p:cNvSpPr>
            <p:nvPr/>
          </p:nvSpPr>
          <p:spPr bwMode="auto">
            <a:xfrm>
              <a:off x="3028" y="3936"/>
              <a:ext cx="1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9" name="Rectangle 5094"/>
            <p:cNvSpPr>
              <a:spLocks noChangeArrowheads="1"/>
            </p:cNvSpPr>
            <p:nvPr/>
          </p:nvSpPr>
          <p:spPr bwMode="auto">
            <a:xfrm>
              <a:off x="3029" y="3936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0" name="Rectangle 5095"/>
            <p:cNvSpPr>
              <a:spLocks noChangeArrowheads="1"/>
            </p:cNvSpPr>
            <p:nvPr/>
          </p:nvSpPr>
          <p:spPr bwMode="auto">
            <a:xfrm>
              <a:off x="3031" y="3936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1" name="Rectangle 5096"/>
            <p:cNvSpPr>
              <a:spLocks noChangeArrowheads="1"/>
            </p:cNvSpPr>
            <p:nvPr/>
          </p:nvSpPr>
          <p:spPr bwMode="auto">
            <a:xfrm>
              <a:off x="2885" y="3936"/>
              <a:ext cx="148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2" name="Rectangle 5097"/>
            <p:cNvSpPr>
              <a:spLocks noChangeArrowheads="1"/>
            </p:cNvSpPr>
            <p:nvPr/>
          </p:nvSpPr>
          <p:spPr bwMode="auto">
            <a:xfrm>
              <a:off x="2889" y="3940"/>
              <a:ext cx="32" cy="15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3" name="Rectangle 5098"/>
            <p:cNvSpPr>
              <a:spLocks noChangeArrowheads="1"/>
            </p:cNvSpPr>
            <p:nvPr/>
          </p:nvSpPr>
          <p:spPr bwMode="auto">
            <a:xfrm>
              <a:off x="2889" y="3940"/>
              <a:ext cx="32" cy="15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4" name="Rectangle 5099"/>
            <p:cNvSpPr>
              <a:spLocks noChangeArrowheads="1"/>
            </p:cNvSpPr>
            <p:nvPr/>
          </p:nvSpPr>
          <p:spPr bwMode="auto">
            <a:xfrm>
              <a:off x="2891" y="3943"/>
              <a:ext cx="8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5" name="Rectangle 5100"/>
            <p:cNvSpPr>
              <a:spLocks noChangeArrowheads="1"/>
            </p:cNvSpPr>
            <p:nvPr/>
          </p:nvSpPr>
          <p:spPr bwMode="auto">
            <a:xfrm>
              <a:off x="2911" y="3943"/>
              <a:ext cx="8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6" name="Rectangle 5101"/>
            <p:cNvSpPr>
              <a:spLocks noChangeArrowheads="1"/>
            </p:cNvSpPr>
            <p:nvPr/>
          </p:nvSpPr>
          <p:spPr bwMode="auto">
            <a:xfrm>
              <a:off x="2891" y="3948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7" name="Rectangle 5102"/>
            <p:cNvSpPr>
              <a:spLocks noChangeArrowheads="1"/>
            </p:cNvSpPr>
            <p:nvPr/>
          </p:nvSpPr>
          <p:spPr bwMode="auto">
            <a:xfrm>
              <a:off x="2901" y="3948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8" name="Rectangle 5103"/>
            <p:cNvSpPr>
              <a:spLocks noChangeArrowheads="1"/>
            </p:cNvSpPr>
            <p:nvPr/>
          </p:nvSpPr>
          <p:spPr bwMode="auto">
            <a:xfrm>
              <a:off x="2901" y="3943"/>
              <a:ext cx="8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9" name="Rectangle 5104"/>
            <p:cNvSpPr>
              <a:spLocks noChangeArrowheads="1"/>
            </p:cNvSpPr>
            <p:nvPr/>
          </p:nvSpPr>
          <p:spPr bwMode="auto">
            <a:xfrm>
              <a:off x="2911" y="3948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40" name="Freeform 5105"/>
            <p:cNvSpPr>
              <a:spLocks noEditPoints="1"/>
            </p:cNvSpPr>
            <p:nvPr/>
          </p:nvSpPr>
          <p:spPr bwMode="auto">
            <a:xfrm>
              <a:off x="2885" y="3992"/>
              <a:ext cx="148" cy="163"/>
            </a:xfrm>
            <a:custGeom>
              <a:avLst/>
              <a:gdLst>
                <a:gd name="T0" fmla="*/ 1 w 296"/>
                <a:gd name="T1" fmla="*/ 1 h 324"/>
                <a:gd name="T2" fmla="*/ 1 w 296"/>
                <a:gd name="T3" fmla="*/ 1 h 324"/>
                <a:gd name="T4" fmla="*/ 0 w 296"/>
                <a:gd name="T5" fmla="*/ 1 h 324"/>
                <a:gd name="T6" fmla="*/ 0 w 296"/>
                <a:gd name="T7" fmla="*/ 1 h 324"/>
                <a:gd name="T8" fmla="*/ 1 w 296"/>
                <a:gd name="T9" fmla="*/ 1 h 324"/>
                <a:gd name="T10" fmla="*/ 1 w 296"/>
                <a:gd name="T11" fmla="*/ 1 h 324"/>
                <a:gd name="T12" fmla="*/ 1 w 296"/>
                <a:gd name="T13" fmla="*/ 1 h 324"/>
                <a:gd name="T14" fmla="*/ 0 w 296"/>
                <a:gd name="T15" fmla="*/ 1 h 324"/>
                <a:gd name="T16" fmla="*/ 0 w 296"/>
                <a:gd name="T17" fmla="*/ 1 h 324"/>
                <a:gd name="T18" fmla="*/ 1 w 296"/>
                <a:gd name="T19" fmla="*/ 1 h 324"/>
                <a:gd name="T20" fmla="*/ 1 w 296"/>
                <a:gd name="T21" fmla="*/ 1 h 324"/>
                <a:gd name="T22" fmla="*/ 1 w 296"/>
                <a:gd name="T23" fmla="*/ 1 h 324"/>
                <a:gd name="T24" fmla="*/ 0 w 296"/>
                <a:gd name="T25" fmla="*/ 1 h 324"/>
                <a:gd name="T26" fmla="*/ 0 w 296"/>
                <a:gd name="T27" fmla="*/ 1 h 324"/>
                <a:gd name="T28" fmla="*/ 1 w 296"/>
                <a:gd name="T29" fmla="*/ 1 h 324"/>
                <a:gd name="T30" fmla="*/ 1 w 296"/>
                <a:gd name="T31" fmla="*/ 1 h 324"/>
                <a:gd name="T32" fmla="*/ 1 w 296"/>
                <a:gd name="T33" fmla="*/ 1 h 324"/>
                <a:gd name="T34" fmla="*/ 0 w 296"/>
                <a:gd name="T35" fmla="*/ 1 h 324"/>
                <a:gd name="T36" fmla="*/ 0 w 296"/>
                <a:gd name="T37" fmla="*/ 1 h 324"/>
                <a:gd name="T38" fmla="*/ 1 w 296"/>
                <a:gd name="T39" fmla="*/ 1 h 324"/>
                <a:gd name="T40" fmla="*/ 1 w 296"/>
                <a:gd name="T41" fmla="*/ 1 h 324"/>
                <a:gd name="T42" fmla="*/ 1 w 296"/>
                <a:gd name="T43" fmla="*/ 1 h 324"/>
                <a:gd name="T44" fmla="*/ 0 w 296"/>
                <a:gd name="T45" fmla="*/ 1 h 324"/>
                <a:gd name="T46" fmla="*/ 0 w 296"/>
                <a:gd name="T47" fmla="*/ 1 h 324"/>
                <a:gd name="T48" fmla="*/ 1 w 296"/>
                <a:gd name="T49" fmla="*/ 1 h 324"/>
                <a:gd name="T50" fmla="*/ 1 w 296"/>
                <a:gd name="T51" fmla="*/ 0 h 324"/>
                <a:gd name="T52" fmla="*/ 1 w 296"/>
                <a:gd name="T53" fmla="*/ 1 h 324"/>
                <a:gd name="T54" fmla="*/ 0 w 296"/>
                <a:gd name="T55" fmla="*/ 1 h 324"/>
                <a:gd name="T56" fmla="*/ 0 w 296"/>
                <a:gd name="T57" fmla="*/ 0 h 324"/>
                <a:gd name="T58" fmla="*/ 1 w 296"/>
                <a:gd name="T59" fmla="*/ 0 h 324"/>
                <a:gd name="T60" fmla="*/ 1 w 296"/>
                <a:gd name="T61" fmla="*/ 1 h 324"/>
                <a:gd name="T62" fmla="*/ 1 w 296"/>
                <a:gd name="T63" fmla="*/ 1 h 324"/>
                <a:gd name="T64" fmla="*/ 1 w 296"/>
                <a:gd name="T65" fmla="*/ 1 h 324"/>
                <a:gd name="T66" fmla="*/ 1 w 296"/>
                <a:gd name="T67" fmla="*/ 1 h 324"/>
                <a:gd name="T68" fmla="*/ 1 w 296"/>
                <a:gd name="T69" fmla="*/ 1 h 324"/>
                <a:gd name="T70" fmla="*/ 1 w 296"/>
                <a:gd name="T71" fmla="*/ 1 h 324"/>
                <a:gd name="T72" fmla="*/ 1 w 296"/>
                <a:gd name="T73" fmla="*/ 1 h 324"/>
                <a:gd name="T74" fmla="*/ 1 w 296"/>
                <a:gd name="T75" fmla="*/ 1 h 324"/>
                <a:gd name="T76" fmla="*/ 1 w 296"/>
                <a:gd name="T77" fmla="*/ 1 h 324"/>
                <a:gd name="T78" fmla="*/ 1 w 296"/>
                <a:gd name="T79" fmla="*/ 1 h 324"/>
                <a:gd name="T80" fmla="*/ 1 w 296"/>
                <a:gd name="T81" fmla="*/ 1 h 324"/>
                <a:gd name="T82" fmla="*/ 1 w 296"/>
                <a:gd name="T83" fmla="*/ 1 h 324"/>
                <a:gd name="T84" fmla="*/ 0 w 296"/>
                <a:gd name="T85" fmla="*/ 1 h 324"/>
                <a:gd name="T86" fmla="*/ 0 w 296"/>
                <a:gd name="T87" fmla="*/ 1 h 324"/>
                <a:gd name="T88" fmla="*/ 1 w 296"/>
                <a:gd name="T89" fmla="*/ 1 h 324"/>
                <a:gd name="T90" fmla="*/ 1 w 296"/>
                <a:gd name="T91" fmla="*/ 1 h 324"/>
                <a:gd name="T92" fmla="*/ 1 w 296"/>
                <a:gd name="T93" fmla="*/ 1 h 324"/>
                <a:gd name="T94" fmla="*/ 0 w 296"/>
                <a:gd name="T95" fmla="*/ 1 h 324"/>
                <a:gd name="T96" fmla="*/ 0 w 296"/>
                <a:gd name="T97" fmla="*/ 1 h 324"/>
                <a:gd name="T98" fmla="*/ 1 w 296"/>
                <a:gd name="T99" fmla="*/ 1 h 324"/>
                <a:gd name="T100" fmla="*/ 1 w 296"/>
                <a:gd name="T101" fmla="*/ 1 h 324"/>
                <a:gd name="T102" fmla="*/ 1 w 296"/>
                <a:gd name="T103" fmla="*/ 1 h 324"/>
                <a:gd name="T104" fmla="*/ 0 w 296"/>
                <a:gd name="T105" fmla="*/ 1 h 324"/>
                <a:gd name="T106" fmla="*/ 0 w 296"/>
                <a:gd name="T107" fmla="*/ 1 h 324"/>
                <a:gd name="T108" fmla="*/ 1 w 296"/>
                <a:gd name="T109" fmla="*/ 1 h 3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6"/>
                <a:gd name="T166" fmla="*/ 0 h 324"/>
                <a:gd name="T167" fmla="*/ 296 w 296"/>
                <a:gd name="T168" fmla="*/ 324 h 3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6" h="324">
                  <a:moveTo>
                    <a:pt x="296" y="160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6" y="160"/>
                  </a:lnTo>
                  <a:close/>
                  <a:moveTo>
                    <a:pt x="296" y="129"/>
                  </a:moveTo>
                  <a:lnTo>
                    <a:pt x="296" y="132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296" y="129"/>
                  </a:lnTo>
                  <a:close/>
                  <a:moveTo>
                    <a:pt x="296" y="96"/>
                  </a:moveTo>
                  <a:lnTo>
                    <a:pt x="29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6" y="96"/>
                  </a:lnTo>
                  <a:close/>
                  <a:moveTo>
                    <a:pt x="296" y="64"/>
                  </a:moveTo>
                  <a:lnTo>
                    <a:pt x="29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296" y="64"/>
                  </a:lnTo>
                  <a:close/>
                  <a:moveTo>
                    <a:pt x="296" y="31"/>
                  </a:moveTo>
                  <a:lnTo>
                    <a:pt x="296" y="36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296" y="31"/>
                  </a:lnTo>
                  <a:close/>
                  <a:moveTo>
                    <a:pt x="296" y="0"/>
                  </a:moveTo>
                  <a:lnTo>
                    <a:pt x="296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4"/>
                  </a:moveTo>
                  <a:lnTo>
                    <a:pt x="296" y="228"/>
                  </a:lnTo>
                  <a:lnTo>
                    <a:pt x="265" y="228"/>
                  </a:lnTo>
                  <a:lnTo>
                    <a:pt x="265" y="224"/>
                  </a:lnTo>
                  <a:lnTo>
                    <a:pt x="296" y="224"/>
                  </a:lnTo>
                  <a:close/>
                  <a:moveTo>
                    <a:pt x="296" y="192"/>
                  </a:moveTo>
                  <a:lnTo>
                    <a:pt x="296" y="197"/>
                  </a:lnTo>
                  <a:lnTo>
                    <a:pt x="265" y="197"/>
                  </a:lnTo>
                  <a:lnTo>
                    <a:pt x="265" y="192"/>
                  </a:lnTo>
                  <a:lnTo>
                    <a:pt x="296" y="192"/>
                  </a:lnTo>
                  <a:close/>
                  <a:moveTo>
                    <a:pt x="296" y="256"/>
                  </a:moveTo>
                  <a:lnTo>
                    <a:pt x="296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6" y="256"/>
                  </a:lnTo>
                  <a:close/>
                  <a:moveTo>
                    <a:pt x="296" y="289"/>
                  </a:moveTo>
                  <a:lnTo>
                    <a:pt x="296" y="293"/>
                  </a:lnTo>
                  <a:lnTo>
                    <a:pt x="0" y="293"/>
                  </a:lnTo>
                  <a:lnTo>
                    <a:pt x="0" y="289"/>
                  </a:lnTo>
                  <a:lnTo>
                    <a:pt x="296" y="289"/>
                  </a:lnTo>
                  <a:close/>
                  <a:moveTo>
                    <a:pt x="296" y="320"/>
                  </a:moveTo>
                  <a:lnTo>
                    <a:pt x="296" y="324"/>
                  </a:lnTo>
                  <a:lnTo>
                    <a:pt x="0" y="324"/>
                  </a:lnTo>
                  <a:lnTo>
                    <a:pt x="0" y="320"/>
                  </a:lnTo>
                  <a:lnTo>
                    <a:pt x="296" y="32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41" name="Freeform 5106"/>
            <p:cNvSpPr>
              <a:spLocks/>
            </p:cNvSpPr>
            <p:nvPr/>
          </p:nvSpPr>
          <p:spPr bwMode="auto">
            <a:xfrm>
              <a:off x="3005" y="4079"/>
              <a:ext cx="24" cy="38"/>
            </a:xfrm>
            <a:custGeom>
              <a:avLst/>
              <a:gdLst>
                <a:gd name="T0" fmla="*/ 1 w 48"/>
                <a:gd name="T1" fmla="*/ 0 h 75"/>
                <a:gd name="T2" fmla="*/ 1 w 48"/>
                <a:gd name="T3" fmla="*/ 0 h 75"/>
                <a:gd name="T4" fmla="*/ 1 w 48"/>
                <a:gd name="T5" fmla="*/ 1 h 75"/>
                <a:gd name="T6" fmla="*/ 1 w 48"/>
                <a:gd name="T7" fmla="*/ 1 h 75"/>
                <a:gd name="T8" fmla="*/ 1 w 48"/>
                <a:gd name="T9" fmla="*/ 1 h 75"/>
                <a:gd name="T10" fmla="*/ 1 w 48"/>
                <a:gd name="T11" fmla="*/ 1 h 75"/>
                <a:gd name="T12" fmla="*/ 1 w 48"/>
                <a:gd name="T13" fmla="*/ 1 h 75"/>
                <a:gd name="T14" fmla="*/ 1 w 48"/>
                <a:gd name="T15" fmla="*/ 1 h 75"/>
                <a:gd name="T16" fmla="*/ 1 w 48"/>
                <a:gd name="T17" fmla="*/ 1 h 75"/>
                <a:gd name="T18" fmla="*/ 1 w 48"/>
                <a:gd name="T19" fmla="*/ 1 h 75"/>
                <a:gd name="T20" fmla="*/ 0 w 48"/>
                <a:gd name="T21" fmla="*/ 1 h 75"/>
                <a:gd name="T22" fmla="*/ 0 w 48"/>
                <a:gd name="T23" fmla="*/ 1 h 75"/>
                <a:gd name="T24" fmla="*/ 0 w 48"/>
                <a:gd name="T25" fmla="*/ 1 h 75"/>
                <a:gd name="T26" fmla="*/ 1 w 48"/>
                <a:gd name="T27" fmla="*/ 1 h 75"/>
                <a:gd name="T28" fmla="*/ 1 w 48"/>
                <a:gd name="T29" fmla="*/ 1 h 75"/>
                <a:gd name="T30" fmla="*/ 1 w 48"/>
                <a:gd name="T31" fmla="*/ 1 h 75"/>
                <a:gd name="T32" fmla="*/ 1 w 48"/>
                <a:gd name="T33" fmla="*/ 1 h 75"/>
                <a:gd name="T34" fmla="*/ 1 w 48"/>
                <a:gd name="T35" fmla="*/ 1 h 75"/>
                <a:gd name="T36" fmla="*/ 1 w 48"/>
                <a:gd name="T37" fmla="*/ 1 h 75"/>
                <a:gd name="T38" fmla="*/ 1 w 48"/>
                <a:gd name="T39" fmla="*/ 1 h 75"/>
                <a:gd name="T40" fmla="*/ 1 w 48"/>
                <a:gd name="T41" fmla="*/ 1 h 75"/>
                <a:gd name="T42" fmla="*/ 1 w 48"/>
                <a:gd name="T43" fmla="*/ 1 h 75"/>
                <a:gd name="T44" fmla="*/ 1 w 48"/>
                <a:gd name="T45" fmla="*/ 1 h 75"/>
                <a:gd name="T46" fmla="*/ 1 w 48"/>
                <a:gd name="T47" fmla="*/ 1 h 75"/>
                <a:gd name="T48" fmla="*/ 1 w 48"/>
                <a:gd name="T49" fmla="*/ 1 h 75"/>
                <a:gd name="T50" fmla="*/ 1 w 48"/>
                <a:gd name="T51" fmla="*/ 1 h 75"/>
                <a:gd name="T52" fmla="*/ 1 w 48"/>
                <a:gd name="T53" fmla="*/ 1 h 75"/>
                <a:gd name="T54" fmla="*/ 1 w 48"/>
                <a:gd name="T55" fmla="*/ 1 h 75"/>
                <a:gd name="T56" fmla="*/ 1 w 48"/>
                <a:gd name="T57" fmla="*/ 1 h 75"/>
                <a:gd name="T58" fmla="*/ 1 w 48"/>
                <a:gd name="T59" fmla="*/ 1 h 75"/>
                <a:gd name="T60" fmla="*/ 1 w 48"/>
                <a:gd name="T61" fmla="*/ 1 h 75"/>
                <a:gd name="T62" fmla="*/ 1 w 48"/>
                <a:gd name="T63" fmla="*/ 1 h 75"/>
                <a:gd name="T64" fmla="*/ 1 w 48"/>
                <a:gd name="T65" fmla="*/ 1 h 75"/>
                <a:gd name="T66" fmla="*/ 1 w 48"/>
                <a:gd name="T67" fmla="*/ 1 h 75"/>
                <a:gd name="T68" fmla="*/ 1 w 48"/>
                <a:gd name="T69" fmla="*/ 1 h 75"/>
                <a:gd name="T70" fmla="*/ 1 w 48"/>
                <a:gd name="T71" fmla="*/ 1 h 75"/>
                <a:gd name="T72" fmla="*/ 1 w 48"/>
                <a:gd name="T73" fmla="*/ 1 h 75"/>
                <a:gd name="T74" fmla="*/ 1 w 48"/>
                <a:gd name="T75" fmla="*/ 1 h 75"/>
                <a:gd name="T76" fmla="*/ 1 w 48"/>
                <a:gd name="T77" fmla="*/ 1 h 75"/>
                <a:gd name="T78" fmla="*/ 1 w 48"/>
                <a:gd name="T79" fmla="*/ 1 h 75"/>
                <a:gd name="T80" fmla="*/ 1 w 48"/>
                <a:gd name="T81" fmla="*/ 1 h 75"/>
                <a:gd name="T82" fmla="*/ 1 w 48"/>
                <a:gd name="T83" fmla="*/ 1 h 75"/>
                <a:gd name="T84" fmla="*/ 1 w 48"/>
                <a:gd name="T85" fmla="*/ 1 h 75"/>
                <a:gd name="T86" fmla="*/ 1 w 48"/>
                <a:gd name="T87" fmla="*/ 1 h 75"/>
                <a:gd name="T88" fmla="*/ 1 w 48"/>
                <a:gd name="T89" fmla="*/ 0 h 75"/>
                <a:gd name="T90" fmla="*/ 1 w 48"/>
                <a:gd name="T91" fmla="*/ 0 h 7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5"/>
                <a:gd name="T140" fmla="*/ 48 w 48"/>
                <a:gd name="T141" fmla="*/ 75 h 7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5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6" y="1"/>
                  </a:lnTo>
                  <a:lnTo>
                    <a:pt x="14" y="2"/>
                  </a:lnTo>
                  <a:lnTo>
                    <a:pt x="13" y="5"/>
                  </a:lnTo>
                  <a:lnTo>
                    <a:pt x="10" y="6"/>
                  </a:lnTo>
                  <a:lnTo>
                    <a:pt x="6" y="11"/>
                  </a:lnTo>
                  <a:lnTo>
                    <a:pt x="4" y="16"/>
                  </a:lnTo>
                  <a:lnTo>
                    <a:pt x="1" y="22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0" y="69"/>
                  </a:lnTo>
                  <a:lnTo>
                    <a:pt x="13" y="70"/>
                  </a:lnTo>
                  <a:lnTo>
                    <a:pt x="14" y="73"/>
                  </a:lnTo>
                  <a:lnTo>
                    <a:pt x="16" y="74"/>
                  </a:lnTo>
                  <a:lnTo>
                    <a:pt x="19" y="74"/>
                  </a:lnTo>
                  <a:lnTo>
                    <a:pt x="21" y="75"/>
                  </a:lnTo>
                  <a:lnTo>
                    <a:pt x="24" y="75"/>
                  </a:lnTo>
                  <a:lnTo>
                    <a:pt x="26" y="75"/>
                  </a:lnTo>
                  <a:lnTo>
                    <a:pt x="29" y="74"/>
                  </a:lnTo>
                  <a:lnTo>
                    <a:pt x="30" y="74"/>
                  </a:lnTo>
                  <a:lnTo>
                    <a:pt x="33" y="73"/>
                  </a:lnTo>
                  <a:lnTo>
                    <a:pt x="35" y="70"/>
                  </a:lnTo>
                  <a:lnTo>
                    <a:pt x="36" y="69"/>
                  </a:lnTo>
                  <a:lnTo>
                    <a:pt x="40" y="64"/>
                  </a:lnTo>
                  <a:lnTo>
                    <a:pt x="44" y="59"/>
                  </a:lnTo>
                  <a:lnTo>
                    <a:pt x="45" y="53"/>
                  </a:lnTo>
                  <a:lnTo>
                    <a:pt x="48" y="45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5" y="22"/>
                  </a:lnTo>
                  <a:lnTo>
                    <a:pt x="44" y="16"/>
                  </a:lnTo>
                  <a:lnTo>
                    <a:pt x="40" y="11"/>
                  </a:lnTo>
                  <a:lnTo>
                    <a:pt x="36" y="6"/>
                  </a:lnTo>
                  <a:lnTo>
                    <a:pt x="35" y="5"/>
                  </a:lnTo>
                  <a:lnTo>
                    <a:pt x="33" y="2"/>
                  </a:lnTo>
                  <a:lnTo>
                    <a:pt x="30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442" name="Picture 5107"/>
            <p:cNvPicPr>
              <a:picLocks noChangeAspect="1" noChangeArrowheads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5" y="4078"/>
              <a:ext cx="24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443" name="Rectangle 5108"/>
            <p:cNvSpPr>
              <a:spLocks noChangeArrowheads="1"/>
            </p:cNvSpPr>
            <p:nvPr/>
          </p:nvSpPr>
          <p:spPr bwMode="auto">
            <a:xfrm>
              <a:off x="3017" y="3958"/>
              <a:ext cx="4" cy="209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44" name="Rectangle 5109"/>
            <p:cNvSpPr>
              <a:spLocks noChangeArrowheads="1"/>
            </p:cNvSpPr>
            <p:nvPr/>
          </p:nvSpPr>
          <p:spPr bwMode="auto">
            <a:xfrm>
              <a:off x="3015" y="3958"/>
              <a:ext cx="4" cy="209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45" name="Freeform 5110"/>
            <p:cNvSpPr>
              <a:spLocks/>
            </p:cNvSpPr>
            <p:nvPr/>
          </p:nvSpPr>
          <p:spPr bwMode="auto">
            <a:xfrm>
              <a:off x="3010" y="4131"/>
              <a:ext cx="14" cy="13"/>
            </a:xfrm>
            <a:custGeom>
              <a:avLst/>
              <a:gdLst>
                <a:gd name="T0" fmla="*/ 0 w 26"/>
                <a:gd name="T1" fmla="*/ 0 h 27"/>
                <a:gd name="T2" fmla="*/ 0 w 26"/>
                <a:gd name="T3" fmla="*/ 0 h 27"/>
                <a:gd name="T4" fmla="*/ 1 w 26"/>
                <a:gd name="T5" fmla="*/ 0 h 27"/>
                <a:gd name="T6" fmla="*/ 1 w 26"/>
                <a:gd name="T7" fmla="*/ 0 h 27"/>
                <a:gd name="T8" fmla="*/ 1 w 26"/>
                <a:gd name="T9" fmla="*/ 0 h 27"/>
                <a:gd name="T10" fmla="*/ 1 w 26"/>
                <a:gd name="T11" fmla="*/ 0 h 27"/>
                <a:gd name="T12" fmla="*/ 1 w 26"/>
                <a:gd name="T13" fmla="*/ 0 h 27"/>
                <a:gd name="T14" fmla="*/ 1 w 26"/>
                <a:gd name="T15" fmla="*/ 0 h 27"/>
                <a:gd name="T16" fmla="*/ 1 w 26"/>
                <a:gd name="T17" fmla="*/ 0 h 27"/>
                <a:gd name="T18" fmla="*/ 1 w 26"/>
                <a:gd name="T19" fmla="*/ 0 h 27"/>
                <a:gd name="T20" fmla="*/ 1 w 26"/>
                <a:gd name="T21" fmla="*/ 0 h 27"/>
                <a:gd name="T22" fmla="*/ 1 w 26"/>
                <a:gd name="T23" fmla="*/ 0 h 27"/>
                <a:gd name="T24" fmla="*/ 1 w 26"/>
                <a:gd name="T25" fmla="*/ 0 h 27"/>
                <a:gd name="T26" fmla="*/ 1 w 26"/>
                <a:gd name="T27" fmla="*/ 0 h 27"/>
                <a:gd name="T28" fmla="*/ 1 w 26"/>
                <a:gd name="T29" fmla="*/ 0 h 27"/>
                <a:gd name="T30" fmla="*/ 1 w 26"/>
                <a:gd name="T31" fmla="*/ 0 h 27"/>
                <a:gd name="T32" fmla="*/ 1 w 26"/>
                <a:gd name="T33" fmla="*/ 0 h 27"/>
                <a:gd name="T34" fmla="*/ 1 w 26"/>
                <a:gd name="T35" fmla="*/ 0 h 27"/>
                <a:gd name="T36" fmla="*/ 1 w 26"/>
                <a:gd name="T37" fmla="*/ 0 h 27"/>
                <a:gd name="T38" fmla="*/ 1 w 26"/>
                <a:gd name="T39" fmla="*/ 0 h 27"/>
                <a:gd name="T40" fmla="*/ 1 w 26"/>
                <a:gd name="T41" fmla="*/ 0 h 27"/>
                <a:gd name="T42" fmla="*/ 1 w 26"/>
                <a:gd name="T43" fmla="*/ 0 h 27"/>
                <a:gd name="T44" fmla="*/ 1 w 26"/>
                <a:gd name="T45" fmla="*/ 0 h 27"/>
                <a:gd name="T46" fmla="*/ 1 w 26"/>
                <a:gd name="T47" fmla="*/ 0 h 27"/>
                <a:gd name="T48" fmla="*/ 1 w 26"/>
                <a:gd name="T49" fmla="*/ 0 h 27"/>
                <a:gd name="T50" fmla="*/ 1 w 26"/>
                <a:gd name="T51" fmla="*/ 0 h 27"/>
                <a:gd name="T52" fmla="*/ 1 w 26"/>
                <a:gd name="T53" fmla="*/ 0 h 27"/>
                <a:gd name="T54" fmla="*/ 1 w 26"/>
                <a:gd name="T55" fmla="*/ 0 h 27"/>
                <a:gd name="T56" fmla="*/ 1 w 26"/>
                <a:gd name="T57" fmla="*/ 0 h 27"/>
                <a:gd name="T58" fmla="*/ 1 w 26"/>
                <a:gd name="T59" fmla="*/ 0 h 27"/>
                <a:gd name="T60" fmla="*/ 1 w 26"/>
                <a:gd name="T61" fmla="*/ 0 h 27"/>
                <a:gd name="T62" fmla="*/ 1 w 26"/>
                <a:gd name="T63" fmla="*/ 0 h 27"/>
                <a:gd name="T64" fmla="*/ 0 w 26"/>
                <a:gd name="T65" fmla="*/ 0 h 27"/>
                <a:gd name="T66" fmla="*/ 0 w 26"/>
                <a:gd name="T67" fmla="*/ 0 h 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6"/>
                <a:gd name="T103" fmla="*/ 0 h 27"/>
                <a:gd name="T104" fmla="*/ 26 w 26"/>
                <a:gd name="T105" fmla="*/ 27 h 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6" h="27">
                  <a:moveTo>
                    <a:pt x="0" y="14"/>
                  </a:moveTo>
                  <a:lnTo>
                    <a:pt x="0" y="12"/>
                  </a:lnTo>
                  <a:lnTo>
                    <a:pt x="1" y="9"/>
                  </a:lnTo>
                  <a:lnTo>
                    <a:pt x="3" y="7"/>
                  </a:lnTo>
                  <a:lnTo>
                    <a:pt x="4" y="4"/>
                  </a:lnTo>
                  <a:lnTo>
                    <a:pt x="6" y="3"/>
                  </a:lnTo>
                  <a:lnTo>
                    <a:pt x="9" y="1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1"/>
                  </a:lnTo>
                  <a:lnTo>
                    <a:pt x="21" y="3"/>
                  </a:lnTo>
                  <a:lnTo>
                    <a:pt x="23" y="4"/>
                  </a:lnTo>
                  <a:lnTo>
                    <a:pt x="24" y="7"/>
                  </a:lnTo>
                  <a:lnTo>
                    <a:pt x="25" y="9"/>
                  </a:lnTo>
                  <a:lnTo>
                    <a:pt x="26" y="12"/>
                  </a:lnTo>
                  <a:lnTo>
                    <a:pt x="26" y="14"/>
                  </a:lnTo>
                  <a:lnTo>
                    <a:pt x="26" y="17"/>
                  </a:lnTo>
                  <a:lnTo>
                    <a:pt x="25" y="19"/>
                  </a:lnTo>
                  <a:lnTo>
                    <a:pt x="24" y="22"/>
                  </a:lnTo>
                  <a:lnTo>
                    <a:pt x="23" y="23"/>
                  </a:lnTo>
                  <a:lnTo>
                    <a:pt x="21" y="24"/>
                  </a:lnTo>
                  <a:lnTo>
                    <a:pt x="19" y="25"/>
                  </a:lnTo>
                  <a:lnTo>
                    <a:pt x="16" y="27"/>
                  </a:lnTo>
                  <a:lnTo>
                    <a:pt x="14" y="27"/>
                  </a:lnTo>
                  <a:lnTo>
                    <a:pt x="11" y="27"/>
                  </a:lnTo>
                  <a:lnTo>
                    <a:pt x="9" y="25"/>
                  </a:lnTo>
                  <a:lnTo>
                    <a:pt x="6" y="24"/>
                  </a:lnTo>
                  <a:lnTo>
                    <a:pt x="4" y="23"/>
                  </a:lnTo>
                  <a:lnTo>
                    <a:pt x="3" y="22"/>
                  </a:lnTo>
                  <a:lnTo>
                    <a:pt x="1" y="19"/>
                  </a:lnTo>
                  <a:lnTo>
                    <a:pt x="0" y="17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446" name="Picture 5111"/>
            <p:cNvPicPr>
              <a:picLocks noChangeAspect="1" noChangeArrowheads="1"/>
            </p:cNvPicPr>
            <p:nvPr/>
          </p:nvPicPr>
          <p:blipFill>
            <a:blip r:embed="rId6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0" y="4131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447" name="Freeform 5112"/>
            <p:cNvSpPr>
              <a:spLocks/>
            </p:cNvSpPr>
            <p:nvPr/>
          </p:nvSpPr>
          <p:spPr bwMode="auto">
            <a:xfrm>
              <a:off x="3014" y="4134"/>
              <a:ext cx="7" cy="7"/>
            </a:xfrm>
            <a:custGeom>
              <a:avLst/>
              <a:gdLst>
                <a:gd name="T0" fmla="*/ 0 w 15"/>
                <a:gd name="T1" fmla="*/ 0 h 15"/>
                <a:gd name="T2" fmla="*/ 0 w 15"/>
                <a:gd name="T3" fmla="*/ 0 h 15"/>
                <a:gd name="T4" fmla="*/ 0 w 15"/>
                <a:gd name="T5" fmla="*/ 0 h 15"/>
                <a:gd name="T6" fmla="*/ 0 w 15"/>
                <a:gd name="T7" fmla="*/ 0 h 15"/>
                <a:gd name="T8" fmla="*/ 0 w 15"/>
                <a:gd name="T9" fmla="*/ 0 h 15"/>
                <a:gd name="T10" fmla="*/ 0 w 15"/>
                <a:gd name="T11" fmla="*/ 0 h 15"/>
                <a:gd name="T12" fmla="*/ 0 w 15"/>
                <a:gd name="T13" fmla="*/ 0 h 15"/>
                <a:gd name="T14" fmla="*/ 0 w 15"/>
                <a:gd name="T15" fmla="*/ 0 h 15"/>
                <a:gd name="T16" fmla="*/ 0 w 15"/>
                <a:gd name="T17" fmla="*/ 0 h 15"/>
                <a:gd name="T18" fmla="*/ 0 w 15"/>
                <a:gd name="T19" fmla="*/ 0 h 15"/>
                <a:gd name="T20" fmla="*/ 0 w 15"/>
                <a:gd name="T21" fmla="*/ 0 h 15"/>
                <a:gd name="T22" fmla="*/ 0 w 15"/>
                <a:gd name="T23" fmla="*/ 0 h 15"/>
                <a:gd name="T24" fmla="*/ 0 w 15"/>
                <a:gd name="T25" fmla="*/ 0 h 15"/>
                <a:gd name="T26" fmla="*/ 0 w 15"/>
                <a:gd name="T27" fmla="*/ 0 h 15"/>
                <a:gd name="T28" fmla="*/ 0 w 15"/>
                <a:gd name="T29" fmla="*/ 0 h 15"/>
                <a:gd name="T30" fmla="*/ 0 w 15"/>
                <a:gd name="T31" fmla="*/ 0 h 15"/>
                <a:gd name="T32" fmla="*/ 0 w 15"/>
                <a:gd name="T33" fmla="*/ 0 h 15"/>
                <a:gd name="T34" fmla="*/ 0 w 15"/>
                <a:gd name="T35" fmla="*/ 0 h 15"/>
                <a:gd name="T36" fmla="*/ 0 w 15"/>
                <a:gd name="T37" fmla="*/ 0 h 15"/>
                <a:gd name="T38" fmla="*/ 0 w 15"/>
                <a:gd name="T39" fmla="*/ 0 h 15"/>
                <a:gd name="T40" fmla="*/ 0 w 15"/>
                <a:gd name="T41" fmla="*/ 0 h 15"/>
                <a:gd name="T42" fmla="*/ 0 w 15"/>
                <a:gd name="T43" fmla="*/ 0 h 1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"/>
                <a:gd name="T67" fmla="*/ 0 h 15"/>
                <a:gd name="T68" fmla="*/ 15 w 15"/>
                <a:gd name="T69" fmla="*/ 15 h 1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" h="15">
                  <a:moveTo>
                    <a:pt x="0" y="7"/>
                  </a:moveTo>
                  <a:lnTo>
                    <a:pt x="0" y="3"/>
                  </a:lnTo>
                  <a:lnTo>
                    <a:pt x="3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3" y="2"/>
                  </a:lnTo>
                  <a:lnTo>
                    <a:pt x="15" y="3"/>
                  </a:lnTo>
                  <a:lnTo>
                    <a:pt x="15" y="6"/>
                  </a:lnTo>
                  <a:lnTo>
                    <a:pt x="15" y="7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15"/>
                  </a:lnTo>
                  <a:lnTo>
                    <a:pt x="9" y="15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3" y="12"/>
                  </a:lnTo>
                  <a:lnTo>
                    <a:pt x="0" y="1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448" name="Picture 5113"/>
            <p:cNvPicPr>
              <a:picLocks noChangeAspect="1" noChangeArrowheads="1"/>
            </p:cNvPicPr>
            <p:nvPr/>
          </p:nvPicPr>
          <p:blipFill>
            <a:blip r:embed="rId6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3" y="4133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449" name="Freeform 5114"/>
            <p:cNvSpPr>
              <a:spLocks/>
            </p:cNvSpPr>
            <p:nvPr/>
          </p:nvSpPr>
          <p:spPr bwMode="auto">
            <a:xfrm>
              <a:off x="3016" y="413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0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0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4" y="3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0" name="Freeform 5115"/>
            <p:cNvSpPr>
              <a:spLocks/>
            </p:cNvSpPr>
            <p:nvPr/>
          </p:nvSpPr>
          <p:spPr bwMode="auto">
            <a:xfrm>
              <a:off x="3016" y="413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0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0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4" y="3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1" name="Freeform 5116"/>
            <p:cNvSpPr>
              <a:spLocks/>
            </p:cNvSpPr>
            <p:nvPr/>
          </p:nvSpPr>
          <p:spPr bwMode="auto">
            <a:xfrm>
              <a:off x="2871" y="3886"/>
              <a:ext cx="208" cy="289"/>
            </a:xfrm>
            <a:custGeom>
              <a:avLst/>
              <a:gdLst>
                <a:gd name="T0" fmla="*/ 0 w 417"/>
                <a:gd name="T1" fmla="*/ 2 h 577"/>
                <a:gd name="T2" fmla="*/ 0 w 417"/>
                <a:gd name="T3" fmla="*/ 2 h 577"/>
                <a:gd name="T4" fmla="*/ 0 w 417"/>
                <a:gd name="T5" fmla="*/ 2 h 577"/>
                <a:gd name="T6" fmla="*/ 0 w 417"/>
                <a:gd name="T7" fmla="*/ 1 h 577"/>
                <a:gd name="T8" fmla="*/ 0 w 417"/>
                <a:gd name="T9" fmla="*/ 0 h 577"/>
                <a:gd name="T10" fmla="*/ 0 w 417"/>
                <a:gd name="T11" fmla="*/ 0 h 577"/>
                <a:gd name="T12" fmla="*/ 0 w 417"/>
                <a:gd name="T13" fmla="*/ 1 h 577"/>
                <a:gd name="T14" fmla="*/ 0 w 417"/>
                <a:gd name="T15" fmla="*/ 1 h 577"/>
                <a:gd name="T16" fmla="*/ 0 w 417"/>
                <a:gd name="T17" fmla="*/ 1 h 577"/>
                <a:gd name="T18" fmla="*/ 0 w 417"/>
                <a:gd name="T19" fmla="*/ 2 h 577"/>
                <a:gd name="T20" fmla="*/ 0 w 417"/>
                <a:gd name="T21" fmla="*/ 2 h 57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7"/>
                <a:gd name="T34" fmla="*/ 0 h 577"/>
                <a:gd name="T35" fmla="*/ 417 w 417"/>
                <a:gd name="T36" fmla="*/ 577 h 57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7" h="577">
                  <a:moveTo>
                    <a:pt x="16" y="577"/>
                  </a:moveTo>
                  <a:lnTo>
                    <a:pt x="16" y="560"/>
                  </a:lnTo>
                  <a:lnTo>
                    <a:pt x="0" y="560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7" y="0"/>
                  </a:lnTo>
                  <a:lnTo>
                    <a:pt x="417" y="496"/>
                  </a:lnTo>
                  <a:lnTo>
                    <a:pt x="409" y="505"/>
                  </a:lnTo>
                  <a:lnTo>
                    <a:pt x="409" y="512"/>
                  </a:lnTo>
                  <a:lnTo>
                    <a:pt x="345" y="577"/>
                  </a:lnTo>
                  <a:lnTo>
                    <a:pt x="16" y="577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2" name="Rectangle 5117"/>
            <p:cNvSpPr>
              <a:spLocks noChangeArrowheads="1"/>
            </p:cNvSpPr>
            <p:nvPr/>
          </p:nvSpPr>
          <p:spPr bwMode="auto">
            <a:xfrm>
              <a:off x="2926" y="4190"/>
              <a:ext cx="10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9453" name="Freeform 5118"/>
            <p:cNvSpPr>
              <a:spLocks noEditPoints="1"/>
            </p:cNvSpPr>
            <p:nvPr/>
          </p:nvSpPr>
          <p:spPr bwMode="auto">
            <a:xfrm>
              <a:off x="3919" y="3955"/>
              <a:ext cx="196" cy="40"/>
            </a:xfrm>
            <a:custGeom>
              <a:avLst/>
              <a:gdLst>
                <a:gd name="T0" fmla="*/ 0 w 393"/>
                <a:gd name="T1" fmla="*/ 1 h 80"/>
                <a:gd name="T2" fmla="*/ 0 w 393"/>
                <a:gd name="T3" fmla="*/ 1 h 80"/>
                <a:gd name="T4" fmla="*/ 0 w 393"/>
                <a:gd name="T5" fmla="*/ 1 h 80"/>
                <a:gd name="T6" fmla="*/ 0 w 393"/>
                <a:gd name="T7" fmla="*/ 1 h 80"/>
                <a:gd name="T8" fmla="*/ 0 w 393"/>
                <a:gd name="T9" fmla="*/ 1 h 80"/>
                <a:gd name="T10" fmla="*/ 0 w 393"/>
                <a:gd name="T11" fmla="*/ 1 h 80"/>
                <a:gd name="T12" fmla="*/ 0 w 393"/>
                <a:gd name="T13" fmla="*/ 1 h 80"/>
                <a:gd name="T14" fmla="*/ 0 w 393"/>
                <a:gd name="T15" fmla="*/ 0 h 80"/>
                <a:gd name="T16" fmla="*/ 0 w 393"/>
                <a:gd name="T17" fmla="*/ 1 h 80"/>
                <a:gd name="T18" fmla="*/ 0 w 393"/>
                <a:gd name="T19" fmla="*/ 1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0"/>
                <a:gd name="T32" fmla="*/ 393 w 393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0">
                  <a:moveTo>
                    <a:pt x="0" y="80"/>
                  </a:moveTo>
                  <a:lnTo>
                    <a:pt x="328" y="80"/>
                  </a:lnTo>
                  <a:lnTo>
                    <a:pt x="328" y="65"/>
                  </a:lnTo>
                  <a:lnTo>
                    <a:pt x="0" y="65"/>
                  </a:lnTo>
                  <a:lnTo>
                    <a:pt x="0" y="80"/>
                  </a:lnTo>
                  <a:close/>
                  <a:moveTo>
                    <a:pt x="328" y="80"/>
                  </a:moveTo>
                  <a:lnTo>
                    <a:pt x="393" y="17"/>
                  </a:lnTo>
                  <a:lnTo>
                    <a:pt x="393" y="0"/>
                  </a:lnTo>
                  <a:lnTo>
                    <a:pt x="328" y="65"/>
                  </a:lnTo>
                  <a:lnTo>
                    <a:pt x="328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4" name="Freeform 5119"/>
            <p:cNvSpPr>
              <a:spLocks/>
            </p:cNvSpPr>
            <p:nvPr/>
          </p:nvSpPr>
          <p:spPr bwMode="auto">
            <a:xfrm>
              <a:off x="4088" y="3707"/>
              <a:ext cx="32" cy="280"/>
            </a:xfrm>
            <a:custGeom>
              <a:avLst/>
              <a:gdLst>
                <a:gd name="T0" fmla="*/ 0 w 65"/>
                <a:gd name="T1" fmla="*/ 1 h 562"/>
                <a:gd name="T2" fmla="*/ 0 w 65"/>
                <a:gd name="T3" fmla="*/ 0 h 562"/>
                <a:gd name="T4" fmla="*/ 0 w 65"/>
                <a:gd name="T5" fmla="*/ 0 h 562"/>
                <a:gd name="T6" fmla="*/ 0 w 65"/>
                <a:gd name="T7" fmla="*/ 0 h 562"/>
                <a:gd name="T8" fmla="*/ 0 w 65"/>
                <a:gd name="T9" fmla="*/ 1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2"/>
                <a:gd name="T17" fmla="*/ 65 w 65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2">
                  <a:moveTo>
                    <a:pt x="0" y="562"/>
                  </a:moveTo>
                  <a:lnTo>
                    <a:pt x="65" y="497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5" name="Freeform 5120"/>
            <p:cNvSpPr>
              <a:spLocks/>
            </p:cNvSpPr>
            <p:nvPr/>
          </p:nvSpPr>
          <p:spPr bwMode="auto">
            <a:xfrm>
              <a:off x="3911" y="3707"/>
              <a:ext cx="209" cy="32"/>
            </a:xfrm>
            <a:custGeom>
              <a:avLst/>
              <a:gdLst>
                <a:gd name="T0" fmla="*/ 0 w 418"/>
                <a:gd name="T1" fmla="*/ 1 h 64"/>
                <a:gd name="T2" fmla="*/ 1 w 418"/>
                <a:gd name="T3" fmla="*/ 0 h 64"/>
                <a:gd name="T4" fmla="*/ 1 w 418"/>
                <a:gd name="T5" fmla="*/ 0 h 64"/>
                <a:gd name="T6" fmla="*/ 1 w 418"/>
                <a:gd name="T7" fmla="*/ 1 h 64"/>
                <a:gd name="T8" fmla="*/ 0 w 418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8"/>
                <a:gd name="T16" fmla="*/ 0 h 64"/>
                <a:gd name="T17" fmla="*/ 418 w 418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8" h="64">
                  <a:moveTo>
                    <a:pt x="0" y="64"/>
                  </a:moveTo>
                  <a:lnTo>
                    <a:pt x="64" y="0"/>
                  </a:lnTo>
                  <a:lnTo>
                    <a:pt x="418" y="0"/>
                  </a:lnTo>
                  <a:lnTo>
                    <a:pt x="353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6" name="Rectangle 5121"/>
            <p:cNvSpPr>
              <a:spLocks noChangeArrowheads="1"/>
            </p:cNvSpPr>
            <p:nvPr/>
          </p:nvSpPr>
          <p:spPr bwMode="auto">
            <a:xfrm>
              <a:off x="3911" y="3739"/>
              <a:ext cx="177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7" name="Rectangle 5122"/>
            <p:cNvSpPr>
              <a:spLocks noChangeArrowheads="1"/>
            </p:cNvSpPr>
            <p:nvPr/>
          </p:nvSpPr>
          <p:spPr bwMode="auto">
            <a:xfrm>
              <a:off x="3911" y="3739"/>
              <a:ext cx="177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8" name="Rectangle 5123"/>
            <p:cNvSpPr>
              <a:spLocks noChangeArrowheads="1"/>
            </p:cNvSpPr>
            <p:nvPr/>
          </p:nvSpPr>
          <p:spPr bwMode="auto">
            <a:xfrm>
              <a:off x="3925" y="3813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9" name="Rectangle 5124"/>
            <p:cNvSpPr>
              <a:spLocks noChangeArrowheads="1"/>
            </p:cNvSpPr>
            <p:nvPr/>
          </p:nvSpPr>
          <p:spPr bwMode="auto">
            <a:xfrm>
              <a:off x="3925" y="3813"/>
              <a:ext cx="148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0" name="Rectangle 5125"/>
            <p:cNvSpPr>
              <a:spLocks noChangeArrowheads="1"/>
            </p:cNvSpPr>
            <p:nvPr/>
          </p:nvSpPr>
          <p:spPr bwMode="auto">
            <a:xfrm>
              <a:off x="3925" y="3821"/>
              <a:ext cx="148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1" name="Rectangle 5126"/>
            <p:cNvSpPr>
              <a:spLocks noChangeArrowheads="1"/>
            </p:cNvSpPr>
            <p:nvPr/>
          </p:nvSpPr>
          <p:spPr bwMode="auto">
            <a:xfrm>
              <a:off x="3925" y="3828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2" name="Rectangle 5127"/>
            <p:cNvSpPr>
              <a:spLocks noChangeArrowheads="1"/>
            </p:cNvSpPr>
            <p:nvPr/>
          </p:nvSpPr>
          <p:spPr bwMode="auto">
            <a:xfrm>
              <a:off x="3925" y="3835"/>
              <a:ext cx="148" cy="1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3" name="Rectangle 5128"/>
            <p:cNvSpPr>
              <a:spLocks noChangeArrowheads="1"/>
            </p:cNvSpPr>
            <p:nvPr/>
          </p:nvSpPr>
          <p:spPr bwMode="auto">
            <a:xfrm>
              <a:off x="3925" y="3845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4" name="Rectangle 5129"/>
            <p:cNvSpPr>
              <a:spLocks noChangeArrowheads="1"/>
            </p:cNvSpPr>
            <p:nvPr/>
          </p:nvSpPr>
          <p:spPr bwMode="auto">
            <a:xfrm>
              <a:off x="3925" y="3852"/>
              <a:ext cx="148" cy="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5" name="Rectangle 5130"/>
            <p:cNvSpPr>
              <a:spLocks noChangeArrowheads="1"/>
            </p:cNvSpPr>
            <p:nvPr/>
          </p:nvSpPr>
          <p:spPr bwMode="auto">
            <a:xfrm>
              <a:off x="3925" y="3860"/>
              <a:ext cx="148" cy="1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6" name="Rectangle 5131"/>
            <p:cNvSpPr>
              <a:spLocks noChangeArrowheads="1"/>
            </p:cNvSpPr>
            <p:nvPr/>
          </p:nvSpPr>
          <p:spPr bwMode="auto">
            <a:xfrm>
              <a:off x="3925" y="3871"/>
              <a:ext cx="148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7" name="Rectangle 5132"/>
            <p:cNvSpPr>
              <a:spLocks noChangeArrowheads="1"/>
            </p:cNvSpPr>
            <p:nvPr/>
          </p:nvSpPr>
          <p:spPr bwMode="auto">
            <a:xfrm>
              <a:off x="3925" y="3878"/>
              <a:ext cx="148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8" name="Rectangle 5133"/>
            <p:cNvSpPr>
              <a:spLocks noChangeArrowheads="1"/>
            </p:cNvSpPr>
            <p:nvPr/>
          </p:nvSpPr>
          <p:spPr bwMode="auto">
            <a:xfrm>
              <a:off x="3925" y="3886"/>
              <a:ext cx="148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9" name="Rectangle 5134"/>
            <p:cNvSpPr>
              <a:spLocks noChangeArrowheads="1"/>
            </p:cNvSpPr>
            <p:nvPr/>
          </p:nvSpPr>
          <p:spPr bwMode="auto">
            <a:xfrm>
              <a:off x="3925" y="3896"/>
              <a:ext cx="148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0" name="Rectangle 5135"/>
            <p:cNvSpPr>
              <a:spLocks noChangeArrowheads="1"/>
            </p:cNvSpPr>
            <p:nvPr/>
          </p:nvSpPr>
          <p:spPr bwMode="auto">
            <a:xfrm>
              <a:off x="3925" y="3905"/>
              <a:ext cx="148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1" name="Rectangle 5136"/>
            <p:cNvSpPr>
              <a:spLocks noChangeArrowheads="1"/>
            </p:cNvSpPr>
            <p:nvPr/>
          </p:nvSpPr>
          <p:spPr bwMode="auto">
            <a:xfrm>
              <a:off x="3925" y="3912"/>
              <a:ext cx="148" cy="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2" name="Rectangle 5137"/>
            <p:cNvSpPr>
              <a:spLocks noChangeArrowheads="1"/>
            </p:cNvSpPr>
            <p:nvPr/>
          </p:nvSpPr>
          <p:spPr bwMode="auto">
            <a:xfrm>
              <a:off x="3925" y="3920"/>
              <a:ext cx="148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3" name="Rectangle 5138"/>
            <p:cNvSpPr>
              <a:spLocks noChangeArrowheads="1"/>
            </p:cNvSpPr>
            <p:nvPr/>
          </p:nvSpPr>
          <p:spPr bwMode="auto">
            <a:xfrm>
              <a:off x="3925" y="3928"/>
              <a:ext cx="148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4" name="Rectangle 5139"/>
            <p:cNvSpPr>
              <a:spLocks noChangeArrowheads="1"/>
            </p:cNvSpPr>
            <p:nvPr/>
          </p:nvSpPr>
          <p:spPr bwMode="auto">
            <a:xfrm>
              <a:off x="3925" y="3936"/>
              <a:ext cx="148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5" name="Rectangle 5140"/>
            <p:cNvSpPr>
              <a:spLocks noChangeArrowheads="1"/>
            </p:cNvSpPr>
            <p:nvPr/>
          </p:nvSpPr>
          <p:spPr bwMode="auto">
            <a:xfrm>
              <a:off x="3925" y="3946"/>
              <a:ext cx="148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6" name="Rectangle 5141"/>
            <p:cNvSpPr>
              <a:spLocks noChangeArrowheads="1"/>
            </p:cNvSpPr>
            <p:nvPr/>
          </p:nvSpPr>
          <p:spPr bwMode="auto">
            <a:xfrm>
              <a:off x="3925" y="3955"/>
              <a:ext cx="148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7" name="Rectangle 5142"/>
            <p:cNvSpPr>
              <a:spLocks noChangeArrowheads="1"/>
            </p:cNvSpPr>
            <p:nvPr/>
          </p:nvSpPr>
          <p:spPr bwMode="auto">
            <a:xfrm>
              <a:off x="3925" y="3961"/>
              <a:ext cx="148" cy="1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8" name="Rectangle 5143"/>
            <p:cNvSpPr>
              <a:spLocks noChangeArrowheads="1"/>
            </p:cNvSpPr>
            <p:nvPr/>
          </p:nvSpPr>
          <p:spPr bwMode="auto">
            <a:xfrm>
              <a:off x="3925" y="3971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9" name="Rectangle 5144"/>
            <p:cNvSpPr>
              <a:spLocks noChangeArrowheads="1"/>
            </p:cNvSpPr>
            <p:nvPr/>
          </p:nvSpPr>
          <p:spPr bwMode="auto">
            <a:xfrm>
              <a:off x="3925" y="3894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0" name="Rectangle 5145"/>
            <p:cNvSpPr>
              <a:spLocks noChangeArrowheads="1"/>
            </p:cNvSpPr>
            <p:nvPr/>
          </p:nvSpPr>
          <p:spPr bwMode="auto">
            <a:xfrm>
              <a:off x="3925" y="3894"/>
              <a:ext cx="7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1" name="Rectangle 5146"/>
            <p:cNvSpPr>
              <a:spLocks noChangeArrowheads="1"/>
            </p:cNvSpPr>
            <p:nvPr/>
          </p:nvSpPr>
          <p:spPr bwMode="auto">
            <a:xfrm>
              <a:off x="3932" y="3894"/>
              <a:ext cx="6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2" name="Rectangle 5147"/>
            <p:cNvSpPr>
              <a:spLocks noChangeArrowheads="1"/>
            </p:cNvSpPr>
            <p:nvPr/>
          </p:nvSpPr>
          <p:spPr bwMode="auto">
            <a:xfrm>
              <a:off x="3938" y="3894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3" name="Rectangle 5148"/>
            <p:cNvSpPr>
              <a:spLocks noChangeArrowheads="1"/>
            </p:cNvSpPr>
            <p:nvPr/>
          </p:nvSpPr>
          <p:spPr bwMode="auto">
            <a:xfrm>
              <a:off x="3944" y="3894"/>
              <a:ext cx="9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4" name="Rectangle 5149"/>
            <p:cNvSpPr>
              <a:spLocks noChangeArrowheads="1"/>
            </p:cNvSpPr>
            <p:nvPr/>
          </p:nvSpPr>
          <p:spPr bwMode="auto">
            <a:xfrm>
              <a:off x="3953" y="3894"/>
              <a:ext cx="5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5" name="Rectangle 5150"/>
            <p:cNvSpPr>
              <a:spLocks noChangeArrowheads="1"/>
            </p:cNvSpPr>
            <p:nvPr/>
          </p:nvSpPr>
          <p:spPr bwMode="auto">
            <a:xfrm>
              <a:off x="3958" y="3894"/>
              <a:ext cx="8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6" name="Rectangle 5151"/>
            <p:cNvSpPr>
              <a:spLocks noChangeArrowheads="1"/>
            </p:cNvSpPr>
            <p:nvPr/>
          </p:nvSpPr>
          <p:spPr bwMode="auto">
            <a:xfrm>
              <a:off x="3966" y="3894"/>
              <a:ext cx="8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7" name="Rectangle 5152"/>
            <p:cNvSpPr>
              <a:spLocks noChangeArrowheads="1"/>
            </p:cNvSpPr>
            <p:nvPr/>
          </p:nvSpPr>
          <p:spPr bwMode="auto">
            <a:xfrm>
              <a:off x="3974" y="3894"/>
              <a:ext cx="7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8" name="Rectangle 5153"/>
            <p:cNvSpPr>
              <a:spLocks noChangeArrowheads="1"/>
            </p:cNvSpPr>
            <p:nvPr/>
          </p:nvSpPr>
          <p:spPr bwMode="auto">
            <a:xfrm>
              <a:off x="3981" y="3894"/>
              <a:ext cx="6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9" name="Rectangle 5154"/>
            <p:cNvSpPr>
              <a:spLocks noChangeArrowheads="1"/>
            </p:cNvSpPr>
            <p:nvPr/>
          </p:nvSpPr>
          <p:spPr bwMode="auto">
            <a:xfrm>
              <a:off x="3987" y="3894"/>
              <a:ext cx="8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0" name="Rectangle 5155"/>
            <p:cNvSpPr>
              <a:spLocks noChangeArrowheads="1"/>
            </p:cNvSpPr>
            <p:nvPr/>
          </p:nvSpPr>
          <p:spPr bwMode="auto">
            <a:xfrm>
              <a:off x="3995" y="3894"/>
              <a:ext cx="9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1" name="Rectangle 5156"/>
            <p:cNvSpPr>
              <a:spLocks noChangeArrowheads="1"/>
            </p:cNvSpPr>
            <p:nvPr/>
          </p:nvSpPr>
          <p:spPr bwMode="auto">
            <a:xfrm>
              <a:off x="4004" y="3894"/>
              <a:ext cx="5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2" name="Rectangle 5157"/>
            <p:cNvSpPr>
              <a:spLocks noChangeArrowheads="1"/>
            </p:cNvSpPr>
            <p:nvPr/>
          </p:nvSpPr>
          <p:spPr bwMode="auto">
            <a:xfrm>
              <a:off x="4009" y="3894"/>
              <a:ext cx="8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3" name="Rectangle 5158"/>
            <p:cNvSpPr>
              <a:spLocks noChangeArrowheads="1"/>
            </p:cNvSpPr>
            <p:nvPr/>
          </p:nvSpPr>
          <p:spPr bwMode="auto">
            <a:xfrm>
              <a:off x="4017" y="3894"/>
              <a:ext cx="6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4" name="Rectangle 5159"/>
            <p:cNvSpPr>
              <a:spLocks noChangeArrowheads="1"/>
            </p:cNvSpPr>
            <p:nvPr/>
          </p:nvSpPr>
          <p:spPr bwMode="auto">
            <a:xfrm>
              <a:off x="4023" y="3894"/>
              <a:ext cx="7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5" name="Rectangle 5160"/>
            <p:cNvSpPr>
              <a:spLocks noChangeArrowheads="1"/>
            </p:cNvSpPr>
            <p:nvPr/>
          </p:nvSpPr>
          <p:spPr bwMode="auto">
            <a:xfrm>
              <a:off x="4030" y="3894"/>
              <a:ext cx="8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6" name="Rectangle 5161"/>
            <p:cNvSpPr>
              <a:spLocks noChangeArrowheads="1"/>
            </p:cNvSpPr>
            <p:nvPr/>
          </p:nvSpPr>
          <p:spPr bwMode="auto">
            <a:xfrm>
              <a:off x="4038" y="3894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7" name="Rectangle 5162"/>
            <p:cNvSpPr>
              <a:spLocks noChangeArrowheads="1"/>
            </p:cNvSpPr>
            <p:nvPr/>
          </p:nvSpPr>
          <p:spPr bwMode="auto">
            <a:xfrm>
              <a:off x="4046" y="3894"/>
              <a:ext cx="6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8" name="Rectangle 5163"/>
            <p:cNvSpPr>
              <a:spLocks noChangeArrowheads="1"/>
            </p:cNvSpPr>
            <p:nvPr/>
          </p:nvSpPr>
          <p:spPr bwMode="auto">
            <a:xfrm>
              <a:off x="4052" y="3894"/>
              <a:ext cx="7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9" name="Rectangle 5164"/>
            <p:cNvSpPr>
              <a:spLocks noChangeArrowheads="1"/>
            </p:cNvSpPr>
            <p:nvPr/>
          </p:nvSpPr>
          <p:spPr bwMode="auto">
            <a:xfrm>
              <a:off x="4059" y="3894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0" name="Rectangle 5165"/>
            <p:cNvSpPr>
              <a:spLocks noChangeArrowheads="1"/>
            </p:cNvSpPr>
            <p:nvPr/>
          </p:nvSpPr>
          <p:spPr bwMode="auto">
            <a:xfrm>
              <a:off x="3925" y="3751"/>
              <a:ext cx="148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1" name="Rectangle 5166"/>
            <p:cNvSpPr>
              <a:spLocks noChangeArrowheads="1"/>
            </p:cNvSpPr>
            <p:nvPr/>
          </p:nvSpPr>
          <p:spPr bwMode="auto">
            <a:xfrm>
              <a:off x="3925" y="3751"/>
              <a:ext cx="148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2" name="Rectangle 5167"/>
            <p:cNvSpPr>
              <a:spLocks noChangeArrowheads="1"/>
            </p:cNvSpPr>
            <p:nvPr/>
          </p:nvSpPr>
          <p:spPr bwMode="auto">
            <a:xfrm>
              <a:off x="3925" y="3752"/>
              <a:ext cx="148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3" name="Rectangle 5168"/>
            <p:cNvSpPr>
              <a:spLocks noChangeArrowheads="1"/>
            </p:cNvSpPr>
            <p:nvPr/>
          </p:nvSpPr>
          <p:spPr bwMode="auto">
            <a:xfrm>
              <a:off x="3925" y="3753"/>
              <a:ext cx="148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4" name="Rectangle 5169"/>
            <p:cNvSpPr>
              <a:spLocks noChangeArrowheads="1"/>
            </p:cNvSpPr>
            <p:nvPr/>
          </p:nvSpPr>
          <p:spPr bwMode="auto">
            <a:xfrm>
              <a:off x="3925" y="3753"/>
              <a:ext cx="148" cy="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5" name="Rectangle 5170"/>
            <p:cNvSpPr>
              <a:spLocks noChangeArrowheads="1"/>
            </p:cNvSpPr>
            <p:nvPr/>
          </p:nvSpPr>
          <p:spPr bwMode="auto">
            <a:xfrm>
              <a:off x="3925" y="3754"/>
              <a:ext cx="148" cy="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6" name="Rectangle 5171"/>
            <p:cNvSpPr>
              <a:spLocks noChangeArrowheads="1"/>
            </p:cNvSpPr>
            <p:nvPr/>
          </p:nvSpPr>
          <p:spPr bwMode="auto">
            <a:xfrm>
              <a:off x="3925" y="3754"/>
              <a:ext cx="148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7" name="Rectangle 5172"/>
            <p:cNvSpPr>
              <a:spLocks noChangeArrowheads="1"/>
            </p:cNvSpPr>
            <p:nvPr/>
          </p:nvSpPr>
          <p:spPr bwMode="auto">
            <a:xfrm>
              <a:off x="3925" y="3755"/>
              <a:ext cx="148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8" name="Rectangle 5173"/>
            <p:cNvSpPr>
              <a:spLocks noChangeArrowheads="1"/>
            </p:cNvSpPr>
            <p:nvPr/>
          </p:nvSpPr>
          <p:spPr bwMode="auto">
            <a:xfrm>
              <a:off x="3925" y="3756"/>
              <a:ext cx="148" cy="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9" name="Rectangle 5174"/>
            <p:cNvSpPr>
              <a:spLocks noChangeArrowheads="1"/>
            </p:cNvSpPr>
            <p:nvPr/>
          </p:nvSpPr>
          <p:spPr bwMode="auto">
            <a:xfrm>
              <a:off x="3925" y="3756"/>
              <a:ext cx="148" cy="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0" name="Rectangle 5175"/>
            <p:cNvSpPr>
              <a:spLocks noChangeArrowheads="1"/>
            </p:cNvSpPr>
            <p:nvPr/>
          </p:nvSpPr>
          <p:spPr bwMode="auto">
            <a:xfrm>
              <a:off x="3925" y="3751"/>
              <a:ext cx="149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1" name="Rectangle 5176"/>
            <p:cNvSpPr>
              <a:spLocks noChangeArrowheads="1"/>
            </p:cNvSpPr>
            <p:nvPr/>
          </p:nvSpPr>
          <p:spPr bwMode="auto">
            <a:xfrm>
              <a:off x="3925" y="3756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2" name="Rectangle 5177"/>
            <p:cNvSpPr>
              <a:spLocks noChangeArrowheads="1"/>
            </p:cNvSpPr>
            <p:nvPr/>
          </p:nvSpPr>
          <p:spPr bwMode="auto">
            <a:xfrm>
              <a:off x="3927" y="3756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3" name="Rectangle 5178"/>
            <p:cNvSpPr>
              <a:spLocks noChangeArrowheads="1"/>
            </p:cNvSpPr>
            <p:nvPr/>
          </p:nvSpPr>
          <p:spPr bwMode="auto">
            <a:xfrm>
              <a:off x="3929" y="3756"/>
              <a:ext cx="1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4" name="Rectangle 5179"/>
            <p:cNvSpPr>
              <a:spLocks noChangeArrowheads="1"/>
            </p:cNvSpPr>
            <p:nvPr/>
          </p:nvSpPr>
          <p:spPr bwMode="auto">
            <a:xfrm>
              <a:off x="3930" y="3756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5" name="Rectangle 5180"/>
            <p:cNvSpPr>
              <a:spLocks noChangeArrowheads="1"/>
            </p:cNvSpPr>
            <p:nvPr/>
          </p:nvSpPr>
          <p:spPr bwMode="auto">
            <a:xfrm>
              <a:off x="3932" y="3756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6" name="Rectangle 5181"/>
            <p:cNvSpPr>
              <a:spLocks noChangeArrowheads="1"/>
            </p:cNvSpPr>
            <p:nvPr/>
          </p:nvSpPr>
          <p:spPr bwMode="auto">
            <a:xfrm>
              <a:off x="3934" y="375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7" name="Rectangle 5182"/>
            <p:cNvSpPr>
              <a:spLocks noChangeArrowheads="1"/>
            </p:cNvSpPr>
            <p:nvPr/>
          </p:nvSpPr>
          <p:spPr bwMode="auto">
            <a:xfrm>
              <a:off x="3936" y="3756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8" name="Rectangle 5183"/>
            <p:cNvSpPr>
              <a:spLocks noChangeArrowheads="1"/>
            </p:cNvSpPr>
            <p:nvPr/>
          </p:nvSpPr>
          <p:spPr bwMode="auto">
            <a:xfrm>
              <a:off x="3938" y="3756"/>
              <a:ext cx="3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9" name="Rectangle 5184"/>
            <p:cNvSpPr>
              <a:spLocks noChangeArrowheads="1"/>
            </p:cNvSpPr>
            <p:nvPr/>
          </p:nvSpPr>
          <p:spPr bwMode="auto">
            <a:xfrm>
              <a:off x="3941" y="3756"/>
              <a:ext cx="1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0" name="Rectangle 5185"/>
            <p:cNvSpPr>
              <a:spLocks noChangeArrowheads="1"/>
            </p:cNvSpPr>
            <p:nvPr/>
          </p:nvSpPr>
          <p:spPr bwMode="auto">
            <a:xfrm>
              <a:off x="3942" y="3756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1" name="Rectangle 5186"/>
            <p:cNvSpPr>
              <a:spLocks noChangeArrowheads="1"/>
            </p:cNvSpPr>
            <p:nvPr/>
          </p:nvSpPr>
          <p:spPr bwMode="auto">
            <a:xfrm>
              <a:off x="3944" y="3756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2" name="Rectangle 5187"/>
            <p:cNvSpPr>
              <a:spLocks noChangeArrowheads="1"/>
            </p:cNvSpPr>
            <p:nvPr/>
          </p:nvSpPr>
          <p:spPr bwMode="auto">
            <a:xfrm>
              <a:off x="3946" y="375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3" name="Rectangle 5188"/>
            <p:cNvSpPr>
              <a:spLocks noChangeArrowheads="1"/>
            </p:cNvSpPr>
            <p:nvPr/>
          </p:nvSpPr>
          <p:spPr bwMode="auto">
            <a:xfrm>
              <a:off x="3948" y="3756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4" name="Rectangle 5189"/>
            <p:cNvSpPr>
              <a:spLocks noChangeArrowheads="1"/>
            </p:cNvSpPr>
            <p:nvPr/>
          </p:nvSpPr>
          <p:spPr bwMode="auto">
            <a:xfrm>
              <a:off x="3950" y="3756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5" name="Rectangle 5190"/>
            <p:cNvSpPr>
              <a:spLocks noChangeArrowheads="1"/>
            </p:cNvSpPr>
            <p:nvPr/>
          </p:nvSpPr>
          <p:spPr bwMode="auto">
            <a:xfrm>
              <a:off x="3952" y="375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6" name="Rectangle 5191"/>
            <p:cNvSpPr>
              <a:spLocks noChangeArrowheads="1"/>
            </p:cNvSpPr>
            <p:nvPr/>
          </p:nvSpPr>
          <p:spPr bwMode="auto">
            <a:xfrm>
              <a:off x="3954" y="3756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7" name="Rectangle 5192"/>
            <p:cNvSpPr>
              <a:spLocks noChangeArrowheads="1"/>
            </p:cNvSpPr>
            <p:nvPr/>
          </p:nvSpPr>
          <p:spPr bwMode="auto">
            <a:xfrm>
              <a:off x="3956" y="3756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8" name="Rectangle 5193"/>
            <p:cNvSpPr>
              <a:spLocks noChangeArrowheads="1"/>
            </p:cNvSpPr>
            <p:nvPr/>
          </p:nvSpPr>
          <p:spPr bwMode="auto">
            <a:xfrm>
              <a:off x="3958" y="3756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9" name="Rectangle 5194"/>
            <p:cNvSpPr>
              <a:spLocks noChangeArrowheads="1"/>
            </p:cNvSpPr>
            <p:nvPr/>
          </p:nvSpPr>
          <p:spPr bwMode="auto">
            <a:xfrm>
              <a:off x="3960" y="3756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0" name="Rectangle 5195"/>
            <p:cNvSpPr>
              <a:spLocks noChangeArrowheads="1"/>
            </p:cNvSpPr>
            <p:nvPr/>
          </p:nvSpPr>
          <p:spPr bwMode="auto">
            <a:xfrm>
              <a:off x="3962" y="3756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1" name="Rectangle 5196"/>
            <p:cNvSpPr>
              <a:spLocks noChangeArrowheads="1"/>
            </p:cNvSpPr>
            <p:nvPr/>
          </p:nvSpPr>
          <p:spPr bwMode="auto">
            <a:xfrm>
              <a:off x="3964" y="3756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2" name="Rectangle 5197"/>
            <p:cNvSpPr>
              <a:spLocks noChangeArrowheads="1"/>
            </p:cNvSpPr>
            <p:nvPr/>
          </p:nvSpPr>
          <p:spPr bwMode="auto">
            <a:xfrm>
              <a:off x="3966" y="375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3" name="Rectangle 5198"/>
            <p:cNvSpPr>
              <a:spLocks noChangeArrowheads="1"/>
            </p:cNvSpPr>
            <p:nvPr/>
          </p:nvSpPr>
          <p:spPr bwMode="auto">
            <a:xfrm>
              <a:off x="3968" y="3756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4" name="Rectangle 5199"/>
            <p:cNvSpPr>
              <a:spLocks noChangeArrowheads="1"/>
            </p:cNvSpPr>
            <p:nvPr/>
          </p:nvSpPr>
          <p:spPr bwMode="auto">
            <a:xfrm>
              <a:off x="3970" y="375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5" name="Rectangle 5200"/>
            <p:cNvSpPr>
              <a:spLocks noChangeArrowheads="1"/>
            </p:cNvSpPr>
            <p:nvPr/>
          </p:nvSpPr>
          <p:spPr bwMode="auto">
            <a:xfrm>
              <a:off x="3972" y="3756"/>
              <a:ext cx="1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6" name="Rectangle 5201"/>
            <p:cNvSpPr>
              <a:spLocks noChangeArrowheads="1"/>
            </p:cNvSpPr>
            <p:nvPr/>
          </p:nvSpPr>
          <p:spPr bwMode="auto">
            <a:xfrm>
              <a:off x="3973" y="375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7" name="Rectangle 5202"/>
            <p:cNvSpPr>
              <a:spLocks noChangeArrowheads="1"/>
            </p:cNvSpPr>
            <p:nvPr/>
          </p:nvSpPr>
          <p:spPr bwMode="auto">
            <a:xfrm>
              <a:off x="3975" y="375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8" name="Rectangle 5203"/>
            <p:cNvSpPr>
              <a:spLocks noChangeArrowheads="1"/>
            </p:cNvSpPr>
            <p:nvPr/>
          </p:nvSpPr>
          <p:spPr bwMode="auto">
            <a:xfrm>
              <a:off x="3977" y="3756"/>
              <a:ext cx="3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9" name="Rectangle 5204"/>
            <p:cNvSpPr>
              <a:spLocks noChangeArrowheads="1"/>
            </p:cNvSpPr>
            <p:nvPr/>
          </p:nvSpPr>
          <p:spPr bwMode="auto">
            <a:xfrm>
              <a:off x="3980" y="375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0" name="Rectangle 5205"/>
            <p:cNvSpPr>
              <a:spLocks noChangeArrowheads="1"/>
            </p:cNvSpPr>
            <p:nvPr/>
          </p:nvSpPr>
          <p:spPr bwMode="auto">
            <a:xfrm>
              <a:off x="3982" y="3756"/>
              <a:ext cx="1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1" name="Rectangle 5206"/>
            <p:cNvSpPr>
              <a:spLocks noChangeArrowheads="1"/>
            </p:cNvSpPr>
            <p:nvPr/>
          </p:nvSpPr>
          <p:spPr bwMode="auto">
            <a:xfrm>
              <a:off x="3983" y="3756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2" name="Rectangle 5207"/>
            <p:cNvSpPr>
              <a:spLocks noChangeArrowheads="1"/>
            </p:cNvSpPr>
            <p:nvPr/>
          </p:nvSpPr>
          <p:spPr bwMode="auto">
            <a:xfrm>
              <a:off x="3985" y="3756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3" name="Rectangle 5208"/>
            <p:cNvSpPr>
              <a:spLocks noChangeArrowheads="1"/>
            </p:cNvSpPr>
            <p:nvPr/>
          </p:nvSpPr>
          <p:spPr bwMode="auto">
            <a:xfrm>
              <a:off x="3987" y="375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4" name="Rectangle 5209"/>
            <p:cNvSpPr>
              <a:spLocks noChangeArrowheads="1"/>
            </p:cNvSpPr>
            <p:nvPr/>
          </p:nvSpPr>
          <p:spPr bwMode="auto">
            <a:xfrm>
              <a:off x="3989" y="3756"/>
              <a:ext cx="1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5" name="Rectangle 5210"/>
            <p:cNvSpPr>
              <a:spLocks noChangeArrowheads="1"/>
            </p:cNvSpPr>
            <p:nvPr/>
          </p:nvSpPr>
          <p:spPr bwMode="auto">
            <a:xfrm>
              <a:off x="3990" y="3756"/>
              <a:ext cx="3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6" name="Rectangle 5211"/>
            <p:cNvSpPr>
              <a:spLocks noChangeArrowheads="1"/>
            </p:cNvSpPr>
            <p:nvPr/>
          </p:nvSpPr>
          <p:spPr bwMode="auto">
            <a:xfrm>
              <a:off x="3993" y="3756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7" name="Rectangle 5212"/>
            <p:cNvSpPr>
              <a:spLocks noChangeArrowheads="1"/>
            </p:cNvSpPr>
            <p:nvPr/>
          </p:nvSpPr>
          <p:spPr bwMode="auto">
            <a:xfrm>
              <a:off x="3995" y="375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8" name="Rectangle 5213"/>
            <p:cNvSpPr>
              <a:spLocks noChangeArrowheads="1"/>
            </p:cNvSpPr>
            <p:nvPr/>
          </p:nvSpPr>
          <p:spPr bwMode="auto">
            <a:xfrm>
              <a:off x="3997" y="3756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9" name="Rectangle 5214"/>
            <p:cNvSpPr>
              <a:spLocks noChangeArrowheads="1"/>
            </p:cNvSpPr>
            <p:nvPr/>
          </p:nvSpPr>
          <p:spPr bwMode="auto">
            <a:xfrm>
              <a:off x="3999" y="3756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0" name="Rectangle 5215"/>
            <p:cNvSpPr>
              <a:spLocks noChangeArrowheads="1"/>
            </p:cNvSpPr>
            <p:nvPr/>
          </p:nvSpPr>
          <p:spPr bwMode="auto">
            <a:xfrm>
              <a:off x="4001" y="3756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1" name="Rectangle 5216"/>
            <p:cNvSpPr>
              <a:spLocks noChangeArrowheads="1"/>
            </p:cNvSpPr>
            <p:nvPr/>
          </p:nvSpPr>
          <p:spPr bwMode="auto">
            <a:xfrm>
              <a:off x="4003" y="375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2" name="Rectangle 5217"/>
            <p:cNvSpPr>
              <a:spLocks noChangeArrowheads="1"/>
            </p:cNvSpPr>
            <p:nvPr/>
          </p:nvSpPr>
          <p:spPr bwMode="auto">
            <a:xfrm>
              <a:off x="4005" y="3756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3" name="Rectangle 5218"/>
            <p:cNvSpPr>
              <a:spLocks noChangeArrowheads="1"/>
            </p:cNvSpPr>
            <p:nvPr/>
          </p:nvSpPr>
          <p:spPr bwMode="auto">
            <a:xfrm>
              <a:off x="4007" y="3756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42" name="Group 5219"/>
          <p:cNvGrpSpPr>
            <a:grpSpLocks/>
          </p:cNvGrpSpPr>
          <p:nvPr/>
        </p:nvGrpSpPr>
        <p:grpSpPr bwMode="auto">
          <a:xfrm>
            <a:off x="6208713" y="5395913"/>
            <a:ext cx="1773237" cy="1154112"/>
            <a:chOff x="3911" y="3399"/>
            <a:chExt cx="1117" cy="727"/>
          </a:xfrm>
        </p:grpSpPr>
        <p:sp>
          <p:nvSpPr>
            <p:cNvPr id="209154" name="Rectangle 5220"/>
            <p:cNvSpPr>
              <a:spLocks noChangeArrowheads="1"/>
            </p:cNvSpPr>
            <p:nvPr/>
          </p:nvSpPr>
          <p:spPr bwMode="auto">
            <a:xfrm>
              <a:off x="4009" y="3756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5" name="Rectangle 5221"/>
            <p:cNvSpPr>
              <a:spLocks noChangeArrowheads="1"/>
            </p:cNvSpPr>
            <p:nvPr/>
          </p:nvSpPr>
          <p:spPr bwMode="auto">
            <a:xfrm>
              <a:off x="4011" y="375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6" name="Rectangle 5222"/>
            <p:cNvSpPr>
              <a:spLocks noChangeArrowheads="1"/>
            </p:cNvSpPr>
            <p:nvPr/>
          </p:nvSpPr>
          <p:spPr bwMode="auto">
            <a:xfrm>
              <a:off x="4013" y="3756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7" name="Rectangle 5223"/>
            <p:cNvSpPr>
              <a:spLocks noChangeArrowheads="1"/>
            </p:cNvSpPr>
            <p:nvPr/>
          </p:nvSpPr>
          <p:spPr bwMode="auto">
            <a:xfrm>
              <a:off x="4015" y="3756"/>
              <a:ext cx="1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8" name="Rectangle 5224"/>
            <p:cNvSpPr>
              <a:spLocks noChangeArrowheads="1"/>
            </p:cNvSpPr>
            <p:nvPr/>
          </p:nvSpPr>
          <p:spPr bwMode="auto">
            <a:xfrm>
              <a:off x="4016" y="3756"/>
              <a:ext cx="3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9" name="Rectangle 5225"/>
            <p:cNvSpPr>
              <a:spLocks noChangeArrowheads="1"/>
            </p:cNvSpPr>
            <p:nvPr/>
          </p:nvSpPr>
          <p:spPr bwMode="auto">
            <a:xfrm>
              <a:off x="4019" y="375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0" name="Rectangle 5226"/>
            <p:cNvSpPr>
              <a:spLocks noChangeArrowheads="1"/>
            </p:cNvSpPr>
            <p:nvPr/>
          </p:nvSpPr>
          <p:spPr bwMode="auto">
            <a:xfrm>
              <a:off x="4021" y="3756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1" name="Rectangle 5227"/>
            <p:cNvSpPr>
              <a:spLocks noChangeArrowheads="1"/>
            </p:cNvSpPr>
            <p:nvPr/>
          </p:nvSpPr>
          <p:spPr bwMode="auto">
            <a:xfrm>
              <a:off x="4023" y="375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2" name="Rectangle 5228"/>
            <p:cNvSpPr>
              <a:spLocks noChangeArrowheads="1"/>
            </p:cNvSpPr>
            <p:nvPr/>
          </p:nvSpPr>
          <p:spPr bwMode="auto">
            <a:xfrm>
              <a:off x="4025" y="375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3" name="Rectangle 5229"/>
            <p:cNvSpPr>
              <a:spLocks noChangeArrowheads="1"/>
            </p:cNvSpPr>
            <p:nvPr/>
          </p:nvSpPr>
          <p:spPr bwMode="auto">
            <a:xfrm>
              <a:off x="4027" y="3756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4" name="Rectangle 5230"/>
            <p:cNvSpPr>
              <a:spLocks noChangeArrowheads="1"/>
            </p:cNvSpPr>
            <p:nvPr/>
          </p:nvSpPr>
          <p:spPr bwMode="auto">
            <a:xfrm>
              <a:off x="4029" y="375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5" name="Rectangle 5231"/>
            <p:cNvSpPr>
              <a:spLocks noChangeArrowheads="1"/>
            </p:cNvSpPr>
            <p:nvPr/>
          </p:nvSpPr>
          <p:spPr bwMode="auto">
            <a:xfrm>
              <a:off x="4031" y="3756"/>
              <a:ext cx="1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6" name="Rectangle 5232"/>
            <p:cNvSpPr>
              <a:spLocks noChangeArrowheads="1"/>
            </p:cNvSpPr>
            <p:nvPr/>
          </p:nvSpPr>
          <p:spPr bwMode="auto">
            <a:xfrm>
              <a:off x="4032" y="375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7" name="Rectangle 5233"/>
            <p:cNvSpPr>
              <a:spLocks noChangeArrowheads="1"/>
            </p:cNvSpPr>
            <p:nvPr/>
          </p:nvSpPr>
          <p:spPr bwMode="auto">
            <a:xfrm>
              <a:off x="4034" y="3756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8" name="Rectangle 5234"/>
            <p:cNvSpPr>
              <a:spLocks noChangeArrowheads="1"/>
            </p:cNvSpPr>
            <p:nvPr/>
          </p:nvSpPr>
          <p:spPr bwMode="auto">
            <a:xfrm>
              <a:off x="4036" y="3756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9" name="Rectangle 5235"/>
            <p:cNvSpPr>
              <a:spLocks noChangeArrowheads="1"/>
            </p:cNvSpPr>
            <p:nvPr/>
          </p:nvSpPr>
          <p:spPr bwMode="auto">
            <a:xfrm>
              <a:off x="4038" y="3756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0" name="Rectangle 5236"/>
            <p:cNvSpPr>
              <a:spLocks noChangeArrowheads="1"/>
            </p:cNvSpPr>
            <p:nvPr/>
          </p:nvSpPr>
          <p:spPr bwMode="auto">
            <a:xfrm>
              <a:off x="4040" y="3756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1" name="Rectangle 5237"/>
            <p:cNvSpPr>
              <a:spLocks noChangeArrowheads="1"/>
            </p:cNvSpPr>
            <p:nvPr/>
          </p:nvSpPr>
          <p:spPr bwMode="auto">
            <a:xfrm>
              <a:off x="4042" y="3756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2" name="Rectangle 5238"/>
            <p:cNvSpPr>
              <a:spLocks noChangeArrowheads="1"/>
            </p:cNvSpPr>
            <p:nvPr/>
          </p:nvSpPr>
          <p:spPr bwMode="auto">
            <a:xfrm>
              <a:off x="4044" y="3756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3" name="Rectangle 5239"/>
            <p:cNvSpPr>
              <a:spLocks noChangeArrowheads="1"/>
            </p:cNvSpPr>
            <p:nvPr/>
          </p:nvSpPr>
          <p:spPr bwMode="auto">
            <a:xfrm>
              <a:off x="4046" y="375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4" name="Rectangle 5240"/>
            <p:cNvSpPr>
              <a:spLocks noChangeArrowheads="1"/>
            </p:cNvSpPr>
            <p:nvPr/>
          </p:nvSpPr>
          <p:spPr bwMode="auto">
            <a:xfrm>
              <a:off x="4048" y="3756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5" name="Rectangle 5241"/>
            <p:cNvSpPr>
              <a:spLocks noChangeArrowheads="1"/>
            </p:cNvSpPr>
            <p:nvPr/>
          </p:nvSpPr>
          <p:spPr bwMode="auto">
            <a:xfrm>
              <a:off x="4050" y="3756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6" name="Rectangle 5242"/>
            <p:cNvSpPr>
              <a:spLocks noChangeArrowheads="1"/>
            </p:cNvSpPr>
            <p:nvPr/>
          </p:nvSpPr>
          <p:spPr bwMode="auto">
            <a:xfrm>
              <a:off x="4052" y="375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7" name="Rectangle 5243"/>
            <p:cNvSpPr>
              <a:spLocks noChangeArrowheads="1"/>
            </p:cNvSpPr>
            <p:nvPr/>
          </p:nvSpPr>
          <p:spPr bwMode="auto">
            <a:xfrm>
              <a:off x="4054" y="3756"/>
              <a:ext cx="1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8" name="Rectangle 5244"/>
            <p:cNvSpPr>
              <a:spLocks noChangeArrowheads="1"/>
            </p:cNvSpPr>
            <p:nvPr/>
          </p:nvSpPr>
          <p:spPr bwMode="auto">
            <a:xfrm>
              <a:off x="4055" y="3756"/>
              <a:ext cx="3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9" name="Rectangle 5245"/>
            <p:cNvSpPr>
              <a:spLocks noChangeArrowheads="1"/>
            </p:cNvSpPr>
            <p:nvPr/>
          </p:nvSpPr>
          <p:spPr bwMode="auto">
            <a:xfrm>
              <a:off x="4058" y="3756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0" name="Rectangle 5246"/>
            <p:cNvSpPr>
              <a:spLocks noChangeArrowheads="1"/>
            </p:cNvSpPr>
            <p:nvPr/>
          </p:nvSpPr>
          <p:spPr bwMode="auto">
            <a:xfrm>
              <a:off x="4060" y="3756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1" name="Rectangle 5247"/>
            <p:cNvSpPr>
              <a:spLocks noChangeArrowheads="1"/>
            </p:cNvSpPr>
            <p:nvPr/>
          </p:nvSpPr>
          <p:spPr bwMode="auto">
            <a:xfrm>
              <a:off x="4062" y="3756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2" name="Rectangle 5248"/>
            <p:cNvSpPr>
              <a:spLocks noChangeArrowheads="1"/>
            </p:cNvSpPr>
            <p:nvPr/>
          </p:nvSpPr>
          <p:spPr bwMode="auto">
            <a:xfrm>
              <a:off x="4064" y="375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3" name="Rectangle 5249"/>
            <p:cNvSpPr>
              <a:spLocks noChangeArrowheads="1"/>
            </p:cNvSpPr>
            <p:nvPr/>
          </p:nvSpPr>
          <p:spPr bwMode="auto">
            <a:xfrm>
              <a:off x="4066" y="3756"/>
              <a:ext cx="1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4" name="Rectangle 5250"/>
            <p:cNvSpPr>
              <a:spLocks noChangeArrowheads="1"/>
            </p:cNvSpPr>
            <p:nvPr/>
          </p:nvSpPr>
          <p:spPr bwMode="auto">
            <a:xfrm>
              <a:off x="4067" y="3756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5" name="Rectangle 5251"/>
            <p:cNvSpPr>
              <a:spLocks noChangeArrowheads="1"/>
            </p:cNvSpPr>
            <p:nvPr/>
          </p:nvSpPr>
          <p:spPr bwMode="auto">
            <a:xfrm>
              <a:off x="4069" y="3756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6" name="Rectangle 5252"/>
            <p:cNvSpPr>
              <a:spLocks noChangeArrowheads="1"/>
            </p:cNvSpPr>
            <p:nvPr/>
          </p:nvSpPr>
          <p:spPr bwMode="auto">
            <a:xfrm>
              <a:off x="4071" y="3756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7" name="Rectangle 5253"/>
            <p:cNvSpPr>
              <a:spLocks noChangeArrowheads="1"/>
            </p:cNvSpPr>
            <p:nvPr/>
          </p:nvSpPr>
          <p:spPr bwMode="auto">
            <a:xfrm>
              <a:off x="3925" y="3757"/>
              <a:ext cx="149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8" name="Rectangle 5254"/>
            <p:cNvSpPr>
              <a:spLocks noChangeArrowheads="1"/>
            </p:cNvSpPr>
            <p:nvPr/>
          </p:nvSpPr>
          <p:spPr bwMode="auto">
            <a:xfrm>
              <a:off x="3929" y="3761"/>
              <a:ext cx="32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9" name="Rectangle 5255"/>
            <p:cNvSpPr>
              <a:spLocks noChangeArrowheads="1"/>
            </p:cNvSpPr>
            <p:nvPr/>
          </p:nvSpPr>
          <p:spPr bwMode="auto">
            <a:xfrm>
              <a:off x="3929" y="3761"/>
              <a:ext cx="32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0" name="Rectangle 5256"/>
            <p:cNvSpPr>
              <a:spLocks noChangeArrowheads="1"/>
            </p:cNvSpPr>
            <p:nvPr/>
          </p:nvSpPr>
          <p:spPr bwMode="auto">
            <a:xfrm>
              <a:off x="3931" y="3763"/>
              <a:ext cx="8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1" name="Rectangle 5257"/>
            <p:cNvSpPr>
              <a:spLocks noChangeArrowheads="1"/>
            </p:cNvSpPr>
            <p:nvPr/>
          </p:nvSpPr>
          <p:spPr bwMode="auto">
            <a:xfrm>
              <a:off x="3951" y="3763"/>
              <a:ext cx="9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2" name="Rectangle 5258"/>
            <p:cNvSpPr>
              <a:spLocks noChangeArrowheads="1"/>
            </p:cNvSpPr>
            <p:nvPr/>
          </p:nvSpPr>
          <p:spPr bwMode="auto">
            <a:xfrm>
              <a:off x="3931" y="3769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3" name="Rectangle 5259"/>
            <p:cNvSpPr>
              <a:spLocks noChangeArrowheads="1"/>
            </p:cNvSpPr>
            <p:nvPr/>
          </p:nvSpPr>
          <p:spPr bwMode="auto">
            <a:xfrm>
              <a:off x="3941" y="3769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4" name="Rectangle 5260"/>
            <p:cNvSpPr>
              <a:spLocks noChangeArrowheads="1"/>
            </p:cNvSpPr>
            <p:nvPr/>
          </p:nvSpPr>
          <p:spPr bwMode="auto">
            <a:xfrm>
              <a:off x="3941" y="3763"/>
              <a:ext cx="8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5" name="Rectangle 5261"/>
            <p:cNvSpPr>
              <a:spLocks noChangeArrowheads="1"/>
            </p:cNvSpPr>
            <p:nvPr/>
          </p:nvSpPr>
          <p:spPr bwMode="auto">
            <a:xfrm>
              <a:off x="3951" y="3769"/>
              <a:ext cx="9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6" name="Freeform 5262"/>
            <p:cNvSpPr>
              <a:spLocks noEditPoints="1"/>
            </p:cNvSpPr>
            <p:nvPr/>
          </p:nvSpPr>
          <p:spPr bwMode="auto">
            <a:xfrm>
              <a:off x="3925" y="3813"/>
              <a:ext cx="149" cy="162"/>
            </a:xfrm>
            <a:custGeom>
              <a:avLst/>
              <a:gdLst>
                <a:gd name="T0" fmla="*/ 1 w 296"/>
                <a:gd name="T1" fmla="*/ 0 h 325"/>
                <a:gd name="T2" fmla="*/ 1 w 296"/>
                <a:gd name="T3" fmla="*/ 0 h 325"/>
                <a:gd name="T4" fmla="*/ 0 w 296"/>
                <a:gd name="T5" fmla="*/ 0 h 325"/>
                <a:gd name="T6" fmla="*/ 0 w 296"/>
                <a:gd name="T7" fmla="*/ 0 h 325"/>
                <a:gd name="T8" fmla="*/ 1 w 296"/>
                <a:gd name="T9" fmla="*/ 0 h 325"/>
                <a:gd name="T10" fmla="*/ 1 w 296"/>
                <a:gd name="T11" fmla="*/ 0 h 325"/>
                <a:gd name="T12" fmla="*/ 1 w 296"/>
                <a:gd name="T13" fmla="*/ 0 h 325"/>
                <a:gd name="T14" fmla="*/ 0 w 296"/>
                <a:gd name="T15" fmla="*/ 0 h 325"/>
                <a:gd name="T16" fmla="*/ 0 w 296"/>
                <a:gd name="T17" fmla="*/ 0 h 325"/>
                <a:gd name="T18" fmla="*/ 1 w 296"/>
                <a:gd name="T19" fmla="*/ 0 h 325"/>
                <a:gd name="T20" fmla="*/ 1 w 296"/>
                <a:gd name="T21" fmla="*/ 0 h 325"/>
                <a:gd name="T22" fmla="*/ 1 w 296"/>
                <a:gd name="T23" fmla="*/ 0 h 325"/>
                <a:gd name="T24" fmla="*/ 0 w 296"/>
                <a:gd name="T25" fmla="*/ 0 h 325"/>
                <a:gd name="T26" fmla="*/ 0 w 296"/>
                <a:gd name="T27" fmla="*/ 0 h 325"/>
                <a:gd name="T28" fmla="*/ 1 w 296"/>
                <a:gd name="T29" fmla="*/ 0 h 325"/>
                <a:gd name="T30" fmla="*/ 1 w 296"/>
                <a:gd name="T31" fmla="*/ 0 h 325"/>
                <a:gd name="T32" fmla="*/ 1 w 296"/>
                <a:gd name="T33" fmla="*/ 0 h 325"/>
                <a:gd name="T34" fmla="*/ 0 w 296"/>
                <a:gd name="T35" fmla="*/ 0 h 325"/>
                <a:gd name="T36" fmla="*/ 0 w 296"/>
                <a:gd name="T37" fmla="*/ 0 h 325"/>
                <a:gd name="T38" fmla="*/ 1 w 296"/>
                <a:gd name="T39" fmla="*/ 0 h 325"/>
                <a:gd name="T40" fmla="*/ 1 w 296"/>
                <a:gd name="T41" fmla="*/ 0 h 325"/>
                <a:gd name="T42" fmla="*/ 1 w 296"/>
                <a:gd name="T43" fmla="*/ 0 h 325"/>
                <a:gd name="T44" fmla="*/ 0 w 296"/>
                <a:gd name="T45" fmla="*/ 0 h 325"/>
                <a:gd name="T46" fmla="*/ 0 w 296"/>
                <a:gd name="T47" fmla="*/ 0 h 325"/>
                <a:gd name="T48" fmla="*/ 1 w 296"/>
                <a:gd name="T49" fmla="*/ 0 h 325"/>
                <a:gd name="T50" fmla="*/ 1 w 296"/>
                <a:gd name="T51" fmla="*/ 0 h 325"/>
                <a:gd name="T52" fmla="*/ 1 w 296"/>
                <a:gd name="T53" fmla="*/ 0 h 325"/>
                <a:gd name="T54" fmla="*/ 0 w 296"/>
                <a:gd name="T55" fmla="*/ 0 h 325"/>
                <a:gd name="T56" fmla="*/ 0 w 296"/>
                <a:gd name="T57" fmla="*/ 0 h 325"/>
                <a:gd name="T58" fmla="*/ 1 w 296"/>
                <a:gd name="T59" fmla="*/ 0 h 325"/>
                <a:gd name="T60" fmla="*/ 1 w 296"/>
                <a:gd name="T61" fmla="*/ 0 h 325"/>
                <a:gd name="T62" fmla="*/ 1 w 296"/>
                <a:gd name="T63" fmla="*/ 0 h 325"/>
                <a:gd name="T64" fmla="*/ 1 w 296"/>
                <a:gd name="T65" fmla="*/ 0 h 325"/>
                <a:gd name="T66" fmla="*/ 1 w 296"/>
                <a:gd name="T67" fmla="*/ 0 h 325"/>
                <a:gd name="T68" fmla="*/ 1 w 296"/>
                <a:gd name="T69" fmla="*/ 0 h 325"/>
                <a:gd name="T70" fmla="*/ 1 w 296"/>
                <a:gd name="T71" fmla="*/ 0 h 325"/>
                <a:gd name="T72" fmla="*/ 1 w 296"/>
                <a:gd name="T73" fmla="*/ 0 h 325"/>
                <a:gd name="T74" fmla="*/ 1 w 296"/>
                <a:gd name="T75" fmla="*/ 0 h 325"/>
                <a:gd name="T76" fmla="*/ 1 w 296"/>
                <a:gd name="T77" fmla="*/ 0 h 325"/>
                <a:gd name="T78" fmla="*/ 1 w 296"/>
                <a:gd name="T79" fmla="*/ 0 h 325"/>
                <a:gd name="T80" fmla="*/ 1 w 296"/>
                <a:gd name="T81" fmla="*/ 0 h 325"/>
                <a:gd name="T82" fmla="*/ 1 w 296"/>
                <a:gd name="T83" fmla="*/ 0 h 325"/>
                <a:gd name="T84" fmla="*/ 0 w 296"/>
                <a:gd name="T85" fmla="*/ 0 h 325"/>
                <a:gd name="T86" fmla="*/ 0 w 296"/>
                <a:gd name="T87" fmla="*/ 0 h 325"/>
                <a:gd name="T88" fmla="*/ 1 w 296"/>
                <a:gd name="T89" fmla="*/ 0 h 325"/>
                <a:gd name="T90" fmla="*/ 1 w 296"/>
                <a:gd name="T91" fmla="*/ 0 h 325"/>
                <a:gd name="T92" fmla="*/ 1 w 296"/>
                <a:gd name="T93" fmla="*/ 0 h 325"/>
                <a:gd name="T94" fmla="*/ 0 w 296"/>
                <a:gd name="T95" fmla="*/ 0 h 325"/>
                <a:gd name="T96" fmla="*/ 0 w 296"/>
                <a:gd name="T97" fmla="*/ 0 h 325"/>
                <a:gd name="T98" fmla="*/ 1 w 296"/>
                <a:gd name="T99" fmla="*/ 0 h 325"/>
                <a:gd name="T100" fmla="*/ 1 w 296"/>
                <a:gd name="T101" fmla="*/ 0 h 325"/>
                <a:gd name="T102" fmla="*/ 1 w 296"/>
                <a:gd name="T103" fmla="*/ 0 h 325"/>
                <a:gd name="T104" fmla="*/ 0 w 296"/>
                <a:gd name="T105" fmla="*/ 0 h 325"/>
                <a:gd name="T106" fmla="*/ 0 w 296"/>
                <a:gd name="T107" fmla="*/ 0 h 325"/>
                <a:gd name="T108" fmla="*/ 1 w 296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6"/>
                <a:gd name="T166" fmla="*/ 0 h 325"/>
                <a:gd name="T167" fmla="*/ 296 w 296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6" h="325">
                  <a:moveTo>
                    <a:pt x="296" y="161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6" y="161"/>
                  </a:lnTo>
                  <a:close/>
                  <a:moveTo>
                    <a:pt x="296" y="128"/>
                  </a:moveTo>
                  <a:lnTo>
                    <a:pt x="296" y="132"/>
                  </a:lnTo>
                  <a:lnTo>
                    <a:pt x="0" y="132"/>
                  </a:lnTo>
                  <a:lnTo>
                    <a:pt x="0" y="128"/>
                  </a:lnTo>
                  <a:lnTo>
                    <a:pt x="296" y="128"/>
                  </a:lnTo>
                  <a:close/>
                  <a:moveTo>
                    <a:pt x="296" y="96"/>
                  </a:moveTo>
                  <a:lnTo>
                    <a:pt x="29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6" y="96"/>
                  </a:lnTo>
                  <a:close/>
                  <a:moveTo>
                    <a:pt x="296" y="63"/>
                  </a:moveTo>
                  <a:lnTo>
                    <a:pt x="296" y="67"/>
                  </a:lnTo>
                  <a:lnTo>
                    <a:pt x="0" y="67"/>
                  </a:lnTo>
                  <a:lnTo>
                    <a:pt x="0" y="63"/>
                  </a:lnTo>
                  <a:lnTo>
                    <a:pt x="296" y="63"/>
                  </a:lnTo>
                  <a:close/>
                  <a:moveTo>
                    <a:pt x="296" y="32"/>
                  </a:moveTo>
                  <a:lnTo>
                    <a:pt x="296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6" y="32"/>
                  </a:lnTo>
                  <a:close/>
                  <a:moveTo>
                    <a:pt x="296" y="0"/>
                  </a:moveTo>
                  <a:lnTo>
                    <a:pt x="296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4"/>
                  </a:moveTo>
                  <a:lnTo>
                    <a:pt x="296" y="228"/>
                  </a:lnTo>
                  <a:lnTo>
                    <a:pt x="264" y="228"/>
                  </a:lnTo>
                  <a:lnTo>
                    <a:pt x="264" y="224"/>
                  </a:lnTo>
                  <a:lnTo>
                    <a:pt x="296" y="224"/>
                  </a:lnTo>
                  <a:close/>
                  <a:moveTo>
                    <a:pt x="296" y="192"/>
                  </a:moveTo>
                  <a:lnTo>
                    <a:pt x="296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6" y="192"/>
                  </a:lnTo>
                  <a:close/>
                  <a:moveTo>
                    <a:pt x="296" y="257"/>
                  </a:moveTo>
                  <a:lnTo>
                    <a:pt x="296" y="260"/>
                  </a:lnTo>
                  <a:lnTo>
                    <a:pt x="0" y="260"/>
                  </a:lnTo>
                  <a:lnTo>
                    <a:pt x="0" y="257"/>
                  </a:lnTo>
                  <a:lnTo>
                    <a:pt x="296" y="257"/>
                  </a:lnTo>
                  <a:close/>
                  <a:moveTo>
                    <a:pt x="296" y="288"/>
                  </a:moveTo>
                  <a:lnTo>
                    <a:pt x="296" y="292"/>
                  </a:lnTo>
                  <a:lnTo>
                    <a:pt x="0" y="292"/>
                  </a:lnTo>
                  <a:lnTo>
                    <a:pt x="0" y="288"/>
                  </a:lnTo>
                  <a:lnTo>
                    <a:pt x="296" y="288"/>
                  </a:lnTo>
                  <a:close/>
                  <a:moveTo>
                    <a:pt x="296" y="321"/>
                  </a:moveTo>
                  <a:lnTo>
                    <a:pt x="296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6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7" name="Freeform 5263"/>
            <p:cNvSpPr>
              <a:spLocks/>
            </p:cNvSpPr>
            <p:nvPr/>
          </p:nvSpPr>
          <p:spPr bwMode="auto">
            <a:xfrm>
              <a:off x="4045" y="3899"/>
              <a:ext cx="24" cy="38"/>
            </a:xfrm>
            <a:custGeom>
              <a:avLst/>
              <a:gdLst>
                <a:gd name="T0" fmla="*/ 1 w 48"/>
                <a:gd name="T1" fmla="*/ 0 h 77"/>
                <a:gd name="T2" fmla="*/ 1 w 48"/>
                <a:gd name="T3" fmla="*/ 0 h 77"/>
                <a:gd name="T4" fmla="*/ 1 w 48"/>
                <a:gd name="T5" fmla="*/ 0 h 77"/>
                <a:gd name="T6" fmla="*/ 1 w 48"/>
                <a:gd name="T7" fmla="*/ 0 h 77"/>
                <a:gd name="T8" fmla="*/ 1 w 48"/>
                <a:gd name="T9" fmla="*/ 0 h 77"/>
                <a:gd name="T10" fmla="*/ 1 w 48"/>
                <a:gd name="T11" fmla="*/ 0 h 77"/>
                <a:gd name="T12" fmla="*/ 1 w 48"/>
                <a:gd name="T13" fmla="*/ 0 h 77"/>
                <a:gd name="T14" fmla="*/ 1 w 48"/>
                <a:gd name="T15" fmla="*/ 0 h 77"/>
                <a:gd name="T16" fmla="*/ 1 w 48"/>
                <a:gd name="T17" fmla="*/ 0 h 77"/>
                <a:gd name="T18" fmla="*/ 1 w 48"/>
                <a:gd name="T19" fmla="*/ 0 h 77"/>
                <a:gd name="T20" fmla="*/ 0 w 48"/>
                <a:gd name="T21" fmla="*/ 0 h 77"/>
                <a:gd name="T22" fmla="*/ 0 w 48"/>
                <a:gd name="T23" fmla="*/ 0 h 77"/>
                <a:gd name="T24" fmla="*/ 0 w 48"/>
                <a:gd name="T25" fmla="*/ 0 h 77"/>
                <a:gd name="T26" fmla="*/ 1 w 48"/>
                <a:gd name="T27" fmla="*/ 0 h 77"/>
                <a:gd name="T28" fmla="*/ 1 w 48"/>
                <a:gd name="T29" fmla="*/ 0 h 77"/>
                <a:gd name="T30" fmla="*/ 1 w 48"/>
                <a:gd name="T31" fmla="*/ 0 h 77"/>
                <a:gd name="T32" fmla="*/ 1 w 48"/>
                <a:gd name="T33" fmla="*/ 0 h 77"/>
                <a:gd name="T34" fmla="*/ 1 w 48"/>
                <a:gd name="T35" fmla="*/ 0 h 77"/>
                <a:gd name="T36" fmla="*/ 1 w 48"/>
                <a:gd name="T37" fmla="*/ 0 h 77"/>
                <a:gd name="T38" fmla="*/ 1 w 48"/>
                <a:gd name="T39" fmla="*/ 0 h 77"/>
                <a:gd name="T40" fmla="*/ 1 w 48"/>
                <a:gd name="T41" fmla="*/ 0 h 77"/>
                <a:gd name="T42" fmla="*/ 1 w 48"/>
                <a:gd name="T43" fmla="*/ 0 h 77"/>
                <a:gd name="T44" fmla="*/ 1 w 48"/>
                <a:gd name="T45" fmla="*/ 0 h 77"/>
                <a:gd name="T46" fmla="*/ 1 w 48"/>
                <a:gd name="T47" fmla="*/ 0 h 77"/>
                <a:gd name="T48" fmla="*/ 1 w 48"/>
                <a:gd name="T49" fmla="*/ 0 h 77"/>
                <a:gd name="T50" fmla="*/ 1 w 48"/>
                <a:gd name="T51" fmla="*/ 0 h 77"/>
                <a:gd name="T52" fmla="*/ 1 w 48"/>
                <a:gd name="T53" fmla="*/ 0 h 77"/>
                <a:gd name="T54" fmla="*/ 1 w 48"/>
                <a:gd name="T55" fmla="*/ 0 h 77"/>
                <a:gd name="T56" fmla="*/ 1 w 48"/>
                <a:gd name="T57" fmla="*/ 0 h 77"/>
                <a:gd name="T58" fmla="*/ 1 w 48"/>
                <a:gd name="T59" fmla="*/ 0 h 77"/>
                <a:gd name="T60" fmla="*/ 1 w 48"/>
                <a:gd name="T61" fmla="*/ 0 h 77"/>
                <a:gd name="T62" fmla="*/ 1 w 48"/>
                <a:gd name="T63" fmla="*/ 0 h 77"/>
                <a:gd name="T64" fmla="*/ 1 w 48"/>
                <a:gd name="T65" fmla="*/ 0 h 77"/>
                <a:gd name="T66" fmla="*/ 1 w 48"/>
                <a:gd name="T67" fmla="*/ 0 h 77"/>
                <a:gd name="T68" fmla="*/ 1 w 48"/>
                <a:gd name="T69" fmla="*/ 0 h 77"/>
                <a:gd name="T70" fmla="*/ 1 w 48"/>
                <a:gd name="T71" fmla="*/ 0 h 77"/>
                <a:gd name="T72" fmla="*/ 1 w 48"/>
                <a:gd name="T73" fmla="*/ 0 h 77"/>
                <a:gd name="T74" fmla="*/ 1 w 48"/>
                <a:gd name="T75" fmla="*/ 0 h 77"/>
                <a:gd name="T76" fmla="*/ 1 w 48"/>
                <a:gd name="T77" fmla="*/ 0 h 77"/>
                <a:gd name="T78" fmla="*/ 1 w 48"/>
                <a:gd name="T79" fmla="*/ 0 h 77"/>
                <a:gd name="T80" fmla="*/ 1 w 48"/>
                <a:gd name="T81" fmla="*/ 0 h 77"/>
                <a:gd name="T82" fmla="*/ 1 w 48"/>
                <a:gd name="T83" fmla="*/ 0 h 77"/>
                <a:gd name="T84" fmla="*/ 1 w 48"/>
                <a:gd name="T85" fmla="*/ 0 h 77"/>
                <a:gd name="T86" fmla="*/ 1 w 48"/>
                <a:gd name="T87" fmla="*/ 0 h 77"/>
                <a:gd name="T88" fmla="*/ 1 w 48"/>
                <a:gd name="T89" fmla="*/ 0 h 77"/>
                <a:gd name="T90" fmla="*/ 1 w 48"/>
                <a:gd name="T91" fmla="*/ 0 h 7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7"/>
                <a:gd name="T140" fmla="*/ 48 w 48"/>
                <a:gd name="T141" fmla="*/ 77 h 7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7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5" y="3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7" y="11"/>
                  </a:lnTo>
                  <a:lnTo>
                    <a:pt x="3" y="16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3" y="59"/>
                  </a:lnTo>
                  <a:lnTo>
                    <a:pt x="7" y="66"/>
                  </a:lnTo>
                  <a:lnTo>
                    <a:pt x="11" y="71"/>
                  </a:lnTo>
                  <a:lnTo>
                    <a:pt x="12" y="72"/>
                  </a:lnTo>
                  <a:lnTo>
                    <a:pt x="15" y="74"/>
                  </a:lnTo>
                  <a:lnTo>
                    <a:pt x="17" y="76"/>
                  </a:lnTo>
                  <a:lnTo>
                    <a:pt x="19" y="76"/>
                  </a:lnTo>
                  <a:lnTo>
                    <a:pt x="21" y="77"/>
                  </a:lnTo>
                  <a:lnTo>
                    <a:pt x="24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4" y="74"/>
                  </a:lnTo>
                  <a:lnTo>
                    <a:pt x="35" y="72"/>
                  </a:lnTo>
                  <a:lnTo>
                    <a:pt x="38" y="71"/>
                  </a:lnTo>
                  <a:lnTo>
                    <a:pt x="41" y="66"/>
                  </a:lnTo>
                  <a:lnTo>
                    <a:pt x="44" y="59"/>
                  </a:lnTo>
                  <a:lnTo>
                    <a:pt x="46" y="53"/>
                  </a:lnTo>
                  <a:lnTo>
                    <a:pt x="48" y="45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6" y="24"/>
                  </a:lnTo>
                  <a:lnTo>
                    <a:pt x="44" y="16"/>
                  </a:lnTo>
                  <a:lnTo>
                    <a:pt x="41" y="11"/>
                  </a:lnTo>
                  <a:lnTo>
                    <a:pt x="38" y="6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198" name="Picture 5264"/>
            <p:cNvPicPr>
              <a:picLocks noChangeAspect="1" noChangeArrowheads="1"/>
            </p:cNvPicPr>
            <p:nvPr/>
          </p:nvPicPr>
          <p:blipFill>
            <a:blip r:embed="rId6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5" y="3899"/>
              <a:ext cx="24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199" name="Rectangle 5265"/>
            <p:cNvSpPr>
              <a:spLocks noChangeArrowheads="1"/>
            </p:cNvSpPr>
            <p:nvPr/>
          </p:nvSpPr>
          <p:spPr bwMode="auto">
            <a:xfrm>
              <a:off x="4057" y="3779"/>
              <a:ext cx="4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00" name="Rectangle 5266"/>
            <p:cNvSpPr>
              <a:spLocks noChangeArrowheads="1"/>
            </p:cNvSpPr>
            <p:nvPr/>
          </p:nvSpPr>
          <p:spPr bwMode="auto">
            <a:xfrm>
              <a:off x="4055" y="3779"/>
              <a:ext cx="4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01" name="Freeform 5267"/>
            <p:cNvSpPr>
              <a:spLocks/>
            </p:cNvSpPr>
            <p:nvPr/>
          </p:nvSpPr>
          <p:spPr bwMode="auto">
            <a:xfrm>
              <a:off x="4051" y="3951"/>
              <a:ext cx="13" cy="14"/>
            </a:xfrm>
            <a:custGeom>
              <a:avLst/>
              <a:gdLst>
                <a:gd name="T0" fmla="*/ 0 w 27"/>
                <a:gd name="T1" fmla="*/ 1 h 26"/>
                <a:gd name="T2" fmla="*/ 0 w 27"/>
                <a:gd name="T3" fmla="*/ 1 h 26"/>
                <a:gd name="T4" fmla="*/ 0 w 27"/>
                <a:gd name="T5" fmla="*/ 1 h 26"/>
                <a:gd name="T6" fmla="*/ 0 w 27"/>
                <a:gd name="T7" fmla="*/ 1 h 26"/>
                <a:gd name="T8" fmla="*/ 0 w 27"/>
                <a:gd name="T9" fmla="*/ 1 h 26"/>
                <a:gd name="T10" fmla="*/ 0 w 27"/>
                <a:gd name="T11" fmla="*/ 1 h 26"/>
                <a:gd name="T12" fmla="*/ 0 w 27"/>
                <a:gd name="T13" fmla="*/ 1 h 26"/>
                <a:gd name="T14" fmla="*/ 0 w 27"/>
                <a:gd name="T15" fmla="*/ 0 h 26"/>
                <a:gd name="T16" fmla="*/ 0 w 27"/>
                <a:gd name="T17" fmla="*/ 0 h 26"/>
                <a:gd name="T18" fmla="*/ 0 w 27"/>
                <a:gd name="T19" fmla="*/ 0 h 26"/>
                <a:gd name="T20" fmla="*/ 0 w 27"/>
                <a:gd name="T21" fmla="*/ 1 h 26"/>
                <a:gd name="T22" fmla="*/ 0 w 27"/>
                <a:gd name="T23" fmla="*/ 1 h 26"/>
                <a:gd name="T24" fmla="*/ 0 w 27"/>
                <a:gd name="T25" fmla="*/ 1 h 26"/>
                <a:gd name="T26" fmla="*/ 0 w 27"/>
                <a:gd name="T27" fmla="*/ 1 h 26"/>
                <a:gd name="T28" fmla="*/ 0 w 27"/>
                <a:gd name="T29" fmla="*/ 1 h 26"/>
                <a:gd name="T30" fmla="*/ 0 w 27"/>
                <a:gd name="T31" fmla="*/ 1 h 26"/>
                <a:gd name="T32" fmla="*/ 0 w 27"/>
                <a:gd name="T33" fmla="*/ 1 h 26"/>
                <a:gd name="T34" fmla="*/ 0 w 27"/>
                <a:gd name="T35" fmla="*/ 1 h 26"/>
                <a:gd name="T36" fmla="*/ 0 w 27"/>
                <a:gd name="T37" fmla="*/ 1 h 26"/>
                <a:gd name="T38" fmla="*/ 0 w 27"/>
                <a:gd name="T39" fmla="*/ 1 h 26"/>
                <a:gd name="T40" fmla="*/ 0 w 27"/>
                <a:gd name="T41" fmla="*/ 1 h 26"/>
                <a:gd name="T42" fmla="*/ 0 w 27"/>
                <a:gd name="T43" fmla="*/ 1 h 26"/>
                <a:gd name="T44" fmla="*/ 0 w 27"/>
                <a:gd name="T45" fmla="*/ 1 h 26"/>
                <a:gd name="T46" fmla="*/ 0 w 27"/>
                <a:gd name="T47" fmla="*/ 1 h 26"/>
                <a:gd name="T48" fmla="*/ 0 w 27"/>
                <a:gd name="T49" fmla="*/ 1 h 26"/>
                <a:gd name="T50" fmla="*/ 0 w 27"/>
                <a:gd name="T51" fmla="*/ 1 h 26"/>
                <a:gd name="T52" fmla="*/ 0 w 27"/>
                <a:gd name="T53" fmla="*/ 1 h 26"/>
                <a:gd name="T54" fmla="*/ 0 w 27"/>
                <a:gd name="T55" fmla="*/ 1 h 26"/>
                <a:gd name="T56" fmla="*/ 0 w 27"/>
                <a:gd name="T57" fmla="*/ 1 h 26"/>
                <a:gd name="T58" fmla="*/ 0 w 27"/>
                <a:gd name="T59" fmla="*/ 1 h 26"/>
                <a:gd name="T60" fmla="*/ 0 w 27"/>
                <a:gd name="T61" fmla="*/ 1 h 26"/>
                <a:gd name="T62" fmla="*/ 0 w 27"/>
                <a:gd name="T63" fmla="*/ 1 h 26"/>
                <a:gd name="T64" fmla="*/ 0 w 27"/>
                <a:gd name="T65" fmla="*/ 1 h 26"/>
                <a:gd name="T66" fmla="*/ 0 w 27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"/>
                <a:gd name="T103" fmla="*/ 0 h 26"/>
                <a:gd name="T104" fmla="*/ 27 w 27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" h="26">
                  <a:moveTo>
                    <a:pt x="0" y="12"/>
                  </a:moveTo>
                  <a:lnTo>
                    <a:pt x="0" y="10"/>
                  </a:lnTo>
                  <a:lnTo>
                    <a:pt x="1" y="7"/>
                  </a:lnTo>
                  <a:lnTo>
                    <a:pt x="3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20" y="2"/>
                  </a:lnTo>
                  <a:lnTo>
                    <a:pt x="23" y="4"/>
                  </a:lnTo>
                  <a:lnTo>
                    <a:pt x="24" y="6"/>
                  </a:lnTo>
                  <a:lnTo>
                    <a:pt x="25" y="7"/>
                  </a:lnTo>
                  <a:lnTo>
                    <a:pt x="27" y="10"/>
                  </a:lnTo>
                  <a:lnTo>
                    <a:pt x="27" y="12"/>
                  </a:lnTo>
                  <a:lnTo>
                    <a:pt x="27" y="15"/>
                  </a:lnTo>
                  <a:lnTo>
                    <a:pt x="25" y="17"/>
                  </a:lnTo>
                  <a:lnTo>
                    <a:pt x="24" y="20"/>
                  </a:lnTo>
                  <a:lnTo>
                    <a:pt x="23" y="22"/>
                  </a:lnTo>
                  <a:lnTo>
                    <a:pt x="20" y="24"/>
                  </a:lnTo>
                  <a:lnTo>
                    <a:pt x="18" y="25"/>
                  </a:lnTo>
                  <a:lnTo>
                    <a:pt x="15" y="26"/>
                  </a:lnTo>
                  <a:lnTo>
                    <a:pt x="13" y="26"/>
                  </a:lnTo>
                  <a:lnTo>
                    <a:pt x="10" y="26"/>
                  </a:lnTo>
                  <a:lnTo>
                    <a:pt x="8" y="25"/>
                  </a:lnTo>
                  <a:lnTo>
                    <a:pt x="6" y="24"/>
                  </a:lnTo>
                  <a:lnTo>
                    <a:pt x="4" y="22"/>
                  </a:lnTo>
                  <a:lnTo>
                    <a:pt x="3" y="20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202" name="Picture 5268"/>
            <p:cNvPicPr>
              <a:picLocks noChangeAspect="1" noChangeArrowheads="1"/>
            </p:cNvPicPr>
            <p:nvPr/>
          </p:nvPicPr>
          <p:blipFill>
            <a:blip r:embed="rId6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0" y="3951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203" name="Freeform 5269"/>
            <p:cNvSpPr>
              <a:spLocks/>
            </p:cNvSpPr>
            <p:nvPr/>
          </p:nvSpPr>
          <p:spPr bwMode="auto">
            <a:xfrm>
              <a:off x="4054" y="3954"/>
              <a:ext cx="8" cy="8"/>
            </a:xfrm>
            <a:custGeom>
              <a:avLst/>
              <a:gdLst>
                <a:gd name="T0" fmla="*/ 0 w 16"/>
                <a:gd name="T1" fmla="*/ 1 h 16"/>
                <a:gd name="T2" fmla="*/ 0 w 16"/>
                <a:gd name="T3" fmla="*/ 1 h 16"/>
                <a:gd name="T4" fmla="*/ 1 w 16"/>
                <a:gd name="T5" fmla="*/ 1 h 16"/>
                <a:gd name="T6" fmla="*/ 1 w 16"/>
                <a:gd name="T7" fmla="*/ 1 h 16"/>
                <a:gd name="T8" fmla="*/ 1 w 16"/>
                <a:gd name="T9" fmla="*/ 1 h 16"/>
                <a:gd name="T10" fmla="*/ 1 w 16"/>
                <a:gd name="T11" fmla="*/ 0 h 16"/>
                <a:gd name="T12" fmla="*/ 1 w 16"/>
                <a:gd name="T13" fmla="*/ 0 h 16"/>
                <a:gd name="T14" fmla="*/ 1 w 16"/>
                <a:gd name="T15" fmla="*/ 0 h 16"/>
                <a:gd name="T16" fmla="*/ 1 w 16"/>
                <a:gd name="T17" fmla="*/ 1 h 16"/>
                <a:gd name="T18" fmla="*/ 1 w 16"/>
                <a:gd name="T19" fmla="*/ 1 h 16"/>
                <a:gd name="T20" fmla="*/ 1 w 16"/>
                <a:gd name="T21" fmla="*/ 1 h 16"/>
                <a:gd name="T22" fmla="*/ 1 w 16"/>
                <a:gd name="T23" fmla="*/ 1 h 16"/>
                <a:gd name="T24" fmla="*/ 1 w 16"/>
                <a:gd name="T25" fmla="*/ 1 h 16"/>
                <a:gd name="T26" fmla="*/ 1 w 16"/>
                <a:gd name="T27" fmla="*/ 1 h 16"/>
                <a:gd name="T28" fmla="*/ 1 w 16"/>
                <a:gd name="T29" fmla="*/ 1 h 16"/>
                <a:gd name="T30" fmla="*/ 1 w 16"/>
                <a:gd name="T31" fmla="*/ 1 h 16"/>
                <a:gd name="T32" fmla="*/ 1 w 16"/>
                <a:gd name="T33" fmla="*/ 1 h 16"/>
                <a:gd name="T34" fmla="*/ 1 w 16"/>
                <a:gd name="T35" fmla="*/ 1 h 16"/>
                <a:gd name="T36" fmla="*/ 1 w 16"/>
                <a:gd name="T37" fmla="*/ 1 h 16"/>
                <a:gd name="T38" fmla="*/ 1 w 16"/>
                <a:gd name="T39" fmla="*/ 1 h 16"/>
                <a:gd name="T40" fmla="*/ 1 w 16"/>
                <a:gd name="T41" fmla="*/ 1 h 16"/>
                <a:gd name="T42" fmla="*/ 1 w 16"/>
                <a:gd name="T43" fmla="*/ 1 h 16"/>
                <a:gd name="T44" fmla="*/ 1 w 16"/>
                <a:gd name="T45" fmla="*/ 1 h 16"/>
                <a:gd name="T46" fmla="*/ 1 w 16"/>
                <a:gd name="T47" fmla="*/ 1 h 16"/>
                <a:gd name="T48" fmla="*/ 0 w 16"/>
                <a:gd name="T49" fmla="*/ 1 h 16"/>
                <a:gd name="T50" fmla="*/ 0 w 16"/>
                <a:gd name="T51" fmla="*/ 1 h 1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"/>
                <a:gd name="T79" fmla="*/ 0 h 16"/>
                <a:gd name="T80" fmla="*/ 16 w 16"/>
                <a:gd name="T81" fmla="*/ 16 h 1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" h="16">
                  <a:moveTo>
                    <a:pt x="0" y="7"/>
                  </a:moveTo>
                  <a:lnTo>
                    <a:pt x="0" y="6"/>
                  </a:lnTo>
                  <a:lnTo>
                    <a:pt x="1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9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1" y="15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5" y="15"/>
                  </a:lnTo>
                  <a:lnTo>
                    <a:pt x="3" y="14"/>
                  </a:lnTo>
                  <a:lnTo>
                    <a:pt x="1" y="11"/>
                  </a:lnTo>
                  <a:lnTo>
                    <a:pt x="0" y="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204" name="Picture 5270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3" y="3953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9205" name="Picture 5271"/>
            <p:cNvPicPr>
              <a:picLocks noChangeAspect="1" noChangeArrowheads="1"/>
            </p:cNvPicPr>
            <p:nvPr/>
          </p:nvPicPr>
          <p:blipFill>
            <a:blip r:embed="rId6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3" y="3953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206" name="Freeform 5272"/>
            <p:cNvSpPr>
              <a:spLocks/>
            </p:cNvSpPr>
            <p:nvPr/>
          </p:nvSpPr>
          <p:spPr bwMode="auto">
            <a:xfrm>
              <a:off x="4056" y="395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1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1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07" name="Freeform 5273"/>
            <p:cNvSpPr>
              <a:spLocks/>
            </p:cNvSpPr>
            <p:nvPr/>
          </p:nvSpPr>
          <p:spPr bwMode="auto">
            <a:xfrm>
              <a:off x="4056" y="395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1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1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08" name="Freeform 5274"/>
            <p:cNvSpPr>
              <a:spLocks/>
            </p:cNvSpPr>
            <p:nvPr/>
          </p:nvSpPr>
          <p:spPr bwMode="auto">
            <a:xfrm>
              <a:off x="3911" y="3707"/>
              <a:ext cx="209" cy="288"/>
            </a:xfrm>
            <a:custGeom>
              <a:avLst/>
              <a:gdLst>
                <a:gd name="T0" fmla="*/ 1 w 418"/>
                <a:gd name="T1" fmla="*/ 1 h 577"/>
                <a:gd name="T2" fmla="*/ 1 w 418"/>
                <a:gd name="T3" fmla="*/ 1 h 577"/>
                <a:gd name="T4" fmla="*/ 0 w 418"/>
                <a:gd name="T5" fmla="*/ 1 h 577"/>
                <a:gd name="T6" fmla="*/ 0 w 418"/>
                <a:gd name="T7" fmla="*/ 0 h 577"/>
                <a:gd name="T8" fmla="*/ 1 w 418"/>
                <a:gd name="T9" fmla="*/ 0 h 577"/>
                <a:gd name="T10" fmla="*/ 1 w 418"/>
                <a:gd name="T11" fmla="*/ 0 h 577"/>
                <a:gd name="T12" fmla="*/ 1 w 418"/>
                <a:gd name="T13" fmla="*/ 0 h 577"/>
                <a:gd name="T14" fmla="*/ 1 w 418"/>
                <a:gd name="T15" fmla="*/ 0 h 577"/>
                <a:gd name="T16" fmla="*/ 1 w 418"/>
                <a:gd name="T17" fmla="*/ 1 h 577"/>
                <a:gd name="T18" fmla="*/ 1 w 418"/>
                <a:gd name="T19" fmla="*/ 1 h 577"/>
                <a:gd name="T20" fmla="*/ 1 w 418"/>
                <a:gd name="T21" fmla="*/ 1 h 57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8"/>
                <a:gd name="T34" fmla="*/ 0 h 577"/>
                <a:gd name="T35" fmla="*/ 418 w 418"/>
                <a:gd name="T36" fmla="*/ 577 h 57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8" h="577">
                  <a:moveTo>
                    <a:pt x="16" y="577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8" y="0"/>
                  </a:lnTo>
                  <a:lnTo>
                    <a:pt x="418" y="497"/>
                  </a:lnTo>
                  <a:lnTo>
                    <a:pt x="409" y="505"/>
                  </a:lnTo>
                  <a:lnTo>
                    <a:pt x="409" y="514"/>
                  </a:lnTo>
                  <a:lnTo>
                    <a:pt x="344" y="577"/>
                  </a:lnTo>
                  <a:lnTo>
                    <a:pt x="16" y="577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09" name="Rectangle 5275"/>
            <p:cNvSpPr>
              <a:spLocks noChangeArrowheads="1"/>
            </p:cNvSpPr>
            <p:nvPr/>
          </p:nvSpPr>
          <p:spPr bwMode="auto">
            <a:xfrm>
              <a:off x="3966" y="4011"/>
              <a:ext cx="10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9210" name="Freeform 5276"/>
            <p:cNvSpPr>
              <a:spLocks noEditPoints="1"/>
            </p:cNvSpPr>
            <p:nvPr/>
          </p:nvSpPr>
          <p:spPr bwMode="auto">
            <a:xfrm>
              <a:off x="4828" y="3647"/>
              <a:ext cx="196" cy="41"/>
            </a:xfrm>
            <a:custGeom>
              <a:avLst/>
              <a:gdLst>
                <a:gd name="T0" fmla="*/ 0 w 392"/>
                <a:gd name="T1" fmla="*/ 1 h 81"/>
                <a:gd name="T2" fmla="*/ 1 w 392"/>
                <a:gd name="T3" fmla="*/ 1 h 81"/>
                <a:gd name="T4" fmla="*/ 1 w 392"/>
                <a:gd name="T5" fmla="*/ 1 h 81"/>
                <a:gd name="T6" fmla="*/ 0 w 392"/>
                <a:gd name="T7" fmla="*/ 1 h 81"/>
                <a:gd name="T8" fmla="*/ 0 w 392"/>
                <a:gd name="T9" fmla="*/ 1 h 81"/>
                <a:gd name="T10" fmla="*/ 1 w 392"/>
                <a:gd name="T11" fmla="*/ 1 h 81"/>
                <a:gd name="T12" fmla="*/ 1 w 392"/>
                <a:gd name="T13" fmla="*/ 1 h 81"/>
                <a:gd name="T14" fmla="*/ 1 w 392"/>
                <a:gd name="T15" fmla="*/ 0 h 81"/>
                <a:gd name="T16" fmla="*/ 1 w 392"/>
                <a:gd name="T17" fmla="*/ 1 h 81"/>
                <a:gd name="T18" fmla="*/ 1 w 392"/>
                <a:gd name="T19" fmla="*/ 1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2"/>
                <a:gd name="T31" fmla="*/ 0 h 81"/>
                <a:gd name="T32" fmla="*/ 392 w 392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2" h="81">
                  <a:moveTo>
                    <a:pt x="0" y="81"/>
                  </a:moveTo>
                  <a:lnTo>
                    <a:pt x="329" y="81"/>
                  </a:lnTo>
                  <a:lnTo>
                    <a:pt x="329" y="65"/>
                  </a:lnTo>
                  <a:lnTo>
                    <a:pt x="0" y="65"/>
                  </a:lnTo>
                  <a:lnTo>
                    <a:pt x="0" y="81"/>
                  </a:lnTo>
                  <a:close/>
                  <a:moveTo>
                    <a:pt x="329" y="81"/>
                  </a:moveTo>
                  <a:lnTo>
                    <a:pt x="392" y="17"/>
                  </a:lnTo>
                  <a:lnTo>
                    <a:pt x="392" y="0"/>
                  </a:lnTo>
                  <a:lnTo>
                    <a:pt x="329" y="65"/>
                  </a:lnTo>
                  <a:lnTo>
                    <a:pt x="329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1" name="Freeform 5277"/>
            <p:cNvSpPr>
              <a:spLocks/>
            </p:cNvSpPr>
            <p:nvPr/>
          </p:nvSpPr>
          <p:spPr bwMode="auto">
            <a:xfrm>
              <a:off x="4996" y="3399"/>
              <a:ext cx="32" cy="280"/>
            </a:xfrm>
            <a:custGeom>
              <a:avLst/>
              <a:gdLst>
                <a:gd name="T0" fmla="*/ 0 w 65"/>
                <a:gd name="T1" fmla="*/ 1 h 561"/>
                <a:gd name="T2" fmla="*/ 0 w 65"/>
                <a:gd name="T3" fmla="*/ 0 h 561"/>
                <a:gd name="T4" fmla="*/ 0 w 65"/>
                <a:gd name="T5" fmla="*/ 0 h 561"/>
                <a:gd name="T6" fmla="*/ 0 w 65"/>
                <a:gd name="T7" fmla="*/ 0 h 561"/>
                <a:gd name="T8" fmla="*/ 0 w 65"/>
                <a:gd name="T9" fmla="*/ 1 h 5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1"/>
                <a:gd name="T17" fmla="*/ 65 w 65"/>
                <a:gd name="T18" fmla="*/ 561 h 5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1">
                  <a:moveTo>
                    <a:pt x="0" y="561"/>
                  </a:moveTo>
                  <a:lnTo>
                    <a:pt x="65" y="496"/>
                  </a:lnTo>
                  <a:lnTo>
                    <a:pt x="65" y="0"/>
                  </a:lnTo>
                  <a:lnTo>
                    <a:pt x="0" y="63"/>
                  </a:lnTo>
                  <a:lnTo>
                    <a:pt x="0" y="56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2" name="Freeform 5278"/>
            <p:cNvSpPr>
              <a:spLocks/>
            </p:cNvSpPr>
            <p:nvPr/>
          </p:nvSpPr>
          <p:spPr bwMode="auto">
            <a:xfrm>
              <a:off x="4820" y="3399"/>
              <a:ext cx="208" cy="32"/>
            </a:xfrm>
            <a:custGeom>
              <a:avLst/>
              <a:gdLst>
                <a:gd name="T0" fmla="*/ 0 w 417"/>
                <a:gd name="T1" fmla="*/ 1 h 63"/>
                <a:gd name="T2" fmla="*/ 0 w 417"/>
                <a:gd name="T3" fmla="*/ 0 h 63"/>
                <a:gd name="T4" fmla="*/ 0 w 417"/>
                <a:gd name="T5" fmla="*/ 0 h 63"/>
                <a:gd name="T6" fmla="*/ 0 w 417"/>
                <a:gd name="T7" fmla="*/ 1 h 63"/>
                <a:gd name="T8" fmla="*/ 0 w 417"/>
                <a:gd name="T9" fmla="*/ 1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63"/>
                <a:gd name="T17" fmla="*/ 417 w 417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63">
                  <a:moveTo>
                    <a:pt x="0" y="63"/>
                  </a:moveTo>
                  <a:lnTo>
                    <a:pt x="63" y="0"/>
                  </a:lnTo>
                  <a:lnTo>
                    <a:pt x="417" y="0"/>
                  </a:lnTo>
                  <a:lnTo>
                    <a:pt x="352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3" name="Rectangle 5279"/>
            <p:cNvSpPr>
              <a:spLocks noChangeArrowheads="1"/>
            </p:cNvSpPr>
            <p:nvPr/>
          </p:nvSpPr>
          <p:spPr bwMode="auto">
            <a:xfrm>
              <a:off x="4820" y="3431"/>
              <a:ext cx="176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4" name="Rectangle 5280"/>
            <p:cNvSpPr>
              <a:spLocks noChangeArrowheads="1"/>
            </p:cNvSpPr>
            <p:nvPr/>
          </p:nvSpPr>
          <p:spPr bwMode="auto">
            <a:xfrm>
              <a:off x="4820" y="3431"/>
              <a:ext cx="176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5" name="Rectangle 5281"/>
            <p:cNvSpPr>
              <a:spLocks noChangeArrowheads="1"/>
            </p:cNvSpPr>
            <p:nvPr/>
          </p:nvSpPr>
          <p:spPr bwMode="auto">
            <a:xfrm>
              <a:off x="4833" y="3505"/>
              <a:ext cx="149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6" name="Rectangle 5282"/>
            <p:cNvSpPr>
              <a:spLocks noChangeArrowheads="1"/>
            </p:cNvSpPr>
            <p:nvPr/>
          </p:nvSpPr>
          <p:spPr bwMode="auto">
            <a:xfrm>
              <a:off x="4833" y="3505"/>
              <a:ext cx="149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7" name="Rectangle 5283"/>
            <p:cNvSpPr>
              <a:spLocks noChangeArrowheads="1"/>
            </p:cNvSpPr>
            <p:nvPr/>
          </p:nvSpPr>
          <p:spPr bwMode="auto">
            <a:xfrm>
              <a:off x="4833" y="3513"/>
              <a:ext cx="149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8" name="Rectangle 5284"/>
            <p:cNvSpPr>
              <a:spLocks noChangeArrowheads="1"/>
            </p:cNvSpPr>
            <p:nvPr/>
          </p:nvSpPr>
          <p:spPr bwMode="auto">
            <a:xfrm>
              <a:off x="4833" y="3520"/>
              <a:ext cx="149" cy="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9" name="Rectangle 5285"/>
            <p:cNvSpPr>
              <a:spLocks noChangeArrowheads="1"/>
            </p:cNvSpPr>
            <p:nvPr/>
          </p:nvSpPr>
          <p:spPr bwMode="auto">
            <a:xfrm>
              <a:off x="4833" y="3528"/>
              <a:ext cx="149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0" name="Rectangle 5286"/>
            <p:cNvSpPr>
              <a:spLocks noChangeArrowheads="1"/>
            </p:cNvSpPr>
            <p:nvPr/>
          </p:nvSpPr>
          <p:spPr bwMode="auto">
            <a:xfrm>
              <a:off x="4833" y="3537"/>
              <a:ext cx="149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1" name="Rectangle 5287"/>
            <p:cNvSpPr>
              <a:spLocks noChangeArrowheads="1"/>
            </p:cNvSpPr>
            <p:nvPr/>
          </p:nvSpPr>
          <p:spPr bwMode="auto">
            <a:xfrm>
              <a:off x="4833" y="3544"/>
              <a:ext cx="149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2" name="Rectangle 5288"/>
            <p:cNvSpPr>
              <a:spLocks noChangeArrowheads="1"/>
            </p:cNvSpPr>
            <p:nvPr/>
          </p:nvSpPr>
          <p:spPr bwMode="auto">
            <a:xfrm>
              <a:off x="4833" y="3553"/>
              <a:ext cx="149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3" name="Rectangle 5289"/>
            <p:cNvSpPr>
              <a:spLocks noChangeArrowheads="1"/>
            </p:cNvSpPr>
            <p:nvPr/>
          </p:nvSpPr>
          <p:spPr bwMode="auto">
            <a:xfrm>
              <a:off x="4833" y="3563"/>
              <a:ext cx="149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4" name="Rectangle 5290"/>
            <p:cNvSpPr>
              <a:spLocks noChangeArrowheads="1"/>
            </p:cNvSpPr>
            <p:nvPr/>
          </p:nvSpPr>
          <p:spPr bwMode="auto">
            <a:xfrm>
              <a:off x="4833" y="3570"/>
              <a:ext cx="149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5" name="Rectangle 5291"/>
            <p:cNvSpPr>
              <a:spLocks noChangeArrowheads="1"/>
            </p:cNvSpPr>
            <p:nvPr/>
          </p:nvSpPr>
          <p:spPr bwMode="auto">
            <a:xfrm>
              <a:off x="4833" y="3578"/>
              <a:ext cx="149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6" name="Rectangle 5292"/>
            <p:cNvSpPr>
              <a:spLocks noChangeArrowheads="1"/>
            </p:cNvSpPr>
            <p:nvPr/>
          </p:nvSpPr>
          <p:spPr bwMode="auto">
            <a:xfrm>
              <a:off x="4833" y="3588"/>
              <a:ext cx="149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7" name="Rectangle 5293"/>
            <p:cNvSpPr>
              <a:spLocks noChangeArrowheads="1"/>
            </p:cNvSpPr>
            <p:nvPr/>
          </p:nvSpPr>
          <p:spPr bwMode="auto">
            <a:xfrm>
              <a:off x="4833" y="3597"/>
              <a:ext cx="149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8" name="Rectangle 5294"/>
            <p:cNvSpPr>
              <a:spLocks noChangeArrowheads="1"/>
            </p:cNvSpPr>
            <p:nvPr/>
          </p:nvSpPr>
          <p:spPr bwMode="auto">
            <a:xfrm>
              <a:off x="4833" y="3604"/>
              <a:ext cx="149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9" name="Rectangle 5295"/>
            <p:cNvSpPr>
              <a:spLocks noChangeArrowheads="1"/>
            </p:cNvSpPr>
            <p:nvPr/>
          </p:nvSpPr>
          <p:spPr bwMode="auto">
            <a:xfrm>
              <a:off x="4833" y="3613"/>
              <a:ext cx="149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0" name="Rectangle 5296"/>
            <p:cNvSpPr>
              <a:spLocks noChangeArrowheads="1"/>
            </p:cNvSpPr>
            <p:nvPr/>
          </p:nvSpPr>
          <p:spPr bwMode="auto">
            <a:xfrm>
              <a:off x="4833" y="3621"/>
              <a:ext cx="149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1" name="Rectangle 5297"/>
            <p:cNvSpPr>
              <a:spLocks noChangeArrowheads="1"/>
            </p:cNvSpPr>
            <p:nvPr/>
          </p:nvSpPr>
          <p:spPr bwMode="auto">
            <a:xfrm>
              <a:off x="4833" y="3628"/>
              <a:ext cx="149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2" name="Rectangle 5298"/>
            <p:cNvSpPr>
              <a:spLocks noChangeArrowheads="1"/>
            </p:cNvSpPr>
            <p:nvPr/>
          </p:nvSpPr>
          <p:spPr bwMode="auto">
            <a:xfrm>
              <a:off x="4833" y="3638"/>
              <a:ext cx="149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3" name="Rectangle 5299"/>
            <p:cNvSpPr>
              <a:spLocks noChangeArrowheads="1"/>
            </p:cNvSpPr>
            <p:nvPr/>
          </p:nvSpPr>
          <p:spPr bwMode="auto">
            <a:xfrm>
              <a:off x="4833" y="3647"/>
              <a:ext cx="149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4" name="Rectangle 5300"/>
            <p:cNvSpPr>
              <a:spLocks noChangeArrowheads="1"/>
            </p:cNvSpPr>
            <p:nvPr/>
          </p:nvSpPr>
          <p:spPr bwMode="auto">
            <a:xfrm>
              <a:off x="4833" y="3654"/>
              <a:ext cx="149" cy="9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5" name="Rectangle 5301"/>
            <p:cNvSpPr>
              <a:spLocks noChangeArrowheads="1"/>
            </p:cNvSpPr>
            <p:nvPr/>
          </p:nvSpPr>
          <p:spPr bwMode="auto">
            <a:xfrm>
              <a:off x="4833" y="3663"/>
              <a:ext cx="149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6" name="Rectangle 5302"/>
            <p:cNvSpPr>
              <a:spLocks noChangeArrowheads="1"/>
            </p:cNvSpPr>
            <p:nvPr/>
          </p:nvSpPr>
          <p:spPr bwMode="auto">
            <a:xfrm>
              <a:off x="4833" y="3586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7" name="Rectangle 5303"/>
            <p:cNvSpPr>
              <a:spLocks noChangeArrowheads="1"/>
            </p:cNvSpPr>
            <p:nvPr/>
          </p:nvSpPr>
          <p:spPr bwMode="auto">
            <a:xfrm>
              <a:off x="4834" y="3586"/>
              <a:ext cx="6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8" name="Rectangle 5304"/>
            <p:cNvSpPr>
              <a:spLocks noChangeArrowheads="1"/>
            </p:cNvSpPr>
            <p:nvPr/>
          </p:nvSpPr>
          <p:spPr bwMode="auto">
            <a:xfrm>
              <a:off x="4840" y="3586"/>
              <a:ext cx="7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9" name="Rectangle 5305"/>
            <p:cNvSpPr>
              <a:spLocks noChangeArrowheads="1"/>
            </p:cNvSpPr>
            <p:nvPr/>
          </p:nvSpPr>
          <p:spPr bwMode="auto">
            <a:xfrm>
              <a:off x="4847" y="3586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0" name="Rectangle 5306"/>
            <p:cNvSpPr>
              <a:spLocks noChangeArrowheads="1"/>
            </p:cNvSpPr>
            <p:nvPr/>
          </p:nvSpPr>
          <p:spPr bwMode="auto">
            <a:xfrm>
              <a:off x="4853" y="3586"/>
              <a:ext cx="8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1" name="Rectangle 5307"/>
            <p:cNvSpPr>
              <a:spLocks noChangeArrowheads="1"/>
            </p:cNvSpPr>
            <p:nvPr/>
          </p:nvSpPr>
          <p:spPr bwMode="auto">
            <a:xfrm>
              <a:off x="4861" y="3586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2" name="Rectangle 5308"/>
            <p:cNvSpPr>
              <a:spLocks noChangeArrowheads="1"/>
            </p:cNvSpPr>
            <p:nvPr/>
          </p:nvSpPr>
          <p:spPr bwMode="auto">
            <a:xfrm>
              <a:off x="4867" y="3586"/>
              <a:ext cx="7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3" name="Rectangle 5309"/>
            <p:cNvSpPr>
              <a:spLocks noChangeArrowheads="1"/>
            </p:cNvSpPr>
            <p:nvPr/>
          </p:nvSpPr>
          <p:spPr bwMode="auto">
            <a:xfrm>
              <a:off x="4874" y="3586"/>
              <a:ext cx="9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4" name="Rectangle 5310"/>
            <p:cNvSpPr>
              <a:spLocks noChangeArrowheads="1"/>
            </p:cNvSpPr>
            <p:nvPr/>
          </p:nvSpPr>
          <p:spPr bwMode="auto">
            <a:xfrm>
              <a:off x="4883" y="3586"/>
              <a:ext cx="7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5" name="Rectangle 5311"/>
            <p:cNvSpPr>
              <a:spLocks noChangeArrowheads="1"/>
            </p:cNvSpPr>
            <p:nvPr/>
          </p:nvSpPr>
          <p:spPr bwMode="auto">
            <a:xfrm>
              <a:off x="4890" y="3586"/>
              <a:ext cx="6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6" name="Rectangle 5312"/>
            <p:cNvSpPr>
              <a:spLocks noChangeArrowheads="1"/>
            </p:cNvSpPr>
            <p:nvPr/>
          </p:nvSpPr>
          <p:spPr bwMode="auto">
            <a:xfrm>
              <a:off x="4896" y="3586"/>
              <a:ext cx="8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7" name="Rectangle 5313"/>
            <p:cNvSpPr>
              <a:spLocks noChangeArrowheads="1"/>
            </p:cNvSpPr>
            <p:nvPr/>
          </p:nvSpPr>
          <p:spPr bwMode="auto">
            <a:xfrm>
              <a:off x="4904" y="3586"/>
              <a:ext cx="8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8" name="Rectangle 5314"/>
            <p:cNvSpPr>
              <a:spLocks noChangeArrowheads="1"/>
            </p:cNvSpPr>
            <p:nvPr/>
          </p:nvSpPr>
          <p:spPr bwMode="auto">
            <a:xfrm>
              <a:off x="4912" y="3586"/>
              <a:ext cx="6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9" name="Rectangle 5315"/>
            <p:cNvSpPr>
              <a:spLocks noChangeArrowheads="1"/>
            </p:cNvSpPr>
            <p:nvPr/>
          </p:nvSpPr>
          <p:spPr bwMode="auto">
            <a:xfrm>
              <a:off x="4918" y="3586"/>
              <a:ext cx="8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0" name="Rectangle 5316"/>
            <p:cNvSpPr>
              <a:spLocks noChangeArrowheads="1"/>
            </p:cNvSpPr>
            <p:nvPr/>
          </p:nvSpPr>
          <p:spPr bwMode="auto">
            <a:xfrm>
              <a:off x="4926" y="3586"/>
              <a:ext cx="6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1" name="Rectangle 5317"/>
            <p:cNvSpPr>
              <a:spLocks noChangeArrowheads="1"/>
            </p:cNvSpPr>
            <p:nvPr/>
          </p:nvSpPr>
          <p:spPr bwMode="auto">
            <a:xfrm>
              <a:off x="4932" y="3586"/>
              <a:ext cx="6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2" name="Rectangle 5318"/>
            <p:cNvSpPr>
              <a:spLocks noChangeArrowheads="1"/>
            </p:cNvSpPr>
            <p:nvPr/>
          </p:nvSpPr>
          <p:spPr bwMode="auto">
            <a:xfrm>
              <a:off x="4938" y="3586"/>
              <a:ext cx="9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3" name="Rectangle 5319"/>
            <p:cNvSpPr>
              <a:spLocks noChangeArrowheads="1"/>
            </p:cNvSpPr>
            <p:nvPr/>
          </p:nvSpPr>
          <p:spPr bwMode="auto">
            <a:xfrm>
              <a:off x="4947" y="3586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4" name="Rectangle 5320"/>
            <p:cNvSpPr>
              <a:spLocks noChangeArrowheads="1"/>
            </p:cNvSpPr>
            <p:nvPr/>
          </p:nvSpPr>
          <p:spPr bwMode="auto">
            <a:xfrm>
              <a:off x="4955" y="3586"/>
              <a:ext cx="5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5" name="Rectangle 5321"/>
            <p:cNvSpPr>
              <a:spLocks noChangeArrowheads="1"/>
            </p:cNvSpPr>
            <p:nvPr/>
          </p:nvSpPr>
          <p:spPr bwMode="auto">
            <a:xfrm>
              <a:off x="4960" y="3586"/>
              <a:ext cx="8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6" name="Rectangle 5322"/>
            <p:cNvSpPr>
              <a:spLocks noChangeArrowheads="1"/>
            </p:cNvSpPr>
            <p:nvPr/>
          </p:nvSpPr>
          <p:spPr bwMode="auto">
            <a:xfrm>
              <a:off x="4968" y="3586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7" name="Rectangle 5323"/>
            <p:cNvSpPr>
              <a:spLocks noChangeArrowheads="1"/>
            </p:cNvSpPr>
            <p:nvPr/>
          </p:nvSpPr>
          <p:spPr bwMode="auto">
            <a:xfrm>
              <a:off x="4833" y="3443"/>
              <a:ext cx="149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8" name="Rectangle 5324"/>
            <p:cNvSpPr>
              <a:spLocks noChangeArrowheads="1"/>
            </p:cNvSpPr>
            <p:nvPr/>
          </p:nvSpPr>
          <p:spPr bwMode="auto">
            <a:xfrm>
              <a:off x="4833" y="3443"/>
              <a:ext cx="149" cy="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9" name="Rectangle 5325"/>
            <p:cNvSpPr>
              <a:spLocks noChangeArrowheads="1"/>
            </p:cNvSpPr>
            <p:nvPr/>
          </p:nvSpPr>
          <p:spPr bwMode="auto">
            <a:xfrm>
              <a:off x="4833" y="3444"/>
              <a:ext cx="149" cy="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0" name="Rectangle 5326"/>
            <p:cNvSpPr>
              <a:spLocks noChangeArrowheads="1"/>
            </p:cNvSpPr>
            <p:nvPr/>
          </p:nvSpPr>
          <p:spPr bwMode="auto">
            <a:xfrm>
              <a:off x="4833" y="3445"/>
              <a:ext cx="149" cy="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1" name="Rectangle 5327"/>
            <p:cNvSpPr>
              <a:spLocks noChangeArrowheads="1"/>
            </p:cNvSpPr>
            <p:nvPr/>
          </p:nvSpPr>
          <p:spPr bwMode="auto">
            <a:xfrm>
              <a:off x="4833" y="3445"/>
              <a:ext cx="149" cy="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2" name="Rectangle 5328"/>
            <p:cNvSpPr>
              <a:spLocks noChangeArrowheads="1"/>
            </p:cNvSpPr>
            <p:nvPr/>
          </p:nvSpPr>
          <p:spPr bwMode="auto">
            <a:xfrm>
              <a:off x="4833" y="3446"/>
              <a:ext cx="149" cy="1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3" name="Rectangle 5329"/>
            <p:cNvSpPr>
              <a:spLocks noChangeArrowheads="1"/>
            </p:cNvSpPr>
            <p:nvPr/>
          </p:nvSpPr>
          <p:spPr bwMode="auto">
            <a:xfrm>
              <a:off x="4833" y="3446"/>
              <a:ext cx="149" cy="1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4" name="Rectangle 5330"/>
            <p:cNvSpPr>
              <a:spLocks noChangeArrowheads="1"/>
            </p:cNvSpPr>
            <p:nvPr/>
          </p:nvSpPr>
          <p:spPr bwMode="auto">
            <a:xfrm>
              <a:off x="4833" y="3447"/>
              <a:ext cx="149" cy="1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5" name="Rectangle 5331"/>
            <p:cNvSpPr>
              <a:spLocks noChangeArrowheads="1"/>
            </p:cNvSpPr>
            <p:nvPr/>
          </p:nvSpPr>
          <p:spPr bwMode="auto">
            <a:xfrm>
              <a:off x="4833" y="3448"/>
              <a:ext cx="149" cy="1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6" name="Rectangle 5332"/>
            <p:cNvSpPr>
              <a:spLocks noChangeArrowheads="1"/>
            </p:cNvSpPr>
            <p:nvPr/>
          </p:nvSpPr>
          <p:spPr bwMode="auto">
            <a:xfrm>
              <a:off x="4833" y="3448"/>
              <a:ext cx="149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7" name="Rectangle 5333"/>
            <p:cNvSpPr>
              <a:spLocks noChangeArrowheads="1"/>
            </p:cNvSpPr>
            <p:nvPr/>
          </p:nvSpPr>
          <p:spPr bwMode="auto">
            <a:xfrm>
              <a:off x="4834" y="3443"/>
              <a:ext cx="148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8" name="Rectangle 5334"/>
            <p:cNvSpPr>
              <a:spLocks noChangeArrowheads="1"/>
            </p:cNvSpPr>
            <p:nvPr/>
          </p:nvSpPr>
          <p:spPr bwMode="auto">
            <a:xfrm>
              <a:off x="4833" y="3448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9" name="Rectangle 5335"/>
            <p:cNvSpPr>
              <a:spLocks noChangeArrowheads="1"/>
            </p:cNvSpPr>
            <p:nvPr/>
          </p:nvSpPr>
          <p:spPr bwMode="auto">
            <a:xfrm>
              <a:off x="4835" y="3448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0" name="Rectangle 5336"/>
            <p:cNvSpPr>
              <a:spLocks noChangeArrowheads="1"/>
            </p:cNvSpPr>
            <p:nvPr/>
          </p:nvSpPr>
          <p:spPr bwMode="auto">
            <a:xfrm>
              <a:off x="4837" y="3448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1" name="Rectangle 5337"/>
            <p:cNvSpPr>
              <a:spLocks noChangeArrowheads="1"/>
            </p:cNvSpPr>
            <p:nvPr/>
          </p:nvSpPr>
          <p:spPr bwMode="auto">
            <a:xfrm>
              <a:off x="4839" y="3448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2" name="Rectangle 5338"/>
            <p:cNvSpPr>
              <a:spLocks noChangeArrowheads="1"/>
            </p:cNvSpPr>
            <p:nvPr/>
          </p:nvSpPr>
          <p:spPr bwMode="auto">
            <a:xfrm>
              <a:off x="4841" y="3448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3" name="Rectangle 5339"/>
            <p:cNvSpPr>
              <a:spLocks noChangeArrowheads="1"/>
            </p:cNvSpPr>
            <p:nvPr/>
          </p:nvSpPr>
          <p:spPr bwMode="auto">
            <a:xfrm>
              <a:off x="4843" y="3448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4" name="Rectangle 5340"/>
            <p:cNvSpPr>
              <a:spLocks noChangeArrowheads="1"/>
            </p:cNvSpPr>
            <p:nvPr/>
          </p:nvSpPr>
          <p:spPr bwMode="auto">
            <a:xfrm>
              <a:off x="4845" y="3448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5" name="Rectangle 5341"/>
            <p:cNvSpPr>
              <a:spLocks noChangeArrowheads="1"/>
            </p:cNvSpPr>
            <p:nvPr/>
          </p:nvSpPr>
          <p:spPr bwMode="auto">
            <a:xfrm>
              <a:off x="4847" y="3448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6" name="Rectangle 5342"/>
            <p:cNvSpPr>
              <a:spLocks noChangeArrowheads="1"/>
            </p:cNvSpPr>
            <p:nvPr/>
          </p:nvSpPr>
          <p:spPr bwMode="auto">
            <a:xfrm>
              <a:off x="4849" y="3448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7" name="Rectangle 5343"/>
            <p:cNvSpPr>
              <a:spLocks noChangeArrowheads="1"/>
            </p:cNvSpPr>
            <p:nvPr/>
          </p:nvSpPr>
          <p:spPr bwMode="auto">
            <a:xfrm>
              <a:off x="4851" y="3448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8" name="Rectangle 5344"/>
            <p:cNvSpPr>
              <a:spLocks noChangeArrowheads="1"/>
            </p:cNvSpPr>
            <p:nvPr/>
          </p:nvSpPr>
          <p:spPr bwMode="auto">
            <a:xfrm>
              <a:off x="4853" y="3448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9" name="Rectangle 5345"/>
            <p:cNvSpPr>
              <a:spLocks noChangeArrowheads="1"/>
            </p:cNvSpPr>
            <p:nvPr/>
          </p:nvSpPr>
          <p:spPr bwMode="auto">
            <a:xfrm>
              <a:off x="4855" y="3448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0" name="Rectangle 5346"/>
            <p:cNvSpPr>
              <a:spLocks noChangeArrowheads="1"/>
            </p:cNvSpPr>
            <p:nvPr/>
          </p:nvSpPr>
          <p:spPr bwMode="auto">
            <a:xfrm>
              <a:off x="4857" y="3448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1" name="Rectangle 5347"/>
            <p:cNvSpPr>
              <a:spLocks noChangeArrowheads="1"/>
            </p:cNvSpPr>
            <p:nvPr/>
          </p:nvSpPr>
          <p:spPr bwMode="auto">
            <a:xfrm>
              <a:off x="4859" y="3448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2" name="Rectangle 5348"/>
            <p:cNvSpPr>
              <a:spLocks noChangeArrowheads="1"/>
            </p:cNvSpPr>
            <p:nvPr/>
          </p:nvSpPr>
          <p:spPr bwMode="auto">
            <a:xfrm>
              <a:off x="4861" y="3448"/>
              <a:ext cx="1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3" name="Rectangle 5349"/>
            <p:cNvSpPr>
              <a:spLocks noChangeArrowheads="1"/>
            </p:cNvSpPr>
            <p:nvPr/>
          </p:nvSpPr>
          <p:spPr bwMode="auto">
            <a:xfrm>
              <a:off x="4862" y="3448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4" name="Rectangle 5350"/>
            <p:cNvSpPr>
              <a:spLocks noChangeArrowheads="1"/>
            </p:cNvSpPr>
            <p:nvPr/>
          </p:nvSpPr>
          <p:spPr bwMode="auto">
            <a:xfrm>
              <a:off x="4864" y="3448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5" name="Rectangle 5351"/>
            <p:cNvSpPr>
              <a:spLocks noChangeArrowheads="1"/>
            </p:cNvSpPr>
            <p:nvPr/>
          </p:nvSpPr>
          <p:spPr bwMode="auto">
            <a:xfrm>
              <a:off x="4866" y="3448"/>
              <a:ext cx="3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6" name="Rectangle 5352"/>
            <p:cNvSpPr>
              <a:spLocks noChangeArrowheads="1"/>
            </p:cNvSpPr>
            <p:nvPr/>
          </p:nvSpPr>
          <p:spPr bwMode="auto">
            <a:xfrm>
              <a:off x="4869" y="3448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7" name="Rectangle 5353"/>
            <p:cNvSpPr>
              <a:spLocks noChangeArrowheads="1"/>
            </p:cNvSpPr>
            <p:nvPr/>
          </p:nvSpPr>
          <p:spPr bwMode="auto">
            <a:xfrm>
              <a:off x="4871" y="3448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8" name="Rectangle 5354"/>
            <p:cNvSpPr>
              <a:spLocks noChangeArrowheads="1"/>
            </p:cNvSpPr>
            <p:nvPr/>
          </p:nvSpPr>
          <p:spPr bwMode="auto">
            <a:xfrm>
              <a:off x="4873" y="3448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9" name="Rectangle 5355"/>
            <p:cNvSpPr>
              <a:spLocks noChangeArrowheads="1"/>
            </p:cNvSpPr>
            <p:nvPr/>
          </p:nvSpPr>
          <p:spPr bwMode="auto">
            <a:xfrm>
              <a:off x="4874" y="3448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0" name="Rectangle 5356"/>
            <p:cNvSpPr>
              <a:spLocks noChangeArrowheads="1"/>
            </p:cNvSpPr>
            <p:nvPr/>
          </p:nvSpPr>
          <p:spPr bwMode="auto">
            <a:xfrm>
              <a:off x="4876" y="3448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1" name="Rectangle 5357"/>
            <p:cNvSpPr>
              <a:spLocks noChangeArrowheads="1"/>
            </p:cNvSpPr>
            <p:nvPr/>
          </p:nvSpPr>
          <p:spPr bwMode="auto">
            <a:xfrm>
              <a:off x="4878" y="3448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2" name="Rectangle 5358"/>
            <p:cNvSpPr>
              <a:spLocks noChangeArrowheads="1"/>
            </p:cNvSpPr>
            <p:nvPr/>
          </p:nvSpPr>
          <p:spPr bwMode="auto">
            <a:xfrm>
              <a:off x="4880" y="3448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3" name="Rectangle 5359"/>
            <p:cNvSpPr>
              <a:spLocks noChangeArrowheads="1"/>
            </p:cNvSpPr>
            <p:nvPr/>
          </p:nvSpPr>
          <p:spPr bwMode="auto">
            <a:xfrm>
              <a:off x="4882" y="3448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4" name="Rectangle 5360"/>
            <p:cNvSpPr>
              <a:spLocks noChangeArrowheads="1"/>
            </p:cNvSpPr>
            <p:nvPr/>
          </p:nvSpPr>
          <p:spPr bwMode="auto">
            <a:xfrm>
              <a:off x="4884" y="3448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5" name="Rectangle 5361"/>
            <p:cNvSpPr>
              <a:spLocks noChangeArrowheads="1"/>
            </p:cNvSpPr>
            <p:nvPr/>
          </p:nvSpPr>
          <p:spPr bwMode="auto">
            <a:xfrm>
              <a:off x="4886" y="3448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6" name="Rectangle 5362"/>
            <p:cNvSpPr>
              <a:spLocks noChangeArrowheads="1"/>
            </p:cNvSpPr>
            <p:nvPr/>
          </p:nvSpPr>
          <p:spPr bwMode="auto">
            <a:xfrm>
              <a:off x="4888" y="3448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7" name="Rectangle 5363"/>
            <p:cNvSpPr>
              <a:spLocks noChangeArrowheads="1"/>
            </p:cNvSpPr>
            <p:nvPr/>
          </p:nvSpPr>
          <p:spPr bwMode="auto">
            <a:xfrm>
              <a:off x="4890" y="3448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8" name="Rectangle 5364"/>
            <p:cNvSpPr>
              <a:spLocks noChangeArrowheads="1"/>
            </p:cNvSpPr>
            <p:nvPr/>
          </p:nvSpPr>
          <p:spPr bwMode="auto">
            <a:xfrm>
              <a:off x="4892" y="3448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9" name="Rectangle 5365"/>
            <p:cNvSpPr>
              <a:spLocks noChangeArrowheads="1"/>
            </p:cNvSpPr>
            <p:nvPr/>
          </p:nvSpPr>
          <p:spPr bwMode="auto">
            <a:xfrm>
              <a:off x="4894" y="3448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0" name="Rectangle 5366"/>
            <p:cNvSpPr>
              <a:spLocks noChangeArrowheads="1"/>
            </p:cNvSpPr>
            <p:nvPr/>
          </p:nvSpPr>
          <p:spPr bwMode="auto">
            <a:xfrm>
              <a:off x="4896" y="3448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1" name="Rectangle 5367"/>
            <p:cNvSpPr>
              <a:spLocks noChangeArrowheads="1"/>
            </p:cNvSpPr>
            <p:nvPr/>
          </p:nvSpPr>
          <p:spPr bwMode="auto">
            <a:xfrm>
              <a:off x="4898" y="3448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2" name="Rectangle 5368"/>
            <p:cNvSpPr>
              <a:spLocks noChangeArrowheads="1"/>
            </p:cNvSpPr>
            <p:nvPr/>
          </p:nvSpPr>
          <p:spPr bwMode="auto">
            <a:xfrm>
              <a:off x="4900" y="3448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3" name="Rectangle 5369"/>
            <p:cNvSpPr>
              <a:spLocks noChangeArrowheads="1"/>
            </p:cNvSpPr>
            <p:nvPr/>
          </p:nvSpPr>
          <p:spPr bwMode="auto">
            <a:xfrm>
              <a:off x="4902" y="3448"/>
              <a:ext cx="1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4" name="Rectangle 5370"/>
            <p:cNvSpPr>
              <a:spLocks noChangeArrowheads="1"/>
            </p:cNvSpPr>
            <p:nvPr/>
          </p:nvSpPr>
          <p:spPr bwMode="auto">
            <a:xfrm>
              <a:off x="4903" y="3448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5" name="Rectangle 5371"/>
            <p:cNvSpPr>
              <a:spLocks noChangeArrowheads="1"/>
            </p:cNvSpPr>
            <p:nvPr/>
          </p:nvSpPr>
          <p:spPr bwMode="auto">
            <a:xfrm>
              <a:off x="4905" y="3448"/>
              <a:ext cx="3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6" name="Rectangle 5372"/>
            <p:cNvSpPr>
              <a:spLocks noChangeArrowheads="1"/>
            </p:cNvSpPr>
            <p:nvPr/>
          </p:nvSpPr>
          <p:spPr bwMode="auto">
            <a:xfrm>
              <a:off x="4908" y="3448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7" name="Rectangle 5373"/>
            <p:cNvSpPr>
              <a:spLocks noChangeArrowheads="1"/>
            </p:cNvSpPr>
            <p:nvPr/>
          </p:nvSpPr>
          <p:spPr bwMode="auto">
            <a:xfrm>
              <a:off x="4910" y="3448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8" name="Rectangle 5374"/>
            <p:cNvSpPr>
              <a:spLocks noChangeArrowheads="1"/>
            </p:cNvSpPr>
            <p:nvPr/>
          </p:nvSpPr>
          <p:spPr bwMode="auto">
            <a:xfrm>
              <a:off x="4912" y="3448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9" name="Rectangle 5375"/>
            <p:cNvSpPr>
              <a:spLocks noChangeArrowheads="1"/>
            </p:cNvSpPr>
            <p:nvPr/>
          </p:nvSpPr>
          <p:spPr bwMode="auto">
            <a:xfrm>
              <a:off x="4914" y="3448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0" name="Rectangle 5376"/>
            <p:cNvSpPr>
              <a:spLocks noChangeArrowheads="1"/>
            </p:cNvSpPr>
            <p:nvPr/>
          </p:nvSpPr>
          <p:spPr bwMode="auto">
            <a:xfrm>
              <a:off x="4916" y="3448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1" name="Rectangle 5377"/>
            <p:cNvSpPr>
              <a:spLocks noChangeArrowheads="1"/>
            </p:cNvSpPr>
            <p:nvPr/>
          </p:nvSpPr>
          <p:spPr bwMode="auto">
            <a:xfrm>
              <a:off x="4918" y="3448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2" name="Rectangle 5378"/>
            <p:cNvSpPr>
              <a:spLocks noChangeArrowheads="1"/>
            </p:cNvSpPr>
            <p:nvPr/>
          </p:nvSpPr>
          <p:spPr bwMode="auto">
            <a:xfrm>
              <a:off x="4920" y="3448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3" name="Rectangle 5379"/>
            <p:cNvSpPr>
              <a:spLocks noChangeArrowheads="1"/>
            </p:cNvSpPr>
            <p:nvPr/>
          </p:nvSpPr>
          <p:spPr bwMode="auto">
            <a:xfrm>
              <a:off x="4922" y="3448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4" name="Rectangle 5380"/>
            <p:cNvSpPr>
              <a:spLocks noChangeArrowheads="1"/>
            </p:cNvSpPr>
            <p:nvPr/>
          </p:nvSpPr>
          <p:spPr bwMode="auto">
            <a:xfrm>
              <a:off x="4924" y="3448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5" name="Rectangle 5381"/>
            <p:cNvSpPr>
              <a:spLocks noChangeArrowheads="1"/>
            </p:cNvSpPr>
            <p:nvPr/>
          </p:nvSpPr>
          <p:spPr bwMode="auto">
            <a:xfrm>
              <a:off x="4926" y="3448"/>
              <a:ext cx="1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6" name="Rectangle 5382"/>
            <p:cNvSpPr>
              <a:spLocks noChangeArrowheads="1"/>
            </p:cNvSpPr>
            <p:nvPr/>
          </p:nvSpPr>
          <p:spPr bwMode="auto">
            <a:xfrm>
              <a:off x="4927" y="3448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7" name="Rectangle 5383"/>
            <p:cNvSpPr>
              <a:spLocks noChangeArrowheads="1"/>
            </p:cNvSpPr>
            <p:nvPr/>
          </p:nvSpPr>
          <p:spPr bwMode="auto">
            <a:xfrm>
              <a:off x="4929" y="3448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8" name="Rectangle 5384"/>
            <p:cNvSpPr>
              <a:spLocks noChangeArrowheads="1"/>
            </p:cNvSpPr>
            <p:nvPr/>
          </p:nvSpPr>
          <p:spPr bwMode="auto">
            <a:xfrm>
              <a:off x="4931" y="3448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9" name="Rectangle 5385"/>
            <p:cNvSpPr>
              <a:spLocks noChangeArrowheads="1"/>
            </p:cNvSpPr>
            <p:nvPr/>
          </p:nvSpPr>
          <p:spPr bwMode="auto">
            <a:xfrm>
              <a:off x="4933" y="3448"/>
              <a:ext cx="3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0" name="Rectangle 5386"/>
            <p:cNvSpPr>
              <a:spLocks noChangeArrowheads="1"/>
            </p:cNvSpPr>
            <p:nvPr/>
          </p:nvSpPr>
          <p:spPr bwMode="auto">
            <a:xfrm>
              <a:off x="4936" y="3448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1" name="Rectangle 5387"/>
            <p:cNvSpPr>
              <a:spLocks noChangeArrowheads="1"/>
            </p:cNvSpPr>
            <p:nvPr/>
          </p:nvSpPr>
          <p:spPr bwMode="auto">
            <a:xfrm>
              <a:off x="4938" y="3448"/>
              <a:ext cx="1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2" name="Rectangle 5388"/>
            <p:cNvSpPr>
              <a:spLocks noChangeArrowheads="1"/>
            </p:cNvSpPr>
            <p:nvPr/>
          </p:nvSpPr>
          <p:spPr bwMode="auto">
            <a:xfrm>
              <a:off x="4939" y="3448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3" name="Rectangle 5389"/>
            <p:cNvSpPr>
              <a:spLocks noChangeArrowheads="1"/>
            </p:cNvSpPr>
            <p:nvPr/>
          </p:nvSpPr>
          <p:spPr bwMode="auto">
            <a:xfrm>
              <a:off x="4941" y="3448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4" name="Rectangle 5390"/>
            <p:cNvSpPr>
              <a:spLocks noChangeArrowheads="1"/>
            </p:cNvSpPr>
            <p:nvPr/>
          </p:nvSpPr>
          <p:spPr bwMode="auto">
            <a:xfrm>
              <a:off x="4943" y="3448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5" name="Rectangle 5391"/>
            <p:cNvSpPr>
              <a:spLocks noChangeArrowheads="1"/>
            </p:cNvSpPr>
            <p:nvPr/>
          </p:nvSpPr>
          <p:spPr bwMode="auto">
            <a:xfrm>
              <a:off x="4945" y="3448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6" name="Rectangle 5392"/>
            <p:cNvSpPr>
              <a:spLocks noChangeArrowheads="1"/>
            </p:cNvSpPr>
            <p:nvPr/>
          </p:nvSpPr>
          <p:spPr bwMode="auto">
            <a:xfrm>
              <a:off x="4947" y="3448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7" name="Rectangle 5393"/>
            <p:cNvSpPr>
              <a:spLocks noChangeArrowheads="1"/>
            </p:cNvSpPr>
            <p:nvPr/>
          </p:nvSpPr>
          <p:spPr bwMode="auto">
            <a:xfrm>
              <a:off x="4949" y="3448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8" name="Rectangle 5394"/>
            <p:cNvSpPr>
              <a:spLocks noChangeArrowheads="1"/>
            </p:cNvSpPr>
            <p:nvPr/>
          </p:nvSpPr>
          <p:spPr bwMode="auto">
            <a:xfrm>
              <a:off x="4951" y="3448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9" name="Rectangle 5395"/>
            <p:cNvSpPr>
              <a:spLocks noChangeArrowheads="1"/>
            </p:cNvSpPr>
            <p:nvPr/>
          </p:nvSpPr>
          <p:spPr bwMode="auto">
            <a:xfrm>
              <a:off x="4953" y="3448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0" name="Rectangle 5396"/>
            <p:cNvSpPr>
              <a:spLocks noChangeArrowheads="1"/>
            </p:cNvSpPr>
            <p:nvPr/>
          </p:nvSpPr>
          <p:spPr bwMode="auto">
            <a:xfrm>
              <a:off x="4955" y="3448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1" name="Rectangle 5397"/>
            <p:cNvSpPr>
              <a:spLocks noChangeArrowheads="1"/>
            </p:cNvSpPr>
            <p:nvPr/>
          </p:nvSpPr>
          <p:spPr bwMode="auto">
            <a:xfrm>
              <a:off x="4957" y="3448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2" name="Rectangle 5398"/>
            <p:cNvSpPr>
              <a:spLocks noChangeArrowheads="1"/>
            </p:cNvSpPr>
            <p:nvPr/>
          </p:nvSpPr>
          <p:spPr bwMode="auto">
            <a:xfrm>
              <a:off x="4959" y="3448"/>
              <a:ext cx="1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3" name="Rectangle 5399"/>
            <p:cNvSpPr>
              <a:spLocks noChangeArrowheads="1"/>
            </p:cNvSpPr>
            <p:nvPr/>
          </p:nvSpPr>
          <p:spPr bwMode="auto">
            <a:xfrm>
              <a:off x="4960" y="3448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4" name="Rectangle 5400"/>
            <p:cNvSpPr>
              <a:spLocks noChangeArrowheads="1"/>
            </p:cNvSpPr>
            <p:nvPr/>
          </p:nvSpPr>
          <p:spPr bwMode="auto">
            <a:xfrm>
              <a:off x="4962" y="3448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5" name="Rectangle 5401"/>
            <p:cNvSpPr>
              <a:spLocks noChangeArrowheads="1"/>
            </p:cNvSpPr>
            <p:nvPr/>
          </p:nvSpPr>
          <p:spPr bwMode="auto">
            <a:xfrm>
              <a:off x="4964" y="3448"/>
              <a:ext cx="3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6" name="Rectangle 5402"/>
            <p:cNvSpPr>
              <a:spLocks noChangeArrowheads="1"/>
            </p:cNvSpPr>
            <p:nvPr/>
          </p:nvSpPr>
          <p:spPr bwMode="auto">
            <a:xfrm>
              <a:off x="4967" y="3448"/>
              <a:ext cx="1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7" name="Rectangle 5403"/>
            <p:cNvSpPr>
              <a:spLocks noChangeArrowheads="1"/>
            </p:cNvSpPr>
            <p:nvPr/>
          </p:nvSpPr>
          <p:spPr bwMode="auto">
            <a:xfrm>
              <a:off x="4968" y="3448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8" name="Rectangle 5404"/>
            <p:cNvSpPr>
              <a:spLocks noChangeArrowheads="1"/>
            </p:cNvSpPr>
            <p:nvPr/>
          </p:nvSpPr>
          <p:spPr bwMode="auto">
            <a:xfrm>
              <a:off x="4970" y="3448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9" name="Rectangle 5405"/>
            <p:cNvSpPr>
              <a:spLocks noChangeArrowheads="1"/>
            </p:cNvSpPr>
            <p:nvPr/>
          </p:nvSpPr>
          <p:spPr bwMode="auto">
            <a:xfrm>
              <a:off x="4972" y="3448"/>
              <a:ext cx="3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0" name="Rectangle 5406"/>
            <p:cNvSpPr>
              <a:spLocks noChangeArrowheads="1"/>
            </p:cNvSpPr>
            <p:nvPr/>
          </p:nvSpPr>
          <p:spPr bwMode="auto">
            <a:xfrm>
              <a:off x="4975" y="3448"/>
              <a:ext cx="1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1" name="Rectangle 5407"/>
            <p:cNvSpPr>
              <a:spLocks noChangeArrowheads="1"/>
            </p:cNvSpPr>
            <p:nvPr/>
          </p:nvSpPr>
          <p:spPr bwMode="auto">
            <a:xfrm>
              <a:off x="4976" y="3448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2" name="Rectangle 5408"/>
            <p:cNvSpPr>
              <a:spLocks noChangeArrowheads="1"/>
            </p:cNvSpPr>
            <p:nvPr/>
          </p:nvSpPr>
          <p:spPr bwMode="auto">
            <a:xfrm>
              <a:off x="4978" y="3448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3" name="Rectangle 5409"/>
            <p:cNvSpPr>
              <a:spLocks noChangeArrowheads="1"/>
            </p:cNvSpPr>
            <p:nvPr/>
          </p:nvSpPr>
          <p:spPr bwMode="auto">
            <a:xfrm>
              <a:off x="4980" y="3448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4" name="Rectangle 5410"/>
            <p:cNvSpPr>
              <a:spLocks noChangeArrowheads="1"/>
            </p:cNvSpPr>
            <p:nvPr/>
          </p:nvSpPr>
          <p:spPr bwMode="auto">
            <a:xfrm>
              <a:off x="4834" y="3449"/>
              <a:ext cx="148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5" name="Rectangle 5411"/>
            <p:cNvSpPr>
              <a:spLocks noChangeArrowheads="1"/>
            </p:cNvSpPr>
            <p:nvPr/>
          </p:nvSpPr>
          <p:spPr bwMode="auto">
            <a:xfrm>
              <a:off x="4838" y="3453"/>
              <a:ext cx="32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6" name="Rectangle 5412"/>
            <p:cNvSpPr>
              <a:spLocks noChangeArrowheads="1"/>
            </p:cNvSpPr>
            <p:nvPr/>
          </p:nvSpPr>
          <p:spPr bwMode="auto">
            <a:xfrm>
              <a:off x="4838" y="3453"/>
              <a:ext cx="32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7" name="Rectangle 5413"/>
            <p:cNvSpPr>
              <a:spLocks noChangeArrowheads="1"/>
            </p:cNvSpPr>
            <p:nvPr/>
          </p:nvSpPr>
          <p:spPr bwMode="auto">
            <a:xfrm>
              <a:off x="4840" y="3455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8" name="Rectangle 5414"/>
            <p:cNvSpPr>
              <a:spLocks noChangeArrowheads="1"/>
            </p:cNvSpPr>
            <p:nvPr/>
          </p:nvSpPr>
          <p:spPr bwMode="auto">
            <a:xfrm>
              <a:off x="4860" y="3455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9" name="Rectangle 5415"/>
            <p:cNvSpPr>
              <a:spLocks noChangeArrowheads="1"/>
            </p:cNvSpPr>
            <p:nvPr/>
          </p:nvSpPr>
          <p:spPr bwMode="auto">
            <a:xfrm>
              <a:off x="4840" y="3461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0" name="Rectangle 5416"/>
            <p:cNvSpPr>
              <a:spLocks noChangeArrowheads="1"/>
            </p:cNvSpPr>
            <p:nvPr/>
          </p:nvSpPr>
          <p:spPr bwMode="auto">
            <a:xfrm>
              <a:off x="4850" y="3461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1" name="Rectangle 5417"/>
            <p:cNvSpPr>
              <a:spLocks noChangeArrowheads="1"/>
            </p:cNvSpPr>
            <p:nvPr/>
          </p:nvSpPr>
          <p:spPr bwMode="auto">
            <a:xfrm>
              <a:off x="4850" y="3455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2" name="Rectangle 5418"/>
            <p:cNvSpPr>
              <a:spLocks noChangeArrowheads="1"/>
            </p:cNvSpPr>
            <p:nvPr/>
          </p:nvSpPr>
          <p:spPr bwMode="auto">
            <a:xfrm>
              <a:off x="4860" y="3461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3" name="Freeform 5419"/>
            <p:cNvSpPr>
              <a:spLocks noEditPoints="1"/>
            </p:cNvSpPr>
            <p:nvPr/>
          </p:nvSpPr>
          <p:spPr bwMode="auto">
            <a:xfrm>
              <a:off x="4834" y="3505"/>
              <a:ext cx="148" cy="162"/>
            </a:xfrm>
            <a:custGeom>
              <a:avLst/>
              <a:gdLst>
                <a:gd name="T0" fmla="*/ 0 w 297"/>
                <a:gd name="T1" fmla="*/ 0 h 325"/>
                <a:gd name="T2" fmla="*/ 0 w 297"/>
                <a:gd name="T3" fmla="*/ 0 h 325"/>
                <a:gd name="T4" fmla="*/ 0 w 297"/>
                <a:gd name="T5" fmla="*/ 0 h 325"/>
                <a:gd name="T6" fmla="*/ 0 w 297"/>
                <a:gd name="T7" fmla="*/ 0 h 325"/>
                <a:gd name="T8" fmla="*/ 0 w 297"/>
                <a:gd name="T9" fmla="*/ 0 h 325"/>
                <a:gd name="T10" fmla="*/ 0 w 297"/>
                <a:gd name="T11" fmla="*/ 0 h 325"/>
                <a:gd name="T12" fmla="*/ 0 w 297"/>
                <a:gd name="T13" fmla="*/ 0 h 325"/>
                <a:gd name="T14" fmla="*/ 0 w 297"/>
                <a:gd name="T15" fmla="*/ 0 h 325"/>
                <a:gd name="T16" fmla="*/ 0 w 297"/>
                <a:gd name="T17" fmla="*/ 0 h 325"/>
                <a:gd name="T18" fmla="*/ 0 w 297"/>
                <a:gd name="T19" fmla="*/ 0 h 325"/>
                <a:gd name="T20" fmla="*/ 0 w 297"/>
                <a:gd name="T21" fmla="*/ 0 h 325"/>
                <a:gd name="T22" fmla="*/ 0 w 297"/>
                <a:gd name="T23" fmla="*/ 0 h 325"/>
                <a:gd name="T24" fmla="*/ 0 w 297"/>
                <a:gd name="T25" fmla="*/ 0 h 325"/>
                <a:gd name="T26" fmla="*/ 0 w 297"/>
                <a:gd name="T27" fmla="*/ 0 h 325"/>
                <a:gd name="T28" fmla="*/ 0 w 297"/>
                <a:gd name="T29" fmla="*/ 0 h 325"/>
                <a:gd name="T30" fmla="*/ 0 w 297"/>
                <a:gd name="T31" fmla="*/ 0 h 325"/>
                <a:gd name="T32" fmla="*/ 0 w 297"/>
                <a:gd name="T33" fmla="*/ 0 h 325"/>
                <a:gd name="T34" fmla="*/ 0 w 297"/>
                <a:gd name="T35" fmla="*/ 0 h 325"/>
                <a:gd name="T36" fmla="*/ 0 w 297"/>
                <a:gd name="T37" fmla="*/ 0 h 325"/>
                <a:gd name="T38" fmla="*/ 0 w 297"/>
                <a:gd name="T39" fmla="*/ 0 h 325"/>
                <a:gd name="T40" fmla="*/ 0 w 297"/>
                <a:gd name="T41" fmla="*/ 0 h 325"/>
                <a:gd name="T42" fmla="*/ 0 w 297"/>
                <a:gd name="T43" fmla="*/ 0 h 325"/>
                <a:gd name="T44" fmla="*/ 0 w 297"/>
                <a:gd name="T45" fmla="*/ 0 h 325"/>
                <a:gd name="T46" fmla="*/ 0 w 297"/>
                <a:gd name="T47" fmla="*/ 0 h 325"/>
                <a:gd name="T48" fmla="*/ 0 w 297"/>
                <a:gd name="T49" fmla="*/ 0 h 325"/>
                <a:gd name="T50" fmla="*/ 0 w 297"/>
                <a:gd name="T51" fmla="*/ 0 h 325"/>
                <a:gd name="T52" fmla="*/ 0 w 297"/>
                <a:gd name="T53" fmla="*/ 0 h 325"/>
                <a:gd name="T54" fmla="*/ 0 w 297"/>
                <a:gd name="T55" fmla="*/ 0 h 325"/>
                <a:gd name="T56" fmla="*/ 0 w 297"/>
                <a:gd name="T57" fmla="*/ 0 h 325"/>
                <a:gd name="T58" fmla="*/ 0 w 297"/>
                <a:gd name="T59" fmla="*/ 0 h 325"/>
                <a:gd name="T60" fmla="*/ 0 w 297"/>
                <a:gd name="T61" fmla="*/ 0 h 325"/>
                <a:gd name="T62" fmla="*/ 0 w 297"/>
                <a:gd name="T63" fmla="*/ 0 h 325"/>
                <a:gd name="T64" fmla="*/ 0 w 297"/>
                <a:gd name="T65" fmla="*/ 0 h 325"/>
                <a:gd name="T66" fmla="*/ 0 w 297"/>
                <a:gd name="T67" fmla="*/ 0 h 325"/>
                <a:gd name="T68" fmla="*/ 0 w 297"/>
                <a:gd name="T69" fmla="*/ 0 h 325"/>
                <a:gd name="T70" fmla="*/ 0 w 297"/>
                <a:gd name="T71" fmla="*/ 0 h 325"/>
                <a:gd name="T72" fmla="*/ 0 w 297"/>
                <a:gd name="T73" fmla="*/ 0 h 325"/>
                <a:gd name="T74" fmla="*/ 0 w 297"/>
                <a:gd name="T75" fmla="*/ 0 h 325"/>
                <a:gd name="T76" fmla="*/ 0 w 297"/>
                <a:gd name="T77" fmla="*/ 0 h 325"/>
                <a:gd name="T78" fmla="*/ 0 w 297"/>
                <a:gd name="T79" fmla="*/ 0 h 325"/>
                <a:gd name="T80" fmla="*/ 0 w 297"/>
                <a:gd name="T81" fmla="*/ 0 h 325"/>
                <a:gd name="T82" fmla="*/ 0 w 297"/>
                <a:gd name="T83" fmla="*/ 0 h 325"/>
                <a:gd name="T84" fmla="*/ 0 w 297"/>
                <a:gd name="T85" fmla="*/ 0 h 325"/>
                <a:gd name="T86" fmla="*/ 0 w 297"/>
                <a:gd name="T87" fmla="*/ 0 h 325"/>
                <a:gd name="T88" fmla="*/ 0 w 297"/>
                <a:gd name="T89" fmla="*/ 0 h 325"/>
                <a:gd name="T90" fmla="*/ 0 w 297"/>
                <a:gd name="T91" fmla="*/ 0 h 325"/>
                <a:gd name="T92" fmla="*/ 0 w 297"/>
                <a:gd name="T93" fmla="*/ 0 h 325"/>
                <a:gd name="T94" fmla="*/ 0 w 297"/>
                <a:gd name="T95" fmla="*/ 0 h 325"/>
                <a:gd name="T96" fmla="*/ 0 w 297"/>
                <a:gd name="T97" fmla="*/ 0 h 325"/>
                <a:gd name="T98" fmla="*/ 0 w 297"/>
                <a:gd name="T99" fmla="*/ 0 h 325"/>
                <a:gd name="T100" fmla="*/ 0 w 297"/>
                <a:gd name="T101" fmla="*/ 0 h 325"/>
                <a:gd name="T102" fmla="*/ 0 w 297"/>
                <a:gd name="T103" fmla="*/ 0 h 325"/>
                <a:gd name="T104" fmla="*/ 0 w 297"/>
                <a:gd name="T105" fmla="*/ 0 h 325"/>
                <a:gd name="T106" fmla="*/ 0 w 297"/>
                <a:gd name="T107" fmla="*/ 0 h 325"/>
                <a:gd name="T108" fmla="*/ 0 w 297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7"/>
                <a:gd name="T166" fmla="*/ 0 h 325"/>
                <a:gd name="T167" fmla="*/ 297 w 297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7" h="325">
                  <a:moveTo>
                    <a:pt x="297" y="161"/>
                  </a:moveTo>
                  <a:lnTo>
                    <a:pt x="297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7" y="161"/>
                  </a:lnTo>
                  <a:close/>
                  <a:moveTo>
                    <a:pt x="297" y="128"/>
                  </a:moveTo>
                  <a:lnTo>
                    <a:pt x="297" y="133"/>
                  </a:lnTo>
                  <a:lnTo>
                    <a:pt x="0" y="133"/>
                  </a:lnTo>
                  <a:lnTo>
                    <a:pt x="0" y="128"/>
                  </a:lnTo>
                  <a:lnTo>
                    <a:pt x="297" y="128"/>
                  </a:lnTo>
                  <a:close/>
                  <a:moveTo>
                    <a:pt x="297" y="96"/>
                  </a:moveTo>
                  <a:lnTo>
                    <a:pt x="297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7" y="96"/>
                  </a:lnTo>
                  <a:close/>
                  <a:moveTo>
                    <a:pt x="297" y="65"/>
                  </a:moveTo>
                  <a:lnTo>
                    <a:pt x="297" y="69"/>
                  </a:lnTo>
                  <a:lnTo>
                    <a:pt x="0" y="69"/>
                  </a:lnTo>
                  <a:lnTo>
                    <a:pt x="0" y="65"/>
                  </a:lnTo>
                  <a:lnTo>
                    <a:pt x="297" y="65"/>
                  </a:lnTo>
                  <a:close/>
                  <a:moveTo>
                    <a:pt x="297" y="32"/>
                  </a:moveTo>
                  <a:lnTo>
                    <a:pt x="297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7" y="32"/>
                  </a:lnTo>
                  <a:close/>
                  <a:moveTo>
                    <a:pt x="297" y="0"/>
                  </a:moveTo>
                  <a:lnTo>
                    <a:pt x="297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7" y="0"/>
                  </a:lnTo>
                  <a:close/>
                  <a:moveTo>
                    <a:pt x="297" y="225"/>
                  </a:moveTo>
                  <a:lnTo>
                    <a:pt x="297" y="229"/>
                  </a:lnTo>
                  <a:lnTo>
                    <a:pt x="264" y="229"/>
                  </a:lnTo>
                  <a:lnTo>
                    <a:pt x="264" y="225"/>
                  </a:lnTo>
                  <a:lnTo>
                    <a:pt x="297" y="225"/>
                  </a:lnTo>
                  <a:close/>
                  <a:moveTo>
                    <a:pt x="297" y="192"/>
                  </a:moveTo>
                  <a:lnTo>
                    <a:pt x="297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7" y="192"/>
                  </a:lnTo>
                  <a:close/>
                  <a:moveTo>
                    <a:pt x="297" y="257"/>
                  </a:moveTo>
                  <a:lnTo>
                    <a:pt x="297" y="260"/>
                  </a:lnTo>
                  <a:lnTo>
                    <a:pt x="0" y="260"/>
                  </a:lnTo>
                  <a:lnTo>
                    <a:pt x="0" y="257"/>
                  </a:lnTo>
                  <a:lnTo>
                    <a:pt x="297" y="257"/>
                  </a:lnTo>
                  <a:close/>
                  <a:moveTo>
                    <a:pt x="297" y="288"/>
                  </a:moveTo>
                  <a:lnTo>
                    <a:pt x="297" y="293"/>
                  </a:lnTo>
                  <a:lnTo>
                    <a:pt x="0" y="293"/>
                  </a:lnTo>
                  <a:lnTo>
                    <a:pt x="0" y="288"/>
                  </a:lnTo>
                  <a:lnTo>
                    <a:pt x="297" y="288"/>
                  </a:lnTo>
                  <a:close/>
                  <a:moveTo>
                    <a:pt x="297" y="321"/>
                  </a:moveTo>
                  <a:lnTo>
                    <a:pt x="297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7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43" name="Group 5420"/>
          <p:cNvGrpSpPr>
            <a:grpSpLocks/>
          </p:cNvGrpSpPr>
          <p:nvPr/>
        </p:nvGrpSpPr>
        <p:grpSpPr bwMode="auto">
          <a:xfrm>
            <a:off x="8466138" y="1976438"/>
            <a:ext cx="330200" cy="457200"/>
            <a:chOff x="5777" y="1245"/>
            <a:chExt cx="226" cy="288"/>
          </a:xfrm>
        </p:grpSpPr>
        <p:sp>
          <p:nvSpPr>
            <p:cNvPr id="209078" name="Freeform 5421"/>
            <p:cNvSpPr>
              <a:spLocks noEditPoints="1"/>
            </p:cNvSpPr>
            <p:nvPr/>
          </p:nvSpPr>
          <p:spPr bwMode="auto">
            <a:xfrm>
              <a:off x="5786" y="1493"/>
              <a:ext cx="213" cy="40"/>
            </a:xfrm>
            <a:custGeom>
              <a:avLst/>
              <a:gdLst>
                <a:gd name="T0" fmla="*/ 0 w 392"/>
                <a:gd name="T1" fmla="*/ 1 h 80"/>
                <a:gd name="T2" fmla="*/ 2 w 392"/>
                <a:gd name="T3" fmla="*/ 1 h 80"/>
                <a:gd name="T4" fmla="*/ 2 w 392"/>
                <a:gd name="T5" fmla="*/ 1 h 80"/>
                <a:gd name="T6" fmla="*/ 0 w 392"/>
                <a:gd name="T7" fmla="*/ 1 h 80"/>
                <a:gd name="T8" fmla="*/ 0 w 392"/>
                <a:gd name="T9" fmla="*/ 1 h 80"/>
                <a:gd name="T10" fmla="*/ 2 w 392"/>
                <a:gd name="T11" fmla="*/ 1 h 80"/>
                <a:gd name="T12" fmla="*/ 2 w 392"/>
                <a:gd name="T13" fmla="*/ 1 h 80"/>
                <a:gd name="T14" fmla="*/ 2 w 392"/>
                <a:gd name="T15" fmla="*/ 0 h 80"/>
                <a:gd name="T16" fmla="*/ 2 w 392"/>
                <a:gd name="T17" fmla="*/ 1 h 80"/>
                <a:gd name="T18" fmla="*/ 2 w 392"/>
                <a:gd name="T19" fmla="*/ 1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2"/>
                <a:gd name="T31" fmla="*/ 0 h 80"/>
                <a:gd name="T32" fmla="*/ 392 w 392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2" h="80">
                  <a:moveTo>
                    <a:pt x="0" y="80"/>
                  </a:moveTo>
                  <a:lnTo>
                    <a:pt x="329" y="80"/>
                  </a:lnTo>
                  <a:lnTo>
                    <a:pt x="329" y="65"/>
                  </a:lnTo>
                  <a:lnTo>
                    <a:pt x="0" y="65"/>
                  </a:lnTo>
                  <a:lnTo>
                    <a:pt x="0" y="80"/>
                  </a:lnTo>
                  <a:close/>
                  <a:moveTo>
                    <a:pt x="329" y="80"/>
                  </a:moveTo>
                  <a:lnTo>
                    <a:pt x="392" y="16"/>
                  </a:lnTo>
                  <a:lnTo>
                    <a:pt x="392" y="0"/>
                  </a:lnTo>
                  <a:lnTo>
                    <a:pt x="329" y="65"/>
                  </a:lnTo>
                  <a:lnTo>
                    <a:pt x="329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79" name="Freeform 5422"/>
            <p:cNvSpPr>
              <a:spLocks/>
            </p:cNvSpPr>
            <p:nvPr/>
          </p:nvSpPr>
          <p:spPr bwMode="auto">
            <a:xfrm>
              <a:off x="5968" y="1245"/>
              <a:ext cx="35" cy="280"/>
            </a:xfrm>
            <a:custGeom>
              <a:avLst/>
              <a:gdLst>
                <a:gd name="T0" fmla="*/ 0 w 65"/>
                <a:gd name="T1" fmla="*/ 1 h 562"/>
                <a:gd name="T2" fmla="*/ 1 w 65"/>
                <a:gd name="T3" fmla="*/ 0 h 562"/>
                <a:gd name="T4" fmla="*/ 1 w 65"/>
                <a:gd name="T5" fmla="*/ 0 h 562"/>
                <a:gd name="T6" fmla="*/ 0 w 65"/>
                <a:gd name="T7" fmla="*/ 0 h 562"/>
                <a:gd name="T8" fmla="*/ 0 w 65"/>
                <a:gd name="T9" fmla="*/ 1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2"/>
                <a:gd name="T17" fmla="*/ 65 w 65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2">
                  <a:moveTo>
                    <a:pt x="0" y="562"/>
                  </a:moveTo>
                  <a:lnTo>
                    <a:pt x="65" y="497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0" name="Freeform 5423"/>
            <p:cNvSpPr>
              <a:spLocks/>
            </p:cNvSpPr>
            <p:nvPr/>
          </p:nvSpPr>
          <p:spPr bwMode="auto">
            <a:xfrm>
              <a:off x="5777" y="1245"/>
              <a:ext cx="226" cy="32"/>
            </a:xfrm>
            <a:custGeom>
              <a:avLst/>
              <a:gdLst>
                <a:gd name="T0" fmla="*/ 0 w 417"/>
                <a:gd name="T1" fmla="*/ 1 h 64"/>
                <a:gd name="T2" fmla="*/ 1 w 417"/>
                <a:gd name="T3" fmla="*/ 0 h 64"/>
                <a:gd name="T4" fmla="*/ 2 w 417"/>
                <a:gd name="T5" fmla="*/ 0 h 64"/>
                <a:gd name="T6" fmla="*/ 2 w 417"/>
                <a:gd name="T7" fmla="*/ 1 h 64"/>
                <a:gd name="T8" fmla="*/ 0 w 417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64"/>
                <a:gd name="T17" fmla="*/ 417 w 417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64">
                  <a:moveTo>
                    <a:pt x="0" y="64"/>
                  </a:moveTo>
                  <a:lnTo>
                    <a:pt x="63" y="0"/>
                  </a:lnTo>
                  <a:lnTo>
                    <a:pt x="417" y="0"/>
                  </a:lnTo>
                  <a:lnTo>
                    <a:pt x="352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1" name="Rectangle 5424"/>
            <p:cNvSpPr>
              <a:spLocks noChangeArrowheads="1"/>
            </p:cNvSpPr>
            <p:nvPr/>
          </p:nvSpPr>
          <p:spPr bwMode="auto">
            <a:xfrm>
              <a:off x="5777" y="1277"/>
              <a:ext cx="191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2" name="Rectangle 5425"/>
            <p:cNvSpPr>
              <a:spLocks noChangeArrowheads="1"/>
            </p:cNvSpPr>
            <p:nvPr/>
          </p:nvSpPr>
          <p:spPr bwMode="auto">
            <a:xfrm>
              <a:off x="5777" y="1277"/>
              <a:ext cx="191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3" name="Rectangle 5426"/>
            <p:cNvSpPr>
              <a:spLocks noChangeArrowheads="1"/>
            </p:cNvSpPr>
            <p:nvPr/>
          </p:nvSpPr>
          <p:spPr bwMode="auto">
            <a:xfrm>
              <a:off x="5791" y="1351"/>
              <a:ext cx="162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4" name="Rectangle 5427"/>
            <p:cNvSpPr>
              <a:spLocks noChangeArrowheads="1"/>
            </p:cNvSpPr>
            <p:nvPr/>
          </p:nvSpPr>
          <p:spPr bwMode="auto">
            <a:xfrm>
              <a:off x="5791" y="1358"/>
              <a:ext cx="162" cy="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5" name="Rectangle 5428"/>
            <p:cNvSpPr>
              <a:spLocks noChangeArrowheads="1"/>
            </p:cNvSpPr>
            <p:nvPr/>
          </p:nvSpPr>
          <p:spPr bwMode="auto">
            <a:xfrm>
              <a:off x="5791" y="1366"/>
              <a:ext cx="162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6" name="Rectangle 5429"/>
            <p:cNvSpPr>
              <a:spLocks noChangeArrowheads="1"/>
            </p:cNvSpPr>
            <p:nvPr/>
          </p:nvSpPr>
          <p:spPr bwMode="auto">
            <a:xfrm>
              <a:off x="5791" y="1373"/>
              <a:ext cx="162" cy="1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7" name="Rectangle 5430"/>
            <p:cNvSpPr>
              <a:spLocks noChangeArrowheads="1"/>
            </p:cNvSpPr>
            <p:nvPr/>
          </p:nvSpPr>
          <p:spPr bwMode="auto">
            <a:xfrm>
              <a:off x="5791" y="1383"/>
              <a:ext cx="162" cy="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8" name="Rectangle 5431"/>
            <p:cNvSpPr>
              <a:spLocks noChangeArrowheads="1"/>
            </p:cNvSpPr>
            <p:nvPr/>
          </p:nvSpPr>
          <p:spPr bwMode="auto">
            <a:xfrm>
              <a:off x="5791" y="1389"/>
              <a:ext cx="162" cy="10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9" name="Rectangle 5432"/>
            <p:cNvSpPr>
              <a:spLocks noChangeArrowheads="1"/>
            </p:cNvSpPr>
            <p:nvPr/>
          </p:nvSpPr>
          <p:spPr bwMode="auto">
            <a:xfrm>
              <a:off x="5791" y="1399"/>
              <a:ext cx="162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0" name="Rectangle 5433"/>
            <p:cNvSpPr>
              <a:spLocks noChangeArrowheads="1"/>
            </p:cNvSpPr>
            <p:nvPr/>
          </p:nvSpPr>
          <p:spPr bwMode="auto">
            <a:xfrm>
              <a:off x="5791" y="1409"/>
              <a:ext cx="162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1" name="Rectangle 5434"/>
            <p:cNvSpPr>
              <a:spLocks noChangeArrowheads="1"/>
            </p:cNvSpPr>
            <p:nvPr/>
          </p:nvSpPr>
          <p:spPr bwMode="auto">
            <a:xfrm>
              <a:off x="5791" y="1416"/>
              <a:ext cx="162" cy="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2" name="Rectangle 5435"/>
            <p:cNvSpPr>
              <a:spLocks noChangeArrowheads="1"/>
            </p:cNvSpPr>
            <p:nvPr/>
          </p:nvSpPr>
          <p:spPr bwMode="auto">
            <a:xfrm>
              <a:off x="5791" y="1423"/>
              <a:ext cx="162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3" name="Rectangle 5436"/>
            <p:cNvSpPr>
              <a:spLocks noChangeArrowheads="1"/>
            </p:cNvSpPr>
            <p:nvPr/>
          </p:nvSpPr>
          <p:spPr bwMode="auto">
            <a:xfrm>
              <a:off x="5791" y="1433"/>
              <a:ext cx="162" cy="10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4" name="Rectangle 5437"/>
            <p:cNvSpPr>
              <a:spLocks noChangeArrowheads="1"/>
            </p:cNvSpPr>
            <p:nvPr/>
          </p:nvSpPr>
          <p:spPr bwMode="auto">
            <a:xfrm>
              <a:off x="5791" y="1443"/>
              <a:ext cx="162" cy="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5" name="Rectangle 5438"/>
            <p:cNvSpPr>
              <a:spLocks noChangeArrowheads="1"/>
            </p:cNvSpPr>
            <p:nvPr/>
          </p:nvSpPr>
          <p:spPr bwMode="auto">
            <a:xfrm>
              <a:off x="5791" y="1449"/>
              <a:ext cx="162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6" name="Rectangle 5439"/>
            <p:cNvSpPr>
              <a:spLocks noChangeArrowheads="1"/>
            </p:cNvSpPr>
            <p:nvPr/>
          </p:nvSpPr>
          <p:spPr bwMode="auto">
            <a:xfrm>
              <a:off x="5791" y="1458"/>
              <a:ext cx="162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7" name="Rectangle 5440"/>
            <p:cNvSpPr>
              <a:spLocks noChangeArrowheads="1"/>
            </p:cNvSpPr>
            <p:nvPr/>
          </p:nvSpPr>
          <p:spPr bwMode="auto">
            <a:xfrm>
              <a:off x="5791" y="1466"/>
              <a:ext cx="162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8" name="Rectangle 5441"/>
            <p:cNvSpPr>
              <a:spLocks noChangeArrowheads="1"/>
            </p:cNvSpPr>
            <p:nvPr/>
          </p:nvSpPr>
          <p:spPr bwMode="auto">
            <a:xfrm>
              <a:off x="5791" y="1474"/>
              <a:ext cx="162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9" name="Rectangle 5442"/>
            <p:cNvSpPr>
              <a:spLocks noChangeArrowheads="1"/>
            </p:cNvSpPr>
            <p:nvPr/>
          </p:nvSpPr>
          <p:spPr bwMode="auto">
            <a:xfrm>
              <a:off x="5791" y="1484"/>
              <a:ext cx="162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0" name="Rectangle 5443"/>
            <p:cNvSpPr>
              <a:spLocks noChangeArrowheads="1"/>
            </p:cNvSpPr>
            <p:nvPr/>
          </p:nvSpPr>
          <p:spPr bwMode="auto">
            <a:xfrm>
              <a:off x="5791" y="1493"/>
              <a:ext cx="162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1" name="Rectangle 5444"/>
            <p:cNvSpPr>
              <a:spLocks noChangeArrowheads="1"/>
            </p:cNvSpPr>
            <p:nvPr/>
          </p:nvSpPr>
          <p:spPr bwMode="auto">
            <a:xfrm>
              <a:off x="5791" y="1500"/>
              <a:ext cx="162" cy="8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2" name="Rectangle 5445"/>
            <p:cNvSpPr>
              <a:spLocks noChangeArrowheads="1"/>
            </p:cNvSpPr>
            <p:nvPr/>
          </p:nvSpPr>
          <p:spPr bwMode="auto">
            <a:xfrm>
              <a:off x="5791" y="1508"/>
              <a:ext cx="162" cy="3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3" name="Rectangle 5446"/>
            <p:cNvSpPr>
              <a:spLocks noChangeArrowheads="1"/>
            </p:cNvSpPr>
            <p:nvPr/>
          </p:nvSpPr>
          <p:spPr bwMode="auto">
            <a:xfrm>
              <a:off x="5791" y="1432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4" name="Rectangle 5447"/>
            <p:cNvSpPr>
              <a:spLocks noChangeArrowheads="1"/>
            </p:cNvSpPr>
            <p:nvPr/>
          </p:nvSpPr>
          <p:spPr bwMode="auto">
            <a:xfrm>
              <a:off x="5792" y="1432"/>
              <a:ext cx="7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5" name="Rectangle 5448"/>
            <p:cNvSpPr>
              <a:spLocks noChangeArrowheads="1"/>
            </p:cNvSpPr>
            <p:nvPr/>
          </p:nvSpPr>
          <p:spPr bwMode="auto">
            <a:xfrm>
              <a:off x="5799" y="1432"/>
              <a:ext cx="7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6" name="Rectangle 5449"/>
            <p:cNvSpPr>
              <a:spLocks noChangeArrowheads="1"/>
            </p:cNvSpPr>
            <p:nvPr/>
          </p:nvSpPr>
          <p:spPr bwMode="auto">
            <a:xfrm>
              <a:off x="5806" y="1432"/>
              <a:ext cx="7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7" name="Rectangle 5450"/>
            <p:cNvSpPr>
              <a:spLocks noChangeArrowheads="1"/>
            </p:cNvSpPr>
            <p:nvPr/>
          </p:nvSpPr>
          <p:spPr bwMode="auto">
            <a:xfrm>
              <a:off x="5813" y="1432"/>
              <a:ext cx="9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8" name="Rectangle 5451"/>
            <p:cNvSpPr>
              <a:spLocks noChangeArrowheads="1"/>
            </p:cNvSpPr>
            <p:nvPr/>
          </p:nvSpPr>
          <p:spPr bwMode="auto">
            <a:xfrm>
              <a:off x="5822" y="1432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9" name="Rectangle 5452"/>
            <p:cNvSpPr>
              <a:spLocks noChangeArrowheads="1"/>
            </p:cNvSpPr>
            <p:nvPr/>
          </p:nvSpPr>
          <p:spPr bwMode="auto">
            <a:xfrm>
              <a:off x="5828" y="1432"/>
              <a:ext cx="8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0" name="Rectangle 5453"/>
            <p:cNvSpPr>
              <a:spLocks noChangeArrowheads="1"/>
            </p:cNvSpPr>
            <p:nvPr/>
          </p:nvSpPr>
          <p:spPr bwMode="auto">
            <a:xfrm>
              <a:off x="5836" y="1432"/>
              <a:ext cx="9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1" name="Rectangle 5454"/>
            <p:cNvSpPr>
              <a:spLocks noChangeArrowheads="1"/>
            </p:cNvSpPr>
            <p:nvPr/>
          </p:nvSpPr>
          <p:spPr bwMode="auto">
            <a:xfrm>
              <a:off x="5845" y="1432"/>
              <a:ext cx="8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2" name="Rectangle 5455"/>
            <p:cNvSpPr>
              <a:spLocks noChangeArrowheads="1"/>
            </p:cNvSpPr>
            <p:nvPr/>
          </p:nvSpPr>
          <p:spPr bwMode="auto">
            <a:xfrm>
              <a:off x="5853" y="1432"/>
              <a:ext cx="7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3" name="Rectangle 5456"/>
            <p:cNvSpPr>
              <a:spLocks noChangeArrowheads="1"/>
            </p:cNvSpPr>
            <p:nvPr/>
          </p:nvSpPr>
          <p:spPr bwMode="auto">
            <a:xfrm>
              <a:off x="5860" y="1432"/>
              <a:ext cx="8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4" name="Rectangle 5457"/>
            <p:cNvSpPr>
              <a:spLocks noChangeArrowheads="1"/>
            </p:cNvSpPr>
            <p:nvPr/>
          </p:nvSpPr>
          <p:spPr bwMode="auto">
            <a:xfrm>
              <a:off x="5868" y="1432"/>
              <a:ext cx="9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5" name="Rectangle 5458"/>
            <p:cNvSpPr>
              <a:spLocks noChangeArrowheads="1"/>
            </p:cNvSpPr>
            <p:nvPr/>
          </p:nvSpPr>
          <p:spPr bwMode="auto">
            <a:xfrm>
              <a:off x="5877" y="1432"/>
              <a:ext cx="6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6" name="Rectangle 5459"/>
            <p:cNvSpPr>
              <a:spLocks noChangeArrowheads="1"/>
            </p:cNvSpPr>
            <p:nvPr/>
          </p:nvSpPr>
          <p:spPr bwMode="auto">
            <a:xfrm>
              <a:off x="5883" y="1432"/>
              <a:ext cx="9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7" name="Rectangle 5460"/>
            <p:cNvSpPr>
              <a:spLocks noChangeArrowheads="1"/>
            </p:cNvSpPr>
            <p:nvPr/>
          </p:nvSpPr>
          <p:spPr bwMode="auto">
            <a:xfrm>
              <a:off x="5892" y="1432"/>
              <a:ext cx="7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8" name="Rectangle 5461"/>
            <p:cNvSpPr>
              <a:spLocks noChangeArrowheads="1"/>
            </p:cNvSpPr>
            <p:nvPr/>
          </p:nvSpPr>
          <p:spPr bwMode="auto">
            <a:xfrm>
              <a:off x="5899" y="1432"/>
              <a:ext cx="6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9" name="Rectangle 5462"/>
            <p:cNvSpPr>
              <a:spLocks noChangeArrowheads="1"/>
            </p:cNvSpPr>
            <p:nvPr/>
          </p:nvSpPr>
          <p:spPr bwMode="auto">
            <a:xfrm>
              <a:off x="5905" y="1432"/>
              <a:ext cx="10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0" name="Rectangle 5463"/>
            <p:cNvSpPr>
              <a:spLocks noChangeArrowheads="1"/>
            </p:cNvSpPr>
            <p:nvPr/>
          </p:nvSpPr>
          <p:spPr bwMode="auto">
            <a:xfrm>
              <a:off x="5915" y="1432"/>
              <a:ext cx="9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1" name="Rectangle 5464"/>
            <p:cNvSpPr>
              <a:spLocks noChangeArrowheads="1"/>
            </p:cNvSpPr>
            <p:nvPr/>
          </p:nvSpPr>
          <p:spPr bwMode="auto">
            <a:xfrm>
              <a:off x="5924" y="1432"/>
              <a:ext cx="5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2" name="Rectangle 5465"/>
            <p:cNvSpPr>
              <a:spLocks noChangeArrowheads="1"/>
            </p:cNvSpPr>
            <p:nvPr/>
          </p:nvSpPr>
          <p:spPr bwMode="auto">
            <a:xfrm>
              <a:off x="5929" y="1432"/>
              <a:ext cx="9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3" name="Rectangle 5466"/>
            <p:cNvSpPr>
              <a:spLocks noChangeArrowheads="1"/>
            </p:cNvSpPr>
            <p:nvPr/>
          </p:nvSpPr>
          <p:spPr bwMode="auto">
            <a:xfrm>
              <a:off x="5938" y="1432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4" name="Rectangle 5467"/>
            <p:cNvSpPr>
              <a:spLocks noChangeArrowheads="1"/>
            </p:cNvSpPr>
            <p:nvPr/>
          </p:nvSpPr>
          <p:spPr bwMode="auto">
            <a:xfrm>
              <a:off x="5791" y="1288"/>
              <a:ext cx="162" cy="1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5" name="Rectangle 5468"/>
            <p:cNvSpPr>
              <a:spLocks noChangeArrowheads="1"/>
            </p:cNvSpPr>
            <p:nvPr/>
          </p:nvSpPr>
          <p:spPr bwMode="auto">
            <a:xfrm>
              <a:off x="5791" y="1289"/>
              <a:ext cx="162" cy="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6" name="Rectangle 5469"/>
            <p:cNvSpPr>
              <a:spLocks noChangeArrowheads="1"/>
            </p:cNvSpPr>
            <p:nvPr/>
          </p:nvSpPr>
          <p:spPr bwMode="auto">
            <a:xfrm>
              <a:off x="5791" y="1289"/>
              <a:ext cx="162" cy="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7" name="Rectangle 5470"/>
            <p:cNvSpPr>
              <a:spLocks noChangeArrowheads="1"/>
            </p:cNvSpPr>
            <p:nvPr/>
          </p:nvSpPr>
          <p:spPr bwMode="auto">
            <a:xfrm>
              <a:off x="5791" y="1290"/>
              <a:ext cx="162" cy="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8" name="Rectangle 5471"/>
            <p:cNvSpPr>
              <a:spLocks noChangeArrowheads="1"/>
            </p:cNvSpPr>
            <p:nvPr/>
          </p:nvSpPr>
          <p:spPr bwMode="auto">
            <a:xfrm>
              <a:off x="5791" y="1291"/>
              <a:ext cx="162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9" name="Rectangle 5472"/>
            <p:cNvSpPr>
              <a:spLocks noChangeArrowheads="1"/>
            </p:cNvSpPr>
            <p:nvPr/>
          </p:nvSpPr>
          <p:spPr bwMode="auto">
            <a:xfrm>
              <a:off x="5791" y="1291"/>
              <a:ext cx="162" cy="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0" name="Rectangle 5473"/>
            <p:cNvSpPr>
              <a:spLocks noChangeArrowheads="1"/>
            </p:cNvSpPr>
            <p:nvPr/>
          </p:nvSpPr>
          <p:spPr bwMode="auto">
            <a:xfrm>
              <a:off x="5791" y="1292"/>
              <a:ext cx="162" cy="1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1" name="Rectangle 5474"/>
            <p:cNvSpPr>
              <a:spLocks noChangeArrowheads="1"/>
            </p:cNvSpPr>
            <p:nvPr/>
          </p:nvSpPr>
          <p:spPr bwMode="auto">
            <a:xfrm>
              <a:off x="5791" y="1293"/>
              <a:ext cx="162" cy="1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2" name="Rectangle 5475"/>
            <p:cNvSpPr>
              <a:spLocks noChangeArrowheads="1"/>
            </p:cNvSpPr>
            <p:nvPr/>
          </p:nvSpPr>
          <p:spPr bwMode="auto">
            <a:xfrm>
              <a:off x="5791" y="1293"/>
              <a:ext cx="162" cy="1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3" name="Rectangle 5476"/>
            <p:cNvSpPr>
              <a:spLocks noChangeArrowheads="1"/>
            </p:cNvSpPr>
            <p:nvPr/>
          </p:nvSpPr>
          <p:spPr bwMode="auto">
            <a:xfrm>
              <a:off x="5791" y="1294"/>
              <a:ext cx="162" cy="1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4" name="Rectangle 5477"/>
            <p:cNvSpPr>
              <a:spLocks noChangeArrowheads="1"/>
            </p:cNvSpPr>
            <p:nvPr/>
          </p:nvSpPr>
          <p:spPr bwMode="auto">
            <a:xfrm>
              <a:off x="5792" y="1289"/>
              <a:ext cx="161" cy="5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5" name="Rectangle 5478"/>
            <p:cNvSpPr>
              <a:spLocks noChangeArrowheads="1"/>
            </p:cNvSpPr>
            <p:nvPr/>
          </p:nvSpPr>
          <p:spPr bwMode="auto">
            <a:xfrm>
              <a:off x="5791" y="1294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6" name="Rectangle 5479"/>
            <p:cNvSpPr>
              <a:spLocks noChangeArrowheads="1"/>
            </p:cNvSpPr>
            <p:nvPr/>
          </p:nvSpPr>
          <p:spPr bwMode="auto">
            <a:xfrm>
              <a:off x="5793" y="1294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7" name="Rectangle 5480"/>
            <p:cNvSpPr>
              <a:spLocks noChangeArrowheads="1"/>
            </p:cNvSpPr>
            <p:nvPr/>
          </p:nvSpPr>
          <p:spPr bwMode="auto">
            <a:xfrm>
              <a:off x="5795" y="1294"/>
              <a:ext cx="3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8" name="Rectangle 5481"/>
            <p:cNvSpPr>
              <a:spLocks noChangeArrowheads="1"/>
            </p:cNvSpPr>
            <p:nvPr/>
          </p:nvSpPr>
          <p:spPr bwMode="auto">
            <a:xfrm>
              <a:off x="5798" y="1294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9" name="Rectangle 5482"/>
            <p:cNvSpPr>
              <a:spLocks noChangeArrowheads="1"/>
            </p:cNvSpPr>
            <p:nvPr/>
          </p:nvSpPr>
          <p:spPr bwMode="auto">
            <a:xfrm>
              <a:off x="5800" y="1294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0" name="Rectangle 5483"/>
            <p:cNvSpPr>
              <a:spLocks noChangeArrowheads="1"/>
            </p:cNvSpPr>
            <p:nvPr/>
          </p:nvSpPr>
          <p:spPr bwMode="auto">
            <a:xfrm>
              <a:off x="5802" y="1294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1" name="Rectangle 5484"/>
            <p:cNvSpPr>
              <a:spLocks noChangeArrowheads="1"/>
            </p:cNvSpPr>
            <p:nvPr/>
          </p:nvSpPr>
          <p:spPr bwMode="auto">
            <a:xfrm>
              <a:off x="5804" y="1294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2" name="Rectangle 5485"/>
            <p:cNvSpPr>
              <a:spLocks noChangeArrowheads="1"/>
            </p:cNvSpPr>
            <p:nvPr/>
          </p:nvSpPr>
          <p:spPr bwMode="auto">
            <a:xfrm>
              <a:off x="5806" y="1294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3" name="Rectangle 5486"/>
            <p:cNvSpPr>
              <a:spLocks noChangeArrowheads="1"/>
            </p:cNvSpPr>
            <p:nvPr/>
          </p:nvSpPr>
          <p:spPr bwMode="auto">
            <a:xfrm>
              <a:off x="5808" y="1294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4" name="Rectangle 5487"/>
            <p:cNvSpPr>
              <a:spLocks noChangeArrowheads="1"/>
            </p:cNvSpPr>
            <p:nvPr/>
          </p:nvSpPr>
          <p:spPr bwMode="auto">
            <a:xfrm>
              <a:off x="5811" y="1294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5" name="Rectangle 5488"/>
            <p:cNvSpPr>
              <a:spLocks noChangeArrowheads="1"/>
            </p:cNvSpPr>
            <p:nvPr/>
          </p:nvSpPr>
          <p:spPr bwMode="auto">
            <a:xfrm>
              <a:off x="5813" y="1294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6" name="Rectangle 5489"/>
            <p:cNvSpPr>
              <a:spLocks noChangeArrowheads="1"/>
            </p:cNvSpPr>
            <p:nvPr/>
          </p:nvSpPr>
          <p:spPr bwMode="auto">
            <a:xfrm>
              <a:off x="5815" y="1294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7" name="Rectangle 5490"/>
            <p:cNvSpPr>
              <a:spLocks noChangeArrowheads="1"/>
            </p:cNvSpPr>
            <p:nvPr/>
          </p:nvSpPr>
          <p:spPr bwMode="auto">
            <a:xfrm>
              <a:off x="5817" y="1294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8" name="Rectangle 5491"/>
            <p:cNvSpPr>
              <a:spLocks noChangeArrowheads="1"/>
            </p:cNvSpPr>
            <p:nvPr/>
          </p:nvSpPr>
          <p:spPr bwMode="auto">
            <a:xfrm>
              <a:off x="5819" y="1294"/>
              <a:ext cx="3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9" name="Rectangle 5492"/>
            <p:cNvSpPr>
              <a:spLocks noChangeArrowheads="1"/>
            </p:cNvSpPr>
            <p:nvPr/>
          </p:nvSpPr>
          <p:spPr bwMode="auto">
            <a:xfrm>
              <a:off x="5822" y="1294"/>
              <a:ext cx="1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0" name="Rectangle 5493"/>
            <p:cNvSpPr>
              <a:spLocks noChangeArrowheads="1"/>
            </p:cNvSpPr>
            <p:nvPr/>
          </p:nvSpPr>
          <p:spPr bwMode="auto">
            <a:xfrm>
              <a:off x="5823" y="1294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1" name="Rectangle 5494"/>
            <p:cNvSpPr>
              <a:spLocks noChangeArrowheads="1"/>
            </p:cNvSpPr>
            <p:nvPr/>
          </p:nvSpPr>
          <p:spPr bwMode="auto">
            <a:xfrm>
              <a:off x="5825" y="1294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2" name="Rectangle 5495"/>
            <p:cNvSpPr>
              <a:spLocks noChangeArrowheads="1"/>
            </p:cNvSpPr>
            <p:nvPr/>
          </p:nvSpPr>
          <p:spPr bwMode="auto">
            <a:xfrm>
              <a:off x="5827" y="1294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3" name="Rectangle 5496"/>
            <p:cNvSpPr>
              <a:spLocks noChangeArrowheads="1"/>
            </p:cNvSpPr>
            <p:nvPr/>
          </p:nvSpPr>
          <p:spPr bwMode="auto">
            <a:xfrm>
              <a:off x="5829" y="1294"/>
              <a:ext cx="3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44" name="Group 5497"/>
          <p:cNvGrpSpPr>
            <a:grpSpLocks/>
          </p:cNvGrpSpPr>
          <p:nvPr/>
        </p:nvGrpSpPr>
        <p:grpSpPr bwMode="auto">
          <a:xfrm>
            <a:off x="8162925" y="793750"/>
            <a:ext cx="331788" cy="666750"/>
            <a:chOff x="5142" y="500"/>
            <a:chExt cx="209" cy="420"/>
          </a:xfrm>
        </p:grpSpPr>
        <p:sp>
          <p:nvSpPr>
            <p:cNvPr id="208922" name="Freeform 5498"/>
            <p:cNvSpPr>
              <a:spLocks noEditPoints="1"/>
            </p:cNvSpPr>
            <p:nvPr/>
          </p:nvSpPr>
          <p:spPr bwMode="auto">
            <a:xfrm>
              <a:off x="5150" y="749"/>
              <a:ext cx="196" cy="41"/>
            </a:xfrm>
            <a:custGeom>
              <a:avLst/>
              <a:gdLst>
                <a:gd name="T0" fmla="*/ 0 w 393"/>
                <a:gd name="T1" fmla="*/ 1 h 81"/>
                <a:gd name="T2" fmla="*/ 0 w 393"/>
                <a:gd name="T3" fmla="*/ 1 h 81"/>
                <a:gd name="T4" fmla="*/ 0 w 393"/>
                <a:gd name="T5" fmla="*/ 1 h 81"/>
                <a:gd name="T6" fmla="*/ 0 w 393"/>
                <a:gd name="T7" fmla="*/ 1 h 81"/>
                <a:gd name="T8" fmla="*/ 0 w 393"/>
                <a:gd name="T9" fmla="*/ 1 h 81"/>
                <a:gd name="T10" fmla="*/ 0 w 393"/>
                <a:gd name="T11" fmla="*/ 1 h 81"/>
                <a:gd name="T12" fmla="*/ 0 w 393"/>
                <a:gd name="T13" fmla="*/ 1 h 81"/>
                <a:gd name="T14" fmla="*/ 0 w 393"/>
                <a:gd name="T15" fmla="*/ 0 h 81"/>
                <a:gd name="T16" fmla="*/ 0 w 393"/>
                <a:gd name="T17" fmla="*/ 1 h 81"/>
                <a:gd name="T18" fmla="*/ 0 w 393"/>
                <a:gd name="T19" fmla="*/ 1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1"/>
                <a:gd name="T32" fmla="*/ 393 w 393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1">
                  <a:moveTo>
                    <a:pt x="0" y="81"/>
                  </a:moveTo>
                  <a:lnTo>
                    <a:pt x="329" y="81"/>
                  </a:lnTo>
                  <a:lnTo>
                    <a:pt x="329" y="65"/>
                  </a:lnTo>
                  <a:lnTo>
                    <a:pt x="0" y="65"/>
                  </a:lnTo>
                  <a:lnTo>
                    <a:pt x="0" y="81"/>
                  </a:lnTo>
                  <a:close/>
                  <a:moveTo>
                    <a:pt x="329" y="81"/>
                  </a:moveTo>
                  <a:lnTo>
                    <a:pt x="393" y="17"/>
                  </a:lnTo>
                  <a:lnTo>
                    <a:pt x="393" y="0"/>
                  </a:lnTo>
                  <a:lnTo>
                    <a:pt x="329" y="65"/>
                  </a:lnTo>
                  <a:lnTo>
                    <a:pt x="329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3" name="Freeform 5499"/>
            <p:cNvSpPr>
              <a:spLocks/>
            </p:cNvSpPr>
            <p:nvPr/>
          </p:nvSpPr>
          <p:spPr bwMode="auto">
            <a:xfrm>
              <a:off x="5319" y="500"/>
              <a:ext cx="32" cy="281"/>
            </a:xfrm>
            <a:custGeom>
              <a:avLst/>
              <a:gdLst>
                <a:gd name="T0" fmla="*/ 0 w 65"/>
                <a:gd name="T1" fmla="*/ 2 h 562"/>
                <a:gd name="T2" fmla="*/ 0 w 65"/>
                <a:gd name="T3" fmla="*/ 1 h 562"/>
                <a:gd name="T4" fmla="*/ 0 w 65"/>
                <a:gd name="T5" fmla="*/ 0 h 562"/>
                <a:gd name="T6" fmla="*/ 0 w 65"/>
                <a:gd name="T7" fmla="*/ 1 h 562"/>
                <a:gd name="T8" fmla="*/ 0 w 65"/>
                <a:gd name="T9" fmla="*/ 2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2"/>
                <a:gd name="T17" fmla="*/ 65 w 65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2">
                  <a:moveTo>
                    <a:pt x="0" y="562"/>
                  </a:moveTo>
                  <a:lnTo>
                    <a:pt x="65" y="497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4" name="Freeform 5500"/>
            <p:cNvSpPr>
              <a:spLocks/>
            </p:cNvSpPr>
            <p:nvPr/>
          </p:nvSpPr>
          <p:spPr bwMode="auto">
            <a:xfrm>
              <a:off x="5142" y="500"/>
              <a:ext cx="209" cy="33"/>
            </a:xfrm>
            <a:custGeom>
              <a:avLst/>
              <a:gdLst>
                <a:gd name="T0" fmla="*/ 0 w 418"/>
                <a:gd name="T1" fmla="*/ 1 h 64"/>
                <a:gd name="T2" fmla="*/ 1 w 418"/>
                <a:gd name="T3" fmla="*/ 0 h 64"/>
                <a:gd name="T4" fmla="*/ 1 w 418"/>
                <a:gd name="T5" fmla="*/ 0 h 64"/>
                <a:gd name="T6" fmla="*/ 1 w 418"/>
                <a:gd name="T7" fmla="*/ 1 h 64"/>
                <a:gd name="T8" fmla="*/ 0 w 418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8"/>
                <a:gd name="T16" fmla="*/ 0 h 64"/>
                <a:gd name="T17" fmla="*/ 418 w 418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8" h="64">
                  <a:moveTo>
                    <a:pt x="0" y="64"/>
                  </a:moveTo>
                  <a:lnTo>
                    <a:pt x="64" y="0"/>
                  </a:lnTo>
                  <a:lnTo>
                    <a:pt x="418" y="0"/>
                  </a:lnTo>
                  <a:lnTo>
                    <a:pt x="353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5" name="Rectangle 5501"/>
            <p:cNvSpPr>
              <a:spLocks noChangeArrowheads="1"/>
            </p:cNvSpPr>
            <p:nvPr/>
          </p:nvSpPr>
          <p:spPr bwMode="auto">
            <a:xfrm>
              <a:off x="5142" y="533"/>
              <a:ext cx="177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6" name="Rectangle 5502"/>
            <p:cNvSpPr>
              <a:spLocks noChangeArrowheads="1"/>
            </p:cNvSpPr>
            <p:nvPr/>
          </p:nvSpPr>
          <p:spPr bwMode="auto">
            <a:xfrm>
              <a:off x="5142" y="533"/>
              <a:ext cx="177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7" name="Rectangle 5503"/>
            <p:cNvSpPr>
              <a:spLocks noChangeArrowheads="1"/>
            </p:cNvSpPr>
            <p:nvPr/>
          </p:nvSpPr>
          <p:spPr bwMode="auto">
            <a:xfrm>
              <a:off x="5156" y="606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8" name="Rectangle 5504"/>
            <p:cNvSpPr>
              <a:spLocks noChangeArrowheads="1"/>
            </p:cNvSpPr>
            <p:nvPr/>
          </p:nvSpPr>
          <p:spPr bwMode="auto">
            <a:xfrm>
              <a:off x="5156" y="607"/>
              <a:ext cx="148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9" name="Rectangle 5505"/>
            <p:cNvSpPr>
              <a:spLocks noChangeArrowheads="1"/>
            </p:cNvSpPr>
            <p:nvPr/>
          </p:nvSpPr>
          <p:spPr bwMode="auto">
            <a:xfrm>
              <a:off x="5156" y="615"/>
              <a:ext cx="148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0" name="Rectangle 5506"/>
            <p:cNvSpPr>
              <a:spLocks noChangeArrowheads="1"/>
            </p:cNvSpPr>
            <p:nvPr/>
          </p:nvSpPr>
          <p:spPr bwMode="auto">
            <a:xfrm>
              <a:off x="5156" y="622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1" name="Rectangle 5507"/>
            <p:cNvSpPr>
              <a:spLocks noChangeArrowheads="1"/>
            </p:cNvSpPr>
            <p:nvPr/>
          </p:nvSpPr>
          <p:spPr bwMode="auto">
            <a:xfrm>
              <a:off x="5156" y="629"/>
              <a:ext cx="148" cy="1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2" name="Rectangle 5508"/>
            <p:cNvSpPr>
              <a:spLocks noChangeArrowheads="1"/>
            </p:cNvSpPr>
            <p:nvPr/>
          </p:nvSpPr>
          <p:spPr bwMode="auto">
            <a:xfrm>
              <a:off x="5156" y="639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3" name="Rectangle 5509"/>
            <p:cNvSpPr>
              <a:spLocks noChangeArrowheads="1"/>
            </p:cNvSpPr>
            <p:nvPr/>
          </p:nvSpPr>
          <p:spPr bwMode="auto">
            <a:xfrm>
              <a:off x="5156" y="646"/>
              <a:ext cx="148" cy="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4" name="Rectangle 5510"/>
            <p:cNvSpPr>
              <a:spLocks noChangeArrowheads="1"/>
            </p:cNvSpPr>
            <p:nvPr/>
          </p:nvSpPr>
          <p:spPr bwMode="auto">
            <a:xfrm>
              <a:off x="5156" y="654"/>
              <a:ext cx="148" cy="1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5" name="Rectangle 5511"/>
            <p:cNvSpPr>
              <a:spLocks noChangeArrowheads="1"/>
            </p:cNvSpPr>
            <p:nvPr/>
          </p:nvSpPr>
          <p:spPr bwMode="auto">
            <a:xfrm>
              <a:off x="5156" y="665"/>
              <a:ext cx="148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6" name="Rectangle 5512"/>
            <p:cNvSpPr>
              <a:spLocks noChangeArrowheads="1"/>
            </p:cNvSpPr>
            <p:nvPr/>
          </p:nvSpPr>
          <p:spPr bwMode="auto">
            <a:xfrm>
              <a:off x="5156" y="672"/>
              <a:ext cx="148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7" name="Rectangle 5513"/>
            <p:cNvSpPr>
              <a:spLocks noChangeArrowheads="1"/>
            </p:cNvSpPr>
            <p:nvPr/>
          </p:nvSpPr>
          <p:spPr bwMode="auto">
            <a:xfrm>
              <a:off x="5156" y="680"/>
              <a:ext cx="148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8" name="Rectangle 5514"/>
            <p:cNvSpPr>
              <a:spLocks noChangeArrowheads="1"/>
            </p:cNvSpPr>
            <p:nvPr/>
          </p:nvSpPr>
          <p:spPr bwMode="auto">
            <a:xfrm>
              <a:off x="5156" y="690"/>
              <a:ext cx="148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9" name="Rectangle 5515"/>
            <p:cNvSpPr>
              <a:spLocks noChangeArrowheads="1"/>
            </p:cNvSpPr>
            <p:nvPr/>
          </p:nvSpPr>
          <p:spPr bwMode="auto">
            <a:xfrm>
              <a:off x="5156" y="699"/>
              <a:ext cx="148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0" name="Rectangle 5516"/>
            <p:cNvSpPr>
              <a:spLocks noChangeArrowheads="1"/>
            </p:cNvSpPr>
            <p:nvPr/>
          </p:nvSpPr>
          <p:spPr bwMode="auto">
            <a:xfrm>
              <a:off x="5156" y="706"/>
              <a:ext cx="148" cy="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1" name="Rectangle 5517"/>
            <p:cNvSpPr>
              <a:spLocks noChangeArrowheads="1"/>
            </p:cNvSpPr>
            <p:nvPr/>
          </p:nvSpPr>
          <p:spPr bwMode="auto">
            <a:xfrm>
              <a:off x="5156" y="714"/>
              <a:ext cx="148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2" name="Rectangle 5518"/>
            <p:cNvSpPr>
              <a:spLocks noChangeArrowheads="1"/>
            </p:cNvSpPr>
            <p:nvPr/>
          </p:nvSpPr>
          <p:spPr bwMode="auto">
            <a:xfrm>
              <a:off x="5156" y="722"/>
              <a:ext cx="148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3" name="Rectangle 5519"/>
            <p:cNvSpPr>
              <a:spLocks noChangeArrowheads="1"/>
            </p:cNvSpPr>
            <p:nvPr/>
          </p:nvSpPr>
          <p:spPr bwMode="auto">
            <a:xfrm>
              <a:off x="5156" y="730"/>
              <a:ext cx="148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4" name="Rectangle 5520"/>
            <p:cNvSpPr>
              <a:spLocks noChangeArrowheads="1"/>
            </p:cNvSpPr>
            <p:nvPr/>
          </p:nvSpPr>
          <p:spPr bwMode="auto">
            <a:xfrm>
              <a:off x="5156" y="740"/>
              <a:ext cx="148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5" name="Rectangle 5521"/>
            <p:cNvSpPr>
              <a:spLocks noChangeArrowheads="1"/>
            </p:cNvSpPr>
            <p:nvPr/>
          </p:nvSpPr>
          <p:spPr bwMode="auto">
            <a:xfrm>
              <a:off x="5156" y="749"/>
              <a:ext cx="148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6" name="Rectangle 5522"/>
            <p:cNvSpPr>
              <a:spLocks noChangeArrowheads="1"/>
            </p:cNvSpPr>
            <p:nvPr/>
          </p:nvSpPr>
          <p:spPr bwMode="auto">
            <a:xfrm>
              <a:off x="5156" y="755"/>
              <a:ext cx="148" cy="1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7" name="Rectangle 5523"/>
            <p:cNvSpPr>
              <a:spLocks noChangeArrowheads="1"/>
            </p:cNvSpPr>
            <p:nvPr/>
          </p:nvSpPr>
          <p:spPr bwMode="auto">
            <a:xfrm>
              <a:off x="5156" y="765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8" name="Rectangle 5524"/>
            <p:cNvSpPr>
              <a:spLocks noChangeArrowheads="1"/>
            </p:cNvSpPr>
            <p:nvPr/>
          </p:nvSpPr>
          <p:spPr bwMode="auto">
            <a:xfrm>
              <a:off x="5156" y="688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9" name="Rectangle 5525"/>
            <p:cNvSpPr>
              <a:spLocks noChangeArrowheads="1"/>
            </p:cNvSpPr>
            <p:nvPr/>
          </p:nvSpPr>
          <p:spPr bwMode="auto">
            <a:xfrm>
              <a:off x="5157" y="688"/>
              <a:ext cx="6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0" name="Rectangle 5526"/>
            <p:cNvSpPr>
              <a:spLocks noChangeArrowheads="1"/>
            </p:cNvSpPr>
            <p:nvPr/>
          </p:nvSpPr>
          <p:spPr bwMode="auto">
            <a:xfrm>
              <a:off x="5163" y="688"/>
              <a:ext cx="6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1" name="Rectangle 5527"/>
            <p:cNvSpPr>
              <a:spLocks noChangeArrowheads="1"/>
            </p:cNvSpPr>
            <p:nvPr/>
          </p:nvSpPr>
          <p:spPr bwMode="auto">
            <a:xfrm>
              <a:off x="5169" y="688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2" name="Rectangle 5528"/>
            <p:cNvSpPr>
              <a:spLocks noChangeArrowheads="1"/>
            </p:cNvSpPr>
            <p:nvPr/>
          </p:nvSpPr>
          <p:spPr bwMode="auto">
            <a:xfrm>
              <a:off x="5175" y="688"/>
              <a:ext cx="8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3" name="Rectangle 5529"/>
            <p:cNvSpPr>
              <a:spLocks noChangeArrowheads="1"/>
            </p:cNvSpPr>
            <p:nvPr/>
          </p:nvSpPr>
          <p:spPr bwMode="auto">
            <a:xfrm>
              <a:off x="5183" y="688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4" name="Rectangle 5530"/>
            <p:cNvSpPr>
              <a:spLocks noChangeArrowheads="1"/>
            </p:cNvSpPr>
            <p:nvPr/>
          </p:nvSpPr>
          <p:spPr bwMode="auto">
            <a:xfrm>
              <a:off x="5189" y="688"/>
              <a:ext cx="8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5" name="Rectangle 5531"/>
            <p:cNvSpPr>
              <a:spLocks noChangeArrowheads="1"/>
            </p:cNvSpPr>
            <p:nvPr/>
          </p:nvSpPr>
          <p:spPr bwMode="auto">
            <a:xfrm>
              <a:off x="5197" y="688"/>
              <a:ext cx="8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6" name="Rectangle 5532"/>
            <p:cNvSpPr>
              <a:spLocks noChangeArrowheads="1"/>
            </p:cNvSpPr>
            <p:nvPr/>
          </p:nvSpPr>
          <p:spPr bwMode="auto">
            <a:xfrm>
              <a:off x="5205" y="688"/>
              <a:ext cx="6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7" name="Rectangle 5533"/>
            <p:cNvSpPr>
              <a:spLocks noChangeArrowheads="1"/>
            </p:cNvSpPr>
            <p:nvPr/>
          </p:nvSpPr>
          <p:spPr bwMode="auto">
            <a:xfrm>
              <a:off x="5211" y="688"/>
              <a:ext cx="7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8" name="Rectangle 5534"/>
            <p:cNvSpPr>
              <a:spLocks noChangeArrowheads="1"/>
            </p:cNvSpPr>
            <p:nvPr/>
          </p:nvSpPr>
          <p:spPr bwMode="auto">
            <a:xfrm>
              <a:off x="5218" y="688"/>
              <a:ext cx="9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9" name="Rectangle 5535"/>
            <p:cNvSpPr>
              <a:spLocks noChangeArrowheads="1"/>
            </p:cNvSpPr>
            <p:nvPr/>
          </p:nvSpPr>
          <p:spPr bwMode="auto">
            <a:xfrm>
              <a:off x="5227" y="688"/>
              <a:ext cx="7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0" name="Rectangle 5536"/>
            <p:cNvSpPr>
              <a:spLocks noChangeArrowheads="1"/>
            </p:cNvSpPr>
            <p:nvPr/>
          </p:nvSpPr>
          <p:spPr bwMode="auto">
            <a:xfrm>
              <a:off x="5234" y="688"/>
              <a:ext cx="6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1" name="Rectangle 5537"/>
            <p:cNvSpPr>
              <a:spLocks noChangeArrowheads="1"/>
            </p:cNvSpPr>
            <p:nvPr/>
          </p:nvSpPr>
          <p:spPr bwMode="auto">
            <a:xfrm>
              <a:off x="5240" y="688"/>
              <a:ext cx="8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2" name="Rectangle 5538"/>
            <p:cNvSpPr>
              <a:spLocks noChangeArrowheads="1"/>
            </p:cNvSpPr>
            <p:nvPr/>
          </p:nvSpPr>
          <p:spPr bwMode="auto">
            <a:xfrm>
              <a:off x="5248" y="688"/>
              <a:ext cx="6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3" name="Rectangle 5539"/>
            <p:cNvSpPr>
              <a:spLocks noChangeArrowheads="1"/>
            </p:cNvSpPr>
            <p:nvPr/>
          </p:nvSpPr>
          <p:spPr bwMode="auto">
            <a:xfrm>
              <a:off x="5254" y="688"/>
              <a:ext cx="7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4" name="Rectangle 5540"/>
            <p:cNvSpPr>
              <a:spLocks noChangeArrowheads="1"/>
            </p:cNvSpPr>
            <p:nvPr/>
          </p:nvSpPr>
          <p:spPr bwMode="auto">
            <a:xfrm>
              <a:off x="5261" y="688"/>
              <a:ext cx="8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5" name="Rectangle 5541"/>
            <p:cNvSpPr>
              <a:spLocks noChangeArrowheads="1"/>
            </p:cNvSpPr>
            <p:nvPr/>
          </p:nvSpPr>
          <p:spPr bwMode="auto">
            <a:xfrm>
              <a:off x="5269" y="688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6" name="Rectangle 5542"/>
            <p:cNvSpPr>
              <a:spLocks noChangeArrowheads="1"/>
            </p:cNvSpPr>
            <p:nvPr/>
          </p:nvSpPr>
          <p:spPr bwMode="auto">
            <a:xfrm>
              <a:off x="5277" y="688"/>
              <a:ext cx="6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7" name="Rectangle 5543"/>
            <p:cNvSpPr>
              <a:spLocks noChangeArrowheads="1"/>
            </p:cNvSpPr>
            <p:nvPr/>
          </p:nvSpPr>
          <p:spPr bwMode="auto">
            <a:xfrm>
              <a:off x="5283" y="688"/>
              <a:ext cx="7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8" name="Rectangle 5544"/>
            <p:cNvSpPr>
              <a:spLocks noChangeArrowheads="1"/>
            </p:cNvSpPr>
            <p:nvPr/>
          </p:nvSpPr>
          <p:spPr bwMode="auto">
            <a:xfrm>
              <a:off x="5290" y="688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9" name="Rectangle 5545"/>
            <p:cNvSpPr>
              <a:spLocks noChangeArrowheads="1"/>
            </p:cNvSpPr>
            <p:nvPr/>
          </p:nvSpPr>
          <p:spPr bwMode="auto">
            <a:xfrm>
              <a:off x="5156" y="545"/>
              <a:ext cx="148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0" name="Rectangle 5546"/>
            <p:cNvSpPr>
              <a:spLocks noChangeArrowheads="1"/>
            </p:cNvSpPr>
            <p:nvPr/>
          </p:nvSpPr>
          <p:spPr bwMode="auto">
            <a:xfrm>
              <a:off x="5156" y="545"/>
              <a:ext cx="148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1" name="Rectangle 5547"/>
            <p:cNvSpPr>
              <a:spLocks noChangeArrowheads="1"/>
            </p:cNvSpPr>
            <p:nvPr/>
          </p:nvSpPr>
          <p:spPr bwMode="auto">
            <a:xfrm>
              <a:off x="5156" y="546"/>
              <a:ext cx="148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2" name="Rectangle 5548"/>
            <p:cNvSpPr>
              <a:spLocks noChangeArrowheads="1"/>
            </p:cNvSpPr>
            <p:nvPr/>
          </p:nvSpPr>
          <p:spPr bwMode="auto">
            <a:xfrm>
              <a:off x="5156" y="547"/>
              <a:ext cx="148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3" name="Rectangle 5549"/>
            <p:cNvSpPr>
              <a:spLocks noChangeArrowheads="1"/>
            </p:cNvSpPr>
            <p:nvPr/>
          </p:nvSpPr>
          <p:spPr bwMode="auto">
            <a:xfrm>
              <a:off x="5156" y="547"/>
              <a:ext cx="148" cy="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4" name="Rectangle 5550"/>
            <p:cNvSpPr>
              <a:spLocks noChangeArrowheads="1"/>
            </p:cNvSpPr>
            <p:nvPr/>
          </p:nvSpPr>
          <p:spPr bwMode="auto">
            <a:xfrm>
              <a:off x="5156" y="548"/>
              <a:ext cx="148" cy="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5" name="Rectangle 5551"/>
            <p:cNvSpPr>
              <a:spLocks noChangeArrowheads="1"/>
            </p:cNvSpPr>
            <p:nvPr/>
          </p:nvSpPr>
          <p:spPr bwMode="auto">
            <a:xfrm>
              <a:off x="5156" y="548"/>
              <a:ext cx="148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6" name="Rectangle 5552"/>
            <p:cNvSpPr>
              <a:spLocks noChangeArrowheads="1"/>
            </p:cNvSpPr>
            <p:nvPr/>
          </p:nvSpPr>
          <p:spPr bwMode="auto">
            <a:xfrm>
              <a:off x="5156" y="549"/>
              <a:ext cx="148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7" name="Rectangle 5553"/>
            <p:cNvSpPr>
              <a:spLocks noChangeArrowheads="1"/>
            </p:cNvSpPr>
            <p:nvPr/>
          </p:nvSpPr>
          <p:spPr bwMode="auto">
            <a:xfrm>
              <a:off x="5156" y="550"/>
              <a:ext cx="148" cy="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8" name="Rectangle 5554"/>
            <p:cNvSpPr>
              <a:spLocks noChangeArrowheads="1"/>
            </p:cNvSpPr>
            <p:nvPr/>
          </p:nvSpPr>
          <p:spPr bwMode="auto">
            <a:xfrm>
              <a:off x="5156" y="550"/>
              <a:ext cx="148" cy="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9" name="Rectangle 5555"/>
            <p:cNvSpPr>
              <a:spLocks noChangeArrowheads="1"/>
            </p:cNvSpPr>
            <p:nvPr/>
          </p:nvSpPr>
          <p:spPr bwMode="auto">
            <a:xfrm>
              <a:off x="5157" y="545"/>
              <a:ext cx="147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0" name="Rectangle 5556"/>
            <p:cNvSpPr>
              <a:spLocks noChangeArrowheads="1"/>
            </p:cNvSpPr>
            <p:nvPr/>
          </p:nvSpPr>
          <p:spPr bwMode="auto">
            <a:xfrm>
              <a:off x="5156" y="550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1" name="Rectangle 5557"/>
            <p:cNvSpPr>
              <a:spLocks noChangeArrowheads="1"/>
            </p:cNvSpPr>
            <p:nvPr/>
          </p:nvSpPr>
          <p:spPr bwMode="auto">
            <a:xfrm>
              <a:off x="5158" y="550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2" name="Rectangle 5558"/>
            <p:cNvSpPr>
              <a:spLocks noChangeArrowheads="1"/>
            </p:cNvSpPr>
            <p:nvPr/>
          </p:nvSpPr>
          <p:spPr bwMode="auto">
            <a:xfrm>
              <a:off x="5160" y="550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3" name="Rectangle 5559"/>
            <p:cNvSpPr>
              <a:spLocks noChangeArrowheads="1"/>
            </p:cNvSpPr>
            <p:nvPr/>
          </p:nvSpPr>
          <p:spPr bwMode="auto">
            <a:xfrm>
              <a:off x="5162" y="550"/>
              <a:ext cx="1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4" name="Rectangle 5560"/>
            <p:cNvSpPr>
              <a:spLocks noChangeArrowheads="1"/>
            </p:cNvSpPr>
            <p:nvPr/>
          </p:nvSpPr>
          <p:spPr bwMode="auto">
            <a:xfrm>
              <a:off x="5163" y="550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5" name="Rectangle 5561"/>
            <p:cNvSpPr>
              <a:spLocks noChangeArrowheads="1"/>
            </p:cNvSpPr>
            <p:nvPr/>
          </p:nvSpPr>
          <p:spPr bwMode="auto">
            <a:xfrm>
              <a:off x="5165" y="550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6" name="Rectangle 5562"/>
            <p:cNvSpPr>
              <a:spLocks noChangeArrowheads="1"/>
            </p:cNvSpPr>
            <p:nvPr/>
          </p:nvSpPr>
          <p:spPr bwMode="auto">
            <a:xfrm>
              <a:off x="5167" y="550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7" name="Rectangle 5563"/>
            <p:cNvSpPr>
              <a:spLocks noChangeArrowheads="1"/>
            </p:cNvSpPr>
            <p:nvPr/>
          </p:nvSpPr>
          <p:spPr bwMode="auto">
            <a:xfrm>
              <a:off x="5169" y="550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8" name="Rectangle 5564"/>
            <p:cNvSpPr>
              <a:spLocks noChangeArrowheads="1"/>
            </p:cNvSpPr>
            <p:nvPr/>
          </p:nvSpPr>
          <p:spPr bwMode="auto">
            <a:xfrm>
              <a:off x="5171" y="550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9" name="Rectangle 5565"/>
            <p:cNvSpPr>
              <a:spLocks noChangeArrowheads="1"/>
            </p:cNvSpPr>
            <p:nvPr/>
          </p:nvSpPr>
          <p:spPr bwMode="auto">
            <a:xfrm>
              <a:off x="5174" y="550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0" name="Rectangle 5566"/>
            <p:cNvSpPr>
              <a:spLocks noChangeArrowheads="1"/>
            </p:cNvSpPr>
            <p:nvPr/>
          </p:nvSpPr>
          <p:spPr bwMode="auto">
            <a:xfrm>
              <a:off x="5175" y="550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1" name="Rectangle 5567"/>
            <p:cNvSpPr>
              <a:spLocks noChangeArrowheads="1"/>
            </p:cNvSpPr>
            <p:nvPr/>
          </p:nvSpPr>
          <p:spPr bwMode="auto">
            <a:xfrm>
              <a:off x="5177" y="550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2" name="Rectangle 5568"/>
            <p:cNvSpPr>
              <a:spLocks noChangeArrowheads="1"/>
            </p:cNvSpPr>
            <p:nvPr/>
          </p:nvSpPr>
          <p:spPr bwMode="auto">
            <a:xfrm>
              <a:off x="5179" y="550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3" name="Rectangle 5569"/>
            <p:cNvSpPr>
              <a:spLocks noChangeArrowheads="1"/>
            </p:cNvSpPr>
            <p:nvPr/>
          </p:nvSpPr>
          <p:spPr bwMode="auto">
            <a:xfrm>
              <a:off x="5181" y="550"/>
              <a:ext cx="1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4" name="Rectangle 5570"/>
            <p:cNvSpPr>
              <a:spLocks noChangeArrowheads="1"/>
            </p:cNvSpPr>
            <p:nvPr/>
          </p:nvSpPr>
          <p:spPr bwMode="auto">
            <a:xfrm>
              <a:off x="5182" y="550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5" name="Rectangle 5571"/>
            <p:cNvSpPr>
              <a:spLocks noChangeArrowheads="1"/>
            </p:cNvSpPr>
            <p:nvPr/>
          </p:nvSpPr>
          <p:spPr bwMode="auto">
            <a:xfrm>
              <a:off x="5184" y="550"/>
              <a:ext cx="3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6" name="Rectangle 5572"/>
            <p:cNvSpPr>
              <a:spLocks noChangeArrowheads="1"/>
            </p:cNvSpPr>
            <p:nvPr/>
          </p:nvSpPr>
          <p:spPr bwMode="auto">
            <a:xfrm>
              <a:off x="5187" y="550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7" name="Rectangle 5573"/>
            <p:cNvSpPr>
              <a:spLocks noChangeArrowheads="1"/>
            </p:cNvSpPr>
            <p:nvPr/>
          </p:nvSpPr>
          <p:spPr bwMode="auto">
            <a:xfrm>
              <a:off x="5189" y="550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8" name="Rectangle 5574"/>
            <p:cNvSpPr>
              <a:spLocks noChangeArrowheads="1"/>
            </p:cNvSpPr>
            <p:nvPr/>
          </p:nvSpPr>
          <p:spPr bwMode="auto">
            <a:xfrm>
              <a:off x="5191" y="550"/>
              <a:ext cx="1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9" name="Rectangle 5575"/>
            <p:cNvSpPr>
              <a:spLocks noChangeArrowheads="1"/>
            </p:cNvSpPr>
            <p:nvPr/>
          </p:nvSpPr>
          <p:spPr bwMode="auto">
            <a:xfrm>
              <a:off x="5192" y="550"/>
              <a:ext cx="3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0" name="Rectangle 5576"/>
            <p:cNvSpPr>
              <a:spLocks noChangeArrowheads="1"/>
            </p:cNvSpPr>
            <p:nvPr/>
          </p:nvSpPr>
          <p:spPr bwMode="auto">
            <a:xfrm>
              <a:off x="5195" y="550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1" name="Rectangle 5577"/>
            <p:cNvSpPr>
              <a:spLocks noChangeArrowheads="1"/>
            </p:cNvSpPr>
            <p:nvPr/>
          </p:nvSpPr>
          <p:spPr bwMode="auto">
            <a:xfrm>
              <a:off x="5196" y="550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2" name="Rectangle 5578"/>
            <p:cNvSpPr>
              <a:spLocks noChangeArrowheads="1"/>
            </p:cNvSpPr>
            <p:nvPr/>
          </p:nvSpPr>
          <p:spPr bwMode="auto">
            <a:xfrm>
              <a:off x="5198" y="550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3" name="Rectangle 5579"/>
            <p:cNvSpPr>
              <a:spLocks noChangeArrowheads="1"/>
            </p:cNvSpPr>
            <p:nvPr/>
          </p:nvSpPr>
          <p:spPr bwMode="auto">
            <a:xfrm>
              <a:off x="5200" y="550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4" name="Rectangle 5580"/>
            <p:cNvSpPr>
              <a:spLocks noChangeArrowheads="1"/>
            </p:cNvSpPr>
            <p:nvPr/>
          </p:nvSpPr>
          <p:spPr bwMode="auto">
            <a:xfrm>
              <a:off x="5202" y="550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5" name="Rectangle 5581"/>
            <p:cNvSpPr>
              <a:spLocks noChangeArrowheads="1"/>
            </p:cNvSpPr>
            <p:nvPr/>
          </p:nvSpPr>
          <p:spPr bwMode="auto">
            <a:xfrm>
              <a:off x="5204" y="550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6" name="Rectangle 5582"/>
            <p:cNvSpPr>
              <a:spLocks noChangeArrowheads="1"/>
            </p:cNvSpPr>
            <p:nvPr/>
          </p:nvSpPr>
          <p:spPr bwMode="auto">
            <a:xfrm>
              <a:off x="5206" y="550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7" name="Rectangle 5583"/>
            <p:cNvSpPr>
              <a:spLocks noChangeArrowheads="1"/>
            </p:cNvSpPr>
            <p:nvPr/>
          </p:nvSpPr>
          <p:spPr bwMode="auto">
            <a:xfrm>
              <a:off x="5208" y="550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8" name="Rectangle 5584"/>
            <p:cNvSpPr>
              <a:spLocks noChangeArrowheads="1"/>
            </p:cNvSpPr>
            <p:nvPr/>
          </p:nvSpPr>
          <p:spPr bwMode="auto">
            <a:xfrm>
              <a:off x="5210" y="550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9" name="Rectangle 5585"/>
            <p:cNvSpPr>
              <a:spLocks noChangeArrowheads="1"/>
            </p:cNvSpPr>
            <p:nvPr/>
          </p:nvSpPr>
          <p:spPr bwMode="auto">
            <a:xfrm>
              <a:off x="5212" y="550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0" name="Rectangle 5586"/>
            <p:cNvSpPr>
              <a:spLocks noChangeArrowheads="1"/>
            </p:cNvSpPr>
            <p:nvPr/>
          </p:nvSpPr>
          <p:spPr bwMode="auto">
            <a:xfrm>
              <a:off x="5214" y="550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1" name="Rectangle 5587"/>
            <p:cNvSpPr>
              <a:spLocks noChangeArrowheads="1"/>
            </p:cNvSpPr>
            <p:nvPr/>
          </p:nvSpPr>
          <p:spPr bwMode="auto">
            <a:xfrm>
              <a:off x="5216" y="550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2" name="Rectangle 5588"/>
            <p:cNvSpPr>
              <a:spLocks noChangeArrowheads="1"/>
            </p:cNvSpPr>
            <p:nvPr/>
          </p:nvSpPr>
          <p:spPr bwMode="auto">
            <a:xfrm>
              <a:off x="5218" y="550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3" name="Rectangle 5589"/>
            <p:cNvSpPr>
              <a:spLocks noChangeArrowheads="1"/>
            </p:cNvSpPr>
            <p:nvPr/>
          </p:nvSpPr>
          <p:spPr bwMode="auto">
            <a:xfrm>
              <a:off x="5220" y="550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4" name="Rectangle 5590"/>
            <p:cNvSpPr>
              <a:spLocks noChangeArrowheads="1"/>
            </p:cNvSpPr>
            <p:nvPr/>
          </p:nvSpPr>
          <p:spPr bwMode="auto">
            <a:xfrm>
              <a:off x="5222" y="550"/>
              <a:ext cx="1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5" name="Rectangle 5591"/>
            <p:cNvSpPr>
              <a:spLocks noChangeArrowheads="1"/>
            </p:cNvSpPr>
            <p:nvPr/>
          </p:nvSpPr>
          <p:spPr bwMode="auto">
            <a:xfrm>
              <a:off x="5223" y="550"/>
              <a:ext cx="3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6" name="Rectangle 5592"/>
            <p:cNvSpPr>
              <a:spLocks noChangeArrowheads="1"/>
            </p:cNvSpPr>
            <p:nvPr/>
          </p:nvSpPr>
          <p:spPr bwMode="auto">
            <a:xfrm>
              <a:off x="5226" y="550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7" name="Rectangle 5593"/>
            <p:cNvSpPr>
              <a:spLocks noChangeArrowheads="1"/>
            </p:cNvSpPr>
            <p:nvPr/>
          </p:nvSpPr>
          <p:spPr bwMode="auto">
            <a:xfrm>
              <a:off x="5228" y="550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8" name="Rectangle 5594"/>
            <p:cNvSpPr>
              <a:spLocks noChangeArrowheads="1"/>
            </p:cNvSpPr>
            <p:nvPr/>
          </p:nvSpPr>
          <p:spPr bwMode="auto">
            <a:xfrm>
              <a:off x="5230" y="550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9" name="Rectangle 5595"/>
            <p:cNvSpPr>
              <a:spLocks noChangeArrowheads="1"/>
            </p:cNvSpPr>
            <p:nvPr/>
          </p:nvSpPr>
          <p:spPr bwMode="auto">
            <a:xfrm>
              <a:off x="5232" y="550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0" name="Rectangle 5596"/>
            <p:cNvSpPr>
              <a:spLocks noChangeArrowheads="1"/>
            </p:cNvSpPr>
            <p:nvPr/>
          </p:nvSpPr>
          <p:spPr bwMode="auto">
            <a:xfrm>
              <a:off x="5234" y="550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1" name="Rectangle 5597"/>
            <p:cNvSpPr>
              <a:spLocks noChangeArrowheads="1"/>
            </p:cNvSpPr>
            <p:nvPr/>
          </p:nvSpPr>
          <p:spPr bwMode="auto">
            <a:xfrm>
              <a:off x="5236" y="550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2" name="Rectangle 5598"/>
            <p:cNvSpPr>
              <a:spLocks noChangeArrowheads="1"/>
            </p:cNvSpPr>
            <p:nvPr/>
          </p:nvSpPr>
          <p:spPr bwMode="auto">
            <a:xfrm>
              <a:off x="5238" y="550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3" name="Rectangle 5599"/>
            <p:cNvSpPr>
              <a:spLocks noChangeArrowheads="1"/>
            </p:cNvSpPr>
            <p:nvPr/>
          </p:nvSpPr>
          <p:spPr bwMode="auto">
            <a:xfrm>
              <a:off x="5240" y="550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4" name="Rectangle 5600"/>
            <p:cNvSpPr>
              <a:spLocks noChangeArrowheads="1"/>
            </p:cNvSpPr>
            <p:nvPr/>
          </p:nvSpPr>
          <p:spPr bwMode="auto">
            <a:xfrm>
              <a:off x="5242" y="550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5" name="Rectangle 5601"/>
            <p:cNvSpPr>
              <a:spLocks noChangeArrowheads="1"/>
            </p:cNvSpPr>
            <p:nvPr/>
          </p:nvSpPr>
          <p:spPr bwMode="auto">
            <a:xfrm>
              <a:off x="5244" y="550"/>
              <a:ext cx="1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6" name="Rectangle 5602"/>
            <p:cNvSpPr>
              <a:spLocks noChangeArrowheads="1"/>
            </p:cNvSpPr>
            <p:nvPr/>
          </p:nvSpPr>
          <p:spPr bwMode="auto">
            <a:xfrm>
              <a:off x="5245" y="550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7" name="Rectangle 5603"/>
            <p:cNvSpPr>
              <a:spLocks noChangeArrowheads="1"/>
            </p:cNvSpPr>
            <p:nvPr/>
          </p:nvSpPr>
          <p:spPr bwMode="auto">
            <a:xfrm>
              <a:off x="5247" y="550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8" name="Rectangle 5604"/>
            <p:cNvSpPr>
              <a:spLocks noChangeArrowheads="1"/>
            </p:cNvSpPr>
            <p:nvPr/>
          </p:nvSpPr>
          <p:spPr bwMode="auto">
            <a:xfrm>
              <a:off x="5249" y="550"/>
              <a:ext cx="3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9" name="Rectangle 5605"/>
            <p:cNvSpPr>
              <a:spLocks noChangeArrowheads="1"/>
            </p:cNvSpPr>
            <p:nvPr/>
          </p:nvSpPr>
          <p:spPr bwMode="auto">
            <a:xfrm>
              <a:off x="5252" y="550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0" name="Rectangle 5606"/>
            <p:cNvSpPr>
              <a:spLocks noChangeArrowheads="1"/>
            </p:cNvSpPr>
            <p:nvPr/>
          </p:nvSpPr>
          <p:spPr bwMode="auto">
            <a:xfrm>
              <a:off x="5254" y="550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1" name="Rectangle 5607"/>
            <p:cNvSpPr>
              <a:spLocks noChangeArrowheads="1"/>
            </p:cNvSpPr>
            <p:nvPr/>
          </p:nvSpPr>
          <p:spPr bwMode="auto">
            <a:xfrm>
              <a:off x="5256" y="550"/>
              <a:ext cx="1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2" name="Rectangle 5608"/>
            <p:cNvSpPr>
              <a:spLocks noChangeArrowheads="1"/>
            </p:cNvSpPr>
            <p:nvPr/>
          </p:nvSpPr>
          <p:spPr bwMode="auto">
            <a:xfrm>
              <a:off x="5257" y="550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3" name="Rectangle 5609"/>
            <p:cNvSpPr>
              <a:spLocks noChangeArrowheads="1"/>
            </p:cNvSpPr>
            <p:nvPr/>
          </p:nvSpPr>
          <p:spPr bwMode="auto">
            <a:xfrm>
              <a:off x="5259" y="550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4" name="Rectangle 5610"/>
            <p:cNvSpPr>
              <a:spLocks noChangeArrowheads="1"/>
            </p:cNvSpPr>
            <p:nvPr/>
          </p:nvSpPr>
          <p:spPr bwMode="auto">
            <a:xfrm>
              <a:off x="5261" y="550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5" name="Rectangle 5611"/>
            <p:cNvSpPr>
              <a:spLocks noChangeArrowheads="1"/>
            </p:cNvSpPr>
            <p:nvPr/>
          </p:nvSpPr>
          <p:spPr bwMode="auto">
            <a:xfrm>
              <a:off x="5263" y="550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6" name="Rectangle 5612"/>
            <p:cNvSpPr>
              <a:spLocks noChangeArrowheads="1"/>
            </p:cNvSpPr>
            <p:nvPr/>
          </p:nvSpPr>
          <p:spPr bwMode="auto">
            <a:xfrm>
              <a:off x="5265" y="550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7" name="Rectangle 5613"/>
            <p:cNvSpPr>
              <a:spLocks noChangeArrowheads="1"/>
            </p:cNvSpPr>
            <p:nvPr/>
          </p:nvSpPr>
          <p:spPr bwMode="auto">
            <a:xfrm>
              <a:off x="5267" y="550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8" name="Rectangle 5614"/>
            <p:cNvSpPr>
              <a:spLocks noChangeArrowheads="1"/>
            </p:cNvSpPr>
            <p:nvPr/>
          </p:nvSpPr>
          <p:spPr bwMode="auto">
            <a:xfrm>
              <a:off x="5269" y="550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9" name="Rectangle 5615"/>
            <p:cNvSpPr>
              <a:spLocks noChangeArrowheads="1"/>
            </p:cNvSpPr>
            <p:nvPr/>
          </p:nvSpPr>
          <p:spPr bwMode="auto">
            <a:xfrm>
              <a:off x="5271" y="550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0" name="Rectangle 5616"/>
            <p:cNvSpPr>
              <a:spLocks noChangeArrowheads="1"/>
            </p:cNvSpPr>
            <p:nvPr/>
          </p:nvSpPr>
          <p:spPr bwMode="auto">
            <a:xfrm>
              <a:off x="5273" y="550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1" name="Rectangle 5617"/>
            <p:cNvSpPr>
              <a:spLocks noChangeArrowheads="1"/>
            </p:cNvSpPr>
            <p:nvPr/>
          </p:nvSpPr>
          <p:spPr bwMode="auto">
            <a:xfrm>
              <a:off x="5275" y="550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2" name="Rectangle 5618"/>
            <p:cNvSpPr>
              <a:spLocks noChangeArrowheads="1"/>
            </p:cNvSpPr>
            <p:nvPr/>
          </p:nvSpPr>
          <p:spPr bwMode="auto">
            <a:xfrm>
              <a:off x="5277" y="550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3" name="Rectangle 5619"/>
            <p:cNvSpPr>
              <a:spLocks noChangeArrowheads="1"/>
            </p:cNvSpPr>
            <p:nvPr/>
          </p:nvSpPr>
          <p:spPr bwMode="auto">
            <a:xfrm>
              <a:off x="5279" y="550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4" name="Rectangle 5620"/>
            <p:cNvSpPr>
              <a:spLocks noChangeArrowheads="1"/>
            </p:cNvSpPr>
            <p:nvPr/>
          </p:nvSpPr>
          <p:spPr bwMode="auto">
            <a:xfrm>
              <a:off x="5281" y="550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5" name="Rectangle 5621"/>
            <p:cNvSpPr>
              <a:spLocks noChangeArrowheads="1"/>
            </p:cNvSpPr>
            <p:nvPr/>
          </p:nvSpPr>
          <p:spPr bwMode="auto">
            <a:xfrm>
              <a:off x="5283" y="550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6" name="Rectangle 5622"/>
            <p:cNvSpPr>
              <a:spLocks noChangeArrowheads="1"/>
            </p:cNvSpPr>
            <p:nvPr/>
          </p:nvSpPr>
          <p:spPr bwMode="auto">
            <a:xfrm>
              <a:off x="5285" y="550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7" name="Rectangle 5623"/>
            <p:cNvSpPr>
              <a:spLocks noChangeArrowheads="1"/>
            </p:cNvSpPr>
            <p:nvPr/>
          </p:nvSpPr>
          <p:spPr bwMode="auto">
            <a:xfrm>
              <a:off x="5287" y="550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8" name="Rectangle 5624"/>
            <p:cNvSpPr>
              <a:spLocks noChangeArrowheads="1"/>
            </p:cNvSpPr>
            <p:nvPr/>
          </p:nvSpPr>
          <p:spPr bwMode="auto">
            <a:xfrm>
              <a:off x="5288" y="550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9" name="Rectangle 5625"/>
            <p:cNvSpPr>
              <a:spLocks noChangeArrowheads="1"/>
            </p:cNvSpPr>
            <p:nvPr/>
          </p:nvSpPr>
          <p:spPr bwMode="auto">
            <a:xfrm>
              <a:off x="5291" y="550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0" name="Rectangle 5626"/>
            <p:cNvSpPr>
              <a:spLocks noChangeArrowheads="1"/>
            </p:cNvSpPr>
            <p:nvPr/>
          </p:nvSpPr>
          <p:spPr bwMode="auto">
            <a:xfrm>
              <a:off x="5293" y="550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1" name="Rectangle 5627"/>
            <p:cNvSpPr>
              <a:spLocks noChangeArrowheads="1"/>
            </p:cNvSpPr>
            <p:nvPr/>
          </p:nvSpPr>
          <p:spPr bwMode="auto">
            <a:xfrm>
              <a:off x="5295" y="550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2" name="Rectangle 5628"/>
            <p:cNvSpPr>
              <a:spLocks noChangeArrowheads="1"/>
            </p:cNvSpPr>
            <p:nvPr/>
          </p:nvSpPr>
          <p:spPr bwMode="auto">
            <a:xfrm>
              <a:off x="5297" y="550"/>
              <a:ext cx="1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3" name="Rectangle 5629"/>
            <p:cNvSpPr>
              <a:spLocks noChangeArrowheads="1"/>
            </p:cNvSpPr>
            <p:nvPr/>
          </p:nvSpPr>
          <p:spPr bwMode="auto">
            <a:xfrm>
              <a:off x="5298" y="550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4" name="Rectangle 5630"/>
            <p:cNvSpPr>
              <a:spLocks noChangeArrowheads="1"/>
            </p:cNvSpPr>
            <p:nvPr/>
          </p:nvSpPr>
          <p:spPr bwMode="auto">
            <a:xfrm>
              <a:off x="5300" y="550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5" name="Rectangle 5631"/>
            <p:cNvSpPr>
              <a:spLocks noChangeArrowheads="1"/>
            </p:cNvSpPr>
            <p:nvPr/>
          </p:nvSpPr>
          <p:spPr bwMode="auto">
            <a:xfrm>
              <a:off x="5302" y="550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6" name="Rectangle 5632"/>
            <p:cNvSpPr>
              <a:spLocks noChangeArrowheads="1"/>
            </p:cNvSpPr>
            <p:nvPr/>
          </p:nvSpPr>
          <p:spPr bwMode="auto">
            <a:xfrm>
              <a:off x="5157" y="551"/>
              <a:ext cx="147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7" name="Rectangle 5633"/>
            <p:cNvSpPr>
              <a:spLocks noChangeArrowheads="1"/>
            </p:cNvSpPr>
            <p:nvPr/>
          </p:nvSpPr>
          <p:spPr bwMode="auto">
            <a:xfrm>
              <a:off x="5160" y="555"/>
              <a:ext cx="32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8" name="Rectangle 5634"/>
            <p:cNvSpPr>
              <a:spLocks noChangeArrowheads="1"/>
            </p:cNvSpPr>
            <p:nvPr/>
          </p:nvSpPr>
          <p:spPr bwMode="auto">
            <a:xfrm>
              <a:off x="5160" y="555"/>
              <a:ext cx="32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9" name="Rectangle 5635"/>
            <p:cNvSpPr>
              <a:spLocks noChangeArrowheads="1"/>
            </p:cNvSpPr>
            <p:nvPr/>
          </p:nvSpPr>
          <p:spPr bwMode="auto">
            <a:xfrm>
              <a:off x="5162" y="557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0" name="Rectangle 5636"/>
            <p:cNvSpPr>
              <a:spLocks noChangeArrowheads="1"/>
            </p:cNvSpPr>
            <p:nvPr/>
          </p:nvSpPr>
          <p:spPr bwMode="auto">
            <a:xfrm>
              <a:off x="5182" y="557"/>
              <a:ext cx="9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1" name="Rectangle 5637"/>
            <p:cNvSpPr>
              <a:spLocks noChangeArrowheads="1"/>
            </p:cNvSpPr>
            <p:nvPr/>
          </p:nvSpPr>
          <p:spPr bwMode="auto">
            <a:xfrm>
              <a:off x="5162" y="563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2" name="Rectangle 5638"/>
            <p:cNvSpPr>
              <a:spLocks noChangeArrowheads="1"/>
            </p:cNvSpPr>
            <p:nvPr/>
          </p:nvSpPr>
          <p:spPr bwMode="auto">
            <a:xfrm>
              <a:off x="5172" y="563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3" name="Rectangle 5639"/>
            <p:cNvSpPr>
              <a:spLocks noChangeArrowheads="1"/>
            </p:cNvSpPr>
            <p:nvPr/>
          </p:nvSpPr>
          <p:spPr bwMode="auto">
            <a:xfrm>
              <a:off x="5172" y="557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4" name="Rectangle 5640"/>
            <p:cNvSpPr>
              <a:spLocks noChangeArrowheads="1"/>
            </p:cNvSpPr>
            <p:nvPr/>
          </p:nvSpPr>
          <p:spPr bwMode="auto">
            <a:xfrm>
              <a:off x="5182" y="563"/>
              <a:ext cx="9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5" name="Freeform 5641"/>
            <p:cNvSpPr>
              <a:spLocks noEditPoints="1"/>
            </p:cNvSpPr>
            <p:nvPr/>
          </p:nvSpPr>
          <p:spPr bwMode="auto">
            <a:xfrm>
              <a:off x="5157" y="607"/>
              <a:ext cx="147" cy="162"/>
            </a:xfrm>
            <a:custGeom>
              <a:avLst/>
              <a:gdLst>
                <a:gd name="T0" fmla="*/ 0 w 295"/>
                <a:gd name="T1" fmla="*/ 0 h 325"/>
                <a:gd name="T2" fmla="*/ 0 w 295"/>
                <a:gd name="T3" fmla="*/ 0 h 325"/>
                <a:gd name="T4" fmla="*/ 0 w 295"/>
                <a:gd name="T5" fmla="*/ 0 h 325"/>
                <a:gd name="T6" fmla="*/ 0 w 295"/>
                <a:gd name="T7" fmla="*/ 0 h 325"/>
                <a:gd name="T8" fmla="*/ 0 w 295"/>
                <a:gd name="T9" fmla="*/ 0 h 325"/>
                <a:gd name="T10" fmla="*/ 0 w 295"/>
                <a:gd name="T11" fmla="*/ 0 h 325"/>
                <a:gd name="T12" fmla="*/ 0 w 295"/>
                <a:gd name="T13" fmla="*/ 0 h 325"/>
                <a:gd name="T14" fmla="*/ 0 w 295"/>
                <a:gd name="T15" fmla="*/ 0 h 325"/>
                <a:gd name="T16" fmla="*/ 0 w 295"/>
                <a:gd name="T17" fmla="*/ 0 h 325"/>
                <a:gd name="T18" fmla="*/ 0 w 295"/>
                <a:gd name="T19" fmla="*/ 0 h 325"/>
                <a:gd name="T20" fmla="*/ 0 w 295"/>
                <a:gd name="T21" fmla="*/ 0 h 325"/>
                <a:gd name="T22" fmla="*/ 0 w 295"/>
                <a:gd name="T23" fmla="*/ 0 h 325"/>
                <a:gd name="T24" fmla="*/ 0 w 295"/>
                <a:gd name="T25" fmla="*/ 0 h 325"/>
                <a:gd name="T26" fmla="*/ 0 w 295"/>
                <a:gd name="T27" fmla="*/ 0 h 325"/>
                <a:gd name="T28" fmla="*/ 0 w 295"/>
                <a:gd name="T29" fmla="*/ 0 h 325"/>
                <a:gd name="T30" fmla="*/ 0 w 295"/>
                <a:gd name="T31" fmla="*/ 0 h 325"/>
                <a:gd name="T32" fmla="*/ 0 w 295"/>
                <a:gd name="T33" fmla="*/ 0 h 325"/>
                <a:gd name="T34" fmla="*/ 0 w 295"/>
                <a:gd name="T35" fmla="*/ 0 h 325"/>
                <a:gd name="T36" fmla="*/ 0 w 295"/>
                <a:gd name="T37" fmla="*/ 0 h 325"/>
                <a:gd name="T38" fmla="*/ 0 w 295"/>
                <a:gd name="T39" fmla="*/ 0 h 325"/>
                <a:gd name="T40" fmla="*/ 0 w 295"/>
                <a:gd name="T41" fmla="*/ 0 h 325"/>
                <a:gd name="T42" fmla="*/ 0 w 295"/>
                <a:gd name="T43" fmla="*/ 0 h 325"/>
                <a:gd name="T44" fmla="*/ 0 w 295"/>
                <a:gd name="T45" fmla="*/ 0 h 325"/>
                <a:gd name="T46" fmla="*/ 0 w 295"/>
                <a:gd name="T47" fmla="*/ 0 h 325"/>
                <a:gd name="T48" fmla="*/ 0 w 295"/>
                <a:gd name="T49" fmla="*/ 0 h 325"/>
                <a:gd name="T50" fmla="*/ 0 w 295"/>
                <a:gd name="T51" fmla="*/ 0 h 325"/>
                <a:gd name="T52" fmla="*/ 0 w 295"/>
                <a:gd name="T53" fmla="*/ 0 h 325"/>
                <a:gd name="T54" fmla="*/ 0 w 295"/>
                <a:gd name="T55" fmla="*/ 0 h 325"/>
                <a:gd name="T56" fmla="*/ 0 w 295"/>
                <a:gd name="T57" fmla="*/ 0 h 325"/>
                <a:gd name="T58" fmla="*/ 0 w 295"/>
                <a:gd name="T59" fmla="*/ 0 h 325"/>
                <a:gd name="T60" fmla="*/ 0 w 295"/>
                <a:gd name="T61" fmla="*/ 0 h 325"/>
                <a:gd name="T62" fmla="*/ 0 w 295"/>
                <a:gd name="T63" fmla="*/ 0 h 325"/>
                <a:gd name="T64" fmla="*/ 0 w 295"/>
                <a:gd name="T65" fmla="*/ 0 h 325"/>
                <a:gd name="T66" fmla="*/ 0 w 295"/>
                <a:gd name="T67" fmla="*/ 0 h 325"/>
                <a:gd name="T68" fmla="*/ 0 w 295"/>
                <a:gd name="T69" fmla="*/ 0 h 325"/>
                <a:gd name="T70" fmla="*/ 0 w 295"/>
                <a:gd name="T71" fmla="*/ 0 h 325"/>
                <a:gd name="T72" fmla="*/ 0 w 295"/>
                <a:gd name="T73" fmla="*/ 0 h 325"/>
                <a:gd name="T74" fmla="*/ 0 w 295"/>
                <a:gd name="T75" fmla="*/ 0 h 325"/>
                <a:gd name="T76" fmla="*/ 0 w 295"/>
                <a:gd name="T77" fmla="*/ 0 h 325"/>
                <a:gd name="T78" fmla="*/ 0 w 295"/>
                <a:gd name="T79" fmla="*/ 0 h 325"/>
                <a:gd name="T80" fmla="*/ 0 w 295"/>
                <a:gd name="T81" fmla="*/ 0 h 325"/>
                <a:gd name="T82" fmla="*/ 0 w 295"/>
                <a:gd name="T83" fmla="*/ 0 h 325"/>
                <a:gd name="T84" fmla="*/ 0 w 295"/>
                <a:gd name="T85" fmla="*/ 0 h 325"/>
                <a:gd name="T86" fmla="*/ 0 w 295"/>
                <a:gd name="T87" fmla="*/ 0 h 325"/>
                <a:gd name="T88" fmla="*/ 0 w 295"/>
                <a:gd name="T89" fmla="*/ 0 h 325"/>
                <a:gd name="T90" fmla="*/ 0 w 295"/>
                <a:gd name="T91" fmla="*/ 0 h 325"/>
                <a:gd name="T92" fmla="*/ 0 w 295"/>
                <a:gd name="T93" fmla="*/ 0 h 325"/>
                <a:gd name="T94" fmla="*/ 0 w 295"/>
                <a:gd name="T95" fmla="*/ 0 h 325"/>
                <a:gd name="T96" fmla="*/ 0 w 295"/>
                <a:gd name="T97" fmla="*/ 0 h 325"/>
                <a:gd name="T98" fmla="*/ 0 w 295"/>
                <a:gd name="T99" fmla="*/ 0 h 325"/>
                <a:gd name="T100" fmla="*/ 0 w 295"/>
                <a:gd name="T101" fmla="*/ 0 h 325"/>
                <a:gd name="T102" fmla="*/ 0 w 295"/>
                <a:gd name="T103" fmla="*/ 0 h 325"/>
                <a:gd name="T104" fmla="*/ 0 w 295"/>
                <a:gd name="T105" fmla="*/ 0 h 325"/>
                <a:gd name="T106" fmla="*/ 0 w 295"/>
                <a:gd name="T107" fmla="*/ 0 h 325"/>
                <a:gd name="T108" fmla="*/ 0 w 295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5"/>
                <a:gd name="T166" fmla="*/ 0 h 325"/>
                <a:gd name="T167" fmla="*/ 295 w 295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5" h="325">
                  <a:moveTo>
                    <a:pt x="295" y="161"/>
                  </a:moveTo>
                  <a:lnTo>
                    <a:pt x="295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5" y="161"/>
                  </a:lnTo>
                  <a:close/>
                  <a:moveTo>
                    <a:pt x="295" y="128"/>
                  </a:moveTo>
                  <a:lnTo>
                    <a:pt x="295" y="133"/>
                  </a:lnTo>
                  <a:lnTo>
                    <a:pt x="0" y="133"/>
                  </a:lnTo>
                  <a:lnTo>
                    <a:pt x="0" y="128"/>
                  </a:lnTo>
                  <a:lnTo>
                    <a:pt x="295" y="128"/>
                  </a:lnTo>
                  <a:close/>
                  <a:moveTo>
                    <a:pt x="295" y="96"/>
                  </a:moveTo>
                  <a:lnTo>
                    <a:pt x="295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5" y="96"/>
                  </a:lnTo>
                  <a:close/>
                  <a:moveTo>
                    <a:pt x="295" y="65"/>
                  </a:moveTo>
                  <a:lnTo>
                    <a:pt x="295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295" y="65"/>
                  </a:lnTo>
                  <a:close/>
                  <a:moveTo>
                    <a:pt x="295" y="32"/>
                  </a:moveTo>
                  <a:lnTo>
                    <a:pt x="295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5" y="32"/>
                  </a:lnTo>
                  <a:close/>
                  <a:moveTo>
                    <a:pt x="295" y="0"/>
                  </a:moveTo>
                  <a:lnTo>
                    <a:pt x="295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5" y="0"/>
                  </a:lnTo>
                  <a:close/>
                  <a:moveTo>
                    <a:pt x="295" y="225"/>
                  </a:moveTo>
                  <a:lnTo>
                    <a:pt x="295" y="229"/>
                  </a:lnTo>
                  <a:lnTo>
                    <a:pt x="264" y="229"/>
                  </a:lnTo>
                  <a:lnTo>
                    <a:pt x="264" y="225"/>
                  </a:lnTo>
                  <a:lnTo>
                    <a:pt x="295" y="225"/>
                  </a:lnTo>
                  <a:close/>
                  <a:moveTo>
                    <a:pt x="295" y="192"/>
                  </a:moveTo>
                  <a:lnTo>
                    <a:pt x="295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5" y="192"/>
                  </a:lnTo>
                  <a:close/>
                  <a:moveTo>
                    <a:pt x="295" y="256"/>
                  </a:moveTo>
                  <a:lnTo>
                    <a:pt x="295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5" y="256"/>
                  </a:lnTo>
                  <a:close/>
                  <a:moveTo>
                    <a:pt x="295" y="288"/>
                  </a:moveTo>
                  <a:lnTo>
                    <a:pt x="295" y="293"/>
                  </a:lnTo>
                  <a:lnTo>
                    <a:pt x="0" y="293"/>
                  </a:lnTo>
                  <a:lnTo>
                    <a:pt x="0" y="288"/>
                  </a:lnTo>
                  <a:lnTo>
                    <a:pt x="295" y="288"/>
                  </a:lnTo>
                  <a:close/>
                  <a:moveTo>
                    <a:pt x="295" y="321"/>
                  </a:moveTo>
                  <a:lnTo>
                    <a:pt x="295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5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6" name="Freeform 5642"/>
            <p:cNvSpPr>
              <a:spLocks/>
            </p:cNvSpPr>
            <p:nvPr/>
          </p:nvSpPr>
          <p:spPr bwMode="auto">
            <a:xfrm>
              <a:off x="5276" y="693"/>
              <a:ext cx="24" cy="38"/>
            </a:xfrm>
            <a:custGeom>
              <a:avLst/>
              <a:gdLst>
                <a:gd name="T0" fmla="*/ 1 w 48"/>
                <a:gd name="T1" fmla="*/ 0 h 77"/>
                <a:gd name="T2" fmla="*/ 1 w 48"/>
                <a:gd name="T3" fmla="*/ 0 h 77"/>
                <a:gd name="T4" fmla="*/ 1 w 48"/>
                <a:gd name="T5" fmla="*/ 0 h 77"/>
                <a:gd name="T6" fmla="*/ 1 w 48"/>
                <a:gd name="T7" fmla="*/ 0 h 77"/>
                <a:gd name="T8" fmla="*/ 1 w 48"/>
                <a:gd name="T9" fmla="*/ 0 h 77"/>
                <a:gd name="T10" fmla="*/ 1 w 48"/>
                <a:gd name="T11" fmla="*/ 0 h 77"/>
                <a:gd name="T12" fmla="*/ 1 w 48"/>
                <a:gd name="T13" fmla="*/ 0 h 77"/>
                <a:gd name="T14" fmla="*/ 1 w 48"/>
                <a:gd name="T15" fmla="*/ 0 h 77"/>
                <a:gd name="T16" fmla="*/ 1 w 48"/>
                <a:gd name="T17" fmla="*/ 0 h 77"/>
                <a:gd name="T18" fmla="*/ 1 w 48"/>
                <a:gd name="T19" fmla="*/ 0 h 77"/>
                <a:gd name="T20" fmla="*/ 0 w 48"/>
                <a:gd name="T21" fmla="*/ 0 h 77"/>
                <a:gd name="T22" fmla="*/ 0 w 48"/>
                <a:gd name="T23" fmla="*/ 0 h 77"/>
                <a:gd name="T24" fmla="*/ 0 w 48"/>
                <a:gd name="T25" fmla="*/ 0 h 77"/>
                <a:gd name="T26" fmla="*/ 1 w 48"/>
                <a:gd name="T27" fmla="*/ 0 h 77"/>
                <a:gd name="T28" fmla="*/ 1 w 48"/>
                <a:gd name="T29" fmla="*/ 0 h 77"/>
                <a:gd name="T30" fmla="*/ 1 w 48"/>
                <a:gd name="T31" fmla="*/ 0 h 77"/>
                <a:gd name="T32" fmla="*/ 1 w 48"/>
                <a:gd name="T33" fmla="*/ 0 h 77"/>
                <a:gd name="T34" fmla="*/ 1 w 48"/>
                <a:gd name="T35" fmla="*/ 0 h 77"/>
                <a:gd name="T36" fmla="*/ 1 w 48"/>
                <a:gd name="T37" fmla="*/ 0 h 77"/>
                <a:gd name="T38" fmla="*/ 1 w 48"/>
                <a:gd name="T39" fmla="*/ 0 h 77"/>
                <a:gd name="T40" fmla="*/ 1 w 48"/>
                <a:gd name="T41" fmla="*/ 0 h 77"/>
                <a:gd name="T42" fmla="*/ 1 w 48"/>
                <a:gd name="T43" fmla="*/ 0 h 77"/>
                <a:gd name="T44" fmla="*/ 1 w 48"/>
                <a:gd name="T45" fmla="*/ 0 h 77"/>
                <a:gd name="T46" fmla="*/ 1 w 48"/>
                <a:gd name="T47" fmla="*/ 0 h 77"/>
                <a:gd name="T48" fmla="*/ 1 w 48"/>
                <a:gd name="T49" fmla="*/ 0 h 77"/>
                <a:gd name="T50" fmla="*/ 1 w 48"/>
                <a:gd name="T51" fmla="*/ 0 h 77"/>
                <a:gd name="T52" fmla="*/ 1 w 48"/>
                <a:gd name="T53" fmla="*/ 0 h 77"/>
                <a:gd name="T54" fmla="*/ 1 w 48"/>
                <a:gd name="T55" fmla="*/ 0 h 77"/>
                <a:gd name="T56" fmla="*/ 1 w 48"/>
                <a:gd name="T57" fmla="*/ 0 h 77"/>
                <a:gd name="T58" fmla="*/ 1 w 48"/>
                <a:gd name="T59" fmla="*/ 0 h 77"/>
                <a:gd name="T60" fmla="*/ 1 w 48"/>
                <a:gd name="T61" fmla="*/ 0 h 77"/>
                <a:gd name="T62" fmla="*/ 1 w 48"/>
                <a:gd name="T63" fmla="*/ 0 h 77"/>
                <a:gd name="T64" fmla="*/ 1 w 48"/>
                <a:gd name="T65" fmla="*/ 0 h 77"/>
                <a:gd name="T66" fmla="*/ 1 w 48"/>
                <a:gd name="T67" fmla="*/ 0 h 77"/>
                <a:gd name="T68" fmla="*/ 1 w 48"/>
                <a:gd name="T69" fmla="*/ 0 h 77"/>
                <a:gd name="T70" fmla="*/ 1 w 48"/>
                <a:gd name="T71" fmla="*/ 0 h 77"/>
                <a:gd name="T72" fmla="*/ 1 w 48"/>
                <a:gd name="T73" fmla="*/ 0 h 77"/>
                <a:gd name="T74" fmla="*/ 1 w 48"/>
                <a:gd name="T75" fmla="*/ 0 h 77"/>
                <a:gd name="T76" fmla="*/ 1 w 48"/>
                <a:gd name="T77" fmla="*/ 0 h 77"/>
                <a:gd name="T78" fmla="*/ 1 w 48"/>
                <a:gd name="T79" fmla="*/ 0 h 77"/>
                <a:gd name="T80" fmla="*/ 1 w 48"/>
                <a:gd name="T81" fmla="*/ 0 h 77"/>
                <a:gd name="T82" fmla="*/ 1 w 48"/>
                <a:gd name="T83" fmla="*/ 0 h 77"/>
                <a:gd name="T84" fmla="*/ 1 w 48"/>
                <a:gd name="T85" fmla="*/ 0 h 77"/>
                <a:gd name="T86" fmla="*/ 1 w 48"/>
                <a:gd name="T87" fmla="*/ 0 h 77"/>
                <a:gd name="T88" fmla="*/ 1 w 48"/>
                <a:gd name="T89" fmla="*/ 0 h 77"/>
                <a:gd name="T90" fmla="*/ 1 w 48"/>
                <a:gd name="T91" fmla="*/ 0 h 7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7"/>
                <a:gd name="T140" fmla="*/ 48 w 48"/>
                <a:gd name="T141" fmla="*/ 77 h 7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7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5" y="2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7" y="11"/>
                  </a:lnTo>
                  <a:lnTo>
                    <a:pt x="4" y="16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4" y="59"/>
                  </a:lnTo>
                  <a:lnTo>
                    <a:pt x="7" y="66"/>
                  </a:lnTo>
                  <a:lnTo>
                    <a:pt x="11" y="71"/>
                  </a:lnTo>
                  <a:lnTo>
                    <a:pt x="12" y="72"/>
                  </a:lnTo>
                  <a:lnTo>
                    <a:pt x="15" y="74"/>
                  </a:lnTo>
                  <a:lnTo>
                    <a:pt x="17" y="76"/>
                  </a:lnTo>
                  <a:lnTo>
                    <a:pt x="19" y="76"/>
                  </a:lnTo>
                  <a:lnTo>
                    <a:pt x="21" y="77"/>
                  </a:lnTo>
                  <a:lnTo>
                    <a:pt x="24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4" y="74"/>
                  </a:lnTo>
                  <a:lnTo>
                    <a:pt x="35" y="72"/>
                  </a:lnTo>
                  <a:lnTo>
                    <a:pt x="38" y="71"/>
                  </a:lnTo>
                  <a:lnTo>
                    <a:pt x="41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48" y="45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7" y="24"/>
                  </a:lnTo>
                  <a:lnTo>
                    <a:pt x="44" y="16"/>
                  </a:lnTo>
                  <a:lnTo>
                    <a:pt x="41" y="11"/>
                  </a:lnTo>
                  <a:lnTo>
                    <a:pt x="38" y="6"/>
                  </a:lnTo>
                  <a:lnTo>
                    <a:pt x="35" y="5"/>
                  </a:lnTo>
                  <a:lnTo>
                    <a:pt x="34" y="2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067" name="Picture 5643"/>
            <p:cNvPicPr>
              <a:picLocks noChangeAspect="1" noChangeArrowheads="1"/>
            </p:cNvPicPr>
            <p:nvPr/>
          </p:nvPicPr>
          <p:blipFill>
            <a:blip r:embed="rId6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6" y="693"/>
              <a:ext cx="24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068" name="Rectangle 5644"/>
            <p:cNvSpPr>
              <a:spLocks noChangeArrowheads="1"/>
            </p:cNvSpPr>
            <p:nvPr/>
          </p:nvSpPr>
          <p:spPr bwMode="auto">
            <a:xfrm>
              <a:off x="5288" y="573"/>
              <a:ext cx="4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9" name="Rectangle 5645"/>
            <p:cNvSpPr>
              <a:spLocks noChangeArrowheads="1"/>
            </p:cNvSpPr>
            <p:nvPr/>
          </p:nvSpPr>
          <p:spPr bwMode="auto">
            <a:xfrm>
              <a:off x="5287" y="573"/>
              <a:ext cx="3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70" name="Freeform 5646"/>
            <p:cNvSpPr>
              <a:spLocks/>
            </p:cNvSpPr>
            <p:nvPr/>
          </p:nvSpPr>
          <p:spPr bwMode="auto">
            <a:xfrm>
              <a:off x="5281" y="745"/>
              <a:ext cx="14" cy="14"/>
            </a:xfrm>
            <a:custGeom>
              <a:avLst/>
              <a:gdLst>
                <a:gd name="T0" fmla="*/ 0 w 28"/>
                <a:gd name="T1" fmla="*/ 1 h 26"/>
                <a:gd name="T2" fmla="*/ 0 w 28"/>
                <a:gd name="T3" fmla="*/ 1 h 26"/>
                <a:gd name="T4" fmla="*/ 1 w 28"/>
                <a:gd name="T5" fmla="*/ 1 h 26"/>
                <a:gd name="T6" fmla="*/ 1 w 28"/>
                <a:gd name="T7" fmla="*/ 1 h 26"/>
                <a:gd name="T8" fmla="*/ 1 w 28"/>
                <a:gd name="T9" fmla="*/ 1 h 26"/>
                <a:gd name="T10" fmla="*/ 1 w 28"/>
                <a:gd name="T11" fmla="*/ 1 h 26"/>
                <a:gd name="T12" fmla="*/ 1 w 28"/>
                <a:gd name="T13" fmla="*/ 1 h 26"/>
                <a:gd name="T14" fmla="*/ 1 w 28"/>
                <a:gd name="T15" fmla="*/ 0 h 26"/>
                <a:gd name="T16" fmla="*/ 1 w 28"/>
                <a:gd name="T17" fmla="*/ 0 h 26"/>
                <a:gd name="T18" fmla="*/ 1 w 28"/>
                <a:gd name="T19" fmla="*/ 0 h 26"/>
                <a:gd name="T20" fmla="*/ 1 w 28"/>
                <a:gd name="T21" fmla="*/ 1 h 26"/>
                <a:gd name="T22" fmla="*/ 1 w 28"/>
                <a:gd name="T23" fmla="*/ 1 h 26"/>
                <a:gd name="T24" fmla="*/ 1 w 28"/>
                <a:gd name="T25" fmla="*/ 1 h 26"/>
                <a:gd name="T26" fmla="*/ 1 w 28"/>
                <a:gd name="T27" fmla="*/ 1 h 26"/>
                <a:gd name="T28" fmla="*/ 1 w 28"/>
                <a:gd name="T29" fmla="*/ 1 h 26"/>
                <a:gd name="T30" fmla="*/ 1 w 28"/>
                <a:gd name="T31" fmla="*/ 1 h 26"/>
                <a:gd name="T32" fmla="*/ 1 w 28"/>
                <a:gd name="T33" fmla="*/ 1 h 26"/>
                <a:gd name="T34" fmla="*/ 1 w 28"/>
                <a:gd name="T35" fmla="*/ 1 h 26"/>
                <a:gd name="T36" fmla="*/ 1 w 28"/>
                <a:gd name="T37" fmla="*/ 1 h 26"/>
                <a:gd name="T38" fmla="*/ 1 w 28"/>
                <a:gd name="T39" fmla="*/ 1 h 26"/>
                <a:gd name="T40" fmla="*/ 1 w 28"/>
                <a:gd name="T41" fmla="*/ 1 h 26"/>
                <a:gd name="T42" fmla="*/ 1 w 28"/>
                <a:gd name="T43" fmla="*/ 1 h 26"/>
                <a:gd name="T44" fmla="*/ 1 w 28"/>
                <a:gd name="T45" fmla="*/ 1 h 26"/>
                <a:gd name="T46" fmla="*/ 1 w 28"/>
                <a:gd name="T47" fmla="*/ 1 h 26"/>
                <a:gd name="T48" fmla="*/ 1 w 28"/>
                <a:gd name="T49" fmla="*/ 1 h 26"/>
                <a:gd name="T50" fmla="*/ 1 w 28"/>
                <a:gd name="T51" fmla="*/ 1 h 26"/>
                <a:gd name="T52" fmla="*/ 1 w 28"/>
                <a:gd name="T53" fmla="*/ 1 h 26"/>
                <a:gd name="T54" fmla="*/ 1 w 28"/>
                <a:gd name="T55" fmla="*/ 1 h 26"/>
                <a:gd name="T56" fmla="*/ 1 w 28"/>
                <a:gd name="T57" fmla="*/ 1 h 26"/>
                <a:gd name="T58" fmla="*/ 1 w 28"/>
                <a:gd name="T59" fmla="*/ 1 h 26"/>
                <a:gd name="T60" fmla="*/ 1 w 28"/>
                <a:gd name="T61" fmla="*/ 1 h 26"/>
                <a:gd name="T62" fmla="*/ 1 w 28"/>
                <a:gd name="T63" fmla="*/ 1 h 26"/>
                <a:gd name="T64" fmla="*/ 0 w 28"/>
                <a:gd name="T65" fmla="*/ 1 h 26"/>
                <a:gd name="T66" fmla="*/ 0 w 28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8"/>
                <a:gd name="T103" fmla="*/ 0 h 26"/>
                <a:gd name="T104" fmla="*/ 28 w 28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8" h="26">
                  <a:moveTo>
                    <a:pt x="0" y="12"/>
                  </a:moveTo>
                  <a:lnTo>
                    <a:pt x="0" y="10"/>
                  </a:lnTo>
                  <a:lnTo>
                    <a:pt x="1" y="7"/>
                  </a:lnTo>
                  <a:lnTo>
                    <a:pt x="2" y="6"/>
                  </a:lnTo>
                  <a:lnTo>
                    <a:pt x="4" y="3"/>
                  </a:lnTo>
                  <a:lnTo>
                    <a:pt x="6" y="2"/>
                  </a:lnTo>
                  <a:lnTo>
                    <a:pt x="9" y="1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1"/>
                  </a:lnTo>
                  <a:lnTo>
                    <a:pt x="21" y="2"/>
                  </a:lnTo>
                  <a:lnTo>
                    <a:pt x="24" y="3"/>
                  </a:lnTo>
                  <a:lnTo>
                    <a:pt x="25" y="6"/>
                  </a:lnTo>
                  <a:lnTo>
                    <a:pt x="26" y="7"/>
                  </a:lnTo>
                  <a:lnTo>
                    <a:pt x="28" y="10"/>
                  </a:lnTo>
                  <a:lnTo>
                    <a:pt x="28" y="12"/>
                  </a:lnTo>
                  <a:lnTo>
                    <a:pt x="28" y="15"/>
                  </a:lnTo>
                  <a:lnTo>
                    <a:pt x="26" y="17"/>
                  </a:lnTo>
                  <a:lnTo>
                    <a:pt x="25" y="20"/>
                  </a:lnTo>
                  <a:lnTo>
                    <a:pt x="24" y="22"/>
                  </a:lnTo>
                  <a:lnTo>
                    <a:pt x="21" y="24"/>
                  </a:lnTo>
                  <a:lnTo>
                    <a:pt x="19" y="25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1" y="26"/>
                  </a:lnTo>
                  <a:lnTo>
                    <a:pt x="9" y="25"/>
                  </a:lnTo>
                  <a:lnTo>
                    <a:pt x="6" y="24"/>
                  </a:lnTo>
                  <a:lnTo>
                    <a:pt x="4" y="22"/>
                  </a:lnTo>
                  <a:lnTo>
                    <a:pt x="2" y="20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071" name="Picture 5647"/>
            <p:cNvPicPr>
              <a:picLocks noChangeAspect="1" noChangeArrowheads="1"/>
            </p:cNvPicPr>
            <p:nvPr/>
          </p:nvPicPr>
          <p:blipFill>
            <a:blip r:embed="rId6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1" y="745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072" name="Freeform 5648"/>
            <p:cNvSpPr>
              <a:spLocks/>
            </p:cNvSpPr>
            <p:nvPr/>
          </p:nvSpPr>
          <p:spPr bwMode="auto">
            <a:xfrm>
              <a:off x="5285" y="748"/>
              <a:ext cx="7" cy="8"/>
            </a:xfrm>
            <a:custGeom>
              <a:avLst/>
              <a:gdLst>
                <a:gd name="T0" fmla="*/ 0 w 15"/>
                <a:gd name="T1" fmla="*/ 1 h 16"/>
                <a:gd name="T2" fmla="*/ 0 w 15"/>
                <a:gd name="T3" fmla="*/ 1 h 16"/>
                <a:gd name="T4" fmla="*/ 0 w 15"/>
                <a:gd name="T5" fmla="*/ 1 h 16"/>
                <a:gd name="T6" fmla="*/ 0 w 15"/>
                <a:gd name="T7" fmla="*/ 1 h 16"/>
                <a:gd name="T8" fmla="*/ 0 w 15"/>
                <a:gd name="T9" fmla="*/ 1 h 16"/>
                <a:gd name="T10" fmla="*/ 0 w 15"/>
                <a:gd name="T11" fmla="*/ 0 h 16"/>
                <a:gd name="T12" fmla="*/ 0 w 15"/>
                <a:gd name="T13" fmla="*/ 0 h 16"/>
                <a:gd name="T14" fmla="*/ 0 w 15"/>
                <a:gd name="T15" fmla="*/ 0 h 16"/>
                <a:gd name="T16" fmla="*/ 0 w 15"/>
                <a:gd name="T17" fmla="*/ 1 h 16"/>
                <a:gd name="T18" fmla="*/ 0 w 15"/>
                <a:gd name="T19" fmla="*/ 1 h 16"/>
                <a:gd name="T20" fmla="*/ 0 w 15"/>
                <a:gd name="T21" fmla="*/ 1 h 16"/>
                <a:gd name="T22" fmla="*/ 0 w 15"/>
                <a:gd name="T23" fmla="*/ 1 h 16"/>
                <a:gd name="T24" fmla="*/ 0 w 15"/>
                <a:gd name="T25" fmla="*/ 1 h 16"/>
                <a:gd name="T26" fmla="*/ 0 w 15"/>
                <a:gd name="T27" fmla="*/ 1 h 16"/>
                <a:gd name="T28" fmla="*/ 0 w 15"/>
                <a:gd name="T29" fmla="*/ 1 h 16"/>
                <a:gd name="T30" fmla="*/ 0 w 15"/>
                <a:gd name="T31" fmla="*/ 1 h 16"/>
                <a:gd name="T32" fmla="*/ 0 w 15"/>
                <a:gd name="T33" fmla="*/ 1 h 16"/>
                <a:gd name="T34" fmla="*/ 0 w 15"/>
                <a:gd name="T35" fmla="*/ 1 h 16"/>
                <a:gd name="T36" fmla="*/ 0 w 15"/>
                <a:gd name="T37" fmla="*/ 1 h 16"/>
                <a:gd name="T38" fmla="*/ 0 w 15"/>
                <a:gd name="T39" fmla="*/ 1 h 16"/>
                <a:gd name="T40" fmla="*/ 0 w 15"/>
                <a:gd name="T41" fmla="*/ 1 h 16"/>
                <a:gd name="T42" fmla="*/ 0 w 15"/>
                <a:gd name="T43" fmla="*/ 1 h 16"/>
                <a:gd name="T44" fmla="*/ 0 w 15"/>
                <a:gd name="T45" fmla="*/ 1 h 16"/>
                <a:gd name="T46" fmla="*/ 0 w 15"/>
                <a:gd name="T47" fmla="*/ 1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"/>
                <a:gd name="T73" fmla="*/ 0 h 16"/>
                <a:gd name="T74" fmla="*/ 15 w 15"/>
                <a:gd name="T75" fmla="*/ 16 h 1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" h="16">
                  <a:moveTo>
                    <a:pt x="0" y="7"/>
                  </a:moveTo>
                  <a:lnTo>
                    <a:pt x="0" y="6"/>
                  </a:lnTo>
                  <a:lnTo>
                    <a:pt x="1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2" y="15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5" y="15"/>
                  </a:lnTo>
                  <a:lnTo>
                    <a:pt x="3" y="14"/>
                  </a:lnTo>
                  <a:lnTo>
                    <a:pt x="1" y="11"/>
                  </a:lnTo>
                  <a:lnTo>
                    <a:pt x="0" y="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073" name="Picture 5649"/>
            <p:cNvPicPr>
              <a:picLocks noChangeAspect="1" noChangeArrowheads="1"/>
            </p:cNvPicPr>
            <p:nvPr/>
          </p:nvPicPr>
          <p:blipFill>
            <a:blip r:embed="rId6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4" y="748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074" name="Freeform 5650"/>
            <p:cNvSpPr>
              <a:spLocks/>
            </p:cNvSpPr>
            <p:nvPr/>
          </p:nvSpPr>
          <p:spPr bwMode="auto">
            <a:xfrm>
              <a:off x="5287" y="750"/>
              <a:ext cx="3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75" name="Freeform 5651"/>
            <p:cNvSpPr>
              <a:spLocks/>
            </p:cNvSpPr>
            <p:nvPr/>
          </p:nvSpPr>
          <p:spPr bwMode="auto">
            <a:xfrm>
              <a:off x="5287" y="750"/>
              <a:ext cx="3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76" name="Freeform 5652"/>
            <p:cNvSpPr>
              <a:spLocks/>
            </p:cNvSpPr>
            <p:nvPr/>
          </p:nvSpPr>
          <p:spPr bwMode="auto">
            <a:xfrm>
              <a:off x="5142" y="500"/>
              <a:ext cx="209" cy="290"/>
            </a:xfrm>
            <a:custGeom>
              <a:avLst/>
              <a:gdLst>
                <a:gd name="T0" fmla="*/ 1 w 418"/>
                <a:gd name="T1" fmla="*/ 2 h 578"/>
                <a:gd name="T2" fmla="*/ 1 w 418"/>
                <a:gd name="T3" fmla="*/ 2 h 578"/>
                <a:gd name="T4" fmla="*/ 0 w 418"/>
                <a:gd name="T5" fmla="*/ 2 h 578"/>
                <a:gd name="T6" fmla="*/ 0 w 418"/>
                <a:gd name="T7" fmla="*/ 1 h 578"/>
                <a:gd name="T8" fmla="*/ 1 w 418"/>
                <a:gd name="T9" fmla="*/ 0 h 578"/>
                <a:gd name="T10" fmla="*/ 1 w 418"/>
                <a:gd name="T11" fmla="*/ 0 h 578"/>
                <a:gd name="T12" fmla="*/ 1 w 418"/>
                <a:gd name="T13" fmla="*/ 1 h 578"/>
                <a:gd name="T14" fmla="*/ 1 w 418"/>
                <a:gd name="T15" fmla="*/ 1 h 578"/>
                <a:gd name="T16" fmla="*/ 1 w 418"/>
                <a:gd name="T17" fmla="*/ 2 h 578"/>
                <a:gd name="T18" fmla="*/ 1 w 418"/>
                <a:gd name="T19" fmla="*/ 2 h 578"/>
                <a:gd name="T20" fmla="*/ 1 w 418"/>
                <a:gd name="T21" fmla="*/ 2 h 5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8"/>
                <a:gd name="T34" fmla="*/ 0 h 578"/>
                <a:gd name="T35" fmla="*/ 418 w 418"/>
                <a:gd name="T36" fmla="*/ 578 h 5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8" h="578">
                  <a:moveTo>
                    <a:pt x="16" y="578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8" y="0"/>
                  </a:lnTo>
                  <a:lnTo>
                    <a:pt x="418" y="497"/>
                  </a:lnTo>
                  <a:lnTo>
                    <a:pt x="409" y="506"/>
                  </a:lnTo>
                  <a:lnTo>
                    <a:pt x="409" y="514"/>
                  </a:lnTo>
                  <a:lnTo>
                    <a:pt x="345" y="578"/>
                  </a:lnTo>
                  <a:lnTo>
                    <a:pt x="16" y="578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77" name="Rectangle 5653"/>
            <p:cNvSpPr>
              <a:spLocks noChangeArrowheads="1"/>
            </p:cNvSpPr>
            <p:nvPr/>
          </p:nvSpPr>
          <p:spPr bwMode="auto">
            <a:xfrm>
              <a:off x="5197" y="805"/>
              <a:ext cx="10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</p:grpSp>
      <p:sp>
        <p:nvSpPr>
          <p:cNvPr id="208045" name="Freeform 5654"/>
          <p:cNvSpPr>
            <a:spLocks noEditPoints="1"/>
          </p:cNvSpPr>
          <p:nvPr/>
        </p:nvSpPr>
        <p:spPr bwMode="auto">
          <a:xfrm>
            <a:off x="5221288" y="415925"/>
            <a:ext cx="312737" cy="63500"/>
          </a:xfrm>
          <a:custGeom>
            <a:avLst/>
            <a:gdLst>
              <a:gd name="T0" fmla="*/ 0 w 392"/>
              <a:gd name="T1" fmla="*/ 2147483647 h 79"/>
              <a:gd name="T2" fmla="*/ 2147483647 w 392"/>
              <a:gd name="T3" fmla="*/ 2147483647 h 79"/>
              <a:gd name="T4" fmla="*/ 2147483647 w 392"/>
              <a:gd name="T5" fmla="*/ 2147483647 h 79"/>
              <a:gd name="T6" fmla="*/ 0 w 392"/>
              <a:gd name="T7" fmla="*/ 2147483647 h 79"/>
              <a:gd name="T8" fmla="*/ 0 w 392"/>
              <a:gd name="T9" fmla="*/ 2147483647 h 79"/>
              <a:gd name="T10" fmla="*/ 2147483647 w 392"/>
              <a:gd name="T11" fmla="*/ 2147483647 h 79"/>
              <a:gd name="T12" fmla="*/ 2147483647 w 392"/>
              <a:gd name="T13" fmla="*/ 2147483647 h 79"/>
              <a:gd name="T14" fmla="*/ 2147483647 w 392"/>
              <a:gd name="T15" fmla="*/ 0 h 79"/>
              <a:gd name="T16" fmla="*/ 2147483647 w 392"/>
              <a:gd name="T17" fmla="*/ 2147483647 h 79"/>
              <a:gd name="T18" fmla="*/ 2147483647 w 392"/>
              <a:gd name="T19" fmla="*/ 2147483647 h 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92"/>
              <a:gd name="T31" fmla="*/ 0 h 79"/>
              <a:gd name="T32" fmla="*/ 392 w 392"/>
              <a:gd name="T33" fmla="*/ 79 h 7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92" h="79">
                <a:moveTo>
                  <a:pt x="0" y="79"/>
                </a:moveTo>
                <a:lnTo>
                  <a:pt x="328" y="79"/>
                </a:lnTo>
                <a:lnTo>
                  <a:pt x="328" y="64"/>
                </a:lnTo>
                <a:lnTo>
                  <a:pt x="0" y="64"/>
                </a:lnTo>
                <a:lnTo>
                  <a:pt x="0" y="79"/>
                </a:lnTo>
                <a:close/>
                <a:moveTo>
                  <a:pt x="328" y="79"/>
                </a:moveTo>
                <a:lnTo>
                  <a:pt x="392" y="15"/>
                </a:lnTo>
                <a:lnTo>
                  <a:pt x="392" y="0"/>
                </a:lnTo>
                <a:lnTo>
                  <a:pt x="328" y="64"/>
                </a:lnTo>
                <a:lnTo>
                  <a:pt x="328" y="79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46" name="Freeform 5655"/>
          <p:cNvSpPr>
            <a:spLocks/>
          </p:cNvSpPr>
          <p:nvPr/>
        </p:nvSpPr>
        <p:spPr bwMode="auto">
          <a:xfrm>
            <a:off x="5489575" y="20638"/>
            <a:ext cx="49213" cy="446087"/>
          </a:xfrm>
          <a:custGeom>
            <a:avLst/>
            <a:gdLst>
              <a:gd name="T0" fmla="*/ 0 w 63"/>
              <a:gd name="T1" fmla="*/ 2147483647 h 561"/>
              <a:gd name="T2" fmla="*/ 2147483647 w 63"/>
              <a:gd name="T3" fmla="*/ 2147483647 h 561"/>
              <a:gd name="T4" fmla="*/ 2147483647 w 63"/>
              <a:gd name="T5" fmla="*/ 0 h 561"/>
              <a:gd name="T6" fmla="*/ 0 w 63"/>
              <a:gd name="T7" fmla="*/ 2147483647 h 561"/>
              <a:gd name="T8" fmla="*/ 0 w 63"/>
              <a:gd name="T9" fmla="*/ 2147483647 h 5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"/>
              <a:gd name="T16" fmla="*/ 0 h 561"/>
              <a:gd name="T17" fmla="*/ 63 w 63"/>
              <a:gd name="T18" fmla="*/ 561 h 5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" h="561">
                <a:moveTo>
                  <a:pt x="0" y="561"/>
                </a:moveTo>
                <a:lnTo>
                  <a:pt x="63" y="497"/>
                </a:lnTo>
                <a:lnTo>
                  <a:pt x="63" y="0"/>
                </a:lnTo>
                <a:lnTo>
                  <a:pt x="0" y="64"/>
                </a:lnTo>
                <a:lnTo>
                  <a:pt x="0" y="56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47" name="Freeform 5656"/>
          <p:cNvSpPr>
            <a:spLocks/>
          </p:cNvSpPr>
          <p:nvPr/>
        </p:nvSpPr>
        <p:spPr bwMode="auto">
          <a:xfrm>
            <a:off x="5208588" y="20638"/>
            <a:ext cx="330200" cy="50800"/>
          </a:xfrm>
          <a:custGeom>
            <a:avLst/>
            <a:gdLst>
              <a:gd name="T0" fmla="*/ 0 w 417"/>
              <a:gd name="T1" fmla="*/ 2147483647 h 64"/>
              <a:gd name="T2" fmla="*/ 2147483647 w 417"/>
              <a:gd name="T3" fmla="*/ 0 h 64"/>
              <a:gd name="T4" fmla="*/ 2147483647 w 417"/>
              <a:gd name="T5" fmla="*/ 0 h 64"/>
              <a:gd name="T6" fmla="*/ 2147483647 w 417"/>
              <a:gd name="T7" fmla="*/ 2147483647 h 64"/>
              <a:gd name="T8" fmla="*/ 0 w 417"/>
              <a:gd name="T9" fmla="*/ 2147483647 h 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7"/>
              <a:gd name="T16" fmla="*/ 0 h 64"/>
              <a:gd name="T17" fmla="*/ 417 w 417"/>
              <a:gd name="T18" fmla="*/ 64 h 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7" h="64">
                <a:moveTo>
                  <a:pt x="0" y="64"/>
                </a:moveTo>
                <a:lnTo>
                  <a:pt x="65" y="0"/>
                </a:lnTo>
                <a:lnTo>
                  <a:pt x="417" y="0"/>
                </a:lnTo>
                <a:lnTo>
                  <a:pt x="354" y="64"/>
                </a:lnTo>
                <a:lnTo>
                  <a:pt x="0" y="64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48" name="Rectangle 5657"/>
          <p:cNvSpPr>
            <a:spLocks noChangeArrowheads="1"/>
          </p:cNvSpPr>
          <p:nvPr/>
        </p:nvSpPr>
        <p:spPr bwMode="auto">
          <a:xfrm>
            <a:off x="5208588" y="71438"/>
            <a:ext cx="280987" cy="395287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49" name="Rectangle 5658"/>
          <p:cNvSpPr>
            <a:spLocks noChangeArrowheads="1"/>
          </p:cNvSpPr>
          <p:nvPr/>
        </p:nvSpPr>
        <p:spPr bwMode="auto">
          <a:xfrm>
            <a:off x="5208588" y="71438"/>
            <a:ext cx="280987" cy="39528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0" name="Rectangle 5659"/>
          <p:cNvSpPr>
            <a:spLocks noChangeArrowheads="1"/>
          </p:cNvSpPr>
          <p:nvPr/>
        </p:nvSpPr>
        <p:spPr bwMode="auto">
          <a:xfrm>
            <a:off x="5230813" y="188913"/>
            <a:ext cx="234950" cy="1587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1" name="Rectangle 5660"/>
          <p:cNvSpPr>
            <a:spLocks noChangeArrowheads="1"/>
          </p:cNvSpPr>
          <p:nvPr/>
        </p:nvSpPr>
        <p:spPr bwMode="auto">
          <a:xfrm>
            <a:off x="5230813" y="190500"/>
            <a:ext cx="234950" cy="11113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2" name="Rectangle 5661"/>
          <p:cNvSpPr>
            <a:spLocks noChangeArrowheads="1"/>
          </p:cNvSpPr>
          <p:nvPr/>
        </p:nvSpPr>
        <p:spPr bwMode="auto">
          <a:xfrm>
            <a:off x="5230813" y="201613"/>
            <a:ext cx="234950" cy="11112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3" name="Rectangle 5662"/>
          <p:cNvSpPr>
            <a:spLocks noChangeArrowheads="1"/>
          </p:cNvSpPr>
          <p:nvPr/>
        </p:nvSpPr>
        <p:spPr bwMode="auto">
          <a:xfrm>
            <a:off x="5230813" y="212725"/>
            <a:ext cx="234950" cy="1270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4" name="Rectangle 5663"/>
          <p:cNvSpPr>
            <a:spLocks noChangeArrowheads="1"/>
          </p:cNvSpPr>
          <p:nvPr/>
        </p:nvSpPr>
        <p:spPr bwMode="auto">
          <a:xfrm>
            <a:off x="5230813" y="225425"/>
            <a:ext cx="234950" cy="14288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5" name="Rectangle 5664"/>
          <p:cNvSpPr>
            <a:spLocks noChangeArrowheads="1"/>
          </p:cNvSpPr>
          <p:nvPr/>
        </p:nvSpPr>
        <p:spPr bwMode="auto">
          <a:xfrm>
            <a:off x="5230813" y="239713"/>
            <a:ext cx="234950" cy="11112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6" name="Rectangle 5665"/>
          <p:cNvSpPr>
            <a:spLocks noChangeArrowheads="1"/>
          </p:cNvSpPr>
          <p:nvPr/>
        </p:nvSpPr>
        <p:spPr bwMode="auto">
          <a:xfrm>
            <a:off x="5230813" y="250825"/>
            <a:ext cx="234950" cy="142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7" name="Rectangle 5666"/>
          <p:cNvSpPr>
            <a:spLocks noChangeArrowheads="1"/>
          </p:cNvSpPr>
          <p:nvPr/>
        </p:nvSpPr>
        <p:spPr bwMode="auto">
          <a:xfrm>
            <a:off x="5230813" y="265113"/>
            <a:ext cx="234950" cy="15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8" name="Rectangle 5667"/>
          <p:cNvSpPr>
            <a:spLocks noChangeArrowheads="1"/>
          </p:cNvSpPr>
          <p:nvPr/>
        </p:nvSpPr>
        <p:spPr bwMode="auto">
          <a:xfrm>
            <a:off x="5230813" y="280988"/>
            <a:ext cx="234950" cy="12700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9" name="Rectangle 5668"/>
          <p:cNvSpPr>
            <a:spLocks noChangeArrowheads="1"/>
          </p:cNvSpPr>
          <p:nvPr/>
        </p:nvSpPr>
        <p:spPr bwMode="auto">
          <a:xfrm>
            <a:off x="5230813" y="293688"/>
            <a:ext cx="234950" cy="11112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0" name="Rectangle 5669"/>
          <p:cNvSpPr>
            <a:spLocks noChangeArrowheads="1"/>
          </p:cNvSpPr>
          <p:nvPr/>
        </p:nvSpPr>
        <p:spPr bwMode="auto">
          <a:xfrm>
            <a:off x="5230813" y="304800"/>
            <a:ext cx="234950" cy="17463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1" name="Rectangle 5670"/>
          <p:cNvSpPr>
            <a:spLocks noChangeArrowheads="1"/>
          </p:cNvSpPr>
          <p:nvPr/>
        </p:nvSpPr>
        <p:spPr bwMode="auto">
          <a:xfrm>
            <a:off x="5230813" y="322263"/>
            <a:ext cx="234950" cy="12700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2" name="Rectangle 5671"/>
          <p:cNvSpPr>
            <a:spLocks noChangeArrowheads="1"/>
          </p:cNvSpPr>
          <p:nvPr/>
        </p:nvSpPr>
        <p:spPr bwMode="auto">
          <a:xfrm>
            <a:off x="5230813" y="334963"/>
            <a:ext cx="234950" cy="11112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3" name="Rectangle 5672"/>
          <p:cNvSpPr>
            <a:spLocks noChangeArrowheads="1"/>
          </p:cNvSpPr>
          <p:nvPr/>
        </p:nvSpPr>
        <p:spPr bwMode="auto">
          <a:xfrm>
            <a:off x="5230813" y="346075"/>
            <a:ext cx="234950" cy="14288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4" name="Rectangle 5673"/>
          <p:cNvSpPr>
            <a:spLocks noChangeArrowheads="1"/>
          </p:cNvSpPr>
          <p:nvPr/>
        </p:nvSpPr>
        <p:spPr bwMode="auto">
          <a:xfrm>
            <a:off x="5230813" y="360363"/>
            <a:ext cx="234950" cy="12700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5" name="Rectangle 5674"/>
          <p:cNvSpPr>
            <a:spLocks noChangeArrowheads="1"/>
          </p:cNvSpPr>
          <p:nvPr/>
        </p:nvSpPr>
        <p:spPr bwMode="auto">
          <a:xfrm>
            <a:off x="5230813" y="373063"/>
            <a:ext cx="234950" cy="1111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6" name="Rectangle 5675"/>
          <p:cNvSpPr>
            <a:spLocks noChangeArrowheads="1"/>
          </p:cNvSpPr>
          <p:nvPr/>
        </p:nvSpPr>
        <p:spPr bwMode="auto">
          <a:xfrm>
            <a:off x="5230813" y="384175"/>
            <a:ext cx="234950" cy="1587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7" name="Rectangle 5676"/>
          <p:cNvSpPr>
            <a:spLocks noChangeArrowheads="1"/>
          </p:cNvSpPr>
          <p:nvPr/>
        </p:nvSpPr>
        <p:spPr bwMode="auto">
          <a:xfrm>
            <a:off x="5230813" y="400050"/>
            <a:ext cx="234950" cy="14288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8" name="Rectangle 5677"/>
          <p:cNvSpPr>
            <a:spLocks noChangeArrowheads="1"/>
          </p:cNvSpPr>
          <p:nvPr/>
        </p:nvSpPr>
        <p:spPr bwMode="auto">
          <a:xfrm>
            <a:off x="5230813" y="414338"/>
            <a:ext cx="234950" cy="11112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9" name="Rectangle 5678"/>
          <p:cNvSpPr>
            <a:spLocks noChangeArrowheads="1"/>
          </p:cNvSpPr>
          <p:nvPr/>
        </p:nvSpPr>
        <p:spPr bwMode="auto">
          <a:xfrm>
            <a:off x="5230813" y="425450"/>
            <a:ext cx="234950" cy="1587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0" name="Rectangle 5679"/>
          <p:cNvSpPr>
            <a:spLocks noChangeArrowheads="1"/>
          </p:cNvSpPr>
          <p:nvPr/>
        </p:nvSpPr>
        <p:spPr bwMode="auto">
          <a:xfrm>
            <a:off x="5230813" y="441325"/>
            <a:ext cx="234950" cy="31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1" name="Rectangle 5680"/>
          <p:cNvSpPr>
            <a:spLocks noChangeArrowheads="1"/>
          </p:cNvSpPr>
          <p:nvPr/>
        </p:nvSpPr>
        <p:spPr bwMode="auto">
          <a:xfrm>
            <a:off x="5230813" y="319088"/>
            <a:ext cx="1587" cy="74612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2" name="Rectangle 5681"/>
          <p:cNvSpPr>
            <a:spLocks noChangeArrowheads="1"/>
          </p:cNvSpPr>
          <p:nvPr/>
        </p:nvSpPr>
        <p:spPr bwMode="auto">
          <a:xfrm>
            <a:off x="5232400" y="319088"/>
            <a:ext cx="9525" cy="74612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3" name="Rectangle 5682"/>
          <p:cNvSpPr>
            <a:spLocks noChangeArrowheads="1"/>
          </p:cNvSpPr>
          <p:nvPr/>
        </p:nvSpPr>
        <p:spPr bwMode="auto">
          <a:xfrm>
            <a:off x="5241925" y="319088"/>
            <a:ext cx="9525" cy="74612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4" name="Rectangle 5683"/>
          <p:cNvSpPr>
            <a:spLocks noChangeArrowheads="1"/>
          </p:cNvSpPr>
          <p:nvPr/>
        </p:nvSpPr>
        <p:spPr bwMode="auto">
          <a:xfrm>
            <a:off x="5251450" y="319088"/>
            <a:ext cx="11113" cy="74612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5" name="Rectangle 5684"/>
          <p:cNvSpPr>
            <a:spLocks noChangeArrowheads="1"/>
          </p:cNvSpPr>
          <p:nvPr/>
        </p:nvSpPr>
        <p:spPr bwMode="auto">
          <a:xfrm>
            <a:off x="5262563" y="319088"/>
            <a:ext cx="11112" cy="74612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6" name="Rectangle 5685"/>
          <p:cNvSpPr>
            <a:spLocks noChangeArrowheads="1"/>
          </p:cNvSpPr>
          <p:nvPr/>
        </p:nvSpPr>
        <p:spPr bwMode="auto">
          <a:xfrm>
            <a:off x="5273675" y="319088"/>
            <a:ext cx="9525" cy="74612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7" name="Rectangle 5686"/>
          <p:cNvSpPr>
            <a:spLocks noChangeArrowheads="1"/>
          </p:cNvSpPr>
          <p:nvPr/>
        </p:nvSpPr>
        <p:spPr bwMode="auto">
          <a:xfrm>
            <a:off x="5283200" y="319088"/>
            <a:ext cx="12700" cy="74612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8" name="Rectangle 5687"/>
          <p:cNvSpPr>
            <a:spLocks noChangeArrowheads="1"/>
          </p:cNvSpPr>
          <p:nvPr/>
        </p:nvSpPr>
        <p:spPr bwMode="auto">
          <a:xfrm>
            <a:off x="5295900" y="319088"/>
            <a:ext cx="12700" cy="7461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9" name="Rectangle 5688"/>
          <p:cNvSpPr>
            <a:spLocks noChangeArrowheads="1"/>
          </p:cNvSpPr>
          <p:nvPr/>
        </p:nvSpPr>
        <p:spPr bwMode="auto">
          <a:xfrm>
            <a:off x="5308600" y="319088"/>
            <a:ext cx="11113" cy="74612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0" name="Rectangle 5689"/>
          <p:cNvSpPr>
            <a:spLocks noChangeArrowheads="1"/>
          </p:cNvSpPr>
          <p:nvPr/>
        </p:nvSpPr>
        <p:spPr bwMode="auto">
          <a:xfrm>
            <a:off x="5319713" y="319088"/>
            <a:ext cx="9525" cy="74612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1" name="Rectangle 5690"/>
          <p:cNvSpPr>
            <a:spLocks noChangeArrowheads="1"/>
          </p:cNvSpPr>
          <p:nvPr/>
        </p:nvSpPr>
        <p:spPr bwMode="auto">
          <a:xfrm>
            <a:off x="5329238" y="319088"/>
            <a:ext cx="14287" cy="74612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2" name="Rectangle 5691"/>
          <p:cNvSpPr>
            <a:spLocks noChangeArrowheads="1"/>
          </p:cNvSpPr>
          <p:nvPr/>
        </p:nvSpPr>
        <p:spPr bwMode="auto">
          <a:xfrm>
            <a:off x="5343525" y="319088"/>
            <a:ext cx="11113" cy="74612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3" name="Rectangle 5692"/>
          <p:cNvSpPr>
            <a:spLocks noChangeArrowheads="1"/>
          </p:cNvSpPr>
          <p:nvPr/>
        </p:nvSpPr>
        <p:spPr bwMode="auto">
          <a:xfrm>
            <a:off x="5354638" y="319088"/>
            <a:ext cx="9525" cy="74612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4" name="Rectangle 5693"/>
          <p:cNvSpPr>
            <a:spLocks noChangeArrowheads="1"/>
          </p:cNvSpPr>
          <p:nvPr/>
        </p:nvSpPr>
        <p:spPr bwMode="auto">
          <a:xfrm>
            <a:off x="5364163" y="319088"/>
            <a:ext cx="12700" cy="74612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5" name="Rectangle 5694"/>
          <p:cNvSpPr>
            <a:spLocks noChangeArrowheads="1"/>
          </p:cNvSpPr>
          <p:nvPr/>
        </p:nvSpPr>
        <p:spPr bwMode="auto">
          <a:xfrm>
            <a:off x="5376863" y="319088"/>
            <a:ext cx="11112" cy="74612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6" name="Rectangle 5695"/>
          <p:cNvSpPr>
            <a:spLocks noChangeArrowheads="1"/>
          </p:cNvSpPr>
          <p:nvPr/>
        </p:nvSpPr>
        <p:spPr bwMode="auto">
          <a:xfrm>
            <a:off x="5387975" y="319088"/>
            <a:ext cx="9525" cy="7461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7" name="Rectangle 5696"/>
          <p:cNvSpPr>
            <a:spLocks noChangeArrowheads="1"/>
          </p:cNvSpPr>
          <p:nvPr/>
        </p:nvSpPr>
        <p:spPr bwMode="auto">
          <a:xfrm>
            <a:off x="5397500" y="319088"/>
            <a:ext cx="12700" cy="74612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8" name="Rectangle 5697"/>
          <p:cNvSpPr>
            <a:spLocks noChangeArrowheads="1"/>
          </p:cNvSpPr>
          <p:nvPr/>
        </p:nvSpPr>
        <p:spPr bwMode="auto">
          <a:xfrm>
            <a:off x="5410200" y="319088"/>
            <a:ext cx="12700" cy="74612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9" name="Rectangle 5698"/>
          <p:cNvSpPr>
            <a:spLocks noChangeArrowheads="1"/>
          </p:cNvSpPr>
          <p:nvPr/>
        </p:nvSpPr>
        <p:spPr bwMode="auto">
          <a:xfrm>
            <a:off x="5422900" y="319088"/>
            <a:ext cx="9525" cy="74612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0" name="Rectangle 5699"/>
          <p:cNvSpPr>
            <a:spLocks noChangeArrowheads="1"/>
          </p:cNvSpPr>
          <p:nvPr/>
        </p:nvSpPr>
        <p:spPr bwMode="auto">
          <a:xfrm>
            <a:off x="5432425" y="319088"/>
            <a:ext cx="11113" cy="74612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1" name="Rectangle 5700"/>
          <p:cNvSpPr>
            <a:spLocks noChangeArrowheads="1"/>
          </p:cNvSpPr>
          <p:nvPr/>
        </p:nvSpPr>
        <p:spPr bwMode="auto">
          <a:xfrm>
            <a:off x="5443538" y="319088"/>
            <a:ext cx="3175" cy="74612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2" name="Rectangle 5701"/>
          <p:cNvSpPr>
            <a:spLocks noChangeArrowheads="1"/>
          </p:cNvSpPr>
          <p:nvPr/>
        </p:nvSpPr>
        <p:spPr bwMode="auto">
          <a:xfrm>
            <a:off x="5230813" y="90488"/>
            <a:ext cx="234950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3" name="Rectangle 5702"/>
          <p:cNvSpPr>
            <a:spLocks noChangeArrowheads="1"/>
          </p:cNvSpPr>
          <p:nvPr/>
        </p:nvSpPr>
        <p:spPr bwMode="auto">
          <a:xfrm>
            <a:off x="5230813" y="90488"/>
            <a:ext cx="234950" cy="1587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4" name="Rectangle 5703"/>
          <p:cNvSpPr>
            <a:spLocks noChangeArrowheads="1"/>
          </p:cNvSpPr>
          <p:nvPr/>
        </p:nvSpPr>
        <p:spPr bwMode="auto">
          <a:xfrm>
            <a:off x="5230813" y="92075"/>
            <a:ext cx="234950" cy="1588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5" name="Rectangle 5704"/>
          <p:cNvSpPr>
            <a:spLocks noChangeArrowheads="1"/>
          </p:cNvSpPr>
          <p:nvPr/>
        </p:nvSpPr>
        <p:spPr bwMode="auto">
          <a:xfrm>
            <a:off x="5230813" y="93663"/>
            <a:ext cx="234950" cy="1587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6" name="Rectangle 5705"/>
          <p:cNvSpPr>
            <a:spLocks noChangeArrowheads="1"/>
          </p:cNvSpPr>
          <p:nvPr/>
        </p:nvSpPr>
        <p:spPr bwMode="auto">
          <a:xfrm>
            <a:off x="5230813" y="93663"/>
            <a:ext cx="234950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7" name="Rectangle 5706"/>
          <p:cNvSpPr>
            <a:spLocks noChangeArrowheads="1"/>
          </p:cNvSpPr>
          <p:nvPr/>
        </p:nvSpPr>
        <p:spPr bwMode="auto">
          <a:xfrm>
            <a:off x="5230813" y="95250"/>
            <a:ext cx="234950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8" name="Rectangle 5707"/>
          <p:cNvSpPr>
            <a:spLocks noChangeArrowheads="1"/>
          </p:cNvSpPr>
          <p:nvPr/>
        </p:nvSpPr>
        <p:spPr bwMode="auto">
          <a:xfrm>
            <a:off x="5230813" y="96838"/>
            <a:ext cx="234950" cy="1587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9" name="Rectangle 5708"/>
          <p:cNvSpPr>
            <a:spLocks noChangeArrowheads="1"/>
          </p:cNvSpPr>
          <p:nvPr/>
        </p:nvSpPr>
        <p:spPr bwMode="auto">
          <a:xfrm>
            <a:off x="5230813" y="96838"/>
            <a:ext cx="234950" cy="1587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0" name="Rectangle 5709"/>
          <p:cNvSpPr>
            <a:spLocks noChangeArrowheads="1"/>
          </p:cNvSpPr>
          <p:nvPr/>
        </p:nvSpPr>
        <p:spPr bwMode="auto">
          <a:xfrm>
            <a:off x="5230813" y="98425"/>
            <a:ext cx="234950" cy="1588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1" name="Rectangle 5710"/>
          <p:cNvSpPr>
            <a:spLocks noChangeArrowheads="1"/>
          </p:cNvSpPr>
          <p:nvPr/>
        </p:nvSpPr>
        <p:spPr bwMode="auto">
          <a:xfrm>
            <a:off x="5230813" y="98425"/>
            <a:ext cx="234950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2" name="Rectangle 5711"/>
          <p:cNvSpPr>
            <a:spLocks noChangeArrowheads="1"/>
          </p:cNvSpPr>
          <p:nvPr/>
        </p:nvSpPr>
        <p:spPr bwMode="auto">
          <a:xfrm>
            <a:off x="5230813" y="90488"/>
            <a:ext cx="234950" cy="95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3" name="Rectangle 5712"/>
          <p:cNvSpPr>
            <a:spLocks noChangeArrowheads="1"/>
          </p:cNvSpPr>
          <p:nvPr/>
        </p:nvSpPr>
        <p:spPr bwMode="auto">
          <a:xfrm>
            <a:off x="5230813" y="100013"/>
            <a:ext cx="3175" cy="34925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4" name="Rectangle 5713"/>
          <p:cNvSpPr>
            <a:spLocks noChangeArrowheads="1"/>
          </p:cNvSpPr>
          <p:nvPr/>
        </p:nvSpPr>
        <p:spPr bwMode="auto">
          <a:xfrm>
            <a:off x="5233988" y="100013"/>
            <a:ext cx="3175" cy="34925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5" name="Rectangle 5714"/>
          <p:cNvSpPr>
            <a:spLocks noChangeArrowheads="1"/>
          </p:cNvSpPr>
          <p:nvPr/>
        </p:nvSpPr>
        <p:spPr bwMode="auto">
          <a:xfrm>
            <a:off x="5237163" y="100013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6" name="Rectangle 5715"/>
          <p:cNvSpPr>
            <a:spLocks noChangeArrowheads="1"/>
          </p:cNvSpPr>
          <p:nvPr/>
        </p:nvSpPr>
        <p:spPr bwMode="auto">
          <a:xfrm>
            <a:off x="5240338" y="100013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7" name="Rectangle 5716"/>
          <p:cNvSpPr>
            <a:spLocks noChangeArrowheads="1"/>
          </p:cNvSpPr>
          <p:nvPr/>
        </p:nvSpPr>
        <p:spPr bwMode="auto">
          <a:xfrm>
            <a:off x="5243513" y="100013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8" name="Rectangle 5717"/>
          <p:cNvSpPr>
            <a:spLocks noChangeArrowheads="1"/>
          </p:cNvSpPr>
          <p:nvPr/>
        </p:nvSpPr>
        <p:spPr bwMode="auto">
          <a:xfrm>
            <a:off x="5246688" y="100013"/>
            <a:ext cx="1587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9" name="Rectangle 5718"/>
          <p:cNvSpPr>
            <a:spLocks noChangeArrowheads="1"/>
          </p:cNvSpPr>
          <p:nvPr/>
        </p:nvSpPr>
        <p:spPr bwMode="auto">
          <a:xfrm>
            <a:off x="5248275" y="10001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0" name="Rectangle 5719"/>
          <p:cNvSpPr>
            <a:spLocks noChangeArrowheads="1"/>
          </p:cNvSpPr>
          <p:nvPr/>
        </p:nvSpPr>
        <p:spPr bwMode="auto">
          <a:xfrm>
            <a:off x="5251450" y="100013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1" name="Rectangle 5720"/>
          <p:cNvSpPr>
            <a:spLocks noChangeArrowheads="1"/>
          </p:cNvSpPr>
          <p:nvPr/>
        </p:nvSpPr>
        <p:spPr bwMode="auto">
          <a:xfrm>
            <a:off x="5254625" y="100013"/>
            <a:ext cx="4763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2" name="Rectangle 5721"/>
          <p:cNvSpPr>
            <a:spLocks noChangeArrowheads="1"/>
          </p:cNvSpPr>
          <p:nvPr/>
        </p:nvSpPr>
        <p:spPr bwMode="auto">
          <a:xfrm>
            <a:off x="5259388" y="10001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3" name="Rectangle 5722"/>
          <p:cNvSpPr>
            <a:spLocks noChangeArrowheads="1"/>
          </p:cNvSpPr>
          <p:nvPr/>
        </p:nvSpPr>
        <p:spPr bwMode="auto">
          <a:xfrm>
            <a:off x="5262563" y="100013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4" name="Rectangle 5723"/>
          <p:cNvSpPr>
            <a:spLocks noChangeArrowheads="1"/>
          </p:cNvSpPr>
          <p:nvPr/>
        </p:nvSpPr>
        <p:spPr bwMode="auto">
          <a:xfrm>
            <a:off x="5265738" y="100013"/>
            <a:ext cx="1587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5" name="Rectangle 5724"/>
          <p:cNvSpPr>
            <a:spLocks noChangeArrowheads="1"/>
          </p:cNvSpPr>
          <p:nvPr/>
        </p:nvSpPr>
        <p:spPr bwMode="auto">
          <a:xfrm>
            <a:off x="5267325" y="100013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6" name="Rectangle 5725"/>
          <p:cNvSpPr>
            <a:spLocks noChangeArrowheads="1"/>
          </p:cNvSpPr>
          <p:nvPr/>
        </p:nvSpPr>
        <p:spPr bwMode="auto">
          <a:xfrm>
            <a:off x="5270500" y="10001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7" name="Rectangle 5726"/>
          <p:cNvSpPr>
            <a:spLocks noChangeArrowheads="1"/>
          </p:cNvSpPr>
          <p:nvPr/>
        </p:nvSpPr>
        <p:spPr bwMode="auto">
          <a:xfrm>
            <a:off x="5273675" y="10001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8" name="Rectangle 5727"/>
          <p:cNvSpPr>
            <a:spLocks noChangeArrowheads="1"/>
          </p:cNvSpPr>
          <p:nvPr/>
        </p:nvSpPr>
        <p:spPr bwMode="auto">
          <a:xfrm>
            <a:off x="5276850" y="100013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9" name="Rectangle 5728"/>
          <p:cNvSpPr>
            <a:spLocks noChangeArrowheads="1"/>
          </p:cNvSpPr>
          <p:nvPr/>
        </p:nvSpPr>
        <p:spPr bwMode="auto">
          <a:xfrm>
            <a:off x="5280025" y="10001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0" name="Rectangle 5729"/>
          <p:cNvSpPr>
            <a:spLocks noChangeArrowheads="1"/>
          </p:cNvSpPr>
          <p:nvPr/>
        </p:nvSpPr>
        <p:spPr bwMode="auto">
          <a:xfrm>
            <a:off x="5283200" y="100013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1" name="Rectangle 5730"/>
          <p:cNvSpPr>
            <a:spLocks noChangeArrowheads="1"/>
          </p:cNvSpPr>
          <p:nvPr/>
        </p:nvSpPr>
        <p:spPr bwMode="auto">
          <a:xfrm>
            <a:off x="5286375" y="100013"/>
            <a:ext cx="3175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2" name="Rectangle 5731"/>
          <p:cNvSpPr>
            <a:spLocks noChangeArrowheads="1"/>
          </p:cNvSpPr>
          <p:nvPr/>
        </p:nvSpPr>
        <p:spPr bwMode="auto">
          <a:xfrm>
            <a:off x="5289550" y="10001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3" name="Rectangle 5732"/>
          <p:cNvSpPr>
            <a:spLocks noChangeArrowheads="1"/>
          </p:cNvSpPr>
          <p:nvPr/>
        </p:nvSpPr>
        <p:spPr bwMode="auto">
          <a:xfrm>
            <a:off x="5292725" y="10001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4" name="Rectangle 5733"/>
          <p:cNvSpPr>
            <a:spLocks noChangeArrowheads="1"/>
          </p:cNvSpPr>
          <p:nvPr/>
        </p:nvSpPr>
        <p:spPr bwMode="auto">
          <a:xfrm>
            <a:off x="5295900" y="100013"/>
            <a:ext cx="1588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5" name="Rectangle 5734"/>
          <p:cNvSpPr>
            <a:spLocks noChangeArrowheads="1"/>
          </p:cNvSpPr>
          <p:nvPr/>
        </p:nvSpPr>
        <p:spPr bwMode="auto">
          <a:xfrm>
            <a:off x="5297488" y="10001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6" name="Rectangle 5735"/>
          <p:cNvSpPr>
            <a:spLocks noChangeArrowheads="1"/>
          </p:cNvSpPr>
          <p:nvPr/>
        </p:nvSpPr>
        <p:spPr bwMode="auto">
          <a:xfrm>
            <a:off x="5300663" y="100013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7" name="Rectangle 5736"/>
          <p:cNvSpPr>
            <a:spLocks noChangeArrowheads="1"/>
          </p:cNvSpPr>
          <p:nvPr/>
        </p:nvSpPr>
        <p:spPr bwMode="auto">
          <a:xfrm>
            <a:off x="5303838" y="100013"/>
            <a:ext cx="4762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8" name="Rectangle 5737"/>
          <p:cNvSpPr>
            <a:spLocks noChangeArrowheads="1"/>
          </p:cNvSpPr>
          <p:nvPr/>
        </p:nvSpPr>
        <p:spPr bwMode="auto">
          <a:xfrm>
            <a:off x="5308600" y="100013"/>
            <a:ext cx="3175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9" name="Rectangle 5738"/>
          <p:cNvSpPr>
            <a:spLocks noChangeArrowheads="1"/>
          </p:cNvSpPr>
          <p:nvPr/>
        </p:nvSpPr>
        <p:spPr bwMode="auto">
          <a:xfrm>
            <a:off x="5311775" y="100013"/>
            <a:ext cx="1588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0" name="Rectangle 5739"/>
          <p:cNvSpPr>
            <a:spLocks noChangeArrowheads="1"/>
          </p:cNvSpPr>
          <p:nvPr/>
        </p:nvSpPr>
        <p:spPr bwMode="auto">
          <a:xfrm>
            <a:off x="5313363" y="100013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1" name="Rectangle 5740"/>
          <p:cNvSpPr>
            <a:spLocks noChangeArrowheads="1"/>
          </p:cNvSpPr>
          <p:nvPr/>
        </p:nvSpPr>
        <p:spPr bwMode="auto">
          <a:xfrm>
            <a:off x="5316538" y="100013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2" name="Rectangle 5741"/>
          <p:cNvSpPr>
            <a:spLocks noChangeArrowheads="1"/>
          </p:cNvSpPr>
          <p:nvPr/>
        </p:nvSpPr>
        <p:spPr bwMode="auto">
          <a:xfrm>
            <a:off x="5319713" y="100013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3" name="Rectangle 5742"/>
          <p:cNvSpPr>
            <a:spLocks noChangeArrowheads="1"/>
          </p:cNvSpPr>
          <p:nvPr/>
        </p:nvSpPr>
        <p:spPr bwMode="auto">
          <a:xfrm>
            <a:off x="5322888" y="100013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4" name="Rectangle 5743"/>
          <p:cNvSpPr>
            <a:spLocks noChangeArrowheads="1"/>
          </p:cNvSpPr>
          <p:nvPr/>
        </p:nvSpPr>
        <p:spPr bwMode="auto">
          <a:xfrm>
            <a:off x="5326063" y="100013"/>
            <a:ext cx="3175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5" name="Rectangle 5744"/>
          <p:cNvSpPr>
            <a:spLocks noChangeArrowheads="1"/>
          </p:cNvSpPr>
          <p:nvPr/>
        </p:nvSpPr>
        <p:spPr bwMode="auto">
          <a:xfrm>
            <a:off x="5329238" y="100013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6" name="Rectangle 5745"/>
          <p:cNvSpPr>
            <a:spLocks noChangeArrowheads="1"/>
          </p:cNvSpPr>
          <p:nvPr/>
        </p:nvSpPr>
        <p:spPr bwMode="auto">
          <a:xfrm>
            <a:off x="5332413" y="100013"/>
            <a:ext cx="3175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7" name="Rectangle 5746"/>
          <p:cNvSpPr>
            <a:spLocks noChangeArrowheads="1"/>
          </p:cNvSpPr>
          <p:nvPr/>
        </p:nvSpPr>
        <p:spPr bwMode="auto">
          <a:xfrm>
            <a:off x="5335588" y="100013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8" name="Rectangle 5747"/>
          <p:cNvSpPr>
            <a:spLocks noChangeArrowheads="1"/>
          </p:cNvSpPr>
          <p:nvPr/>
        </p:nvSpPr>
        <p:spPr bwMode="auto">
          <a:xfrm>
            <a:off x="5338763" y="100013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9" name="Rectangle 5748"/>
          <p:cNvSpPr>
            <a:spLocks noChangeArrowheads="1"/>
          </p:cNvSpPr>
          <p:nvPr/>
        </p:nvSpPr>
        <p:spPr bwMode="auto">
          <a:xfrm>
            <a:off x="5341938" y="100013"/>
            <a:ext cx="3175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0" name="Rectangle 5749"/>
          <p:cNvSpPr>
            <a:spLocks noChangeArrowheads="1"/>
          </p:cNvSpPr>
          <p:nvPr/>
        </p:nvSpPr>
        <p:spPr bwMode="auto">
          <a:xfrm>
            <a:off x="5345113" y="100013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1" name="Rectangle 5750"/>
          <p:cNvSpPr>
            <a:spLocks noChangeArrowheads="1"/>
          </p:cNvSpPr>
          <p:nvPr/>
        </p:nvSpPr>
        <p:spPr bwMode="auto">
          <a:xfrm>
            <a:off x="5348288" y="100013"/>
            <a:ext cx="3175" cy="3492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2" name="Rectangle 5751"/>
          <p:cNvSpPr>
            <a:spLocks noChangeArrowheads="1"/>
          </p:cNvSpPr>
          <p:nvPr/>
        </p:nvSpPr>
        <p:spPr bwMode="auto">
          <a:xfrm>
            <a:off x="5351463" y="100013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3" name="Rectangle 5752"/>
          <p:cNvSpPr>
            <a:spLocks noChangeArrowheads="1"/>
          </p:cNvSpPr>
          <p:nvPr/>
        </p:nvSpPr>
        <p:spPr bwMode="auto">
          <a:xfrm>
            <a:off x="5354638" y="100013"/>
            <a:ext cx="3175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4" name="Rectangle 5753"/>
          <p:cNvSpPr>
            <a:spLocks noChangeArrowheads="1"/>
          </p:cNvSpPr>
          <p:nvPr/>
        </p:nvSpPr>
        <p:spPr bwMode="auto">
          <a:xfrm>
            <a:off x="5357813" y="100013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5" name="Rectangle 5754"/>
          <p:cNvSpPr>
            <a:spLocks noChangeArrowheads="1"/>
          </p:cNvSpPr>
          <p:nvPr/>
        </p:nvSpPr>
        <p:spPr bwMode="auto">
          <a:xfrm>
            <a:off x="5360988" y="100013"/>
            <a:ext cx="4762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6" name="Rectangle 5755"/>
          <p:cNvSpPr>
            <a:spLocks noChangeArrowheads="1"/>
          </p:cNvSpPr>
          <p:nvPr/>
        </p:nvSpPr>
        <p:spPr bwMode="auto">
          <a:xfrm>
            <a:off x="5365750" y="100013"/>
            <a:ext cx="1588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7" name="Rectangle 5756"/>
          <p:cNvSpPr>
            <a:spLocks noChangeArrowheads="1"/>
          </p:cNvSpPr>
          <p:nvPr/>
        </p:nvSpPr>
        <p:spPr bwMode="auto">
          <a:xfrm>
            <a:off x="5367338" y="100013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8" name="Rectangle 5757"/>
          <p:cNvSpPr>
            <a:spLocks noChangeArrowheads="1"/>
          </p:cNvSpPr>
          <p:nvPr/>
        </p:nvSpPr>
        <p:spPr bwMode="auto">
          <a:xfrm>
            <a:off x="5370513" y="100013"/>
            <a:ext cx="3175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9" name="Rectangle 5758"/>
          <p:cNvSpPr>
            <a:spLocks noChangeArrowheads="1"/>
          </p:cNvSpPr>
          <p:nvPr/>
        </p:nvSpPr>
        <p:spPr bwMode="auto">
          <a:xfrm>
            <a:off x="5373688" y="100013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0" name="Rectangle 5759"/>
          <p:cNvSpPr>
            <a:spLocks noChangeArrowheads="1"/>
          </p:cNvSpPr>
          <p:nvPr/>
        </p:nvSpPr>
        <p:spPr bwMode="auto">
          <a:xfrm>
            <a:off x="5376863" y="100013"/>
            <a:ext cx="1587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1" name="Rectangle 5760"/>
          <p:cNvSpPr>
            <a:spLocks noChangeArrowheads="1"/>
          </p:cNvSpPr>
          <p:nvPr/>
        </p:nvSpPr>
        <p:spPr bwMode="auto">
          <a:xfrm>
            <a:off x="5378450" y="100013"/>
            <a:ext cx="4763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2" name="Rectangle 5761"/>
          <p:cNvSpPr>
            <a:spLocks noChangeArrowheads="1"/>
          </p:cNvSpPr>
          <p:nvPr/>
        </p:nvSpPr>
        <p:spPr bwMode="auto">
          <a:xfrm>
            <a:off x="5383213" y="100013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3" name="Rectangle 5762"/>
          <p:cNvSpPr>
            <a:spLocks noChangeArrowheads="1"/>
          </p:cNvSpPr>
          <p:nvPr/>
        </p:nvSpPr>
        <p:spPr bwMode="auto">
          <a:xfrm>
            <a:off x="5386388" y="100013"/>
            <a:ext cx="3175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4" name="Rectangle 5763"/>
          <p:cNvSpPr>
            <a:spLocks noChangeArrowheads="1"/>
          </p:cNvSpPr>
          <p:nvPr/>
        </p:nvSpPr>
        <p:spPr bwMode="auto">
          <a:xfrm>
            <a:off x="5389563" y="100013"/>
            <a:ext cx="3175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5" name="Rectangle 5764"/>
          <p:cNvSpPr>
            <a:spLocks noChangeArrowheads="1"/>
          </p:cNvSpPr>
          <p:nvPr/>
        </p:nvSpPr>
        <p:spPr bwMode="auto">
          <a:xfrm>
            <a:off x="5392738" y="100013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6" name="Rectangle 5765"/>
          <p:cNvSpPr>
            <a:spLocks noChangeArrowheads="1"/>
          </p:cNvSpPr>
          <p:nvPr/>
        </p:nvSpPr>
        <p:spPr bwMode="auto">
          <a:xfrm>
            <a:off x="5395913" y="100013"/>
            <a:ext cx="1587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7" name="Rectangle 5766"/>
          <p:cNvSpPr>
            <a:spLocks noChangeArrowheads="1"/>
          </p:cNvSpPr>
          <p:nvPr/>
        </p:nvSpPr>
        <p:spPr bwMode="auto">
          <a:xfrm>
            <a:off x="5397500" y="10001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8" name="Rectangle 5767"/>
          <p:cNvSpPr>
            <a:spLocks noChangeArrowheads="1"/>
          </p:cNvSpPr>
          <p:nvPr/>
        </p:nvSpPr>
        <p:spPr bwMode="auto">
          <a:xfrm>
            <a:off x="5400675" y="100013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9" name="Rectangle 5768"/>
          <p:cNvSpPr>
            <a:spLocks noChangeArrowheads="1"/>
          </p:cNvSpPr>
          <p:nvPr/>
        </p:nvSpPr>
        <p:spPr bwMode="auto">
          <a:xfrm>
            <a:off x="5403850" y="10001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0" name="Rectangle 5769"/>
          <p:cNvSpPr>
            <a:spLocks noChangeArrowheads="1"/>
          </p:cNvSpPr>
          <p:nvPr/>
        </p:nvSpPr>
        <p:spPr bwMode="auto">
          <a:xfrm>
            <a:off x="5407025" y="10001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1" name="Rectangle 5770"/>
          <p:cNvSpPr>
            <a:spLocks noChangeArrowheads="1"/>
          </p:cNvSpPr>
          <p:nvPr/>
        </p:nvSpPr>
        <p:spPr bwMode="auto">
          <a:xfrm>
            <a:off x="5410200" y="100013"/>
            <a:ext cx="4763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2" name="Rectangle 5771"/>
          <p:cNvSpPr>
            <a:spLocks noChangeArrowheads="1"/>
          </p:cNvSpPr>
          <p:nvPr/>
        </p:nvSpPr>
        <p:spPr bwMode="auto">
          <a:xfrm>
            <a:off x="5414963" y="100013"/>
            <a:ext cx="1587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3" name="Rectangle 5772"/>
          <p:cNvSpPr>
            <a:spLocks noChangeArrowheads="1"/>
          </p:cNvSpPr>
          <p:nvPr/>
        </p:nvSpPr>
        <p:spPr bwMode="auto">
          <a:xfrm>
            <a:off x="5416550" y="10001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4" name="Rectangle 5773"/>
          <p:cNvSpPr>
            <a:spLocks noChangeArrowheads="1"/>
          </p:cNvSpPr>
          <p:nvPr/>
        </p:nvSpPr>
        <p:spPr bwMode="auto">
          <a:xfrm>
            <a:off x="5419725" y="100013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5" name="Rectangle 5774"/>
          <p:cNvSpPr>
            <a:spLocks noChangeArrowheads="1"/>
          </p:cNvSpPr>
          <p:nvPr/>
        </p:nvSpPr>
        <p:spPr bwMode="auto">
          <a:xfrm>
            <a:off x="5422900" y="10001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6" name="Rectangle 5775"/>
          <p:cNvSpPr>
            <a:spLocks noChangeArrowheads="1"/>
          </p:cNvSpPr>
          <p:nvPr/>
        </p:nvSpPr>
        <p:spPr bwMode="auto">
          <a:xfrm>
            <a:off x="5426075" y="10001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7" name="Rectangle 5776"/>
          <p:cNvSpPr>
            <a:spLocks noChangeArrowheads="1"/>
          </p:cNvSpPr>
          <p:nvPr/>
        </p:nvSpPr>
        <p:spPr bwMode="auto">
          <a:xfrm>
            <a:off x="5429250" y="100013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8" name="Rectangle 5777"/>
          <p:cNvSpPr>
            <a:spLocks noChangeArrowheads="1"/>
          </p:cNvSpPr>
          <p:nvPr/>
        </p:nvSpPr>
        <p:spPr bwMode="auto">
          <a:xfrm>
            <a:off x="5432425" y="100013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9" name="Rectangle 5778"/>
          <p:cNvSpPr>
            <a:spLocks noChangeArrowheads="1"/>
          </p:cNvSpPr>
          <p:nvPr/>
        </p:nvSpPr>
        <p:spPr bwMode="auto">
          <a:xfrm>
            <a:off x="5435600" y="100013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0" name="Rectangle 5779"/>
          <p:cNvSpPr>
            <a:spLocks noChangeArrowheads="1"/>
          </p:cNvSpPr>
          <p:nvPr/>
        </p:nvSpPr>
        <p:spPr bwMode="auto">
          <a:xfrm>
            <a:off x="5438775" y="10001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1" name="Rectangle 5780"/>
          <p:cNvSpPr>
            <a:spLocks noChangeArrowheads="1"/>
          </p:cNvSpPr>
          <p:nvPr/>
        </p:nvSpPr>
        <p:spPr bwMode="auto">
          <a:xfrm>
            <a:off x="5441950" y="100013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2" name="Rectangle 5781"/>
          <p:cNvSpPr>
            <a:spLocks noChangeArrowheads="1"/>
          </p:cNvSpPr>
          <p:nvPr/>
        </p:nvSpPr>
        <p:spPr bwMode="auto">
          <a:xfrm>
            <a:off x="5445125" y="100013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3" name="Rectangle 5782"/>
          <p:cNvSpPr>
            <a:spLocks noChangeArrowheads="1"/>
          </p:cNvSpPr>
          <p:nvPr/>
        </p:nvSpPr>
        <p:spPr bwMode="auto">
          <a:xfrm>
            <a:off x="5448300" y="10001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4" name="Rectangle 5783"/>
          <p:cNvSpPr>
            <a:spLocks noChangeArrowheads="1"/>
          </p:cNvSpPr>
          <p:nvPr/>
        </p:nvSpPr>
        <p:spPr bwMode="auto">
          <a:xfrm>
            <a:off x="5451475" y="100013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5" name="Rectangle 5784"/>
          <p:cNvSpPr>
            <a:spLocks noChangeArrowheads="1"/>
          </p:cNvSpPr>
          <p:nvPr/>
        </p:nvSpPr>
        <p:spPr bwMode="auto">
          <a:xfrm>
            <a:off x="5454650" y="100013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6" name="Rectangle 5785"/>
          <p:cNvSpPr>
            <a:spLocks noChangeArrowheads="1"/>
          </p:cNvSpPr>
          <p:nvPr/>
        </p:nvSpPr>
        <p:spPr bwMode="auto">
          <a:xfrm>
            <a:off x="5457825" y="100013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7" name="Rectangle 5786"/>
          <p:cNvSpPr>
            <a:spLocks noChangeArrowheads="1"/>
          </p:cNvSpPr>
          <p:nvPr/>
        </p:nvSpPr>
        <p:spPr bwMode="auto">
          <a:xfrm>
            <a:off x="5461000" y="100013"/>
            <a:ext cx="1588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8" name="Rectangle 5787"/>
          <p:cNvSpPr>
            <a:spLocks noChangeArrowheads="1"/>
          </p:cNvSpPr>
          <p:nvPr/>
        </p:nvSpPr>
        <p:spPr bwMode="auto">
          <a:xfrm>
            <a:off x="5462588" y="100013"/>
            <a:ext cx="3175" cy="34925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9" name="Rectangle 5788"/>
          <p:cNvSpPr>
            <a:spLocks noChangeArrowheads="1"/>
          </p:cNvSpPr>
          <p:nvPr/>
        </p:nvSpPr>
        <p:spPr bwMode="auto">
          <a:xfrm>
            <a:off x="5230813" y="100013"/>
            <a:ext cx="234950" cy="349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0" name="Rectangle 5789"/>
          <p:cNvSpPr>
            <a:spLocks noChangeArrowheads="1"/>
          </p:cNvSpPr>
          <p:nvPr/>
        </p:nvSpPr>
        <p:spPr bwMode="auto">
          <a:xfrm>
            <a:off x="5237163" y="107950"/>
            <a:ext cx="52387" cy="20638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1" name="Rectangle 5790"/>
          <p:cNvSpPr>
            <a:spLocks noChangeArrowheads="1"/>
          </p:cNvSpPr>
          <p:nvPr/>
        </p:nvSpPr>
        <p:spPr bwMode="auto">
          <a:xfrm>
            <a:off x="5237163" y="107950"/>
            <a:ext cx="52387" cy="20638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2" name="Rectangle 5791"/>
          <p:cNvSpPr>
            <a:spLocks noChangeArrowheads="1"/>
          </p:cNvSpPr>
          <p:nvPr/>
        </p:nvSpPr>
        <p:spPr bwMode="auto">
          <a:xfrm>
            <a:off x="5240338" y="109538"/>
            <a:ext cx="14287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3" name="Rectangle 5792"/>
          <p:cNvSpPr>
            <a:spLocks noChangeArrowheads="1"/>
          </p:cNvSpPr>
          <p:nvPr/>
        </p:nvSpPr>
        <p:spPr bwMode="auto">
          <a:xfrm>
            <a:off x="5273675" y="109538"/>
            <a:ext cx="11113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4" name="Rectangle 5793"/>
          <p:cNvSpPr>
            <a:spLocks noChangeArrowheads="1"/>
          </p:cNvSpPr>
          <p:nvPr/>
        </p:nvSpPr>
        <p:spPr bwMode="auto">
          <a:xfrm>
            <a:off x="5240338" y="119063"/>
            <a:ext cx="14287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5" name="Rectangle 5794"/>
          <p:cNvSpPr>
            <a:spLocks noChangeArrowheads="1"/>
          </p:cNvSpPr>
          <p:nvPr/>
        </p:nvSpPr>
        <p:spPr bwMode="auto">
          <a:xfrm>
            <a:off x="5256213" y="119063"/>
            <a:ext cx="12700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6" name="Rectangle 5795"/>
          <p:cNvSpPr>
            <a:spLocks noChangeArrowheads="1"/>
          </p:cNvSpPr>
          <p:nvPr/>
        </p:nvSpPr>
        <p:spPr bwMode="auto">
          <a:xfrm>
            <a:off x="5256213" y="109538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7" name="Rectangle 5796"/>
          <p:cNvSpPr>
            <a:spLocks noChangeArrowheads="1"/>
          </p:cNvSpPr>
          <p:nvPr/>
        </p:nvSpPr>
        <p:spPr bwMode="auto">
          <a:xfrm>
            <a:off x="5273675" y="119063"/>
            <a:ext cx="11113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8" name="Freeform 5797"/>
          <p:cNvSpPr>
            <a:spLocks noEditPoints="1"/>
          </p:cNvSpPr>
          <p:nvPr/>
        </p:nvSpPr>
        <p:spPr bwMode="auto">
          <a:xfrm>
            <a:off x="5230813" y="188913"/>
            <a:ext cx="234950" cy="258762"/>
          </a:xfrm>
          <a:custGeom>
            <a:avLst/>
            <a:gdLst>
              <a:gd name="T0" fmla="*/ 2147483647 w 297"/>
              <a:gd name="T1" fmla="*/ 2147483647 h 325"/>
              <a:gd name="T2" fmla="*/ 2147483647 w 297"/>
              <a:gd name="T3" fmla="*/ 2147483647 h 325"/>
              <a:gd name="T4" fmla="*/ 0 w 297"/>
              <a:gd name="T5" fmla="*/ 2147483647 h 325"/>
              <a:gd name="T6" fmla="*/ 0 w 297"/>
              <a:gd name="T7" fmla="*/ 2147483647 h 325"/>
              <a:gd name="T8" fmla="*/ 2147483647 w 297"/>
              <a:gd name="T9" fmla="*/ 2147483647 h 325"/>
              <a:gd name="T10" fmla="*/ 2147483647 w 297"/>
              <a:gd name="T11" fmla="*/ 2147483647 h 325"/>
              <a:gd name="T12" fmla="*/ 2147483647 w 297"/>
              <a:gd name="T13" fmla="*/ 2147483647 h 325"/>
              <a:gd name="T14" fmla="*/ 0 w 297"/>
              <a:gd name="T15" fmla="*/ 2147483647 h 325"/>
              <a:gd name="T16" fmla="*/ 0 w 297"/>
              <a:gd name="T17" fmla="*/ 2147483647 h 325"/>
              <a:gd name="T18" fmla="*/ 2147483647 w 297"/>
              <a:gd name="T19" fmla="*/ 2147483647 h 325"/>
              <a:gd name="T20" fmla="*/ 2147483647 w 297"/>
              <a:gd name="T21" fmla="*/ 2147483647 h 325"/>
              <a:gd name="T22" fmla="*/ 2147483647 w 297"/>
              <a:gd name="T23" fmla="*/ 2147483647 h 325"/>
              <a:gd name="T24" fmla="*/ 0 w 297"/>
              <a:gd name="T25" fmla="*/ 2147483647 h 325"/>
              <a:gd name="T26" fmla="*/ 0 w 297"/>
              <a:gd name="T27" fmla="*/ 2147483647 h 325"/>
              <a:gd name="T28" fmla="*/ 2147483647 w 297"/>
              <a:gd name="T29" fmla="*/ 2147483647 h 325"/>
              <a:gd name="T30" fmla="*/ 2147483647 w 297"/>
              <a:gd name="T31" fmla="*/ 2147483647 h 325"/>
              <a:gd name="T32" fmla="*/ 2147483647 w 297"/>
              <a:gd name="T33" fmla="*/ 2147483647 h 325"/>
              <a:gd name="T34" fmla="*/ 0 w 297"/>
              <a:gd name="T35" fmla="*/ 2147483647 h 325"/>
              <a:gd name="T36" fmla="*/ 0 w 297"/>
              <a:gd name="T37" fmla="*/ 2147483647 h 325"/>
              <a:gd name="T38" fmla="*/ 2147483647 w 297"/>
              <a:gd name="T39" fmla="*/ 2147483647 h 325"/>
              <a:gd name="T40" fmla="*/ 2147483647 w 297"/>
              <a:gd name="T41" fmla="*/ 2147483647 h 325"/>
              <a:gd name="T42" fmla="*/ 2147483647 w 297"/>
              <a:gd name="T43" fmla="*/ 2147483647 h 325"/>
              <a:gd name="T44" fmla="*/ 0 w 297"/>
              <a:gd name="T45" fmla="*/ 2147483647 h 325"/>
              <a:gd name="T46" fmla="*/ 0 w 297"/>
              <a:gd name="T47" fmla="*/ 2147483647 h 325"/>
              <a:gd name="T48" fmla="*/ 2147483647 w 297"/>
              <a:gd name="T49" fmla="*/ 2147483647 h 325"/>
              <a:gd name="T50" fmla="*/ 2147483647 w 297"/>
              <a:gd name="T51" fmla="*/ 0 h 325"/>
              <a:gd name="T52" fmla="*/ 2147483647 w 297"/>
              <a:gd name="T53" fmla="*/ 2147483647 h 325"/>
              <a:gd name="T54" fmla="*/ 0 w 297"/>
              <a:gd name="T55" fmla="*/ 2147483647 h 325"/>
              <a:gd name="T56" fmla="*/ 0 w 297"/>
              <a:gd name="T57" fmla="*/ 0 h 325"/>
              <a:gd name="T58" fmla="*/ 2147483647 w 297"/>
              <a:gd name="T59" fmla="*/ 0 h 325"/>
              <a:gd name="T60" fmla="*/ 2147483647 w 297"/>
              <a:gd name="T61" fmla="*/ 2147483647 h 325"/>
              <a:gd name="T62" fmla="*/ 2147483647 w 297"/>
              <a:gd name="T63" fmla="*/ 2147483647 h 325"/>
              <a:gd name="T64" fmla="*/ 2147483647 w 297"/>
              <a:gd name="T65" fmla="*/ 2147483647 h 325"/>
              <a:gd name="T66" fmla="*/ 2147483647 w 297"/>
              <a:gd name="T67" fmla="*/ 2147483647 h 325"/>
              <a:gd name="T68" fmla="*/ 2147483647 w 297"/>
              <a:gd name="T69" fmla="*/ 2147483647 h 325"/>
              <a:gd name="T70" fmla="*/ 2147483647 w 297"/>
              <a:gd name="T71" fmla="*/ 2147483647 h 325"/>
              <a:gd name="T72" fmla="*/ 2147483647 w 297"/>
              <a:gd name="T73" fmla="*/ 2147483647 h 325"/>
              <a:gd name="T74" fmla="*/ 2147483647 w 297"/>
              <a:gd name="T75" fmla="*/ 2147483647 h 325"/>
              <a:gd name="T76" fmla="*/ 2147483647 w 297"/>
              <a:gd name="T77" fmla="*/ 2147483647 h 325"/>
              <a:gd name="T78" fmla="*/ 2147483647 w 297"/>
              <a:gd name="T79" fmla="*/ 2147483647 h 325"/>
              <a:gd name="T80" fmla="*/ 2147483647 w 297"/>
              <a:gd name="T81" fmla="*/ 2147483647 h 325"/>
              <a:gd name="T82" fmla="*/ 2147483647 w 297"/>
              <a:gd name="T83" fmla="*/ 2147483647 h 325"/>
              <a:gd name="T84" fmla="*/ 0 w 297"/>
              <a:gd name="T85" fmla="*/ 2147483647 h 325"/>
              <a:gd name="T86" fmla="*/ 0 w 297"/>
              <a:gd name="T87" fmla="*/ 2147483647 h 325"/>
              <a:gd name="T88" fmla="*/ 2147483647 w 297"/>
              <a:gd name="T89" fmla="*/ 2147483647 h 325"/>
              <a:gd name="T90" fmla="*/ 2147483647 w 297"/>
              <a:gd name="T91" fmla="*/ 2147483647 h 325"/>
              <a:gd name="T92" fmla="*/ 2147483647 w 297"/>
              <a:gd name="T93" fmla="*/ 2147483647 h 325"/>
              <a:gd name="T94" fmla="*/ 0 w 297"/>
              <a:gd name="T95" fmla="*/ 2147483647 h 325"/>
              <a:gd name="T96" fmla="*/ 0 w 297"/>
              <a:gd name="T97" fmla="*/ 2147483647 h 325"/>
              <a:gd name="T98" fmla="*/ 2147483647 w 297"/>
              <a:gd name="T99" fmla="*/ 2147483647 h 325"/>
              <a:gd name="T100" fmla="*/ 2147483647 w 297"/>
              <a:gd name="T101" fmla="*/ 2147483647 h 325"/>
              <a:gd name="T102" fmla="*/ 2147483647 w 297"/>
              <a:gd name="T103" fmla="*/ 2147483647 h 325"/>
              <a:gd name="T104" fmla="*/ 0 w 297"/>
              <a:gd name="T105" fmla="*/ 2147483647 h 325"/>
              <a:gd name="T106" fmla="*/ 0 w 297"/>
              <a:gd name="T107" fmla="*/ 2147483647 h 325"/>
              <a:gd name="T108" fmla="*/ 2147483647 w 297"/>
              <a:gd name="T109" fmla="*/ 2147483647 h 325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97"/>
              <a:gd name="T166" fmla="*/ 0 h 325"/>
              <a:gd name="T167" fmla="*/ 297 w 297"/>
              <a:gd name="T168" fmla="*/ 325 h 325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97" h="325">
                <a:moveTo>
                  <a:pt x="297" y="160"/>
                </a:moveTo>
                <a:lnTo>
                  <a:pt x="297" y="165"/>
                </a:lnTo>
                <a:lnTo>
                  <a:pt x="0" y="165"/>
                </a:lnTo>
                <a:lnTo>
                  <a:pt x="0" y="160"/>
                </a:lnTo>
                <a:lnTo>
                  <a:pt x="297" y="160"/>
                </a:lnTo>
                <a:close/>
                <a:moveTo>
                  <a:pt x="297" y="128"/>
                </a:moveTo>
                <a:lnTo>
                  <a:pt x="297" y="132"/>
                </a:lnTo>
                <a:lnTo>
                  <a:pt x="0" y="132"/>
                </a:lnTo>
                <a:lnTo>
                  <a:pt x="0" y="128"/>
                </a:lnTo>
                <a:lnTo>
                  <a:pt x="297" y="128"/>
                </a:lnTo>
                <a:close/>
                <a:moveTo>
                  <a:pt x="297" y="97"/>
                </a:moveTo>
                <a:lnTo>
                  <a:pt x="297" y="101"/>
                </a:lnTo>
                <a:lnTo>
                  <a:pt x="0" y="101"/>
                </a:lnTo>
                <a:lnTo>
                  <a:pt x="0" y="97"/>
                </a:lnTo>
                <a:lnTo>
                  <a:pt x="297" y="97"/>
                </a:lnTo>
                <a:close/>
                <a:moveTo>
                  <a:pt x="297" y="64"/>
                </a:moveTo>
                <a:lnTo>
                  <a:pt x="297" y="68"/>
                </a:lnTo>
                <a:lnTo>
                  <a:pt x="0" y="68"/>
                </a:lnTo>
                <a:lnTo>
                  <a:pt x="0" y="64"/>
                </a:lnTo>
                <a:lnTo>
                  <a:pt x="297" y="64"/>
                </a:lnTo>
                <a:close/>
                <a:moveTo>
                  <a:pt x="297" y="32"/>
                </a:moveTo>
                <a:lnTo>
                  <a:pt x="297" y="36"/>
                </a:lnTo>
                <a:lnTo>
                  <a:pt x="0" y="36"/>
                </a:lnTo>
                <a:lnTo>
                  <a:pt x="0" y="32"/>
                </a:lnTo>
                <a:lnTo>
                  <a:pt x="297" y="32"/>
                </a:lnTo>
                <a:close/>
                <a:moveTo>
                  <a:pt x="297" y="0"/>
                </a:moveTo>
                <a:lnTo>
                  <a:pt x="297" y="5"/>
                </a:lnTo>
                <a:lnTo>
                  <a:pt x="0" y="5"/>
                </a:lnTo>
                <a:lnTo>
                  <a:pt x="0" y="0"/>
                </a:lnTo>
                <a:lnTo>
                  <a:pt x="297" y="0"/>
                </a:lnTo>
                <a:close/>
                <a:moveTo>
                  <a:pt x="297" y="224"/>
                </a:moveTo>
                <a:lnTo>
                  <a:pt x="297" y="228"/>
                </a:lnTo>
                <a:lnTo>
                  <a:pt x="265" y="228"/>
                </a:lnTo>
                <a:lnTo>
                  <a:pt x="265" y="224"/>
                </a:lnTo>
                <a:lnTo>
                  <a:pt x="297" y="224"/>
                </a:lnTo>
                <a:close/>
                <a:moveTo>
                  <a:pt x="297" y="193"/>
                </a:moveTo>
                <a:lnTo>
                  <a:pt x="297" y="196"/>
                </a:lnTo>
                <a:lnTo>
                  <a:pt x="265" y="196"/>
                </a:lnTo>
                <a:lnTo>
                  <a:pt x="265" y="193"/>
                </a:lnTo>
                <a:lnTo>
                  <a:pt x="297" y="193"/>
                </a:lnTo>
                <a:close/>
                <a:moveTo>
                  <a:pt x="297" y="257"/>
                </a:moveTo>
                <a:lnTo>
                  <a:pt x="297" y="261"/>
                </a:lnTo>
                <a:lnTo>
                  <a:pt x="0" y="261"/>
                </a:lnTo>
                <a:lnTo>
                  <a:pt x="0" y="257"/>
                </a:lnTo>
                <a:lnTo>
                  <a:pt x="297" y="257"/>
                </a:lnTo>
                <a:close/>
                <a:moveTo>
                  <a:pt x="297" y="289"/>
                </a:moveTo>
                <a:lnTo>
                  <a:pt x="297" y="292"/>
                </a:lnTo>
                <a:lnTo>
                  <a:pt x="0" y="292"/>
                </a:lnTo>
                <a:lnTo>
                  <a:pt x="0" y="289"/>
                </a:lnTo>
                <a:lnTo>
                  <a:pt x="297" y="289"/>
                </a:lnTo>
                <a:close/>
                <a:moveTo>
                  <a:pt x="297" y="320"/>
                </a:moveTo>
                <a:lnTo>
                  <a:pt x="297" y="325"/>
                </a:lnTo>
                <a:lnTo>
                  <a:pt x="0" y="325"/>
                </a:lnTo>
                <a:lnTo>
                  <a:pt x="0" y="320"/>
                </a:lnTo>
                <a:lnTo>
                  <a:pt x="297" y="32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9" name="Freeform 5798"/>
          <p:cNvSpPr>
            <a:spLocks/>
          </p:cNvSpPr>
          <p:nvPr/>
        </p:nvSpPr>
        <p:spPr bwMode="auto">
          <a:xfrm>
            <a:off x="5422900" y="327025"/>
            <a:ext cx="38100" cy="60325"/>
          </a:xfrm>
          <a:custGeom>
            <a:avLst/>
            <a:gdLst>
              <a:gd name="T0" fmla="*/ 2147483647 w 48"/>
              <a:gd name="T1" fmla="*/ 0 h 76"/>
              <a:gd name="T2" fmla="*/ 2147483647 w 48"/>
              <a:gd name="T3" fmla="*/ 0 h 76"/>
              <a:gd name="T4" fmla="*/ 2147483647 w 48"/>
              <a:gd name="T5" fmla="*/ 2147483647 h 76"/>
              <a:gd name="T6" fmla="*/ 2147483647 w 48"/>
              <a:gd name="T7" fmla="*/ 2147483647 h 76"/>
              <a:gd name="T8" fmla="*/ 2147483647 w 48"/>
              <a:gd name="T9" fmla="*/ 2147483647 h 76"/>
              <a:gd name="T10" fmla="*/ 2147483647 w 48"/>
              <a:gd name="T11" fmla="*/ 2147483647 h 76"/>
              <a:gd name="T12" fmla="*/ 2147483647 w 48"/>
              <a:gd name="T13" fmla="*/ 2147483647 h 76"/>
              <a:gd name="T14" fmla="*/ 2147483647 w 48"/>
              <a:gd name="T15" fmla="*/ 2147483647 h 76"/>
              <a:gd name="T16" fmla="*/ 2147483647 w 48"/>
              <a:gd name="T17" fmla="*/ 2147483647 h 76"/>
              <a:gd name="T18" fmla="*/ 2147483647 w 48"/>
              <a:gd name="T19" fmla="*/ 2147483647 h 76"/>
              <a:gd name="T20" fmla="*/ 0 w 48"/>
              <a:gd name="T21" fmla="*/ 2147483647 h 76"/>
              <a:gd name="T22" fmla="*/ 0 w 48"/>
              <a:gd name="T23" fmla="*/ 2147483647 h 76"/>
              <a:gd name="T24" fmla="*/ 0 w 48"/>
              <a:gd name="T25" fmla="*/ 2147483647 h 76"/>
              <a:gd name="T26" fmla="*/ 2147483647 w 48"/>
              <a:gd name="T27" fmla="*/ 2147483647 h 76"/>
              <a:gd name="T28" fmla="*/ 2147483647 w 48"/>
              <a:gd name="T29" fmla="*/ 2147483647 h 76"/>
              <a:gd name="T30" fmla="*/ 2147483647 w 48"/>
              <a:gd name="T31" fmla="*/ 2147483647 h 76"/>
              <a:gd name="T32" fmla="*/ 2147483647 w 48"/>
              <a:gd name="T33" fmla="*/ 2147483647 h 76"/>
              <a:gd name="T34" fmla="*/ 2147483647 w 48"/>
              <a:gd name="T35" fmla="*/ 2147483647 h 76"/>
              <a:gd name="T36" fmla="*/ 2147483647 w 48"/>
              <a:gd name="T37" fmla="*/ 2147483647 h 76"/>
              <a:gd name="T38" fmla="*/ 2147483647 w 48"/>
              <a:gd name="T39" fmla="*/ 2147483647 h 76"/>
              <a:gd name="T40" fmla="*/ 2147483647 w 48"/>
              <a:gd name="T41" fmla="*/ 2147483647 h 76"/>
              <a:gd name="T42" fmla="*/ 2147483647 w 48"/>
              <a:gd name="T43" fmla="*/ 2147483647 h 76"/>
              <a:gd name="T44" fmla="*/ 2147483647 w 48"/>
              <a:gd name="T45" fmla="*/ 2147483647 h 76"/>
              <a:gd name="T46" fmla="*/ 2147483647 w 48"/>
              <a:gd name="T47" fmla="*/ 2147483647 h 76"/>
              <a:gd name="T48" fmla="*/ 2147483647 w 48"/>
              <a:gd name="T49" fmla="*/ 2147483647 h 76"/>
              <a:gd name="T50" fmla="*/ 2147483647 w 48"/>
              <a:gd name="T51" fmla="*/ 2147483647 h 76"/>
              <a:gd name="T52" fmla="*/ 2147483647 w 48"/>
              <a:gd name="T53" fmla="*/ 2147483647 h 76"/>
              <a:gd name="T54" fmla="*/ 2147483647 w 48"/>
              <a:gd name="T55" fmla="*/ 2147483647 h 76"/>
              <a:gd name="T56" fmla="*/ 2147483647 w 48"/>
              <a:gd name="T57" fmla="*/ 2147483647 h 76"/>
              <a:gd name="T58" fmla="*/ 2147483647 w 48"/>
              <a:gd name="T59" fmla="*/ 2147483647 h 76"/>
              <a:gd name="T60" fmla="*/ 2147483647 w 48"/>
              <a:gd name="T61" fmla="*/ 2147483647 h 76"/>
              <a:gd name="T62" fmla="*/ 2147483647 w 48"/>
              <a:gd name="T63" fmla="*/ 2147483647 h 76"/>
              <a:gd name="T64" fmla="*/ 2147483647 w 48"/>
              <a:gd name="T65" fmla="*/ 2147483647 h 76"/>
              <a:gd name="T66" fmla="*/ 2147483647 w 48"/>
              <a:gd name="T67" fmla="*/ 2147483647 h 76"/>
              <a:gd name="T68" fmla="*/ 2147483647 w 48"/>
              <a:gd name="T69" fmla="*/ 2147483647 h 76"/>
              <a:gd name="T70" fmla="*/ 2147483647 w 48"/>
              <a:gd name="T71" fmla="*/ 2147483647 h 76"/>
              <a:gd name="T72" fmla="*/ 2147483647 w 48"/>
              <a:gd name="T73" fmla="*/ 2147483647 h 76"/>
              <a:gd name="T74" fmla="*/ 2147483647 w 48"/>
              <a:gd name="T75" fmla="*/ 2147483647 h 76"/>
              <a:gd name="T76" fmla="*/ 2147483647 w 48"/>
              <a:gd name="T77" fmla="*/ 2147483647 h 76"/>
              <a:gd name="T78" fmla="*/ 2147483647 w 48"/>
              <a:gd name="T79" fmla="*/ 2147483647 h 76"/>
              <a:gd name="T80" fmla="*/ 2147483647 w 48"/>
              <a:gd name="T81" fmla="*/ 2147483647 h 76"/>
              <a:gd name="T82" fmla="*/ 2147483647 w 48"/>
              <a:gd name="T83" fmla="*/ 2147483647 h 76"/>
              <a:gd name="T84" fmla="*/ 2147483647 w 48"/>
              <a:gd name="T85" fmla="*/ 2147483647 h 76"/>
              <a:gd name="T86" fmla="*/ 2147483647 w 48"/>
              <a:gd name="T87" fmla="*/ 2147483647 h 76"/>
              <a:gd name="T88" fmla="*/ 2147483647 w 48"/>
              <a:gd name="T89" fmla="*/ 0 h 76"/>
              <a:gd name="T90" fmla="*/ 2147483647 w 48"/>
              <a:gd name="T91" fmla="*/ 0 h 7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8"/>
              <a:gd name="T139" fmla="*/ 0 h 76"/>
              <a:gd name="T140" fmla="*/ 48 w 48"/>
              <a:gd name="T141" fmla="*/ 76 h 7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8" h="76">
                <a:moveTo>
                  <a:pt x="24" y="0"/>
                </a:moveTo>
                <a:lnTo>
                  <a:pt x="22" y="0"/>
                </a:lnTo>
                <a:lnTo>
                  <a:pt x="19" y="2"/>
                </a:lnTo>
                <a:lnTo>
                  <a:pt x="18" y="2"/>
                </a:lnTo>
                <a:lnTo>
                  <a:pt x="15" y="3"/>
                </a:lnTo>
                <a:lnTo>
                  <a:pt x="13" y="6"/>
                </a:lnTo>
                <a:lnTo>
                  <a:pt x="12" y="7"/>
                </a:lnTo>
                <a:lnTo>
                  <a:pt x="8" y="12"/>
                </a:lnTo>
                <a:lnTo>
                  <a:pt x="4" y="17"/>
                </a:lnTo>
                <a:lnTo>
                  <a:pt x="3" y="24"/>
                </a:lnTo>
                <a:lnTo>
                  <a:pt x="0" y="31"/>
                </a:lnTo>
                <a:lnTo>
                  <a:pt x="0" y="38"/>
                </a:lnTo>
                <a:lnTo>
                  <a:pt x="0" y="46"/>
                </a:lnTo>
                <a:lnTo>
                  <a:pt x="3" y="53"/>
                </a:lnTo>
                <a:lnTo>
                  <a:pt x="4" y="60"/>
                </a:lnTo>
                <a:lnTo>
                  <a:pt x="8" y="65"/>
                </a:lnTo>
                <a:lnTo>
                  <a:pt x="12" y="70"/>
                </a:lnTo>
                <a:lnTo>
                  <a:pt x="13" y="71"/>
                </a:lnTo>
                <a:lnTo>
                  <a:pt x="15" y="74"/>
                </a:lnTo>
                <a:lnTo>
                  <a:pt x="18" y="75"/>
                </a:lnTo>
                <a:lnTo>
                  <a:pt x="19" y="75"/>
                </a:lnTo>
                <a:lnTo>
                  <a:pt x="22" y="76"/>
                </a:lnTo>
                <a:lnTo>
                  <a:pt x="24" y="76"/>
                </a:lnTo>
                <a:lnTo>
                  <a:pt x="27" y="76"/>
                </a:lnTo>
                <a:lnTo>
                  <a:pt x="29" y="75"/>
                </a:lnTo>
                <a:lnTo>
                  <a:pt x="32" y="75"/>
                </a:lnTo>
                <a:lnTo>
                  <a:pt x="34" y="74"/>
                </a:lnTo>
                <a:lnTo>
                  <a:pt x="36" y="71"/>
                </a:lnTo>
                <a:lnTo>
                  <a:pt x="38" y="70"/>
                </a:lnTo>
                <a:lnTo>
                  <a:pt x="42" y="65"/>
                </a:lnTo>
                <a:lnTo>
                  <a:pt x="44" y="60"/>
                </a:lnTo>
                <a:lnTo>
                  <a:pt x="47" y="53"/>
                </a:lnTo>
                <a:lnTo>
                  <a:pt x="48" y="46"/>
                </a:lnTo>
                <a:lnTo>
                  <a:pt x="48" y="38"/>
                </a:lnTo>
                <a:lnTo>
                  <a:pt x="48" y="31"/>
                </a:lnTo>
                <a:lnTo>
                  <a:pt x="47" y="24"/>
                </a:lnTo>
                <a:lnTo>
                  <a:pt x="44" y="17"/>
                </a:lnTo>
                <a:lnTo>
                  <a:pt x="42" y="12"/>
                </a:lnTo>
                <a:lnTo>
                  <a:pt x="38" y="7"/>
                </a:lnTo>
                <a:lnTo>
                  <a:pt x="36" y="6"/>
                </a:lnTo>
                <a:lnTo>
                  <a:pt x="34" y="3"/>
                </a:lnTo>
                <a:lnTo>
                  <a:pt x="32" y="2"/>
                </a:lnTo>
                <a:lnTo>
                  <a:pt x="29" y="2"/>
                </a:lnTo>
                <a:lnTo>
                  <a:pt x="27" y="0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8190" name="Picture 5799"/>
          <p:cNvPicPr>
            <a:picLocks noChangeAspect="1" noChangeArrowheads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313" y="325438"/>
            <a:ext cx="38100" cy="6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191" name="Picture 5800"/>
          <p:cNvPicPr>
            <a:picLocks noChangeAspect="1" noChangeArrowheads="1"/>
          </p:cNvPicPr>
          <p:nvPr/>
        </p:nvPicPr>
        <p:blipFill>
          <a:blip r:embed="rId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313" y="325438"/>
            <a:ext cx="38100" cy="6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192" name="Rectangle 5801"/>
          <p:cNvSpPr>
            <a:spLocks noChangeArrowheads="1"/>
          </p:cNvSpPr>
          <p:nvPr/>
        </p:nvSpPr>
        <p:spPr bwMode="auto">
          <a:xfrm>
            <a:off x="5441950" y="134938"/>
            <a:ext cx="4763" cy="331787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93" name="Rectangle 5802"/>
          <p:cNvSpPr>
            <a:spLocks noChangeArrowheads="1"/>
          </p:cNvSpPr>
          <p:nvPr/>
        </p:nvSpPr>
        <p:spPr bwMode="auto">
          <a:xfrm>
            <a:off x="5438775" y="134938"/>
            <a:ext cx="4763" cy="3317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94" name="Freeform 5803"/>
          <p:cNvSpPr>
            <a:spLocks/>
          </p:cNvSpPr>
          <p:nvPr/>
        </p:nvSpPr>
        <p:spPr bwMode="auto">
          <a:xfrm>
            <a:off x="5430838" y="409575"/>
            <a:ext cx="22225" cy="20638"/>
          </a:xfrm>
          <a:custGeom>
            <a:avLst/>
            <a:gdLst>
              <a:gd name="T0" fmla="*/ 0 w 26"/>
              <a:gd name="T1" fmla="*/ 2147483647 h 27"/>
              <a:gd name="T2" fmla="*/ 0 w 26"/>
              <a:gd name="T3" fmla="*/ 2147483647 h 27"/>
              <a:gd name="T4" fmla="*/ 2147483647 w 26"/>
              <a:gd name="T5" fmla="*/ 2147483647 h 27"/>
              <a:gd name="T6" fmla="*/ 2147483647 w 26"/>
              <a:gd name="T7" fmla="*/ 2147483647 h 27"/>
              <a:gd name="T8" fmla="*/ 2147483647 w 26"/>
              <a:gd name="T9" fmla="*/ 2147483647 h 27"/>
              <a:gd name="T10" fmla="*/ 2147483647 w 26"/>
              <a:gd name="T11" fmla="*/ 2147483647 h 27"/>
              <a:gd name="T12" fmla="*/ 2147483647 w 26"/>
              <a:gd name="T13" fmla="*/ 2147483647 h 27"/>
              <a:gd name="T14" fmla="*/ 2147483647 w 26"/>
              <a:gd name="T15" fmla="*/ 0 h 27"/>
              <a:gd name="T16" fmla="*/ 2147483647 w 26"/>
              <a:gd name="T17" fmla="*/ 0 h 27"/>
              <a:gd name="T18" fmla="*/ 2147483647 w 26"/>
              <a:gd name="T19" fmla="*/ 0 h 27"/>
              <a:gd name="T20" fmla="*/ 2147483647 w 26"/>
              <a:gd name="T21" fmla="*/ 2147483647 h 27"/>
              <a:gd name="T22" fmla="*/ 2147483647 w 26"/>
              <a:gd name="T23" fmla="*/ 2147483647 h 27"/>
              <a:gd name="T24" fmla="*/ 2147483647 w 26"/>
              <a:gd name="T25" fmla="*/ 2147483647 h 27"/>
              <a:gd name="T26" fmla="*/ 2147483647 w 26"/>
              <a:gd name="T27" fmla="*/ 2147483647 h 27"/>
              <a:gd name="T28" fmla="*/ 2147483647 w 26"/>
              <a:gd name="T29" fmla="*/ 2147483647 h 27"/>
              <a:gd name="T30" fmla="*/ 2147483647 w 26"/>
              <a:gd name="T31" fmla="*/ 2147483647 h 27"/>
              <a:gd name="T32" fmla="*/ 2147483647 w 26"/>
              <a:gd name="T33" fmla="*/ 2147483647 h 27"/>
              <a:gd name="T34" fmla="*/ 2147483647 w 26"/>
              <a:gd name="T35" fmla="*/ 2147483647 h 27"/>
              <a:gd name="T36" fmla="*/ 2147483647 w 26"/>
              <a:gd name="T37" fmla="*/ 2147483647 h 27"/>
              <a:gd name="T38" fmla="*/ 2147483647 w 26"/>
              <a:gd name="T39" fmla="*/ 2147483647 h 27"/>
              <a:gd name="T40" fmla="*/ 2147483647 w 26"/>
              <a:gd name="T41" fmla="*/ 2147483647 h 27"/>
              <a:gd name="T42" fmla="*/ 2147483647 w 26"/>
              <a:gd name="T43" fmla="*/ 2147483647 h 27"/>
              <a:gd name="T44" fmla="*/ 2147483647 w 26"/>
              <a:gd name="T45" fmla="*/ 2147483647 h 27"/>
              <a:gd name="T46" fmla="*/ 2147483647 w 26"/>
              <a:gd name="T47" fmla="*/ 2147483647 h 27"/>
              <a:gd name="T48" fmla="*/ 2147483647 w 26"/>
              <a:gd name="T49" fmla="*/ 2147483647 h 27"/>
              <a:gd name="T50" fmla="*/ 2147483647 w 26"/>
              <a:gd name="T51" fmla="*/ 2147483647 h 27"/>
              <a:gd name="T52" fmla="*/ 2147483647 w 26"/>
              <a:gd name="T53" fmla="*/ 2147483647 h 27"/>
              <a:gd name="T54" fmla="*/ 2147483647 w 26"/>
              <a:gd name="T55" fmla="*/ 2147483647 h 27"/>
              <a:gd name="T56" fmla="*/ 2147483647 w 26"/>
              <a:gd name="T57" fmla="*/ 2147483647 h 27"/>
              <a:gd name="T58" fmla="*/ 2147483647 w 26"/>
              <a:gd name="T59" fmla="*/ 2147483647 h 27"/>
              <a:gd name="T60" fmla="*/ 2147483647 w 26"/>
              <a:gd name="T61" fmla="*/ 2147483647 h 27"/>
              <a:gd name="T62" fmla="*/ 2147483647 w 26"/>
              <a:gd name="T63" fmla="*/ 2147483647 h 27"/>
              <a:gd name="T64" fmla="*/ 0 w 26"/>
              <a:gd name="T65" fmla="*/ 2147483647 h 27"/>
              <a:gd name="T66" fmla="*/ 0 w 26"/>
              <a:gd name="T67" fmla="*/ 2147483647 h 2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6"/>
              <a:gd name="T103" fmla="*/ 0 h 27"/>
              <a:gd name="T104" fmla="*/ 26 w 26"/>
              <a:gd name="T105" fmla="*/ 27 h 2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6" h="27">
                <a:moveTo>
                  <a:pt x="0" y="13"/>
                </a:moveTo>
                <a:lnTo>
                  <a:pt x="0" y="10"/>
                </a:lnTo>
                <a:lnTo>
                  <a:pt x="1" y="8"/>
                </a:lnTo>
                <a:lnTo>
                  <a:pt x="2" y="5"/>
                </a:lnTo>
                <a:lnTo>
                  <a:pt x="3" y="4"/>
                </a:lnTo>
                <a:lnTo>
                  <a:pt x="5" y="3"/>
                </a:lnTo>
                <a:lnTo>
                  <a:pt x="7" y="2"/>
                </a:lnTo>
                <a:lnTo>
                  <a:pt x="10" y="0"/>
                </a:lnTo>
                <a:lnTo>
                  <a:pt x="12" y="0"/>
                </a:lnTo>
                <a:lnTo>
                  <a:pt x="15" y="0"/>
                </a:lnTo>
                <a:lnTo>
                  <a:pt x="17" y="2"/>
                </a:lnTo>
                <a:lnTo>
                  <a:pt x="20" y="3"/>
                </a:lnTo>
                <a:lnTo>
                  <a:pt x="22" y="4"/>
                </a:lnTo>
                <a:lnTo>
                  <a:pt x="24" y="5"/>
                </a:lnTo>
                <a:lnTo>
                  <a:pt x="25" y="8"/>
                </a:lnTo>
                <a:lnTo>
                  <a:pt x="26" y="10"/>
                </a:lnTo>
                <a:lnTo>
                  <a:pt x="26" y="13"/>
                </a:lnTo>
                <a:lnTo>
                  <a:pt x="26" y="15"/>
                </a:lnTo>
                <a:lnTo>
                  <a:pt x="25" y="18"/>
                </a:lnTo>
                <a:lnTo>
                  <a:pt x="24" y="20"/>
                </a:lnTo>
                <a:lnTo>
                  <a:pt x="22" y="23"/>
                </a:lnTo>
                <a:lnTo>
                  <a:pt x="20" y="24"/>
                </a:lnTo>
                <a:lnTo>
                  <a:pt x="17" y="25"/>
                </a:lnTo>
                <a:lnTo>
                  <a:pt x="15" y="27"/>
                </a:lnTo>
                <a:lnTo>
                  <a:pt x="12" y="27"/>
                </a:lnTo>
                <a:lnTo>
                  <a:pt x="10" y="27"/>
                </a:lnTo>
                <a:lnTo>
                  <a:pt x="7" y="25"/>
                </a:lnTo>
                <a:lnTo>
                  <a:pt x="5" y="24"/>
                </a:lnTo>
                <a:lnTo>
                  <a:pt x="3" y="23"/>
                </a:lnTo>
                <a:lnTo>
                  <a:pt x="2" y="20"/>
                </a:lnTo>
                <a:lnTo>
                  <a:pt x="1" y="18"/>
                </a:lnTo>
                <a:lnTo>
                  <a:pt x="0" y="15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8195" name="Picture 5804"/>
          <p:cNvPicPr>
            <a:picLocks noChangeAspect="1" noChangeArrowheads="1"/>
          </p:cNvPicPr>
          <p:nvPr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838" y="407988"/>
            <a:ext cx="20637" cy="2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196" name="Freeform 5805"/>
          <p:cNvSpPr>
            <a:spLocks/>
          </p:cNvSpPr>
          <p:nvPr/>
        </p:nvSpPr>
        <p:spPr bwMode="auto">
          <a:xfrm>
            <a:off x="5435600" y="414338"/>
            <a:ext cx="11113" cy="12700"/>
          </a:xfrm>
          <a:custGeom>
            <a:avLst/>
            <a:gdLst>
              <a:gd name="T0" fmla="*/ 0 w 15"/>
              <a:gd name="T1" fmla="*/ 2147483647 h 17"/>
              <a:gd name="T2" fmla="*/ 0 w 15"/>
              <a:gd name="T3" fmla="*/ 2147483647 h 17"/>
              <a:gd name="T4" fmla="*/ 2147483647 w 15"/>
              <a:gd name="T5" fmla="*/ 2147483647 h 17"/>
              <a:gd name="T6" fmla="*/ 2147483647 w 15"/>
              <a:gd name="T7" fmla="*/ 2147483647 h 17"/>
              <a:gd name="T8" fmla="*/ 2147483647 w 15"/>
              <a:gd name="T9" fmla="*/ 2147483647 h 17"/>
              <a:gd name="T10" fmla="*/ 2147483647 w 15"/>
              <a:gd name="T11" fmla="*/ 0 h 17"/>
              <a:gd name="T12" fmla="*/ 2147483647 w 15"/>
              <a:gd name="T13" fmla="*/ 0 h 17"/>
              <a:gd name="T14" fmla="*/ 2147483647 w 15"/>
              <a:gd name="T15" fmla="*/ 0 h 17"/>
              <a:gd name="T16" fmla="*/ 2147483647 w 15"/>
              <a:gd name="T17" fmla="*/ 2147483647 h 17"/>
              <a:gd name="T18" fmla="*/ 2147483647 w 15"/>
              <a:gd name="T19" fmla="*/ 2147483647 h 17"/>
              <a:gd name="T20" fmla="*/ 2147483647 w 15"/>
              <a:gd name="T21" fmla="*/ 2147483647 h 17"/>
              <a:gd name="T22" fmla="*/ 2147483647 w 15"/>
              <a:gd name="T23" fmla="*/ 2147483647 h 17"/>
              <a:gd name="T24" fmla="*/ 2147483647 w 15"/>
              <a:gd name="T25" fmla="*/ 2147483647 h 17"/>
              <a:gd name="T26" fmla="*/ 2147483647 w 15"/>
              <a:gd name="T27" fmla="*/ 2147483647 h 17"/>
              <a:gd name="T28" fmla="*/ 2147483647 w 15"/>
              <a:gd name="T29" fmla="*/ 2147483647 h 17"/>
              <a:gd name="T30" fmla="*/ 2147483647 w 15"/>
              <a:gd name="T31" fmla="*/ 2147483647 h 17"/>
              <a:gd name="T32" fmla="*/ 2147483647 w 15"/>
              <a:gd name="T33" fmla="*/ 2147483647 h 17"/>
              <a:gd name="T34" fmla="*/ 2147483647 w 15"/>
              <a:gd name="T35" fmla="*/ 2147483647 h 17"/>
              <a:gd name="T36" fmla="*/ 2147483647 w 15"/>
              <a:gd name="T37" fmla="*/ 2147483647 h 17"/>
              <a:gd name="T38" fmla="*/ 2147483647 w 15"/>
              <a:gd name="T39" fmla="*/ 2147483647 h 17"/>
              <a:gd name="T40" fmla="*/ 2147483647 w 15"/>
              <a:gd name="T41" fmla="*/ 2147483647 h 17"/>
              <a:gd name="T42" fmla="*/ 2147483647 w 15"/>
              <a:gd name="T43" fmla="*/ 2147483647 h 17"/>
              <a:gd name="T44" fmla="*/ 0 w 15"/>
              <a:gd name="T45" fmla="*/ 2147483647 h 17"/>
              <a:gd name="T46" fmla="*/ 0 w 15"/>
              <a:gd name="T47" fmla="*/ 2147483647 h 17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5"/>
              <a:gd name="T73" fmla="*/ 0 h 17"/>
              <a:gd name="T74" fmla="*/ 15 w 15"/>
              <a:gd name="T75" fmla="*/ 17 h 17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5" h="17">
                <a:moveTo>
                  <a:pt x="0" y="8"/>
                </a:moveTo>
                <a:lnTo>
                  <a:pt x="0" y="7"/>
                </a:lnTo>
                <a:lnTo>
                  <a:pt x="1" y="5"/>
                </a:lnTo>
                <a:lnTo>
                  <a:pt x="2" y="3"/>
                </a:lnTo>
                <a:lnTo>
                  <a:pt x="5" y="2"/>
                </a:lnTo>
                <a:lnTo>
                  <a:pt x="6" y="0"/>
                </a:lnTo>
                <a:lnTo>
                  <a:pt x="7" y="0"/>
                </a:lnTo>
                <a:lnTo>
                  <a:pt x="8" y="0"/>
                </a:lnTo>
                <a:lnTo>
                  <a:pt x="11" y="2"/>
                </a:lnTo>
                <a:lnTo>
                  <a:pt x="13" y="3"/>
                </a:lnTo>
                <a:lnTo>
                  <a:pt x="15" y="5"/>
                </a:lnTo>
                <a:lnTo>
                  <a:pt x="15" y="8"/>
                </a:lnTo>
                <a:lnTo>
                  <a:pt x="15" y="12"/>
                </a:lnTo>
                <a:lnTo>
                  <a:pt x="13" y="14"/>
                </a:lnTo>
                <a:lnTo>
                  <a:pt x="11" y="15"/>
                </a:lnTo>
                <a:lnTo>
                  <a:pt x="8" y="17"/>
                </a:lnTo>
                <a:lnTo>
                  <a:pt x="7" y="17"/>
                </a:lnTo>
                <a:lnTo>
                  <a:pt x="6" y="17"/>
                </a:lnTo>
                <a:lnTo>
                  <a:pt x="5" y="15"/>
                </a:lnTo>
                <a:lnTo>
                  <a:pt x="2" y="14"/>
                </a:lnTo>
                <a:lnTo>
                  <a:pt x="1" y="12"/>
                </a:lnTo>
                <a:lnTo>
                  <a:pt x="0" y="9"/>
                </a:lnTo>
                <a:lnTo>
                  <a:pt x="0" y="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8197" name="Picture 5806"/>
          <p:cNvPicPr>
            <a:picLocks noChangeAspect="1" noChangeArrowheads="1"/>
          </p:cNvPicPr>
          <p:nvPr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013" y="412750"/>
            <a:ext cx="12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198" name="Freeform 5807"/>
          <p:cNvSpPr>
            <a:spLocks/>
          </p:cNvSpPr>
          <p:nvPr/>
        </p:nvSpPr>
        <p:spPr bwMode="auto">
          <a:xfrm>
            <a:off x="5438775" y="417513"/>
            <a:ext cx="4763" cy="4762"/>
          </a:xfrm>
          <a:custGeom>
            <a:avLst/>
            <a:gdLst>
              <a:gd name="T0" fmla="*/ 0 w 5"/>
              <a:gd name="T1" fmla="*/ 2147483647 h 5"/>
              <a:gd name="T2" fmla="*/ 0 w 5"/>
              <a:gd name="T3" fmla="*/ 2147483647 h 5"/>
              <a:gd name="T4" fmla="*/ 0 w 5"/>
              <a:gd name="T5" fmla="*/ 0 h 5"/>
              <a:gd name="T6" fmla="*/ 2147483647 w 5"/>
              <a:gd name="T7" fmla="*/ 0 h 5"/>
              <a:gd name="T8" fmla="*/ 2147483647 w 5"/>
              <a:gd name="T9" fmla="*/ 0 h 5"/>
              <a:gd name="T10" fmla="*/ 2147483647 w 5"/>
              <a:gd name="T11" fmla="*/ 0 h 5"/>
              <a:gd name="T12" fmla="*/ 2147483647 w 5"/>
              <a:gd name="T13" fmla="*/ 0 h 5"/>
              <a:gd name="T14" fmla="*/ 2147483647 w 5"/>
              <a:gd name="T15" fmla="*/ 2147483647 h 5"/>
              <a:gd name="T16" fmla="*/ 2147483647 w 5"/>
              <a:gd name="T17" fmla="*/ 2147483647 h 5"/>
              <a:gd name="T18" fmla="*/ 2147483647 w 5"/>
              <a:gd name="T19" fmla="*/ 2147483647 h 5"/>
              <a:gd name="T20" fmla="*/ 2147483647 w 5"/>
              <a:gd name="T21" fmla="*/ 2147483647 h 5"/>
              <a:gd name="T22" fmla="*/ 2147483647 w 5"/>
              <a:gd name="T23" fmla="*/ 2147483647 h 5"/>
              <a:gd name="T24" fmla="*/ 2147483647 w 5"/>
              <a:gd name="T25" fmla="*/ 2147483647 h 5"/>
              <a:gd name="T26" fmla="*/ 2147483647 w 5"/>
              <a:gd name="T27" fmla="*/ 2147483647 h 5"/>
              <a:gd name="T28" fmla="*/ 2147483647 w 5"/>
              <a:gd name="T29" fmla="*/ 2147483647 h 5"/>
              <a:gd name="T30" fmla="*/ 0 w 5"/>
              <a:gd name="T31" fmla="*/ 2147483647 h 5"/>
              <a:gd name="T32" fmla="*/ 0 w 5"/>
              <a:gd name="T33" fmla="*/ 2147483647 h 5"/>
              <a:gd name="T34" fmla="*/ 0 w 5"/>
              <a:gd name="T35" fmla="*/ 2147483647 h 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5"/>
              <a:gd name="T56" fmla="*/ 5 w 5"/>
              <a:gd name="T57" fmla="*/ 5 h 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5">
                <a:moveTo>
                  <a:pt x="0" y="3"/>
                </a:moveTo>
                <a:lnTo>
                  <a:pt x="0" y="2"/>
                </a:ln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3" y="0"/>
                </a:lnTo>
                <a:lnTo>
                  <a:pt x="5" y="2"/>
                </a:lnTo>
                <a:lnTo>
                  <a:pt x="5" y="3"/>
                </a:lnTo>
                <a:lnTo>
                  <a:pt x="5" y="4"/>
                </a:lnTo>
                <a:lnTo>
                  <a:pt x="3" y="4"/>
                </a:lnTo>
                <a:lnTo>
                  <a:pt x="3" y="5"/>
                </a:lnTo>
                <a:lnTo>
                  <a:pt x="2" y="5"/>
                </a:lnTo>
                <a:lnTo>
                  <a:pt x="1" y="5"/>
                </a:lnTo>
                <a:lnTo>
                  <a:pt x="0" y="4"/>
                </a:lnTo>
                <a:lnTo>
                  <a:pt x="0" y="3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99" name="Freeform 5808"/>
          <p:cNvSpPr>
            <a:spLocks/>
          </p:cNvSpPr>
          <p:nvPr/>
        </p:nvSpPr>
        <p:spPr bwMode="auto">
          <a:xfrm>
            <a:off x="5438775" y="417513"/>
            <a:ext cx="4763" cy="4762"/>
          </a:xfrm>
          <a:custGeom>
            <a:avLst/>
            <a:gdLst>
              <a:gd name="T0" fmla="*/ 0 w 5"/>
              <a:gd name="T1" fmla="*/ 2147483647 h 5"/>
              <a:gd name="T2" fmla="*/ 0 w 5"/>
              <a:gd name="T3" fmla="*/ 2147483647 h 5"/>
              <a:gd name="T4" fmla="*/ 0 w 5"/>
              <a:gd name="T5" fmla="*/ 0 h 5"/>
              <a:gd name="T6" fmla="*/ 2147483647 w 5"/>
              <a:gd name="T7" fmla="*/ 0 h 5"/>
              <a:gd name="T8" fmla="*/ 2147483647 w 5"/>
              <a:gd name="T9" fmla="*/ 0 h 5"/>
              <a:gd name="T10" fmla="*/ 2147483647 w 5"/>
              <a:gd name="T11" fmla="*/ 0 h 5"/>
              <a:gd name="T12" fmla="*/ 2147483647 w 5"/>
              <a:gd name="T13" fmla="*/ 0 h 5"/>
              <a:gd name="T14" fmla="*/ 2147483647 w 5"/>
              <a:gd name="T15" fmla="*/ 2147483647 h 5"/>
              <a:gd name="T16" fmla="*/ 2147483647 w 5"/>
              <a:gd name="T17" fmla="*/ 2147483647 h 5"/>
              <a:gd name="T18" fmla="*/ 2147483647 w 5"/>
              <a:gd name="T19" fmla="*/ 2147483647 h 5"/>
              <a:gd name="T20" fmla="*/ 2147483647 w 5"/>
              <a:gd name="T21" fmla="*/ 2147483647 h 5"/>
              <a:gd name="T22" fmla="*/ 2147483647 w 5"/>
              <a:gd name="T23" fmla="*/ 2147483647 h 5"/>
              <a:gd name="T24" fmla="*/ 2147483647 w 5"/>
              <a:gd name="T25" fmla="*/ 2147483647 h 5"/>
              <a:gd name="T26" fmla="*/ 2147483647 w 5"/>
              <a:gd name="T27" fmla="*/ 2147483647 h 5"/>
              <a:gd name="T28" fmla="*/ 2147483647 w 5"/>
              <a:gd name="T29" fmla="*/ 2147483647 h 5"/>
              <a:gd name="T30" fmla="*/ 0 w 5"/>
              <a:gd name="T31" fmla="*/ 2147483647 h 5"/>
              <a:gd name="T32" fmla="*/ 0 w 5"/>
              <a:gd name="T33" fmla="*/ 2147483647 h 5"/>
              <a:gd name="T34" fmla="*/ 0 w 5"/>
              <a:gd name="T35" fmla="*/ 2147483647 h 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5"/>
              <a:gd name="T56" fmla="*/ 5 w 5"/>
              <a:gd name="T57" fmla="*/ 5 h 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5">
                <a:moveTo>
                  <a:pt x="0" y="3"/>
                </a:moveTo>
                <a:lnTo>
                  <a:pt x="0" y="2"/>
                </a:ln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3" y="0"/>
                </a:lnTo>
                <a:lnTo>
                  <a:pt x="5" y="2"/>
                </a:lnTo>
                <a:lnTo>
                  <a:pt x="5" y="3"/>
                </a:lnTo>
                <a:lnTo>
                  <a:pt x="5" y="4"/>
                </a:lnTo>
                <a:lnTo>
                  <a:pt x="3" y="4"/>
                </a:lnTo>
                <a:lnTo>
                  <a:pt x="3" y="5"/>
                </a:lnTo>
                <a:lnTo>
                  <a:pt x="2" y="5"/>
                </a:lnTo>
                <a:lnTo>
                  <a:pt x="1" y="5"/>
                </a:lnTo>
                <a:lnTo>
                  <a:pt x="0" y="4"/>
                </a:lnTo>
                <a:lnTo>
                  <a:pt x="0" y="3"/>
                </a:lnTo>
              </a:path>
            </a:pathLst>
          </a:custGeom>
          <a:noFill/>
          <a:ln w="31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0" name="Freeform 5809"/>
          <p:cNvSpPr>
            <a:spLocks/>
          </p:cNvSpPr>
          <p:nvPr/>
        </p:nvSpPr>
        <p:spPr bwMode="auto">
          <a:xfrm>
            <a:off x="5208588" y="20638"/>
            <a:ext cx="330200" cy="458787"/>
          </a:xfrm>
          <a:custGeom>
            <a:avLst/>
            <a:gdLst>
              <a:gd name="T0" fmla="*/ 2147483647 w 417"/>
              <a:gd name="T1" fmla="*/ 2147483647 h 576"/>
              <a:gd name="T2" fmla="*/ 2147483647 w 417"/>
              <a:gd name="T3" fmla="*/ 2147483647 h 576"/>
              <a:gd name="T4" fmla="*/ 0 w 417"/>
              <a:gd name="T5" fmla="*/ 2147483647 h 576"/>
              <a:gd name="T6" fmla="*/ 0 w 417"/>
              <a:gd name="T7" fmla="*/ 2147483647 h 576"/>
              <a:gd name="T8" fmla="*/ 2147483647 w 417"/>
              <a:gd name="T9" fmla="*/ 0 h 576"/>
              <a:gd name="T10" fmla="*/ 2147483647 w 417"/>
              <a:gd name="T11" fmla="*/ 0 h 576"/>
              <a:gd name="T12" fmla="*/ 2147483647 w 417"/>
              <a:gd name="T13" fmla="*/ 2147483647 h 576"/>
              <a:gd name="T14" fmla="*/ 2147483647 w 417"/>
              <a:gd name="T15" fmla="*/ 2147483647 h 576"/>
              <a:gd name="T16" fmla="*/ 2147483647 w 417"/>
              <a:gd name="T17" fmla="*/ 2147483647 h 576"/>
              <a:gd name="T18" fmla="*/ 2147483647 w 417"/>
              <a:gd name="T19" fmla="*/ 2147483647 h 576"/>
              <a:gd name="T20" fmla="*/ 2147483647 w 417"/>
              <a:gd name="T21" fmla="*/ 2147483647 h 57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17"/>
              <a:gd name="T34" fmla="*/ 0 h 576"/>
              <a:gd name="T35" fmla="*/ 417 w 417"/>
              <a:gd name="T36" fmla="*/ 576 h 57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17" h="576">
                <a:moveTo>
                  <a:pt x="17" y="576"/>
                </a:moveTo>
                <a:lnTo>
                  <a:pt x="17" y="561"/>
                </a:lnTo>
                <a:lnTo>
                  <a:pt x="0" y="561"/>
                </a:lnTo>
                <a:lnTo>
                  <a:pt x="0" y="64"/>
                </a:lnTo>
                <a:lnTo>
                  <a:pt x="65" y="0"/>
                </a:lnTo>
                <a:lnTo>
                  <a:pt x="417" y="0"/>
                </a:lnTo>
                <a:lnTo>
                  <a:pt x="417" y="497"/>
                </a:lnTo>
                <a:lnTo>
                  <a:pt x="409" y="504"/>
                </a:lnTo>
                <a:lnTo>
                  <a:pt x="409" y="512"/>
                </a:lnTo>
                <a:lnTo>
                  <a:pt x="345" y="576"/>
                </a:lnTo>
                <a:lnTo>
                  <a:pt x="17" y="576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1" name="Rectangle 5810"/>
          <p:cNvSpPr>
            <a:spLocks noChangeArrowheads="1"/>
          </p:cNvSpPr>
          <p:nvPr/>
        </p:nvSpPr>
        <p:spPr bwMode="auto">
          <a:xfrm>
            <a:off x="5076825" y="503238"/>
            <a:ext cx="1651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T2</a:t>
            </a:r>
          </a:p>
        </p:txBody>
      </p:sp>
      <p:sp>
        <p:nvSpPr>
          <p:cNvPr id="208202" name="Rectangle 5811"/>
          <p:cNvSpPr>
            <a:spLocks noChangeArrowheads="1"/>
          </p:cNvSpPr>
          <p:nvPr/>
        </p:nvSpPr>
        <p:spPr bwMode="auto">
          <a:xfrm>
            <a:off x="4675188" y="3806825"/>
            <a:ext cx="1587" cy="3238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3" name="Rectangle 5812"/>
          <p:cNvSpPr>
            <a:spLocks noChangeArrowheads="1"/>
          </p:cNvSpPr>
          <p:nvPr/>
        </p:nvSpPr>
        <p:spPr bwMode="auto">
          <a:xfrm>
            <a:off x="4675188" y="3806825"/>
            <a:ext cx="1587" cy="3238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4" name="Rectangle 5813"/>
          <p:cNvSpPr>
            <a:spLocks noChangeArrowheads="1"/>
          </p:cNvSpPr>
          <p:nvPr/>
        </p:nvSpPr>
        <p:spPr bwMode="auto">
          <a:xfrm>
            <a:off x="4676775" y="3806825"/>
            <a:ext cx="1588" cy="3238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5" name="Rectangle 5814"/>
          <p:cNvSpPr>
            <a:spLocks noChangeArrowheads="1"/>
          </p:cNvSpPr>
          <p:nvPr/>
        </p:nvSpPr>
        <p:spPr bwMode="auto">
          <a:xfrm>
            <a:off x="4678363" y="3806825"/>
            <a:ext cx="1587" cy="3238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6" name="Rectangle 5815"/>
          <p:cNvSpPr>
            <a:spLocks noChangeArrowheads="1"/>
          </p:cNvSpPr>
          <p:nvPr/>
        </p:nvSpPr>
        <p:spPr bwMode="auto">
          <a:xfrm>
            <a:off x="4678363" y="3806825"/>
            <a:ext cx="1587" cy="3238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7" name="Rectangle 5816"/>
          <p:cNvSpPr>
            <a:spLocks noChangeArrowheads="1"/>
          </p:cNvSpPr>
          <p:nvPr/>
        </p:nvSpPr>
        <p:spPr bwMode="auto">
          <a:xfrm>
            <a:off x="4679950" y="3806825"/>
            <a:ext cx="1588" cy="3238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8" name="Rectangle 5817"/>
          <p:cNvSpPr>
            <a:spLocks noChangeArrowheads="1"/>
          </p:cNvSpPr>
          <p:nvPr/>
        </p:nvSpPr>
        <p:spPr bwMode="auto">
          <a:xfrm>
            <a:off x="4681538" y="3806825"/>
            <a:ext cx="1587" cy="3238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9" name="Rectangle 5818"/>
          <p:cNvSpPr>
            <a:spLocks noChangeArrowheads="1"/>
          </p:cNvSpPr>
          <p:nvPr/>
        </p:nvSpPr>
        <p:spPr bwMode="auto">
          <a:xfrm>
            <a:off x="4681538" y="3806825"/>
            <a:ext cx="1587" cy="3238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0" name="Rectangle 5819"/>
          <p:cNvSpPr>
            <a:spLocks noChangeArrowheads="1"/>
          </p:cNvSpPr>
          <p:nvPr/>
        </p:nvSpPr>
        <p:spPr bwMode="auto">
          <a:xfrm>
            <a:off x="4683125" y="3806825"/>
            <a:ext cx="1588" cy="3238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1" name="Rectangle 5820"/>
          <p:cNvSpPr>
            <a:spLocks noChangeArrowheads="1"/>
          </p:cNvSpPr>
          <p:nvPr/>
        </p:nvSpPr>
        <p:spPr bwMode="auto">
          <a:xfrm>
            <a:off x="4684713" y="3806825"/>
            <a:ext cx="1587" cy="3238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2" name="Rectangle 5821"/>
          <p:cNvSpPr>
            <a:spLocks noChangeArrowheads="1"/>
          </p:cNvSpPr>
          <p:nvPr/>
        </p:nvSpPr>
        <p:spPr bwMode="auto">
          <a:xfrm>
            <a:off x="4684713" y="3806825"/>
            <a:ext cx="1587" cy="3238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3" name="Rectangle 5822"/>
          <p:cNvSpPr>
            <a:spLocks noChangeArrowheads="1"/>
          </p:cNvSpPr>
          <p:nvPr/>
        </p:nvSpPr>
        <p:spPr bwMode="auto">
          <a:xfrm>
            <a:off x="4686300" y="3806825"/>
            <a:ext cx="1588" cy="3238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4" name="Rectangle 5823"/>
          <p:cNvSpPr>
            <a:spLocks noChangeArrowheads="1"/>
          </p:cNvSpPr>
          <p:nvPr/>
        </p:nvSpPr>
        <p:spPr bwMode="auto">
          <a:xfrm>
            <a:off x="4686300" y="3806825"/>
            <a:ext cx="1588" cy="3238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5" name="Rectangle 5824"/>
          <p:cNvSpPr>
            <a:spLocks noChangeArrowheads="1"/>
          </p:cNvSpPr>
          <p:nvPr/>
        </p:nvSpPr>
        <p:spPr bwMode="auto">
          <a:xfrm>
            <a:off x="4687888" y="3806825"/>
            <a:ext cx="1587" cy="3238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6" name="Rectangle 5825"/>
          <p:cNvSpPr>
            <a:spLocks noChangeArrowheads="1"/>
          </p:cNvSpPr>
          <p:nvPr/>
        </p:nvSpPr>
        <p:spPr bwMode="auto">
          <a:xfrm>
            <a:off x="4689475" y="3806825"/>
            <a:ext cx="1588" cy="3238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7" name="Rectangle 5826"/>
          <p:cNvSpPr>
            <a:spLocks noChangeArrowheads="1"/>
          </p:cNvSpPr>
          <p:nvPr/>
        </p:nvSpPr>
        <p:spPr bwMode="auto">
          <a:xfrm>
            <a:off x="4689475" y="3806825"/>
            <a:ext cx="1588" cy="3238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8" name="Rectangle 5827"/>
          <p:cNvSpPr>
            <a:spLocks noChangeArrowheads="1"/>
          </p:cNvSpPr>
          <p:nvPr/>
        </p:nvSpPr>
        <p:spPr bwMode="auto">
          <a:xfrm>
            <a:off x="4691063" y="3806825"/>
            <a:ext cx="1587" cy="323850"/>
          </a:xfrm>
          <a:prstGeom prst="rect">
            <a:avLst/>
          </a:prstGeom>
          <a:solidFill>
            <a:srgbClr val="95959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9" name="Rectangle 5828"/>
          <p:cNvSpPr>
            <a:spLocks noChangeArrowheads="1"/>
          </p:cNvSpPr>
          <p:nvPr/>
        </p:nvSpPr>
        <p:spPr bwMode="auto">
          <a:xfrm>
            <a:off x="4692650" y="3806825"/>
            <a:ext cx="1588" cy="3238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0" name="Rectangle 5829"/>
          <p:cNvSpPr>
            <a:spLocks noChangeArrowheads="1"/>
          </p:cNvSpPr>
          <p:nvPr/>
        </p:nvSpPr>
        <p:spPr bwMode="auto">
          <a:xfrm>
            <a:off x="4692650" y="3806825"/>
            <a:ext cx="1588" cy="3238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1" name="Rectangle 5830"/>
          <p:cNvSpPr>
            <a:spLocks noChangeArrowheads="1"/>
          </p:cNvSpPr>
          <p:nvPr/>
        </p:nvSpPr>
        <p:spPr bwMode="auto">
          <a:xfrm>
            <a:off x="4694238" y="3806825"/>
            <a:ext cx="1587" cy="3238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2" name="Rectangle 5831"/>
          <p:cNvSpPr>
            <a:spLocks noChangeArrowheads="1"/>
          </p:cNvSpPr>
          <p:nvPr/>
        </p:nvSpPr>
        <p:spPr bwMode="auto">
          <a:xfrm>
            <a:off x="4694238" y="3806825"/>
            <a:ext cx="1587" cy="3238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3" name="Rectangle 5832"/>
          <p:cNvSpPr>
            <a:spLocks noChangeArrowheads="1"/>
          </p:cNvSpPr>
          <p:nvPr/>
        </p:nvSpPr>
        <p:spPr bwMode="auto">
          <a:xfrm>
            <a:off x="4695825" y="3806825"/>
            <a:ext cx="1588" cy="3238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4" name="Rectangle 5833"/>
          <p:cNvSpPr>
            <a:spLocks noChangeArrowheads="1"/>
          </p:cNvSpPr>
          <p:nvPr/>
        </p:nvSpPr>
        <p:spPr bwMode="auto">
          <a:xfrm>
            <a:off x="4697413" y="3806825"/>
            <a:ext cx="1587" cy="3238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5" name="Rectangle 5834"/>
          <p:cNvSpPr>
            <a:spLocks noChangeArrowheads="1"/>
          </p:cNvSpPr>
          <p:nvPr/>
        </p:nvSpPr>
        <p:spPr bwMode="auto">
          <a:xfrm>
            <a:off x="4697413" y="3806825"/>
            <a:ext cx="1587" cy="3238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6" name="Rectangle 5835"/>
          <p:cNvSpPr>
            <a:spLocks noChangeArrowheads="1"/>
          </p:cNvSpPr>
          <p:nvPr/>
        </p:nvSpPr>
        <p:spPr bwMode="auto">
          <a:xfrm>
            <a:off x="4699000" y="3806825"/>
            <a:ext cx="1588" cy="3238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7" name="Rectangle 5836"/>
          <p:cNvSpPr>
            <a:spLocks noChangeArrowheads="1"/>
          </p:cNvSpPr>
          <p:nvPr/>
        </p:nvSpPr>
        <p:spPr bwMode="auto">
          <a:xfrm>
            <a:off x="4700588" y="3806825"/>
            <a:ext cx="1587" cy="3238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8" name="Rectangle 5837"/>
          <p:cNvSpPr>
            <a:spLocks noChangeArrowheads="1"/>
          </p:cNvSpPr>
          <p:nvPr/>
        </p:nvSpPr>
        <p:spPr bwMode="auto">
          <a:xfrm>
            <a:off x="4700588" y="3806825"/>
            <a:ext cx="1587" cy="3238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9" name="Rectangle 5838"/>
          <p:cNvSpPr>
            <a:spLocks noChangeArrowheads="1"/>
          </p:cNvSpPr>
          <p:nvPr/>
        </p:nvSpPr>
        <p:spPr bwMode="auto">
          <a:xfrm>
            <a:off x="4702175" y="3806825"/>
            <a:ext cx="1588" cy="3238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0" name="Rectangle 5839"/>
          <p:cNvSpPr>
            <a:spLocks noChangeArrowheads="1"/>
          </p:cNvSpPr>
          <p:nvPr/>
        </p:nvSpPr>
        <p:spPr bwMode="auto">
          <a:xfrm>
            <a:off x="4703763" y="3806825"/>
            <a:ext cx="1587" cy="3238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1" name="Rectangle 5840"/>
          <p:cNvSpPr>
            <a:spLocks noChangeArrowheads="1"/>
          </p:cNvSpPr>
          <p:nvPr/>
        </p:nvSpPr>
        <p:spPr bwMode="auto">
          <a:xfrm>
            <a:off x="4703763" y="3806825"/>
            <a:ext cx="1587" cy="323850"/>
          </a:xfrm>
          <a:prstGeom prst="rect">
            <a:avLst/>
          </a:prstGeom>
          <a:solidFill>
            <a:srgbClr val="65656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2" name="Rectangle 5841"/>
          <p:cNvSpPr>
            <a:spLocks noChangeArrowheads="1"/>
          </p:cNvSpPr>
          <p:nvPr/>
        </p:nvSpPr>
        <p:spPr bwMode="auto">
          <a:xfrm>
            <a:off x="4705350" y="3806825"/>
            <a:ext cx="1588" cy="323850"/>
          </a:xfrm>
          <a:prstGeom prst="rect">
            <a:avLst/>
          </a:prstGeom>
          <a:solidFill>
            <a:srgbClr val="61616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3" name="Rectangle 5842"/>
          <p:cNvSpPr>
            <a:spLocks noChangeArrowheads="1"/>
          </p:cNvSpPr>
          <p:nvPr/>
        </p:nvSpPr>
        <p:spPr bwMode="auto">
          <a:xfrm>
            <a:off x="4705350" y="3806825"/>
            <a:ext cx="1588" cy="323850"/>
          </a:xfrm>
          <a:prstGeom prst="rect">
            <a:avLst/>
          </a:prstGeom>
          <a:solidFill>
            <a:srgbClr val="5D5D5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4" name="Rectangle 5843"/>
          <p:cNvSpPr>
            <a:spLocks noChangeArrowheads="1"/>
          </p:cNvSpPr>
          <p:nvPr/>
        </p:nvSpPr>
        <p:spPr bwMode="auto">
          <a:xfrm>
            <a:off x="4706938" y="3806825"/>
            <a:ext cx="1587" cy="323850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5" name="Rectangle 5844"/>
          <p:cNvSpPr>
            <a:spLocks noChangeArrowheads="1"/>
          </p:cNvSpPr>
          <p:nvPr/>
        </p:nvSpPr>
        <p:spPr bwMode="auto">
          <a:xfrm>
            <a:off x="4708525" y="3806825"/>
            <a:ext cx="1588" cy="323850"/>
          </a:xfrm>
          <a:prstGeom prst="rect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6" name="Rectangle 5845"/>
          <p:cNvSpPr>
            <a:spLocks noChangeArrowheads="1"/>
          </p:cNvSpPr>
          <p:nvPr/>
        </p:nvSpPr>
        <p:spPr bwMode="auto">
          <a:xfrm>
            <a:off x="4708525" y="3806825"/>
            <a:ext cx="1588" cy="323850"/>
          </a:xfrm>
          <a:prstGeom prst="rect">
            <a:avLst/>
          </a:prstGeom>
          <a:solidFill>
            <a:srgbClr val="51515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7" name="Rectangle 5846"/>
          <p:cNvSpPr>
            <a:spLocks noChangeArrowheads="1"/>
          </p:cNvSpPr>
          <p:nvPr/>
        </p:nvSpPr>
        <p:spPr bwMode="auto">
          <a:xfrm>
            <a:off x="4710113" y="3806825"/>
            <a:ext cx="1587" cy="323850"/>
          </a:xfrm>
          <a:prstGeom prst="rect">
            <a:avLst/>
          </a:prstGeom>
          <a:solidFill>
            <a:srgbClr val="4E4E4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8" name="Rectangle 5847"/>
          <p:cNvSpPr>
            <a:spLocks noChangeArrowheads="1"/>
          </p:cNvSpPr>
          <p:nvPr/>
        </p:nvSpPr>
        <p:spPr bwMode="auto">
          <a:xfrm>
            <a:off x="4711700" y="3806825"/>
            <a:ext cx="1588" cy="323850"/>
          </a:xfrm>
          <a:prstGeom prst="rect">
            <a:avLst/>
          </a:prstGeom>
          <a:solidFill>
            <a:srgbClr val="4A4A4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9" name="Rectangle 5848"/>
          <p:cNvSpPr>
            <a:spLocks noChangeArrowheads="1"/>
          </p:cNvSpPr>
          <p:nvPr/>
        </p:nvSpPr>
        <p:spPr bwMode="auto">
          <a:xfrm>
            <a:off x="4711700" y="3806825"/>
            <a:ext cx="1588" cy="323850"/>
          </a:xfrm>
          <a:prstGeom prst="rect">
            <a:avLst/>
          </a:prstGeom>
          <a:solidFill>
            <a:srgbClr val="46464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0" name="Rectangle 5849"/>
          <p:cNvSpPr>
            <a:spLocks noChangeArrowheads="1"/>
          </p:cNvSpPr>
          <p:nvPr/>
        </p:nvSpPr>
        <p:spPr bwMode="auto">
          <a:xfrm>
            <a:off x="4713288" y="3806825"/>
            <a:ext cx="1587" cy="323850"/>
          </a:xfrm>
          <a:prstGeom prst="rect">
            <a:avLst/>
          </a:prstGeom>
          <a:solidFill>
            <a:srgbClr val="43434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1" name="Rectangle 5850"/>
          <p:cNvSpPr>
            <a:spLocks noChangeArrowheads="1"/>
          </p:cNvSpPr>
          <p:nvPr/>
        </p:nvSpPr>
        <p:spPr bwMode="auto">
          <a:xfrm>
            <a:off x="4713288" y="3806825"/>
            <a:ext cx="1587" cy="323850"/>
          </a:xfrm>
          <a:prstGeom prst="rect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2" name="Rectangle 5851"/>
          <p:cNvSpPr>
            <a:spLocks noChangeArrowheads="1"/>
          </p:cNvSpPr>
          <p:nvPr/>
        </p:nvSpPr>
        <p:spPr bwMode="auto">
          <a:xfrm>
            <a:off x="4714875" y="3806825"/>
            <a:ext cx="1588" cy="323850"/>
          </a:xfrm>
          <a:prstGeom prst="rect">
            <a:avLst/>
          </a:prstGeom>
          <a:solidFill>
            <a:srgbClr val="3B3B3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3" name="Rectangle 5852"/>
          <p:cNvSpPr>
            <a:spLocks noChangeArrowheads="1"/>
          </p:cNvSpPr>
          <p:nvPr/>
        </p:nvSpPr>
        <p:spPr bwMode="auto">
          <a:xfrm>
            <a:off x="4716463" y="3806825"/>
            <a:ext cx="1587" cy="323850"/>
          </a:xfrm>
          <a:prstGeom prst="rect">
            <a:avLst/>
          </a:prstGeom>
          <a:solidFill>
            <a:srgbClr val="38383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4" name="Rectangle 5853"/>
          <p:cNvSpPr>
            <a:spLocks noChangeArrowheads="1"/>
          </p:cNvSpPr>
          <p:nvPr/>
        </p:nvSpPr>
        <p:spPr bwMode="auto">
          <a:xfrm>
            <a:off x="4716463" y="3806825"/>
            <a:ext cx="1587" cy="323850"/>
          </a:xfrm>
          <a:prstGeom prst="rect">
            <a:avLst/>
          </a:prstGeom>
          <a:solidFill>
            <a:srgbClr val="34343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5" name="Rectangle 5854"/>
          <p:cNvSpPr>
            <a:spLocks noChangeArrowheads="1"/>
          </p:cNvSpPr>
          <p:nvPr/>
        </p:nvSpPr>
        <p:spPr bwMode="auto">
          <a:xfrm>
            <a:off x="4718050" y="3806825"/>
            <a:ext cx="1588" cy="323850"/>
          </a:xfrm>
          <a:prstGeom prst="rect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6" name="Rectangle 5855"/>
          <p:cNvSpPr>
            <a:spLocks noChangeArrowheads="1"/>
          </p:cNvSpPr>
          <p:nvPr/>
        </p:nvSpPr>
        <p:spPr bwMode="auto">
          <a:xfrm>
            <a:off x="4719638" y="3806825"/>
            <a:ext cx="1587" cy="323850"/>
          </a:xfrm>
          <a:prstGeom prst="rect">
            <a:avLst/>
          </a:prstGeom>
          <a:solidFill>
            <a:srgbClr val="2D2D2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7" name="Rectangle 5856"/>
          <p:cNvSpPr>
            <a:spLocks noChangeArrowheads="1"/>
          </p:cNvSpPr>
          <p:nvPr/>
        </p:nvSpPr>
        <p:spPr bwMode="auto">
          <a:xfrm>
            <a:off x="4719638" y="3806825"/>
            <a:ext cx="1587" cy="323850"/>
          </a:xfrm>
          <a:prstGeom prst="rect">
            <a:avLst/>
          </a:prstGeom>
          <a:solidFill>
            <a:srgbClr val="29292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8" name="Rectangle 5857"/>
          <p:cNvSpPr>
            <a:spLocks noChangeArrowheads="1"/>
          </p:cNvSpPr>
          <p:nvPr/>
        </p:nvSpPr>
        <p:spPr bwMode="auto">
          <a:xfrm>
            <a:off x="4721225" y="3806825"/>
            <a:ext cx="1588" cy="323850"/>
          </a:xfrm>
          <a:prstGeom prst="rect">
            <a:avLst/>
          </a:prstGeom>
          <a:solidFill>
            <a:srgbClr val="25252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9" name="Rectangle 5858"/>
          <p:cNvSpPr>
            <a:spLocks noChangeArrowheads="1"/>
          </p:cNvSpPr>
          <p:nvPr/>
        </p:nvSpPr>
        <p:spPr bwMode="auto">
          <a:xfrm>
            <a:off x="4722813" y="3806825"/>
            <a:ext cx="1587" cy="323850"/>
          </a:xfrm>
          <a:prstGeom prst="rect">
            <a:avLst/>
          </a:prstGeom>
          <a:solidFill>
            <a:srgbClr val="21212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0" name="Rectangle 5859"/>
          <p:cNvSpPr>
            <a:spLocks noChangeArrowheads="1"/>
          </p:cNvSpPr>
          <p:nvPr/>
        </p:nvSpPr>
        <p:spPr bwMode="auto">
          <a:xfrm>
            <a:off x="4722813" y="3806825"/>
            <a:ext cx="1587" cy="323850"/>
          </a:xfrm>
          <a:prstGeom prst="rect">
            <a:avLst/>
          </a:prstGeom>
          <a:solidFill>
            <a:srgbClr val="1E1E1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1" name="Rectangle 5860"/>
          <p:cNvSpPr>
            <a:spLocks noChangeArrowheads="1"/>
          </p:cNvSpPr>
          <p:nvPr/>
        </p:nvSpPr>
        <p:spPr bwMode="auto">
          <a:xfrm>
            <a:off x="4724400" y="3806825"/>
            <a:ext cx="19050" cy="330200"/>
          </a:xfrm>
          <a:prstGeom prst="rect">
            <a:avLst/>
          </a:prstGeom>
          <a:solidFill>
            <a:srgbClr val="1A1A1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2" name="Rectangle 5861"/>
          <p:cNvSpPr>
            <a:spLocks noChangeArrowheads="1"/>
          </p:cNvSpPr>
          <p:nvPr/>
        </p:nvSpPr>
        <p:spPr bwMode="auto">
          <a:xfrm>
            <a:off x="4537075" y="3952875"/>
            <a:ext cx="85725" cy="1270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3" name="Freeform 5862"/>
          <p:cNvSpPr>
            <a:spLocks/>
          </p:cNvSpPr>
          <p:nvPr/>
        </p:nvSpPr>
        <p:spPr bwMode="auto">
          <a:xfrm>
            <a:off x="4537075" y="3930650"/>
            <a:ext cx="107950" cy="22225"/>
          </a:xfrm>
          <a:custGeom>
            <a:avLst/>
            <a:gdLst>
              <a:gd name="T0" fmla="*/ 0 w 136"/>
              <a:gd name="T1" fmla="*/ 2147483647 h 27"/>
              <a:gd name="T2" fmla="*/ 2147483647 w 136"/>
              <a:gd name="T3" fmla="*/ 0 h 27"/>
              <a:gd name="T4" fmla="*/ 2147483647 w 136"/>
              <a:gd name="T5" fmla="*/ 0 h 27"/>
              <a:gd name="T6" fmla="*/ 2147483647 w 136"/>
              <a:gd name="T7" fmla="*/ 2147483647 h 27"/>
              <a:gd name="T8" fmla="*/ 0 w 136"/>
              <a:gd name="T9" fmla="*/ 2147483647 h 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6"/>
              <a:gd name="T16" fmla="*/ 0 h 27"/>
              <a:gd name="T17" fmla="*/ 136 w 136"/>
              <a:gd name="T18" fmla="*/ 27 h 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6" h="27">
                <a:moveTo>
                  <a:pt x="0" y="27"/>
                </a:moveTo>
                <a:lnTo>
                  <a:pt x="27" y="0"/>
                </a:lnTo>
                <a:lnTo>
                  <a:pt x="136" y="0"/>
                </a:lnTo>
                <a:lnTo>
                  <a:pt x="108" y="27"/>
                </a:lnTo>
                <a:lnTo>
                  <a:pt x="0" y="27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4" name="Freeform 5863"/>
          <p:cNvSpPr>
            <a:spLocks/>
          </p:cNvSpPr>
          <p:nvPr/>
        </p:nvSpPr>
        <p:spPr bwMode="auto">
          <a:xfrm>
            <a:off x="4622800" y="3930650"/>
            <a:ext cx="22225" cy="149225"/>
          </a:xfrm>
          <a:custGeom>
            <a:avLst/>
            <a:gdLst>
              <a:gd name="T0" fmla="*/ 0 w 28"/>
              <a:gd name="T1" fmla="*/ 2147483647 h 188"/>
              <a:gd name="T2" fmla="*/ 0 w 28"/>
              <a:gd name="T3" fmla="*/ 2147483647 h 188"/>
              <a:gd name="T4" fmla="*/ 2147483647 w 28"/>
              <a:gd name="T5" fmla="*/ 2147483647 h 188"/>
              <a:gd name="T6" fmla="*/ 2147483647 w 28"/>
              <a:gd name="T7" fmla="*/ 0 h 188"/>
              <a:gd name="T8" fmla="*/ 0 w 28"/>
              <a:gd name="T9" fmla="*/ 2147483647 h 1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188"/>
              <a:gd name="T17" fmla="*/ 28 w 28"/>
              <a:gd name="T18" fmla="*/ 188 h 1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188">
                <a:moveTo>
                  <a:pt x="0" y="27"/>
                </a:moveTo>
                <a:lnTo>
                  <a:pt x="0" y="188"/>
                </a:lnTo>
                <a:lnTo>
                  <a:pt x="28" y="160"/>
                </a:lnTo>
                <a:lnTo>
                  <a:pt x="28" y="0"/>
                </a:lnTo>
                <a:lnTo>
                  <a:pt x="0" y="27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5" name="Freeform 5864"/>
          <p:cNvSpPr>
            <a:spLocks/>
          </p:cNvSpPr>
          <p:nvPr/>
        </p:nvSpPr>
        <p:spPr bwMode="auto">
          <a:xfrm>
            <a:off x="4641850" y="3736975"/>
            <a:ext cx="101600" cy="69850"/>
          </a:xfrm>
          <a:custGeom>
            <a:avLst/>
            <a:gdLst>
              <a:gd name="T0" fmla="*/ 0 w 129"/>
              <a:gd name="T1" fmla="*/ 2147483647 h 88"/>
              <a:gd name="T2" fmla="*/ 2147483647 w 129"/>
              <a:gd name="T3" fmla="*/ 0 h 88"/>
              <a:gd name="T4" fmla="*/ 2147483647 w 129"/>
              <a:gd name="T5" fmla="*/ 2147483647 h 88"/>
              <a:gd name="T6" fmla="*/ 0 w 129"/>
              <a:gd name="T7" fmla="*/ 2147483647 h 88"/>
              <a:gd name="T8" fmla="*/ 0 w 129"/>
              <a:gd name="T9" fmla="*/ 2147483647 h 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9"/>
              <a:gd name="T16" fmla="*/ 0 h 88"/>
              <a:gd name="T17" fmla="*/ 129 w 129"/>
              <a:gd name="T18" fmla="*/ 88 h 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9" h="88">
                <a:moveTo>
                  <a:pt x="0" y="88"/>
                </a:moveTo>
                <a:lnTo>
                  <a:pt x="64" y="0"/>
                </a:lnTo>
                <a:lnTo>
                  <a:pt x="129" y="88"/>
                </a:lnTo>
                <a:lnTo>
                  <a:pt x="0" y="8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8256" name="Picture 5865"/>
          <p:cNvPicPr>
            <a:picLocks noChangeAspect="1" noChangeArrowheads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263" y="3735388"/>
            <a:ext cx="103187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257" name="Freeform 5866"/>
          <p:cNvSpPr>
            <a:spLocks/>
          </p:cNvSpPr>
          <p:nvPr/>
        </p:nvSpPr>
        <p:spPr bwMode="auto">
          <a:xfrm>
            <a:off x="4692650" y="3735388"/>
            <a:ext cx="50800" cy="71437"/>
          </a:xfrm>
          <a:custGeom>
            <a:avLst/>
            <a:gdLst>
              <a:gd name="T0" fmla="*/ 2147483647 w 64"/>
              <a:gd name="T1" fmla="*/ 2147483647 h 88"/>
              <a:gd name="T2" fmla="*/ 0 w 64"/>
              <a:gd name="T3" fmla="*/ 0 h 88"/>
              <a:gd name="T4" fmla="*/ 2147483647 w 64"/>
              <a:gd name="T5" fmla="*/ 2147483647 h 88"/>
              <a:gd name="T6" fmla="*/ 2147483647 w 64"/>
              <a:gd name="T7" fmla="*/ 2147483647 h 88"/>
              <a:gd name="T8" fmla="*/ 0 60000 65536"/>
              <a:gd name="T9" fmla="*/ 0 60000 65536"/>
              <a:gd name="T10" fmla="*/ 0 60000 65536"/>
              <a:gd name="T11" fmla="*/ 0 60000 65536"/>
              <a:gd name="T12" fmla="*/ 0 w 64"/>
              <a:gd name="T13" fmla="*/ 0 h 88"/>
              <a:gd name="T14" fmla="*/ 64 w 64"/>
              <a:gd name="T15" fmla="*/ 88 h 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4" h="88">
                <a:moveTo>
                  <a:pt x="40" y="88"/>
                </a:moveTo>
                <a:lnTo>
                  <a:pt x="0" y="0"/>
                </a:lnTo>
                <a:lnTo>
                  <a:pt x="64" y="88"/>
                </a:lnTo>
                <a:lnTo>
                  <a:pt x="40" y="88"/>
                </a:lnTo>
                <a:close/>
              </a:path>
            </a:pathLst>
          </a:custGeom>
          <a:solidFill>
            <a:srgbClr val="1A1A1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8" name="Rectangle 5867"/>
          <p:cNvSpPr>
            <a:spLocks noChangeArrowheads="1"/>
          </p:cNvSpPr>
          <p:nvPr/>
        </p:nvSpPr>
        <p:spPr bwMode="auto">
          <a:xfrm>
            <a:off x="4506913" y="3863975"/>
            <a:ext cx="84137" cy="307975"/>
          </a:xfrm>
          <a:prstGeom prst="rect">
            <a:avLst/>
          </a:prstGeom>
          <a:blipFill dpi="0" rotWithShape="0">
            <a:blip r:embed="rId7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9" name="Freeform 5868"/>
          <p:cNvSpPr>
            <a:spLocks/>
          </p:cNvSpPr>
          <p:nvPr/>
        </p:nvSpPr>
        <p:spPr bwMode="auto">
          <a:xfrm>
            <a:off x="4591050" y="3851275"/>
            <a:ext cx="12700" cy="320675"/>
          </a:xfrm>
          <a:custGeom>
            <a:avLst/>
            <a:gdLst>
              <a:gd name="T0" fmla="*/ 0 w 16"/>
              <a:gd name="T1" fmla="*/ 2147483647 h 404"/>
              <a:gd name="T2" fmla="*/ 2147483647 w 16"/>
              <a:gd name="T3" fmla="*/ 0 h 404"/>
              <a:gd name="T4" fmla="*/ 2147483647 w 16"/>
              <a:gd name="T5" fmla="*/ 2147483647 h 404"/>
              <a:gd name="T6" fmla="*/ 0 w 16"/>
              <a:gd name="T7" fmla="*/ 2147483647 h 404"/>
              <a:gd name="T8" fmla="*/ 0 w 16"/>
              <a:gd name="T9" fmla="*/ 2147483647 h 4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"/>
              <a:gd name="T16" fmla="*/ 0 h 404"/>
              <a:gd name="T17" fmla="*/ 16 w 16"/>
              <a:gd name="T18" fmla="*/ 404 h 40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" h="404">
                <a:moveTo>
                  <a:pt x="0" y="15"/>
                </a:moveTo>
                <a:lnTo>
                  <a:pt x="16" y="0"/>
                </a:lnTo>
                <a:lnTo>
                  <a:pt x="16" y="389"/>
                </a:lnTo>
                <a:lnTo>
                  <a:pt x="0" y="404"/>
                </a:lnTo>
                <a:lnTo>
                  <a:pt x="0" y="15"/>
                </a:lnTo>
                <a:close/>
              </a:path>
            </a:pathLst>
          </a:custGeom>
          <a:solidFill>
            <a:srgbClr val="8A8A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0" name="Freeform 5869"/>
          <p:cNvSpPr>
            <a:spLocks/>
          </p:cNvSpPr>
          <p:nvPr/>
        </p:nvSpPr>
        <p:spPr bwMode="auto">
          <a:xfrm>
            <a:off x="4506913" y="3851275"/>
            <a:ext cx="96837" cy="12700"/>
          </a:xfrm>
          <a:custGeom>
            <a:avLst/>
            <a:gdLst>
              <a:gd name="T0" fmla="*/ 2147483647 w 121"/>
              <a:gd name="T1" fmla="*/ 0 h 15"/>
              <a:gd name="T2" fmla="*/ 2147483647 w 121"/>
              <a:gd name="T3" fmla="*/ 0 h 15"/>
              <a:gd name="T4" fmla="*/ 0 w 121"/>
              <a:gd name="T5" fmla="*/ 2147483647 h 15"/>
              <a:gd name="T6" fmla="*/ 2147483647 w 121"/>
              <a:gd name="T7" fmla="*/ 2147483647 h 15"/>
              <a:gd name="T8" fmla="*/ 2147483647 w 121"/>
              <a:gd name="T9" fmla="*/ 0 h 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1"/>
              <a:gd name="T16" fmla="*/ 0 h 15"/>
              <a:gd name="T17" fmla="*/ 121 w 121"/>
              <a:gd name="T18" fmla="*/ 15 h 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1" h="15">
                <a:moveTo>
                  <a:pt x="121" y="0"/>
                </a:moveTo>
                <a:lnTo>
                  <a:pt x="16" y="0"/>
                </a:lnTo>
                <a:lnTo>
                  <a:pt x="0" y="15"/>
                </a:lnTo>
                <a:lnTo>
                  <a:pt x="105" y="15"/>
                </a:lnTo>
                <a:lnTo>
                  <a:pt x="121" y="0"/>
                </a:lnTo>
                <a:close/>
              </a:path>
            </a:pathLst>
          </a:custGeom>
          <a:solidFill>
            <a:srgbClr val="8A8A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1" name="Rectangle 5870"/>
          <p:cNvSpPr>
            <a:spLocks noChangeArrowheads="1"/>
          </p:cNvSpPr>
          <p:nvPr/>
        </p:nvSpPr>
        <p:spPr bwMode="auto">
          <a:xfrm>
            <a:off x="4594225" y="4044950"/>
            <a:ext cx="82550" cy="13017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2" name="Freeform 5871"/>
          <p:cNvSpPr>
            <a:spLocks/>
          </p:cNvSpPr>
          <p:nvPr/>
        </p:nvSpPr>
        <p:spPr bwMode="auto">
          <a:xfrm>
            <a:off x="4594225" y="4013200"/>
            <a:ext cx="114300" cy="31750"/>
          </a:xfrm>
          <a:custGeom>
            <a:avLst/>
            <a:gdLst>
              <a:gd name="T0" fmla="*/ 0 w 143"/>
              <a:gd name="T1" fmla="*/ 2147483647 h 40"/>
              <a:gd name="T2" fmla="*/ 2147483647 w 143"/>
              <a:gd name="T3" fmla="*/ 0 h 40"/>
              <a:gd name="T4" fmla="*/ 2147483647 w 143"/>
              <a:gd name="T5" fmla="*/ 0 h 40"/>
              <a:gd name="T6" fmla="*/ 2147483647 w 143"/>
              <a:gd name="T7" fmla="*/ 2147483647 h 40"/>
              <a:gd name="T8" fmla="*/ 0 w 143"/>
              <a:gd name="T9" fmla="*/ 2147483647 h 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3"/>
              <a:gd name="T16" fmla="*/ 0 h 40"/>
              <a:gd name="T17" fmla="*/ 143 w 143"/>
              <a:gd name="T18" fmla="*/ 40 h 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3" h="40">
                <a:moveTo>
                  <a:pt x="0" y="40"/>
                </a:moveTo>
                <a:lnTo>
                  <a:pt x="40" y="0"/>
                </a:lnTo>
                <a:lnTo>
                  <a:pt x="143" y="0"/>
                </a:lnTo>
                <a:lnTo>
                  <a:pt x="104" y="40"/>
                </a:lnTo>
                <a:lnTo>
                  <a:pt x="0" y="40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3" name="Freeform 5872"/>
          <p:cNvSpPr>
            <a:spLocks/>
          </p:cNvSpPr>
          <p:nvPr/>
        </p:nvSpPr>
        <p:spPr bwMode="auto">
          <a:xfrm>
            <a:off x="4676775" y="4013200"/>
            <a:ext cx="31750" cy="158750"/>
          </a:xfrm>
          <a:custGeom>
            <a:avLst/>
            <a:gdLst>
              <a:gd name="T0" fmla="*/ 0 w 39"/>
              <a:gd name="T1" fmla="*/ 2147483647 h 200"/>
              <a:gd name="T2" fmla="*/ 0 w 39"/>
              <a:gd name="T3" fmla="*/ 2147483647 h 200"/>
              <a:gd name="T4" fmla="*/ 2147483647 w 39"/>
              <a:gd name="T5" fmla="*/ 2147483647 h 200"/>
              <a:gd name="T6" fmla="*/ 2147483647 w 39"/>
              <a:gd name="T7" fmla="*/ 0 h 200"/>
              <a:gd name="T8" fmla="*/ 0 w 39"/>
              <a:gd name="T9" fmla="*/ 2147483647 h 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200"/>
              <a:gd name="T17" fmla="*/ 39 w 39"/>
              <a:gd name="T18" fmla="*/ 200 h 2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200">
                <a:moveTo>
                  <a:pt x="0" y="40"/>
                </a:moveTo>
                <a:lnTo>
                  <a:pt x="0" y="200"/>
                </a:lnTo>
                <a:lnTo>
                  <a:pt x="39" y="161"/>
                </a:lnTo>
                <a:lnTo>
                  <a:pt x="39" y="0"/>
                </a:lnTo>
                <a:lnTo>
                  <a:pt x="0" y="40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4" name="Freeform 5873"/>
          <p:cNvSpPr>
            <a:spLocks/>
          </p:cNvSpPr>
          <p:nvPr/>
        </p:nvSpPr>
        <p:spPr bwMode="auto">
          <a:xfrm>
            <a:off x="4605338" y="3992563"/>
            <a:ext cx="90487" cy="49212"/>
          </a:xfrm>
          <a:custGeom>
            <a:avLst/>
            <a:gdLst>
              <a:gd name="T0" fmla="*/ 2147483647 w 115"/>
              <a:gd name="T1" fmla="*/ 2147483647 h 62"/>
              <a:gd name="T2" fmla="*/ 2147483647 w 115"/>
              <a:gd name="T3" fmla="*/ 2147483647 h 62"/>
              <a:gd name="T4" fmla="*/ 2147483647 w 115"/>
              <a:gd name="T5" fmla="*/ 2147483647 h 62"/>
              <a:gd name="T6" fmla="*/ 2147483647 w 115"/>
              <a:gd name="T7" fmla="*/ 2147483647 h 62"/>
              <a:gd name="T8" fmla="*/ 2147483647 w 115"/>
              <a:gd name="T9" fmla="*/ 2147483647 h 62"/>
              <a:gd name="T10" fmla="*/ 2147483647 w 115"/>
              <a:gd name="T11" fmla="*/ 2147483647 h 62"/>
              <a:gd name="T12" fmla="*/ 2147483647 w 115"/>
              <a:gd name="T13" fmla="*/ 2147483647 h 62"/>
              <a:gd name="T14" fmla="*/ 2147483647 w 115"/>
              <a:gd name="T15" fmla="*/ 2147483647 h 62"/>
              <a:gd name="T16" fmla="*/ 2147483647 w 115"/>
              <a:gd name="T17" fmla="*/ 2147483647 h 62"/>
              <a:gd name="T18" fmla="*/ 2147483647 w 115"/>
              <a:gd name="T19" fmla="*/ 2147483647 h 62"/>
              <a:gd name="T20" fmla="*/ 2147483647 w 115"/>
              <a:gd name="T21" fmla="*/ 2147483647 h 62"/>
              <a:gd name="T22" fmla="*/ 2147483647 w 115"/>
              <a:gd name="T23" fmla="*/ 2147483647 h 62"/>
              <a:gd name="T24" fmla="*/ 2147483647 w 115"/>
              <a:gd name="T25" fmla="*/ 0 h 62"/>
              <a:gd name="T26" fmla="*/ 2147483647 w 115"/>
              <a:gd name="T27" fmla="*/ 0 h 62"/>
              <a:gd name="T28" fmla="*/ 2147483647 w 115"/>
              <a:gd name="T29" fmla="*/ 2147483647 h 62"/>
              <a:gd name="T30" fmla="*/ 2147483647 w 115"/>
              <a:gd name="T31" fmla="*/ 2147483647 h 62"/>
              <a:gd name="T32" fmla="*/ 2147483647 w 115"/>
              <a:gd name="T33" fmla="*/ 2147483647 h 62"/>
              <a:gd name="T34" fmla="*/ 2147483647 w 115"/>
              <a:gd name="T35" fmla="*/ 2147483647 h 62"/>
              <a:gd name="T36" fmla="*/ 2147483647 w 115"/>
              <a:gd name="T37" fmla="*/ 2147483647 h 62"/>
              <a:gd name="T38" fmla="*/ 2147483647 w 115"/>
              <a:gd name="T39" fmla="*/ 2147483647 h 62"/>
              <a:gd name="T40" fmla="*/ 2147483647 w 115"/>
              <a:gd name="T41" fmla="*/ 2147483647 h 62"/>
              <a:gd name="T42" fmla="*/ 2147483647 w 115"/>
              <a:gd name="T43" fmla="*/ 2147483647 h 62"/>
              <a:gd name="T44" fmla="*/ 2147483647 w 115"/>
              <a:gd name="T45" fmla="*/ 2147483647 h 62"/>
              <a:gd name="T46" fmla="*/ 2147483647 w 115"/>
              <a:gd name="T47" fmla="*/ 2147483647 h 62"/>
              <a:gd name="T48" fmla="*/ 0 w 115"/>
              <a:gd name="T49" fmla="*/ 2147483647 h 62"/>
              <a:gd name="T50" fmla="*/ 0 w 115"/>
              <a:gd name="T51" fmla="*/ 2147483647 h 62"/>
              <a:gd name="T52" fmla="*/ 2147483647 w 115"/>
              <a:gd name="T53" fmla="*/ 2147483647 h 62"/>
              <a:gd name="T54" fmla="*/ 2147483647 w 115"/>
              <a:gd name="T55" fmla="*/ 2147483647 h 62"/>
              <a:gd name="T56" fmla="*/ 2147483647 w 115"/>
              <a:gd name="T57" fmla="*/ 2147483647 h 62"/>
              <a:gd name="T58" fmla="*/ 2147483647 w 115"/>
              <a:gd name="T59" fmla="*/ 2147483647 h 62"/>
              <a:gd name="T60" fmla="*/ 2147483647 w 115"/>
              <a:gd name="T61" fmla="*/ 2147483647 h 62"/>
              <a:gd name="T62" fmla="*/ 2147483647 w 115"/>
              <a:gd name="T63" fmla="*/ 2147483647 h 62"/>
              <a:gd name="T64" fmla="*/ 2147483647 w 115"/>
              <a:gd name="T65" fmla="*/ 2147483647 h 62"/>
              <a:gd name="T66" fmla="*/ 2147483647 w 115"/>
              <a:gd name="T67" fmla="*/ 2147483647 h 62"/>
              <a:gd name="T68" fmla="*/ 2147483647 w 115"/>
              <a:gd name="T69" fmla="*/ 2147483647 h 62"/>
              <a:gd name="T70" fmla="*/ 2147483647 w 115"/>
              <a:gd name="T71" fmla="*/ 2147483647 h 62"/>
              <a:gd name="T72" fmla="*/ 2147483647 w 115"/>
              <a:gd name="T73" fmla="*/ 2147483647 h 62"/>
              <a:gd name="T74" fmla="*/ 2147483647 w 115"/>
              <a:gd name="T75" fmla="*/ 2147483647 h 62"/>
              <a:gd name="T76" fmla="*/ 2147483647 w 115"/>
              <a:gd name="T77" fmla="*/ 2147483647 h 62"/>
              <a:gd name="T78" fmla="*/ 2147483647 w 115"/>
              <a:gd name="T79" fmla="*/ 2147483647 h 62"/>
              <a:gd name="T80" fmla="*/ 2147483647 w 115"/>
              <a:gd name="T81" fmla="*/ 2147483647 h 62"/>
              <a:gd name="T82" fmla="*/ 2147483647 w 115"/>
              <a:gd name="T83" fmla="*/ 2147483647 h 6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15"/>
              <a:gd name="T127" fmla="*/ 0 h 62"/>
              <a:gd name="T128" fmla="*/ 115 w 115"/>
              <a:gd name="T129" fmla="*/ 62 h 62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15" h="62">
                <a:moveTo>
                  <a:pt x="115" y="40"/>
                </a:moveTo>
                <a:lnTo>
                  <a:pt x="113" y="34"/>
                </a:lnTo>
                <a:lnTo>
                  <a:pt x="110" y="29"/>
                </a:lnTo>
                <a:lnTo>
                  <a:pt x="106" y="24"/>
                </a:lnTo>
                <a:lnTo>
                  <a:pt x="103" y="20"/>
                </a:lnTo>
                <a:lnTo>
                  <a:pt x="99" y="15"/>
                </a:lnTo>
                <a:lnTo>
                  <a:pt x="94" y="11"/>
                </a:lnTo>
                <a:lnTo>
                  <a:pt x="90" y="9"/>
                </a:lnTo>
                <a:lnTo>
                  <a:pt x="85" y="6"/>
                </a:lnTo>
                <a:lnTo>
                  <a:pt x="79" y="4"/>
                </a:lnTo>
                <a:lnTo>
                  <a:pt x="74" y="2"/>
                </a:lnTo>
                <a:lnTo>
                  <a:pt x="69" y="1"/>
                </a:lnTo>
                <a:lnTo>
                  <a:pt x="62" y="0"/>
                </a:lnTo>
                <a:lnTo>
                  <a:pt x="57" y="0"/>
                </a:lnTo>
                <a:lnTo>
                  <a:pt x="51" y="1"/>
                </a:lnTo>
                <a:lnTo>
                  <a:pt x="46" y="2"/>
                </a:lnTo>
                <a:lnTo>
                  <a:pt x="40" y="4"/>
                </a:lnTo>
                <a:lnTo>
                  <a:pt x="32" y="8"/>
                </a:lnTo>
                <a:lnTo>
                  <a:pt x="24" y="13"/>
                </a:lnTo>
                <a:lnTo>
                  <a:pt x="18" y="19"/>
                </a:lnTo>
                <a:lnTo>
                  <a:pt x="12" y="25"/>
                </a:lnTo>
                <a:lnTo>
                  <a:pt x="8" y="33"/>
                </a:lnTo>
                <a:lnTo>
                  <a:pt x="4" y="42"/>
                </a:lnTo>
                <a:lnTo>
                  <a:pt x="2" y="50"/>
                </a:lnTo>
                <a:lnTo>
                  <a:pt x="0" y="54"/>
                </a:lnTo>
                <a:lnTo>
                  <a:pt x="0" y="59"/>
                </a:lnTo>
                <a:lnTo>
                  <a:pt x="9" y="61"/>
                </a:lnTo>
                <a:lnTo>
                  <a:pt x="17" y="62"/>
                </a:lnTo>
                <a:lnTo>
                  <a:pt x="26" y="62"/>
                </a:lnTo>
                <a:lnTo>
                  <a:pt x="34" y="62"/>
                </a:lnTo>
                <a:lnTo>
                  <a:pt x="42" y="62"/>
                </a:lnTo>
                <a:lnTo>
                  <a:pt x="51" y="62"/>
                </a:lnTo>
                <a:lnTo>
                  <a:pt x="58" y="62"/>
                </a:lnTo>
                <a:lnTo>
                  <a:pt x="66" y="61"/>
                </a:lnTo>
                <a:lnTo>
                  <a:pt x="74" y="59"/>
                </a:lnTo>
                <a:lnTo>
                  <a:pt x="80" y="57"/>
                </a:lnTo>
                <a:lnTo>
                  <a:pt x="87" y="55"/>
                </a:lnTo>
                <a:lnTo>
                  <a:pt x="94" y="53"/>
                </a:lnTo>
                <a:lnTo>
                  <a:pt x="100" y="50"/>
                </a:lnTo>
                <a:lnTo>
                  <a:pt x="105" y="48"/>
                </a:lnTo>
                <a:lnTo>
                  <a:pt x="110" y="44"/>
                </a:lnTo>
                <a:lnTo>
                  <a:pt x="115" y="4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8265" name="Picture 5874"/>
          <p:cNvPicPr>
            <a:picLocks noChangeAspect="1" noChangeArrowheads="1"/>
          </p:cNvPicPr>
          <p:nvPr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0" y="3992563"/>
            <a:ext cx="90488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266" name="Rectangle 5875"/>
          <p:cNvSpPr>
            <a:spLocks noChangeArrowheads="1"/>
          </p:cNvSpPr>
          <p:nvPr/>
        </p:nvSpPr>
        <p:spPr bwMode="auto">
          <a:xfrm>
            <a:off x="4445000" y="4073525"/>
            <a:ext cx="85725" cy="127000"/>
          </a:xfrm>
          <a:prstGeom prst="rect">
            <a:avLst/>
          </a:prstGeom>
          <a:solidFill>
            <a:srgbClr val="C663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7" name="Freeform 5876"/>
          <p:cNvSpPr>
            <a:spLocks/>
          </p:cNvSpPr>
          <p:nvPr/>
        </p:nvSpPr>
        <p:spPr bwMode="auto">
          <a:xfrm>
            <a:off x="4445000" y="4032250"/>
            <a:ext cx="127000" cy="41275"/>
          </a:xfrm>
          <a:custGeom>
            <a:avLst/>
            <a:gdLst>
              <a:gd name="T0" fmla="*/ 0 w 161"/>
              <a:gd name="T1" fmla="*/ 2147483647 h 52"/>
              <a:gd name="T2" fmla="*/ 2147483647 w 161"/>
              <a:gd name="T3" fmla="*/ 0 h 52"/>
              <a:gd name="T4" fmla="*/ 2147483647 w 161"/>
              <a:gd name="T5" fmla="*/ 0 h 52"/>
              <a:gd name="T6" fmla="*/ 2147483647 w 161"/>
              <a:gd name="T7" fmla="*/ 2147483647 h 52"/>
              <a:gd name="T8" fmla="*/ 0 w 161"/>
              <a:gd name="T9" fmla="*/ 2147483647 h 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1"/>
              <a:gd name="T16" fmla="*/ 0 h 52"/>
              <a:gd name="T17" fmla="*/ 161 w 161"/>
              <a:gd name="T18" fmla="*/ 52 h 5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1" h="52">
                <a:moveTo>
                  <a:pt x="0" y="52"/>
                </a:moveTo>
                <a:lnTo>
                  <a:pt x="52" y="0"/>
                </a:lnTo>
                <a:lnTo>
                  <a:pt x="161" y="0"/>
                </a:lnTo>
                <a:lnTo>
                  <a:pt x="109" y="52"/>
                </a:lnTo>
                <a:lnTo>
                  <a:pt x="0" y="52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8" name="Freeform 5877"/>
          <p:cNvSpPr>
            <a:spLocks/>
          </p:cNvSpPr>
          <p:nvPr/>
        </p:nvSpPr>
        <p:spPr bwMode="auto">
          <a:xfrm>
            <a:off x="4530725" y="4032250"/>
            <a:ext cx="41275" cy="168275"/>
          </a:xfrm>
          <a:custGeom>
            <a:avLst/>
            <a:gdLst>
              <a:gd name="T0" fmla="*/ 0 w 52"/>
              <a:gd name="T1" fmla="*/ 2147483647 h 212"/>
              <a:gd name="T2" fmla="*/ 0 w 52"/>
              <a:gd name="T3" fmla="*/ 2147483647 h 212"/>
              <a:gd name="T4" fmla="*/ 2147483647 w 52"/>
              <a:gd name="T5" fmla="*/ 2147483647 h 212"/>
              <a:gd name="T6" fmla="*/ 2147483647 w 52"/>
              <a:gd name="T7" fmla="*/ 0 h 212"/>
              <a:gd name="T8" fmla="*/ 0 w 52"/>
              <a:gd name="T9" fmla="*/ 2147483647 h 2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"/>
              <a:gd name="T16" fmla="*/ 0 h 212"/>
              <a:gd name="T17" fmla="*/ 52 w 52"/>
              <a:gd name="T18" fmla="*/ 212 h 2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" h="212">
                <a:moveTo>
                  <a:pt x="0" y="52"/>
                </a:moveTo>
                <a:lnTo>
                  <a:pt x="0" y="212"/>
                </a:lnTo>
                <a:lnTo>
                  <a:pt x="52" y="161"/>
                </a:lnTo>
                <a:lnTo>
                  <a:pt x="52" y="0"/>
                </a:lnTo>
                <a:lnTo>
                  <a:pt x="0" y="52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9" name="Rectangle 5878"/>
          <p:cNvSpPr>
            <a:spLocks noChangeArrowheads="1"/>
          </p:cNvSpPr>
          <p:nvPr/>
        </p:nvSpPr>
        <p:spPr bwMode="auto">
          <a:xfrm>
            <a:off x="4664075" y="4124325"/>
            <a:ext cx="79375" cy="9207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0" name="Freeform 5879"/>
          <p:cNvSpPr>
            <a:spLocks/>
          </p:cNvSpPr>
          <p:nvPr/>
        </p:nvSpPr>
        <p:spPr bwMode="auto">
          <a:xfrm>
            <a:off x="4664075" y="4105275"/>
            <a:ext cx="98425" cy="19050"/>
          </a:xfrm>
          <a:custGeom>
            <a:avLst/>
            <a:gdLst>
              <a:gd name="T0" fmla="*/ 0 w 124"/>
              <a:gd name="T1" fmla="*/ 2147483647 h 24"/>
              <a:gd name="T2" fmla="*/ 2147483647 w 124"/>
              <a:gd name="T3" fmla="*/ 0 h 24"/>
              <a:gd name="T4" fmla="*/ 2147483647 w 124"/>
              <a:gd name="T5" fmla="*/ 0 h 24"/>
              <a:gd name="T6" fmla="*/ 2147483647 w 124"/>
              <a:gd name="T7" fmla="*/ 2147483647 h 24"/>
              <a:gd name="T8" fmla="*/ 0 w 124"/>
              <a:gd name="T9" fmla="*/ 2147483647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4"/>
              <a:gd name="T16" fmla="*/ 0 h 24"/>
              <a:gd name="T17" fmla="*/ 124 w 124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4" h="24">
                <a:moveTo>
                  <a:pt x="0" y="24"/>
                </a:moveTo>
                <a:lnTo>
                  <a:pt x="24" y="0"/>
                </a:lnTo>
                <a:lnTo>
                  <a:pt x="124" y="0"/>
                </a:lnTo>
                <a:lnTo>
                  <a:pt x="100" y="24"/>
                </a:lnTo>
                <a:lnTo>
                  <a:pt x="0" y="24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1" name="Freeform 5880"/>
          <p:cNvSpPr>
            <a:spLocks/>
          </p:cNvSpPr>
          <p:nvPr/>
        </p:nvSpPr>
        <p:spPr bwMode="auto">
          <a:xfrm>
            <a:off x="4743450" y="4105275"/>
            <a:ext cx="19050" cy="111125"/>
          </a:xfrm>
          <a:custGeom>
            <a:avLst/>
            <a:gdLst>
              <a:gd name="T0" fmla="*/ 0 w 24"/>
              <a:gd name="T1" fmla="*/ 2147483647 h 140"/>
              <a:gd name="T2" fmla="*/ 0 w 24"/>
              <a:gd name="T3" fmla="*/ 2147483647 h 140"/>
              <a:gd name="T4" fmla="*/ 2147483647 w 24"/>
              <a:gd name="T5" fmla="*/ 2147483647 h 140"/>
              <a:gd name="T6" fmla="*/ 2147483647 w 24"/>
              <a:gd name="T7" fmla="*/ 0 h 140"/>
              <a:gd name="T8" fmla="*/ 0 w 24"/>
              <a:gd name="T9" fmla="*/ 2147483647 h 1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"/>
              <a:gd name="T16" fmla="*/ 0 h 140"/>
              <a:gd name="T17" fmla="*/ 24 w 24"/>
              <a:gd name="T18" fmla="*/ 140 h 1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" h="140">
                <a:moveTo>
                  <a:pt x="0" y="24"/>
                </a:moveTo>
                <a:lnTo>
                  <a:pt x="0" y="140"/>
                </a:lnTo>
                <a:lnTo>
                  <a:pt x="24" y="116"/>
                </a:lnTo>
                <a:lnTo>
                  <a:pt x="24" y="0"/>
                </a:lnTo>
                <a:lnTo>
                  <a:pt x="0" y="24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2" name="Line 5881"/>
          <p:cNvSpPr>
            <a:spLocks noChangeShapeType="1"/>
          </p:cNvSpPr>
          <p:nvPr/>
        </p:nvSpPr>
        <p:spPr bwMode="auto">
          <a:xfrm flipV="1">
            <a:off x="4540250" y="3821113"/>
            <a:ext cx="1588" cy="381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3" name="Line 5882"/>
          <p:cNvSpPr>
            <a:spLocks noChangeShapeType="1"/>
          </p:cNvSpPr>
          <p:nvPr/>
        </p:nvSpPr>
        <p:spPr bwMode="auto">
          <a:xfrm flipV="1">
            <a:off x="4573588" y="3821113"/>
            <a:ext cx="1587" cy="381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4" name="Freeform 5883"/>
          <p:cNvSpPr>
            <a:spLocks/>
          </p:cNvSpPr>
          <p:nvPr/>
        </p:nvSpPr>
        <p:spPr bwMode="auto">
          <a:xfrm>
            <a:off x="4532313" y="3803650"/>
            <a:ext cx="15875" cy="17463"/>
          </a:xfrm>
          <a:custGeom>
            <a:avLst/>
            <a:gdLst>
              <a:gd name="T0" fmla="*/ 0 w 22"/>
              <a:gd name="T1" fmla="*/ 2147483647 h 21"/>
              <a:gd name="T2" fmla="*/ 0 w 22"/>
              <a:gd name="T3" fmla="*/ 2147483647 h 21"/>
              <a:gd name="T4" fmla="*/ 2147483647 w 22"/>
              <a:gd name="T5" fmla="*/ 2147483647 h 21"/>
              <a:gd name="T6" fmla="*/ 2147483647 w 22"/>
              <a:gd name="T7" fmla="*/ 2147483647 h 21"/>
              <a:gd name="T8" fmla="*/ 2147483647 w 22"/>
              <a:gd name="T9" fmla="*/ 2147483647 h 21"/>
              <a:gd name="T10" fmla="*/ 2147483647 w 22"/>
              <a:gd name="T11" fmla="*/ 2147483647 h 21"/>
              <a:gd name="T12" fmla="*/ 2147483647 w 22"/>
              <a:gd name="T13" fmla="*/ 2147483647 h 21"/>
              <a:gd name="T14" fmla="*/ 2147483647 w 22"/>
              <a:gd name="T15" fmla="*/ 0 h 21"/>
              <a:gd name="T16" fmla="*/ 2147483647 w 22"/>
              <a:gd name="T17" fmla="*/ 0 h 21"/>
              <a:gd name="T18" fmla="*/ 2147483647 w 22"/>
              <a:gd name="T19" fmla="*/ 0 h 21"/>
              <a:gd name="T20" fmla="*/ 2147483647 w 22"/>
              <a:gd name="T21" fmla="*/ 2147483647 h 21"/>
              <a:gd name="T22" fmla="*/ 2147483647 w 22"/>
              <a:gd name="T23" fmla="*/ 2147483647 h 21"/>
              <a:gd name="T24" fmla="*/ 2147483647 w 22"/>
              <a:gd name="T25" fmla="*/ 2147483647 h 21"/>
              <a:gd name="T26" fmla="*/ 2147483647 w 22"/>
              <a:gd name="T27" fmla="*/ 2147483647 h 21"/>
              <a:gd name="T28" fmla="*/ 2147483647 w 22"/>
              <a:gd name="T29" fmla="*/ 2147483647 h 21"/>
              <a:gd name="T30" fmla="*/ 2147483647 w 22"/>
              <a:gd name="T31" fmla="*/ 2147483647 h 21"/>
              <a:gd name="T32" fmla="*/ 2147483647 w 22"/>
              <a:gd name="T33" fmla="*/ 2147483647 h 21"/>
              <a:gd name="T34" fmla="*/ 2147483647 w 22"/>
              <a:gd name="T35" fmla="*/ 2147483647 h 21"/>
              <a:gd name="T36" fmla="*/ 2147483647 w 22"/>
              <a:gd name="T37" fmla="*/ 2147483647 h 21"/>
              <a:gd name="T38" fmla="*/ 2147483647 w 22"/>
              <a:gd name="T39" fmla="*/ 2147483647 h 21"/>
              <a:gd name="T40" fmla="*/ 2147483647 w 22"/>
              <a:gd name="T41" fmla="*/ 2147483647 h 21"/>
              <a:gd name="T42" fmla="*/ 2147483647 w 22"/>
              <a:gd name="T43" fmla="*/ 2147483647 h 21"/>
              <a:gd name="T44" fmla="*/ 2147483647 w 22"/>
              <a:gd name="T45" fmla="*/ 2147483647 h 21"/>
              <a:gd name="T46" fmla="*/ 2147483647 w 22"/>
              <a:gd name="T47" fmla="*/ 2147483647 h 21"/>
              <a:gd name="T48" fmla="*/ 2147483647 w 22"/>
              <a:gd name="T49" fmla="*/ 2147483647 h 21"/>
              <a:gd name="T50" fmla="*/ 2147483647 w 22"/>
              <a:gd name="T51" fmla="*/ 2147483647 h 21"/>
              <a:gd name="T52" fmla="*/ 2147483647 w 22"/>
              <a:gd name="T53" fmla="*/ 2147483647 h 21"/>
              <a:gd name="T54" fmla="*/ 2147483647 w 22"/>
              <a:gd name="T55" fmla="*/ 2147483647 h 21"/>
              <a:gd name="T56" fmla="*/ 2147483647 w 22"/>
              <a:gd name="T57" fmla="*/ 2147483647 h 21"/>
              <a:gd name="T58" fmla="*/ 2147483647 w 22"/>
              <a:gd name="T59" fmla="*/ 2147483647 h 21"/>
              <a:gd name="T60" fmla="*/ 2147483647 w 22"/>
              <a:gd name="T61" fmla="*/ 2147483647 h 21"/>
              <a:gd name="T62" fmla="*/ 2147483647 w 22"/>
              <a:gd name="T63" fmla="*/ 2147483647 h 21"/>
              <a:gd name="T64" fmla="*/ 0 w 22"/>
              <a:gd name="T65" fmla="*/ 2147483647 h 21"/>
              <a:gd name="T66" fmla="*/ 0 w 22"/>
              <a:gd name="T67" fmla="*/ 2147483647 h 2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2"/>
              <a:gd name="T103" fmla="*/ 0 h 21"/>
              <a:gd name="T104" fmla="*/ 22 w 22"/>
              <a:gd name="T105" fmla="*/ 21 h 2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2" h="21">
                <a:moveTo>
                  <a:pt x="0" y="10"/>
                </a:moveTo>
                <a:lnTo>
                  <a:pt x="0" y="8"/>
                </a:lnTo>
                <a:lnTo>
                  <a:pt x="2" y="6"/>
                </a:lnTo>
                <a:lnTo>
                  <a:pt x="2" y="5"/>
                </a:lnTo>
                <a:lnTo>
                  <a:pt x="4" y="3"/>
                </a:lnTo>
                <a:lnTo>
                  <a:pt x="5" y="1"/>
                </a:lnTo>
                <a:lnTo>
                  <a:pt x="7" y="1"/>
                </a:lnTo>
                <a:lnTo>
                  <a:pt x="9" y="0"/>
                </a:lnTo>
                <a:lnTo>
                  <a:pt x="10" y="0"/>
                </a:lnTo>
                <a:lnTo>
                  <a:pt x="13" y="0"/>
                </a:lnTo>
                <a:lnTo>
                  <a:pt x="15" y="1"/>
                </a:lnTo>
                <a:lnTo>
                  <a:pt x="17" y="1"/>
                </a:lnTo>
                <a:lnTo>
                  <a:pt x="18" y="3"/>
                </a:lnTo>
                <a:lnTo>
                  <a:pt x="19" y="5"/>
                </a:lnTo>
                <a:lnTo>
                  <a:pt x="20" y="6"/>
                </a:lnTo>
                <a:lnTo>
                  <a:pt x="22" y="8"/>
                </a:lnTo>
                <a:lnTo>
                  <a:pt x="22" y="10"/>
                </a:lnTo>
                <a:lnTo>
                  <a:pt x="22" y="12"/>
                </a:lnTo>
                <a:lnTo>
                  <a:pt x="20" y="15"/>
                </a:lnTo>
                <a:lnTo>
                  <a:pt x="19" y="16"/>
                </a:lnTo>
                <a:lnTo>
                  <a:pt x="18" y="17"/>
                </a:lnTo>
                <a:lnTo>
                  <a:pt x="17" y="19"/>
                </a:lnTo>
                <a:lnTo>
                  <a:pt x="15" y="20"/>
                </a:lnTo>
                <a:lnTo>
                  <a:pt x="13" y="21"/>
                </a:lnTo>
                <a:lnTo>
                  <a:pt x="10" y="21"/>
                </a:lnTo>
                <a:lnTo>
                  <a:pt x="9" y="21"/>
                </a:lnTo>
                <a:lnTo>
                  <a:pt x="7" y="20"/>
                </a:lnTo>
                <a:lnTo>
                  <a:pt x="5" y="19"/>
                </a:lnTo>
                <a:lnTo>
                  <a:pt x="4" y="17"/>
                </a:lnTo>
                <a:lnTo>
                  <a:pt x="2" y="16"/>
                </a:lnTo>
                <a:lnTo>
                  <a:pt x="2" y="15"/>
                </a:lnTo>
                <a:lnTo>
                  <a:pt x="0" y="12"/>
                </a:lnTo>
                <a:lnTo>
                  <a:pt x="0" y="1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8275" name="Rectangle 5884"/>
          <p:cNvSpPr>
            <a:spLocks noChangeArrowheads="1"/>
          </p:cNvSpPr>
          <p:nvPr/>
        </p:nvSpPr>
        <p:spPr bwMode="auto">
          <a:xfrm>
            <a:off x="4530725" y="3803650"/>
            <a:ext cx="1588" cy="15875"/>
          </a:xfrm>
          <a:prstGeom prst="rect">
            <a:avLst/>
          </a:prstGeom>
          <a:solidFill>
            <a:srgbClr val="FF060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6" name="Rectangle 5885"/>
          <p:cNvSpPr>
            <a:spLocks noChangeArrowheads="1"/>
          </p:cNvSpPr>
          <p:nvPr/>
        </p:nvSpPr>
        <p:spPr bwMode="auto">
          <a:xfrm>
            <a:off x="4532313" y="3803650"/>
            <a:ext cx="1587" cy="15875"/>
          </a:xfrm>
          <a:prstGeom prst="rect">
            <a:avLst/>
          </a:prstGeom>
          <a:solidFill>
            <a:srgbClr val="FFF6F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7" name="Rectangle 5886"/>
          <p:cNvSpPr>
            <a:spLocks noChangeArrowheads="1"/>
          </p:cNvSpPr>
          <p:nvPr/>
        </p:nvSpPr>
        <p:spPr bwMode="auto">
          <a:xfrm>
            <a:off x="4532313" y="3803650"/>
            <a:ext cx="1587" cy="15875"/>
          </a:xfrm>
          <a:prstGeom prst="rect">
            <a:avLst/>
          </a:prstGeom>
          <a:solidFill>
            <a:srgbClr val="FFE7E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8" name="Rectangle 5887"/>
          <p:cNvSpPr>
            <a:spLocks noChangeArrowheads="1"/>
          </p:cNvSpPr>
          <p:nvPr/>
        </p:nvSpPr>
        <p:spPr bwMode="auto">
          <a:xfrm>
            <a:off x="4533900" y="3803650"/>
            <a:ext cx="1588" cy="15875"/>
          </a:xfrm>
          <a:prstGeom prst="rect">
            <a:avLst/>
          </a:prstGeom>
          <a:solidFill>
            <a:srgbClr val="FFD8D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9" name="Rectangle 5888"/>
          <p:cNvSpPr>
            <a:spLocks noChangeArrowheads="1"/>
          </p:cNvSpPr>
          <p:nvPr/>
        </p:nvSpPr>
        <p:spPr bwMode="auto">
          <a:xfrm>
            <a:off x="4535488" y="3803650"/>
            <a:ext cx="1587" cy="15875"/>
          </a:xfrm>
          <a:prstGeom prst="rect">
            <a:avLst/>
          </a:prstGeom>
          <a:solidFill>
            <a:srgbClr val="FFC9C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0" name="Rectangle 5889"/>
          <p:cNvSpPr>
            <a:spLocks noChangeArrowheads="1"/>
          </p:cNvSpPr>
          <p:nvPr/>
        </p:nvSpPr>
        <p:spPr bwMode="auto">
          <a:xfrm>
            <a:off x="4535488" y="3803650"/>
            <a:ext cx="1587" cy="15875"/>
          </a:xfrm>
          <a:prstGeom prst="rect">
            <a:avLst/>
          </a:prstGeom>
          <a:solidFill>
            <a:srgbClr val="FFBAB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1" name="Rectangle 5890"/>
          <p:cNvSpPr>
            <a:spLocks noChangeArrowheads="1"/>
          </p:cNvSpPr>
          <p:nvPr/>
        </p:nvSpPr>
        <p:spPr bwMode="auto">
          <a:xfrm>
            <a:off x="4537075" y="3803650"/>
            <a:ext cx="1588" cy="15875"/>
          </a:xfrm>
          <a:prstGeom prst="rect">
            <a:avLst/>
          </a:prstGeom>
          <a:solidFill>
            <a:srgbClr val="FFAAA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2" name="Rectangle 5891"/>
          <p:cNvSpPr>
            <a:spLocks noChangeArrowheads="1"/>
          </p:cNvSpPr>
          <p:nvPr/>
        </p:nvSpPr>
        <p:spPr bwMode="auto">
          <a:xfrm>
            <a:off x="4537075" y="3803650"/>
            <a:ext cx="1588" cy="15875"/>
          </a:xfrm>
          <a:prstGeom prst="rect">
            <a:avLst/>
          </a:prstGeom>
          <a:solidFill>
            <a:srgbClr val="FF9B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3" name="Rectangle 5892"/>
          <p:cNvSpPr>
            <a:spLocks noChangeArrowheads="1"/>
          </p:cNvSpPr>
          <p:nvPr/>
        </p:nvSpPr>
        <p:spPr bwMode="auto">
          <a:xfrm>
            <a:off x="4538663" y="3803650"/>
            <a:ext cx="1587" cy="15875"/>
          </a:xfrm>
          <a:prstGeom prst="rect">
            <a:avLst/>
          </a:prstGeom>
          <a:solidFill>
            <a:srgbClr val="FF8C8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4" name="Rectangle 5893"/>
          <p:cNvSpPr>
            <a:spLocks noChangeArrowheads="1"/>
          </p:cNvSpPr>
          <p:nvPr/>
        </p:nvSpPr>
        <p:spPr bwMode="auto">
          <a:xfrm>
            <a:off x="4540250" y="3803650"/>
            <a:ext cx="1588" cy="15875"/>
          </a:xfrm>
          <a:prstGeom prst="rect">
            <a:avLst/>
          </a:prstGeom>
          <a:solidFill>
            <a:srgbClr val="FF7E7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5" name="Rectangle 5894"/>
          <p:cNvSpPr>
            <a:spLocks noChangeArrowheads="1"/>
          </p:cNvSpPr>
          <p:nvPr/>
        </p:nvSpPr>
        <p:spPr bwMode="auto">
          <a:xfrm>
            <a:off x="4540250" y="3803650"/>
            <a:ext cx="1588" cy="15875"/>
          </a:xfrm>
          <a:prstGeom prst="rect">
            <a:avLst/>
          </a:prstGeom>
          <a:solidFill>
            <a:srgbClr val="FF6F6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6" name="Rectangle 5895"/>
          <p:cNvSpPr>
            <a:spLocks noChangeArrowheads="1"/>
          </p:cNvSpPr>
          <p:nvPr/>
        </p:nvSpPr>
        <p:spPr bwMode="auto">
          <a:xfrm>
            <a:off x="4541838" y="3803650"/>
            <a:ext cx="1587" cy="15875"/>
          </a:xfrm>
          <a:prstGeom prst="rect">
            <a:avLst/>
          </a:prstGeom>
          <a:solidFill>
            <a:srgbClr val="FF606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7" name="Rectangle 5896"/>
          <p:cNvSpPr>
            <a:spLocks noChangeArrowheads="1"/>
          </p:cNvSpPr>
          <p:nvPr/>
        </p:nvSpPr>
        <p:spPr bwMode="auto">
          <a:xfrm>
            <a:off x="4543425" y="3803650"/>
            <a:ext cx="1588" cy="15875"/>
          </a:xfrm>
          <a:prstGeom prst="rect">
            <a:avLst/>
          </a:prstGeom>
          <a:solidFill>
            <a:srgbClr val="FF515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8" name="Rectangle 5897"/>
          <p:cNvSpPr>
            <a:spLocks noChangeArrowheads="1"/>
          </p:cNvSpPr>
          <p:nvPr/>
        </p:nvSpPr>
        <p:spPr bwMode="auto">
          <a:xfrm>
            <a:off x="4543425" y="3803650"/>
            <a:ext cx="1588" cy="15875"/>
          </a:xfrm>
          <a:prstGeom prst="rect">
            <a:avLst/>
          </a:prstGeom>
          <a:solidFill>
            <a:srgbClr val="FF424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9" name="Rectangle 5898"/>
          <p:cNvSpPr>
            <a:spLocks noChangeArrowheads="1"/>
          </p:cNvSpPr>
          <p:nvPr/>
        </p:nvSpPr>
        <p:spPr bwMode="auto">
          <a:xfrm>
            <a:off x="4545013" y="3803650"/>
            <a:ext cx="1587" cy="15875"/>
          </a:xfrm>
          <a:prstGeom prst="rect">
            <a:avLst/>
          </a:prstGeom>
          <a:solidFill>
            <a:srgbClr val="FF323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0" name="Rectangle 5899"/>
          <p:cNvSpPr>
            <a:spLocks noChangeArrowheads="1"/>
          </p:cNvSpPr>
          <p:nvPr/>
        </p:nvSpPr>
        <p:spPr bwMode="auto">
          <a:xfrm>
            <a:off x="4545013" y="3803650"/>
            <a:ext cx="1587" cy="15875"/>
          </a:xfrm>
          <a:prstGeom prst="rect">
            <a:avLst/>
          </a:prstGeom>
          <a:solidFill>
            <a:srgbClr val="FF232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1" name="Rectangle 5900"/>
          <p:cNvSpPr>
            <a:spLocks noChangeArrowheads="1"/>
          </p:cNvSpPr>
          <p:nvPr/>
        </p:nvSpPr>
        <p:spPr bwMode="auto">
          <a:xfrm>
            <a:off x="4546600" y="3803650"/>
            <a:ext cx="1588" cy="15875"/>
          </a:xfrm>
          <a:prstGeom prst="rect">
            <a:avLst/>
          </a:prstGeom>
          <a:solidFill>
            <a:srgbClr val="FF141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2" name="Freeform 5901"/>
          <p:cNvSpPr>
            <a:spLocks/>
          </p:cNvSpPr>
          <p:nvPr/>
        </p:nvSpPr>
        <p:spPr bwMode="auto">
          <a:xfrm>
            <a:off x="4565650" y="3803650"/>
            <a:ext cx="17463" cy="17463"/>
          </a:xfrm>
          <a:custGeom>
            <a:avLst/>
            <a:gdLst>
              <a:gd name="T0" fmla="*/ 0 w 22"/>
              <a:gd name="T1" fmla="*/ 2147483647 h 21"/>
              <a:gd name="T2" fmla="*/ 0 w 22"/>
              <a:gd name="T3" fmla="*/ 2147483647 h 21"/>
              <a:gd name="T4" fmla="*/ 2147483647 w 22"/>
              <a:gd name="T5" fmla="*/ 2147483647 h 21"/>
              <a:gd name="T6" fmla="*/ 2147483647 w 22"/>
              <a:gd name="T7" fmla="*/ 2147483647 h 21"/>
              <a:gd name="T8" fmla="*/ 2147483647 w 22"/>
              <a:gd name="T9" fmla="*/ 2147483647 h 21"/>
              <a:gd name="T10" fmla="*/ 2147483647 w 22"/>
              <a:gd name="T11" fmla="*/ 2147483647 h 21"/>
              <a:gd name="T12" fmla="*/ 2147483647 w 22"/>
              <a:gd name="T13" fmla="*/ 2147483647 h 21"/>
              <a:gd name="T14" fmla="*/ 2147483647 w 22"/>
              <a:gd name="T15" fmla="*/ 0 h 21"/>
              <a:gd name="T16" fmla="*/ 2147483647 w 22"/>
              <a:gd name="T17" fmla="*/ 0 h 21"/>
              <a:gd name="T18" fmla="*/ 2147483647 w 22"/>
              <a:gd name="T19" fmla="*/ 0 h 21"/>
              <a:gd name="T20" fmla="*/ 2147483647 w 22"/>
              <a:gd name="T21" fmla="*/ 2147483647 h 21"/>
              <a:gd name="T22" fmla="*/ 2147483647 w 22"/>
              <a:gd name="T23" fmla="*/ 2147483647 h 21"/>
              <a:gd name="T24" fmla="*/ 2147483647 w 22"/>
              <a:gd name="T25" fmla="*/ 2147483647 h 21"/>
              <a:gd name="T26" fmla="*/ 2147483647 w 22"/>
              <a:gd name="T27" fmla="*/ 2147483647 h 21"/>
              <a:gd name="T28" fmla="*/ 2147483647 w 22"/>
              <a:gd name="T29" fmla="*/ 2147483647 h 21"/>
              <a:gd name="T30" fmla="*/ 2147483647 w 22"/>
              <a:gd name="T31" fmla="*/ 2147483647 h 21"/>
              <a:gd name="T32" fmla="*/ 2147483647 w 22"/>
              <a:gd name="T33" fmla="*/ 2147483647 h 21"/>
              <a:gd name="T34" fmla="*/ 2147483647 w 22"/>
              <a:gd name="T35" fmla="*/ 2147483647 h 21"/>
              <a:gd name="T36" fmla="*/ 2147483647 w 22"/>
              <a:gd name="T37" fmla="*/ 2147483647 h 21"/>
              <a:gd name="T38" fmla="*/ 2147483647 w 22"/>
              <a:gd name="T39" fmla="*/ 2147483647 h 21"/>
              <a:gd name="T40" fmla="*/ 2147483647 w 22"/>
              <a:gd name="T41" fmla="*/ 2147483647 h 21"/>
              <a:gd name="T42" fmla="*/ 2147483647 w 22"/>
              <a:gd name="T43" fmla="*/ 2147483647 h 21"/>
              <a:gd name="T44" fmla="*/ 2147483647 w 22"/>
              <a:gd name="T45" fmla="*/ 2147483647 h 21"/>
              <a:gd name="T46" fmla="*/ 2147483647 w 22"/>
              <a:gd name="T47" fmla="*/ 2147483647 h 21"/>
              <a:gd name="T48" fmla="*/ 2147483647 w 22"/>
              <a:gd name="T49" fmla="*/ 2147483647 h 21"/>
              <a:gd name="T50" fmla="*/ 2147483647 w 22"/>
              <a:gd name="T51" fmla="*/ 2147483647 h 21"/>
              <a:gd name="T52" fmla="*/ 2147483647 w 22"/>
              <a:gd name="T53" fmla="*/ 2147483647 h 21"/>
              <a:gd name="T54" fmla="*/ 2147483647 w 22"/>
              <a:gd name="T55" fmla="*/ 2147483647 h 21"/>
              <a:gd name="T56" fmla="*/ 2147483647 w 22"/>
              <a:gd name="T57" fmla="*/ 2147483647 h 21"/>
              <a:gd name="T58" fmla="*/ 2147483647 w 22"/>
              <a:gd name="T59" fmla="*/ 2147483647 h 21"/>
              <a:gd name="T60" fmla="*/ 2147483647 w 22"/>
              <a:gd name="T61" fmla="*/ 2147483647 h 21"/>
              <a:gd name="T62" fmla="*/ 2147483647 w 22"/>
              <a:gd name="T63" fmla="*/ 2147483647 h 21"/>
              <a:gd name="T64" fmla="*/ 0 w 22"/>
              <a:gd name="T65" fmla="*/ 2147483647 h 21"/>
              <a:gd name="T66" fmla="*/ 0 w 22"/>
              <a:gd name="T67" fmla="*/ 2147483647 h 2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2"/>
              <a:gd name="T103" fmla="*/ 0 h 21"/>
              <a:gd name="T104" fmla="*/ 22 w 22"/>
              <a:gd name="T105" fmla="*/ 21 h 2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2" h="21">
                <a:moveTo>
                  <a:pt x="0" y="10"/>
                </a:moveTo>
                <a:lnTo>
                  <a:pt x="0" y="8"/>
                </a:lnTo>
                <a:lnTo>
                  <a:pt x="1" y="6"/>
                </a:lnTo>
                <a:lnTo>
                  <a:pt x="1" y="5"/>
                </a:lnTo>
                <a:lnTo>
                  <a:pt x="4" y="3"/>
                </a:lnTo>
                <a:lnTo>
                  <a:pt x="5" y="1"/>
                </a:lnTo>
                <a:lnTo>
                  <a:pt x="6" y="1"/>
                </a:lnTo>
                <a:lnTo>
                  <a:pt x="9" y="0"/>
                </a:lnTo>
                <a:lnTo>
                  <a:pt x="10" y="0"/>
                </a:lnTo>
                <a:lnTo>
                  <a:pt x="13" y="0"/>
                </a:lnTo>
                <a:lnTo>
                  <a:pt x="15" y="1"/>
                </a:lnTo>
                <a:lnTo>
                  <a:pt x="17" y="1"/>
                </a:lnTo>
                <a:lnTo>
                  <a:pt x="18" y="3"/>
                </a:lnTo>
                <a:lnTo>
                  <a:pt x="19" y="5"/>
                </a:lnTo>
                <a:lnTo>
                  <a:pt x="20" y="6"/>
                </a:lnTo>
                <a:lnTo>
                  <a:pt x="22" y="8"/>
                </a:lnTo>
                <a:lnTo>
                  <a:pt x="22" y="10"/>
                </a:lnTo>
                <a:lnTo>
                  <a:pt x="22" y="12"/>
                </a:lnTo>
                <a:lnTo>
                  <a:pt x="20" y="15"/>
                </a:lnTo>
                <a:lnTo>
                  <a:pt x="19" y="16"/>
                </a:lnTo>
                <a:lnTo>
                  <a:pt x="18" y="17"/>
                </a:lnTo>
                <a:lnTo>
                  <a:pt x="17" y="19"/>
                </a:lnTo>
                <a:lnTo>
                  <a:pt x="15" y="20"/>
                </a:lnTo>
                <a:lnTo>
                  <a:pt x="13" y="21"/>
                </a:lnTo>
                <a:lnTo>
                  <a:pt x="10" y="21"/>
                </a:lnTo>
                <a:lnTo>
                  <a:pt x="9" y="21"/>
                </a:lnTo>
                <a:lnTo>
                  <a:pt x="6" y="20"/>
                </a:lnTo>
                <a:lnTo>
                  <a:pt x="5" y="19"/>
                </a:lnTo>
                <a:lnTo>
                  <a:pt x="4" y="17"/>
                </a:lnTo>
                <a:lnTo>
                  <a:pt x="1" y="16"/>
                </a:lnTo>
                <a:lnTo>
                  <a:pt x="1" y="15"/>
                </a:lnTo>
                <a:lnTo>
                  <a:pt x="0" y="12"/>
                </a:lnTo>
                <a:lnTo>
                  <a:pt x="0" y="1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8293" name="Rectangle 5902"/>
          <p:cNvSpPr>
            <a:spLocks noChangeArrowheads="1"/>
          </p:cNvSpPr>
          <p:nvPr/>
        </p:nvSpPr>
        <p:spPr bwMode="auto">
          <a:xfrm>
            <a:off x="4564063" y="3803650"/>
            <a:ext cx="1587" cy="15875"/>
          </a:xfrm>
          <a:prstGeom prst="rect">
            <a:avLst/>
          </a:prstGeom>
          <a:solidFill>
            <a:srgbClr val="FF040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4" name="Rectangle 5903"/>
          <p:cNvSpPr>
            <a:spLocks noChangeArrowheads="1"/>
          </p:cNvSpPr>
          <p:nvPr/>
        </p:nvSpPr>
        <p:spPr bwMode="auto">
          <a:xfrm>
            <a:off x="4565650" y="3803650"/>
            <a:ext cx="1588" cy="15875"/>
          </a:xfrm>
          <a:prstGeom prst="rect">
            <a:avLst/>
          </a:prstGeom>
          <a:solidFill>
            <a:srgbClr val="FFF4F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5" name="Rectangle 5904"/>
          <p:cNvSpPr>
            <a:spLocks noChangeArrowheads="1"/>
          </p:cNvSpPr>
          <p:nvPr/>
        </p:nvSpPr>
        <p:spPr bwMode="auto">
          <a:xfrm>
            <a:off x="4567238" y="3803650"/>
            <a:ext cx="1587" cy="15875"/>
          </a:xfrm>
          <a:prstGeom prst="rect">
            <a:avLst/>
          </a:prstGeom>
          <a:solidFill>
            <a:srgbClr val="FFE5E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6" name="Rectangle 5905"/>
          <p:cNvSpPr>
            <a:spLocks noChangeArrowheads="1"/>
          </p:cNvSpPr>
          <p:nvPr/>
        </p:nvSpPr>
        <p:spPr bwMode="auto">
          <a:xfrm>
            <a:off x="4567238" y="3803650"/>
            <a:ext cx="1587" cy="15875"/>
          </a:xfrm>
          <a:prstGeom prst="rect">
            <a:avLst/>
          </a:prstGeom>
          <a:solidFill>
            <a:srgbClr val="FFD6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7" name="Rectangle 5906"/>
          <p:cNvSpPr>
            <a:spLocks noChangeArrowheads="1"/>
          </p:cNvSpPr>
          <p:nvPr/>
        </p:nvSpPr>
        <p:spPr bwMode="auto">
          <a:xfrm>
            <a:off x="4568825" y="3803650"/>
            <a:ext cx="1588" cy="15875"/>
          </a:xfrm>
          <a:prstGeom prst="rect">
            <a:avLst/>
          </a:prstGeom>
          <a:solidFill>
            <a:srgbClr val="FFC7C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8" name="Rectangle 5907"/>
          <p:cNvSpPr>
            <a:spLocks noChangeArrowheads="1"/>
          </p:cNvSpPr>
          <p:nvPr/>
        </p:nvSpPr>
        <p:spPr bwMode="auto">
          <a:xfrm>
            <a:off x="4570413" y="3803650"/>
            <a:ext cx="1587" cy="15875"/>
          </a:xfrm>
          <a:prstGeom prst="rect">
            <a:avLst/>
          </a:prstGeom>
          <a:solidFill>
            <a:srgbClr val="FFB8B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9" name="Rectangle 5908"/>
          <p:cNvSpPr>
            <a:spLocks noChangeArrowheads="1"/>
          </p:cNvSpPr>
          <p:nvPr/>
        </p:nvSpPr>
        <p:spPr bwMode="auto">
          <a:xfrm>
            <a:off x="4570413" y="3803650"/>
            <a:ext cx="1587" cy="15875"/>
          </a:xfrm>
          <a:prstGeom prst="rect">
            <a:avLst/>
          </a:prstGeom>
          <a:solidFill>
            <a:srgbClr val="FFA8A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0" name="Rectangle 5909"/>
          <p:cNvSpPr>
            <a:spLocks noChangeArrowheads="1"/>
          </p:cNvSpPr>
          <p:nvPr/>
        </p:nvSpPr>
        <p:spPr bwMode="auto">
          <a:xfrm>
            <a:off x="4572000" y="3803650"/>
            <a:ext cx="1588" cy="15875"/>
          </a:xfrm>
          <a:prstGeom prst="rect">
            <a:avLst/>
          </a:prstGeom>
          <a:solidFill>
            <a:srgbClr val="FF99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1" name="Rectangle 5910"/>
          <p:cNvSpPr>
            <a:spLocks noChangeArrowheads="1"/>
          </p:cNvSpPr>
          <p:nvPr/>
        </p:nvSpPr>
        <p:spPr bwMode="auto">
          <a:xfrm>
            <a:off x="4573588" y="3803650"/>
            <a:ext cx="1587" cy="15875"/>
          </a:xfrm>
          <a:prstGeom prst="rect">
            <a:avLst/>
          </a:prstGeom>
          <a:solidFill>
            <a:srgbClr val="FF8A8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2" name="Rectangle 5911"/>
          <p:cNvSpPr>
            <a:spLocks noChangeArrowheads="1"/>
          </p:cNvSpPr>
          <p:nvPr/>
        </p:nvSpPr>
        <p:spPr bwMode="auto">
          <a:xfrm>
            <a:off x="4573588" y="3803650"/>
            <a:ext cx="1587" cy="15875"/>
          </a:xfrm>
          <a:prstGeom prst="rect">
            <a:avLst/>
          </a:prstGeom>
          <a:solidFill>
            <a:srgbClr val="FF7C7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3" name="Rectangle 5912"/>
          <p:cNvSpPr>
            <a:spLocks noChangeArrowheads="1"/>
          </p:cNvSpPr>
          <p:nvPr/>
        </p:nvSpPr>
        <p:spPr bwMode="auto">
          <a:xfrm>
            <a:off x="4575175" y="3803650"/>
            <a:ext cx="1588" cy="15875"/>
          </a:xfrm>
          <a:prstGeom prst="rect">
            <a:avLst/>
          </a:prstGeom>
          <a:solidFill>
            <a:srgbClr val="FF6D6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4" name="Rectangle 5913"/>
          <p:cNvSpPr>
            <a:spLocks noChangeArrowheads="1"/>
          </p:cNvSpPr>
          <p:nvPr/>
        </p:nvSpPr>
        <p:spPr bwMode="auto">
          <a:xfrm>
            <a:off x="4575175" y="3803650"/>
            <a:ext cx="1588" cy="15875"/>
          </a:xfrm>
          <a:prstGeom prst="rect">
            <a:avLst/>
          </a:prstGeom>
          <a:solidFill>
            <a:srgbClr val="FF5E5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5" name="Rectangle 5914"/>
          <p:cNvSpPr>
            <a:spLocks noChangeArrowheads="1"/>
          </p:cNvSpPr>
          <p:nvPr/>
        </p:nvSpPr>
        <p:spPr bwMode="auto">
          <a:xfrm>
            <a:off x="4576763" y="3803650"/>
            <a:ext cx="1587" cy="15875"/>
          </a:xfrm>
          <a:prstGeom prst="rect">
            <a:avLst/>
          </a:prstGeom>
          <a:solidFill>
            <a:srgbClr val="FF4F4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6" name="Rectangle 5915"/>
          <p:cNvSpPr>
            <a:spLocks noChangeArrowheads="1"/>
          </p:cNvSpPr>
          <p:nvPr/>
        </p:nvSpPr>
        <p:spPr bwMode="auto">
          <a:xfrm>
            <a:off x="4578350" y="3803650"/>
            <a:ext cx="1588" cy="15875"/>
          </a:xfrm>
          <a:prstGeom prst="rect">
            <a:avLst/>
          </a:prstGeom>
          <a:solidFill>
            <a:srgbClr val="FF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7" name="Rectangle 5916"/>
          <p:cNvSpPr>
            <a:spLocks noChangeArrowheads="1"/>
          </p:cNvSpPr>
          <p:nvPr/>
        </p:nvSpPr>
        <p:spPr bwMode="auto">
          <a:xfrm>
            <a:off x="4578350" y="3803650"/>
            <a:ext cx="1588" cy="15875"/>
          </a:xfrm>
          <a:prstGeom prst="rect">
            <a:avLst/>
          </a:prstGeom>
          <a:solidFill>
            <a:srgbClr val="FF30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8" name="Rectangle 5917"/>
          <p:cNvSpPr>
            <a:spLocks noChangeArrowheads="1"/>
          </p:cNvSpPr>
          <p:nvPr/>
        </p:nvSpPr>
        <p:spPr bwMode="auto">
          <a:xfrm>
            <a:off x="4579938" y="3803650"/>
            <a:ext cx="1587" cy="15875"/>
          </a:xfrm>
          <a:prstGeom prst="rect">
            <a:avLst/>
          </a:prstGeom>
          <a:solidFill>
            <a:srgbClr val="FF212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9" name="Rectangle 5918"/>
          <p:cNvSpPr>
            <a:spLocks noChangeArrowheads="1"/>
          </p:cNvSpPr>
          <p:nvPr/>
        </p:nvSpPr>
        <p:spPr bwMode="auto">
          <a:xfrm>
            <a:off x="4581525" y="3803650"/>
            <a:ext cx="1588" cy="15875"/>
          </a:xfrm>
          <a:prstGeom prst="rect">
            <a:avLst/>
          </a:prstGeom>
          <a:solidFill>
            <a:srgbClr val="FF121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0" name="Freeform 5919"/>
          <p:cNvSpPr>
            <a:spLocks/>
          </p:cNvSpPr>
          <p:nvPr/>
        </p:nvSpPr>
        <p:spPr bwMode="auto">
          <a:xfrm>
            <a:off x="4445000" y="3735388"/>
            <a:ext cx="317500" cy="403225"/>
          </a:xfrm>
          <a:custGeom>
            <a:avLst/>
            <a:gdLst>
              <a:gd name="T0" fmla="*/ 0 w 401"/>
              <a:gd name="T1" fmla="*/ 2147483647 h 507"/>
              <a:gd name="T2" fmla="*/ 0 w 401"/>
              <a:gd name="T3" fmla="*/ 2147483647 h 507"/>
              <a:gd name="T4" fmla="*/ 2147483647 w 401"/>
              <a:gd name="T5" fmla="*/ 2147483647 h 507"/>
              <a:gd name="T6" fmla="*/ 2147483647 w 401"/>
              <a:gd name="T7" fmla="*/ 2147483647 h 507"/>
              <a:gd name="T8" fmla="*/ 2147483647 w 401"/>
              <a:gd name="T9" fmla="*/ 2147483647 h 507"/>
              <a:gd name="T10" fmla="*/ 2147483647 w 401"/>
              <a:gd name="T11" fmla="*/ 2147483647 h 507"/>
              <a:gd name="T12" fmla="*/ 2147483647 w 401"/>
              <a:gd name="T13" fmla="*/ 2147483647 h 507"/>
              <a:gd name="T14" fmla="*/ 2147483647 w 401"/>
              <a:gd name="T15" fmla="*/ 2147483647 h 507"/>
              <a:gd name="T16" fmla="*/ 2147483647 w 401"/>
              <a:gd name="T17" fmla="*/ 2147483647 h 507"/>
              <a:gd name="T18" fmla="*/ 2147483647 w 401"/>
              <a:gd name="T19" fmla="*/ 2147483647 h 507"/>
              <a:gd name="T20" fmla="*/ 2147483647 w 401"/>
              <a:gd name="T21" fmla="*/ 0 h 507"/>
              <a:gd name="T22" fmla="*/ 2147483647 w 401"/>
              <a:gd name="T23" fmla="*/ 2147483647 h 507"/>
              <a:gd name="T24" fmla="*/ 2147483647 w 401"/>
              <a:gd name="T25" fmla="*/ 2147483647 h 507"/>
              <a:gd name="T26" fmla="*/ 2147483647 w 401"/>
              <a:gd name="T27" fmla="*/ 2147483647 h 507"/>
              <a:gd name="T28" fmla="*/ 2147483647 w 401"/>
              <a:gd name="T29" fmla="*/ 2147483647 h 50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01"/>
              <a:gd name="T46" fmla="*/ 0 h 507"/>
              <a:gd name="T47" fmla="*/ 401 w 401"/>
              <a:gd name="T48" fmla="*/ 507 h 50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01" h="507">
                <a:moveTo>
                  <a:pt x="0" y="507"/>
                </a:moveTo>
                <a:lnTo>
                  <a:pt x="0" y="425"/>
                </a:lnTo>
                <a:lnTo>
                  <a:pt x="52" y="373"/>
                </a:lnTo>
                <a:lnTo>
                  <a:pt x="80" y="373"/>
                </a:lnTo>
                <a:lnTo>
                  <a:pt x="80" y="160"/>
                </a:lnTo>
                <a:lnTo>
                  <a:pt x="96" y="145"/>
                </a:lnTo>
                <a:lnTo>
                  <a:pt x="201" y="145"/>
                </a:lnTo>
                <a:lnTo>
                  <a:pt x="201" y="245"/>
                </a:lnTo>
                <a:lnTo>
                  <a:pt x="249" y="245"/>
                </a:lnTo>
                <a:lnTo>
                  <a:pt x="249" y="88"/>
                </a:lnTo>
                <a:lnTo>
                  <a:pt x="313" y="0"/>
                </a:lnTo>
                <a:lnTo>
                  <a:pt x="377" y="88"/>
                </a:lnTo>
                <a:lnTo>
                  <a:pt x="377" y="466"/>
                </a:lnTo>
                <a:lnTo>
                  <a:pt x="401" y="466"/>
                </a:lnTo>
                <a:lnTo>
                  <a:pt x="401" y="493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1" name="Line 5920"/>
          <p:cNvSpPr>
            <a:spLocks noChangeShapeType="1"/>
          </p:cNvSpPr>
          <p:nvPr/>
        </p:nvSpPr>
        <p:spPr bwMode="auto">
          <a:xfrm>
            <a:off x="203200" y="3248025"/>
            <a:ext cx="422275" cy="244475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2" name="Line 5921"/>
          <p:cNvSpPr>
            <a:spLocks noChangeShapeType="1"/>
          </p:cNvSpPr>
          <p:nvPr/>
        </p:nvSpPr>
        <p:spPr bwMode="auto">
          <a:xfrm>
            <a:off x="831850" y="2352675"/>
            <a:ext cx="423863" cy="24288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3" name="Line 5922"/>
          <p:cNvSpPr>
            <a:spLocks noChangeShapeType="1"/>
          </p:cNvSpPr>
          <p:nvPr/>
        </p:nvSpPr>
        <p:spPr bwMode="auto">
          <a:xfrm>
            <a:off x="2052638" y="1538288"/>
            <a:ext cx="282575" cy="325437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4" name="Line 5923"/>
          <p:cNvSpPr>
            <a:spLocks noChangeShapeType="1"/>
          </p:cNvSpPr>
          <p:nvPr/>
        </p:nvSpPr>
        <p:spPr bwMode="auto">
          <a:xfrm>
            <a:off x="3600450" y="968375"/>
            <a:ext cx="201613" cy="40640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5" name="Line 5924"/>
          <p:cNvSpPr>
            <a:spLocks noChangeShapeType="1"/>
          </p:cNvSpPr>
          <p:nvPr/>
        </p:nvSpPr>
        <p:spPr bwMode="auto">
          <a:xfrm>
            <a:off x="5391150" y="479425"/>
            <a:ext cx="201613" cy="32543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6" name="Line 5925"/>
          <p:cNvSpPr>
            <a:spLocks noChangeShapeType="1"/>
          </p:cNvSpPr>
          <p:nvPr/>
        </p:nvSpPr>
        <p:spPr bwMode="auto">
          <a:xfrm flipH="1">
            <a:off x="7385050" y="520700"/>
            <a:ext cx="427038" cy="52863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7" name="Line 5926"/>
          <p:cNvSpPr>
            <a:spLocks noChangeShapeType="1"/>
          </p:cNvSpPr>
          <p:nvPr/>
        </p:nvSpPr>
        <p:spPr bwMode="auto">
          <a:xfrm flipH="1">
            <a:off x="7791450" y="1254125"/>
            <a:ext cx="554038" cy="447675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8318" name="Group 5927"/>
          <p:cNvGrpSpPr>
            <a:grpSpLocks/>
          </p:cNvGrpSpPr>
          <p:nvPr/>
        </p:nvGrpSpPr>
        <p:grpSpPr bwMode="auto">
          <a:xfrm>
            <a:off x="8035925" y="1976438"/>
            <a:ext cx="760413" cy="782637"/>
            <a:chOff x="5484" y="1245"/>
            <a:chExt cx="519" cy="493"/>
          </a:xfrm>
        </p:grpSpPr>
        <p:sp>
          <p:nvSpPr>
            <p:cNvPr id="208842" name="Rectangle 5928"/>
            <p:cNvSpPr>
              <a:spLocks noChangeArrowheads="1"/>
            </p:cNvSpPr>
            <p:nvPr/>
          </p:nvSpPr>
          <p:spPr bwMode="auto">
            <a:xfrm>
              <a:off x="5833" y="1294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3" name="Rectangle 5929"/>
            <p:cNvSpPr>
              <a:spLocks noChangeArrowheads="1"/>
            </p:cNvSpPr>
            <p:nvPr/>
          </p:nvSpPr>
          <p:spPr bwMode="auto">
            <a:xfrm>
              <a:off x="5835" y="1294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4" name="Rectangle 5930"/>
            <p:cNvSpPr>
              <a:spLocks noChangeArrowheads="1"/>
            </p:cNvSpPr>
            <p:nvPr/>
          </p:nvSpPr>
          <p:spPr bwMode="auto">
            <a:xfrm>
              <a:off x="5836" y="1294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5" name="Rectangle 5931"/>
            <p:cNvSpPr>
              <a:spLocks noChangeArrowheads="1"/>
            </p:cNvSpPr>
            <p:nvPr/>
          </p:nvSpPr>
          <p:spPr bwMode="auto">
            <a:xfrm>
              <a:off x="5838" y="1294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6" name="Rectangle 5932"/>
            <p:cNvSpPr>
              <a:spLocks noChangeArrowheads="1"/>
            </p:cNvSpPr>
            <p:nvPr/>
          </p:nvSpPr>
          <p:spPr bwMode="auto">
            <a:xfrm>
              <a:off x="5840" y="1294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7" name="Rectangle 5933"/>
            <p:cNvSpPr>
              <a:spLocks noChangeArrowheads="1"/>
            </p:cNvSpPr>
            <p:nvPr/>
          </p:nvSpPr>
          <p:spPr bwMode="auto">
            <a:xfrm>
              <a:off x="5842" y="1294"/>
              <a:ext cx="3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8" name="Rectangle 5934"/>
            <p:cNvSpPr>
              <a:spLocks noChangeArrowheads="1"/>
            </p:cNvSpPr>
            <p:nvPr/>
          </p:nvSpPr>
          <p:spPr bwMode="auto">
            <a:xfrm>
              <a:off x="5845" y="1294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9" name="Rectangle 5935"/>
            <p:cNvSpPr>
              <a:spLocks noChangeArrowheads="1"/>
            </p:cNvSpPr>
            <p:nvPr/>
          </p:nvSpPr>
          <p:spPr bwMode="auto">
            <a:xfrm>
              <a:off x="5847" y="1294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0" name="Rectangle 5936"/>
            <p:cNvSpPr>
              <a:spLocks noChangeArrowheads="1"/>
            </p:cNvSpPr>
            <p:nvPr/>
          </p:nvSpPr>
          <p:spPr bwMode="auto">
            <a:xfrm>
              <a:off x="5849" y="1294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1" name="Rectangle 5937"/>
            <p:cNvSpPr>
              <a:spLocks noChangeArrowheads="1"/>
            </p:cNvSpPr>
            <p:nvPr/>
          </p:nvSpPr>
          <p:spPr bwMode="auto">
            <a:xfrm>
              <a:off x="5851" y="1294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2" name="Rectangle 5938"/>
            <p:cNvSpPr>
              <a:spLocks noChangeArrowheads="1"/>
            </p:cNvSpPr>
            <p:nvPr/>
          </p:nvSpPr>
          <p:spPr bwMode="auto">
            <a:xfrm>
              <a:off x="5853" y="1294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3" name="Rectangle 5939"/>
            <p:cNvSpPr>
              <a:spLocks noChangeArrowheads="1"/>
            </p:cNvSpPr>
            <p:nvPr/>
          </p:nvSpPr>
          <p:spPr bwMode="auto">
            <a:xfrm>
              <a:off x="5855" y="1294"/>
              <a:ext cx="3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4" name="Rectangle 5940"/>
            <p:cNvSpPr>
              <a:spLocks noChangeArrowheads="1"/>
            </p:cNvSpPr>
            <p:nvPr/>
          </p:nvSpPr>
          <p:spPr bwMode="auto">
            <a:xfrm>
              <a:off x="5858" y="1294"/>
              <a:ext cx="1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5" name="Rectangle 5941"/>
            <p:cNvSpPr>
              <a:spLocks noChangeArrowheads="1"/>
            </p:cNvSpPr>
            <p:nvPr/>
          </p:nvSpPr>
          <p:spPr bwMode="auto">
            <a:xfrm>
              <a:off x="5859" y="1294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6" name="Rectangle 5942"/>
            <p:cNvSpPr>
              <a:spLocks noChangeArrowheads="1"/>
            </p:cNvSpPr>
            <p:nvPr/>
          </p:nvSpPr>
          <p:spPr bwMode="auto">
            <a:xfrm>
              <a:off x="5861" y="1294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7" name="Rectangle 5943"/>
            <p:cNvSpPr>
              <a:spLocks noChangeArrowheads="1"/>
            </p:cNvSpPr>
            <p:nvPr/>
          </p:nvSpPr>
          <p:spPr bwMode="auto">
            <a:xfrm>
              <a:off x="5863" y="1294"/>
              <a:ext cx="3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8" name="Rectangle 5944"/>
            <p:cNvSpPr>
              <a:spLocks noChangeArrowheads="1"/>
            </p:cNvSpPr>
            <p:nvPr/>
          </p:nvSpPr>
          <p:spPr bwMode="auto">
            <a:xfrm>
              <a:off x="5866" y="1294"/>
              <a:ext cx="1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9" name="Rectangle 5945"/>
            <p:cNvSpPr>
              <a:spLocks noChangeArrowheads="1"/>
            </p:cNvSpPr>
            <p:nvPr/>
          </p:nvSpPr>
          <p:spPr bwMode="auto">
            <a:xfrm>
              <a:off x="5867" y="1294"/>
              <a:ext cx="3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0" name="Rectangle 5946"/>
            <p:cNvSpPr>
              <a:spLocks noChangeArrowheads="1"/>
            </p:cNvSpPr>
            <p:nvPr/>
          </p:nvSpPr>
          <p:spPr bwMode="auto">
            <a:xfrm>
              <a:off x="5870" y="1294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1" name="Rectangle 5947"/>
            <p:cNvSpPr>
              <a:spLocks noChangeArrowheads="1"/>
            </p:cNvSpPr>
            <p:nvPr/>
          </p:nvSpPr>
          <p:spPr bwMode="auto">
            <a:xfrm>
              <a:off x="5872" y="1294"/>
              <a:ext cx="3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2" name="Rectangle 5948"/>
            <p:cNvSpPr>
              <a:spLocks noChangeArrowheads="1"/>
            </p:cNvSpPr>
            <p:nvPr/>
          </p:nvSpPr>
          <p:spPr bwMode="auto">
            <a:xfrm>
              <a:off x="5875" y="1294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3" name="Rectangle 5949"/>
            <p:cNvSpPr>
              <a:spLocks noChangeArrowheads="1"/>
            </p:cNvSpPr>
            <p:nvPr/>
          </p:nvSpPr>
          <p:spPr bwMode="auto">
            <a:xfrm>
              <a:off x="5877" y="1294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4" name="Rectangle 5950"/>
            <p:cNvSpPr>
              <a:spLocks noChangeArrowheads="1"/>
            </p:cNvSpPr>
            <p:nvPr/>
          </p:nvSpPr>
          <p:spPr bwMode="auto">
            <a:xfrm>
              <a:off x="5879" y="1294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5" name="Rectangle 5951"/>
            <p:cNvSpPr>
              <a:spLocks noChangeArrowheads="1"/>
            </p:cNvSpPr>
            <p:nvPr/>
          </p:nvSpPr>
          <p:spPr bwMode="auto">
            <a:xfrm>
              <a:off x="5881" y="1294"/>
              <a:ext cx="3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6" name="Rectangle 5952"/>
            <p:cNvSpPr>
              <a:spLocks noChangeArrowheads="1"/>
            </p:cNvSpPr>
            <p:nvPr/>
          </p:nvSpPr>
          <p:spPr bwMode="auto">
            <a:xfrm>
              <a:off x="5884" y="1294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7" name="Rectangle 5953"/>
            <p:cNvSpPr>
              <a:spLocks noChangeArrowheads="1"/>
            </p:cNvSpPr>
            <p:nvPr/>
          </p:nvSpPr>
          <p:spPr bwMode="auto">
            <a:xfrm>
              <a:off x="5886" y="1294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8" name="Rectangle 5954"/>
            <p:cNvSpPr>
              <a:spLocks noChangeArrowheads="1"/>
            </p:cNvSpPr>
            <p:nvPr/>
          </p:nvSpPr>
          <p:spPr bwMode="auto">
            <a:xfrm>
              <a:off x="5888" y="1294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9" name="Rectangle 5955"/>
            <p:cNvSpPr>
              <a:spLocks noChangeArrowheads="1"/>
            </p:cNvSpPr>
            <p:nvPr/>
          </p:nvSpPr>
          <p:spPr bwMode="auto">
            <a:xfrm>
              <a:off x="5890" y="1294"/>
              <a:ext cx="1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0" name="Rectangle 5956"/>
            <p:cNvSpPr>
              <a:spLocks noChangeArrowheads="1"/>
            </p:cNvSpPr>
            <p:nvPr/>
          </p:nvSpPr>
          <p:spPr bwMode="auto">
            <a:xfrm>
              <a:off x="5891" y="1294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1" name="Rectangle 5957"/>
            <p:cNvSpPr>
              <a:spLocks noChangeArrowheads="1"/>
            </p:cNvSpPr>
            <p:nvPr/>
          </p:nvSpPr>
          <p:spPr bwMode="auto">
            <a:xfrm>
              <a:off x="5893" y="1294"/>
              <a:ext cx="3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2" name="Rectangle 5958"/>
            <p:cNvSpPr>
              <a:spLocks noChangeArrowheads="1"/>
            </p:cNvSpPr>
            <p:nvPr/>
          </p:nvSpPr>
          <p:spPr bwMode="auto">
            <a:xfrm>
              <a:off x="5896" y="1294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3" name="Rectangle 5959"/>
            <p:cNvSpPr>
              <a:spLocks noChangeArrowheads="1"/>
            </p:cNvSpPr>
            <p:nvPr/>
          </p:nvSpPr>
          <p:spPr bwMode="auto">
            <a:xfrm>
              <a:off x="5898" y="1294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4" name="Rectangle 5960"/>
            <p:cNvSpPr>
              <a:spLocks noChangeArrowheads="1"/>
            </p:cNvSpPr>
            <p:nvPr/>
          </p:nvSpPr>
          <p:spPr bwMode="auto">
            <a:xfrm>
              <a:off x="5900" y="1294"/>
              <a:ext cx="3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5" name="Rectangle 5961"/>
            <p:cNvSpPr>
              <a:spLocks noChangeArrowheads="1"/>
            </p:cNvSpPr>
            <p:nvPr/>
          </p:nvSpPr>
          <p:spPr bwMode="auto">
            <a:xfrm>
              <a:off x="5903" y="1294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6" name="Rectangle 5962"/>
            <p:cNvSpPr>
              <a:spLocks noChangeArrowheads="1"/>
            </p:cNvSpPr>
            <p:nvPr/>
          </p:nvSpPr>
          <p:spPr bwMode="auto">
            <a:xfrm>
              <a:off x="5905" y="1294"/>
              <a:ext cx="1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7" name="Rectangle 5963"/>
            <p:cNvSpPr>
              <a:spLocks noChangeArrowheads="1"/>
            </p:cNvSpPr>
            <p:nvPr/>
          </p:nvSpPr>
          <p:spPr bwMode="auto">
            <a:xfrm>
              <a:off x="5906" y="1294"/>
              <a:ext cx="3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8" name="Rectangle 5964"/>
            <p:cNvSpPr>
              <a:spLocks noChangeArrowheads="1"/>
            </p:cNvSpPr>
            <p:nvPr/>
          </p:nvSpPr>
          <p:spPr bwMode="auto">
            <a:xfrm>
              <a:off x="5909" y="1294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9" name="Rectangle 5965"/>
            <p:cNvSpPr>
              <a:spLocks noChangeArrowheads="1"/>
            </p:cNvSpPr>
            <p:nvPr/>
          </p:nvSpPr>
          <p:spPr bwMode="auto">
            <a:xfrm>
              <a:off x="5911" y="1294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0" name="Rectangle 5966"/>
            <p:cNvSpPr>
              <a:spLocks noChangeArrowheads="1"/>
            </p:cNvSpPr>
            <p:nvPr/>
          </p:nvSpPr>
          <p:spPr bwMode="auto">
            <a:xfrm>
              <a:off x="5913" y="1294"/>
              <a:ext cx="1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1" name="Rectangle 5967"/>
            <p:cNvSpPr>
              <a:spLocks noChangeArrowheads="1"/>
            </p:cNvSpPr>
            <p:nvPr/>
          </p:nvSpPr>
          <p:spPr bwMode="auto">
            <a:xfrm>
              <a:off x="5914" y="1294"/>
              <a:ext cx="3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2" name="Rectangle 5968"/>
            <p:cNvSpPr>
              <a:spLocks noChangeArrowheads="1"/>
            </p:cNvSpPr>
            <p:nvPr/>
          </p:nvSpPr>
          <p:spPr bwMode="auto">
            <a:xfrm>
              <a:off x="5917" y="1294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3" name="Rectangle 5969"/>
            <p:cNvSpPr>
              <a:spLocks noChangeArrowheads="1"/>
            </p:cNvSpPr>
            <p:nvPr/>
          </p:nvSpPr>
          <p:spPr bwMode="auto">
            <a:xfrm>
              <a:off x="5919" y="1294"/>
              <a:ext cx="3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4" name="Rectangle 5970"/>
            <p:cNvSpPr>
              <a:spLocks noChangeArrowheads="1"/>
            </p:cNvSpPr>
            <p:nvPr/>
          </p:nvSpPr>
          <p:spPr bwMode="auto">
            <a:xfrm>
              <a:off x="5922" y="1294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5" name="Rectangle 5971"/>
            <p:cNvSpPr>
              <a:spLocks noChangeArrowheads="1"/>
            </p:cNvSpPr>
            <p:nvPr/>
          </p:nvSpPr>
          <p:spPr bwMode="auto">
            <a:xfrm>
              <a:off x="5924" y="1294"/>
              <a:ext cx="1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6" name="Rectangle 5972"/>
            <p:cNvSpPr>
              <a:spLocks noChangeArrowheads="1"/>
            </p:cNvSpPr>
            <p:nvPr/>
          </p:nvSpPr>
          <p:spPr bwMode="auto">
            <a:xfrm>
              <a:off x="5925" y="1294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7" name="Rectangle 5973"/>
            <p:cNvSpPr>
              <a:spLocks noChangeArrowheads="1"/>
            </p:cNvSpPr>
            <p:nvPr/>
          </p:nvSpPr>
          <p:spPr bwMode="auto">
            <a:xfrm>
              <a:off x="5927" y="1294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8" name="Rectangle 5974"/>
            <p:cNvSpPr>
              <a:spLocks noChangeArrowheads="1"/>
            </p:cNvSpPr>
            <p:nvPr/>
          </p:nvSpPr>
          <p:spPr bwMode="auto">
            <a:xfrm>
              <a:off x="5929" y="1294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9" name="Rectangle 5975"/>
            <p:cNvSpPr>
              <a:spLocks noChangeArrowheads="1"/>
            </p:cNvSpPr>
            <p:nvPr/>
          </p:nvSpPr>
          <p:spPr bwMode="auto">
            <a:xfrm>
              <a:off x="5931" y="1294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0" name="Rectangle 5976"/>
            <p:cNvSpPr>
              <a:spLocks noChangeArrowheads="1"/>
            </p:cNvSpPr>
            <p:nvPr/>
          </p:nvSpPr>
          <p:spPr bwMode="auto">
            <a:xfrm>
              <a:off x="5933" y="1294"/>
              <a:ext cx="4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1" name="Rectangle 5977"/>
            <p:cNvSpPr>
              <a:spLocks noChangeArrowheads="1"/>
            </p:cNvSpPr>
            <p:nvPr/>
          </p:nvSpPr>
          <p:spPr bwMode="auto">
            <a:xfrm>
              <a:off x="5937" y="1294"/>
              <a:ext cx="1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2" name="Rectangle 5978"/>
            <p:cNvSpPr>
              <a:spLocks noChangeArrowheads="1"/>
            </p:cNvSpPr>
            <p:nvPr/>
          </p:nvSpPr>
          <p:spPr bwMode="auto">
            <a:xfrm>
              <a:off x="5938" y="1294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3" name="Rectangle 5979"/>
            <p:cNvSpPr>
              <a:spLocks noChangeArrowheads="1"/>
            </p:cNvSpPr>
            <p:nvPr/>
          </p:nvSpPr>
          <p:spPr bwMode="auto">
            <a:xfrm>
              <a:off x="5940" y="1294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4" name="Rectangle 5980"/>
            <p:cNvSpPr>
              <a:spLocks noChangeArrowheads="1"/>
            </p:cNvSpPr>
            <p:nvPr/>
          </p:nvSpPr>
          <p:spPr bwMode="auto">
            <a:xfrm>
              <a:off x="5942" y="1294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5" name="Rectangle 5981"/>
            <p:cNvSpPr>
              <a:spLocks noChangeArrowheads="1"/>
            </p:cNvSpPr>
            <p:nvPr/>
          </p:nvSpPr>
          <p:spPr bwMode="auto">
            <a:xfrm>
              <a:off x="5944" y="1294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6" name="Rectangle 5982"/>
            <p:cNvSpPr>
              <a:spLocks noChangeArrowheads="1"/>
            </p:cNvSpPr>
            <p:nvPr/>
          </p:nvSpPr>
          <p:spPr bwMode="auto">
            <a:xfrm>
              <a:off x="5946" y="1294"/>
              <a:ext cx="3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7" name="Rectangle 5983"/>
            <p:cNvSpPr>
              <a:spLocks noChangeArrowheads="1"/>
            </p:cNvSpPr>
            <p:nvPr/>
          </p:nvSpPr>
          <p:spPr bwMode="auto">
            <a:xfrm>
              <a:off x="5949" y="1294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8" name="Rectangle 5984"/>
            <p:cNvSpPr>
              <a:spLocks noChangeArrowheads="1"/>
            </p:cNvSpPr>
            <p:nvPr/>
          </p:nvSpPr>
          <p:spPr bwMode="auto">
            <a:xfrm>
              <a:off x="5951" y="1294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9" name="Rectangle 5985"/>
            <p:cNvSpPr>
              <a:spLocks noChangeArrowheads="1"/>
            </p:cNvSpPr>
            <p:nvPr/>
          </p:nvSpPr>
          <p:spPr bwMode="auto">
            <a:xfrm>
              <a:off x="5793" y="1294"/>
              <a:ext cx="160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0" name="Rectangle 5986"/>
            <p:cNvSpPr>
              <a:spLocks noChangeArrowheads="1"/>
            </p:cNvSpPr>
            <p:nvPr/>
          </p:nvSpPr>
          <p:spPr bwMode="auto">
            <a:xfrm>
              <a:off x="5797" y="1299"/>
              <a:ext cx="35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1" name="Rectangle 5987"/>
            <p:cNvSpPr>
              <a:spLocks noChangeArrowheads="1"/>
            </p:cNvSpPr>
            <p:nvPr/>
          </p:nvSpPr>
          <p:spPr bwMode="auto">
            <a:xfrm>
              <a:off x="5797" y="1299"/>
              <a:ext cx="35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2" name="Rectangle 5988"/>
            <p:cNvSpPr>
              <a:spLocks noChangeArrowheads="1"/>
            </p:cNvSpPr>
            <p:nvPr/>
          </p:nvSpPr>
          <p:spPr bwMode="auto">
            <a:xfrm>
              <a:off x="5799" y="1301"/>
              <a:ext cx="9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3" name="Rectangle 5989"/>
            <p:cNvSpPr>
              <a:spLocks noChangeArrowheads="1"/>
            </p:cNvSpPr>
            <p:nvPr/>
          </p:nvSpPr>
          <p:spPr bwMode="auto">
            <a:xfrm>
              <a:off x="5821" y="1301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4" name="Rectangle 5990"/>
            <p:cNvSpPr>
              <a:spLocks noChangeArrowheads="1"/>
            </p:cNvSpPr>
            <p:nvPr/>
          </p:nvSpPr>
          <p:spPr bwMode="auto">
            <a:xfrm>
              <a:off x="5799" y="1306"/>
              <a:ext cx="9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5" name="Rectangle 5991"/>
            <p:cNvSpPr>
              <a:spLocks noChangeArrowheads="1"/>
            </p:cNvSpPr>
            <p:nvPr/>
          </p:nvSpPr>
          <p:spPr bwMode="auto">
            <a:xfrm>
              <a:off x="5810" y="1306"/>
              <a:ext cx="9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6" name="Rectangle 5992"/>
            <p:cNvSpPr>
              <a:spLocks noChangeArrowheads="1"/>
            </p:cNvSpPr>
            <p:nvPr/>
          </p:nvSpPr>
          <p:spPr bwMode="auto">
            <a:xfrm>
              <a:off x="5810" y="1301"/>
              <a:ext cx="9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7" name="Rectangle 5993"/>
            <p:cNvSpPr>
              <a:spLocks noChangeArrowheads="1"/>
            </p:cNvSpPr>
            <p:nvPr/>
          </p:nvSpPr>
          <p:spPr bwMode="auto">
            <a:xfrm>
              <a:off x="5821" y="1306"/>
              <a:ext cx="8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8" name="Freeform 5994"/>
            <p:cNvSpPr>
              <a:spLocks noEditPoints="1"/>
            </p:cNvSpPr>
            <p:nvPr/>
          </p:nvSpPr>
          <p:spPr bwMode="auto">
            <a:xfrm>
              <a:off x="5793" y="1351"/>
              <a:ext cx="160" cy="162"/>
            </a:xfrm>
            <a:custGeom>
              <a:avLst/>
              <a:gdLst>
                <a:gd name="T0" fmla="*/ 1 w 297"/>
                <a:gd name="T1" fmla="*/ 0 h 325"/>
                <a:gd name="T2" fmla="*/ 1 w 297"/>
                <a:gd name="T3" fmla="*/ 0 h 325"/>
                <a:gd name="T4" fmla="*/ 0 w 297"/>
                <a:gd name="T5" fmla="*/ 0 h 325"/>
                <a:gd name="T6" fmla="*/ 0 w 297"/>
                <a:gd name="T7" fmla="*/ 0 h 325"/>
                <a:gd name="T8" fmla="*/ 1 w 297"/>
                <a:gd name="T9" fmla="*/ 0 h 325"/>
                <a:gd name="T10" fmla="*/ 1 w 297"/>
                <a:gd name="T11" fmla="*/ 0 h 325"/>
                <a:gd name="T12" fmla="*/ 1 w 297"/>
                <a:gd name="T13" fmla="*/ 0 h 325"/>
                <a:gd name="T14" fmla="*/ 0 w 297"/>
                <a:gd name="T15" fmla="*/ 0 h 325"/>
                <a:gd name="T16" fmla="*/ 0 w 297"/>
                <a:gd name="T17" fmla="*/ 0 h 325"/>
                <a:gd name="T18" fmla="*/ 1 w 297"/>
                <a:gd name="T19" fmla="*/ 0 h 325"/>
                <a:gd name="T20" fmla="*/ 1 w 297"/>
                <a:gd name="T21" fmla="*/ 0 h 325"/>
                <a:gd name="T22" fmla="*/ 1 w 297"/>
                <a:gd name="T23" fmla="*/ 0 h 325"/>
                <a:gd name="T24" fmla="*/ 0 w 297"/>
                <a:gd name="T25" fmla="*/ 0 h 325"/>
                <a:gd name="T26" fmla="*/ 0 w 297"/>
                <a:gd name="T27" fmla="*/ 0 h 325"/>
                <a:gd name="T28" fmla="*/ 1 w 297"/>
                <a:gd name="T29" fmla="*/ 0 h 325"/>
                <a:gd name="T30" fmla="*/ 1 w 297"/>
                <a:gd name="T31" fmla="*/ 0 h 325"/>
                <a:gd name="T32" fmla="*/ 1 w 297"/>
                <a:gd name="T33" fmla="*/ 0 h 325"/>
                <a:gd name="T34" fmla="*/ 0 w 297"/>
                <a:gd name="T35" fmla="*/ 0 h 325"/>
                <a:gd name="T36" fmla="*/ 0 w 297"/>
                <a:gd name="T37" fmla="*/ 0 h 325"/>
                <a:gd name="T38" fmla="*/ 1 w 297"/>
                <a:gd name="T39" fmla="*/ 0 h 325"/>
                <a:gd name="T40" fmla="*/ 1 w 297"/>
                <a:gd name="T41" fmla="*/ 0 h 325"/>
                <a:gd name="T42" fmla="*/ 1 w 297"/>
                <a:gd name="T43" fmla="*/ 0 h 325"/>
                <a:gd name="T44" fmla="*/ 0 w 297"/>
                <a:gd name="T45" fmla="*/ 0 h 325"/>
                <a:gd name="T46" fmla="*/ 0 w 297"/>
                <a:gd name="T47" fmla="*/ 0 h 325"/>
                <a:gd name="T48" fmla="*/ 1 w 297"/>
                <a:gd name="T49" fmla="*/ 0 h 325"/>
                <a:gd name="T50" fmla="*/ 1 w 297"/>
                <a:gd name="T51" fmla="*/ 0 h 325"/>
                <a:gd name="T52" fmla="*/ 1 w 297"/>
                <a:gd name="T53" fmla="*/ 0 h 325"/>
                <a:gd name="T54" fmla="*/ 0 w 297"/>
                <a:gd name="T55" fmla="*/ 0 h 325"/>
                <a:gd name="T56" fmla="*/ 0 w 297"/>
                <a:gd name="T57" fmla="*/ 0 h 325"/>
                <a:gd name="T58" fmla="*/ 1 w 297"/>
                <a:gd name="T59" fmla="*/ 0 h 325"/>
                <a:gd name="T60" fmla="*/ 1 w 297"/>
                <a:gd name="T61" fmla="*/ 0 h 325"/>
                <a:gd name="T62" fmla="*/ 1 w 297"/>
                <a:gd name="T63" fmla="*/ 0 h 325"/>
                <a:gd name="T64" fmla="*/ 1 w 297"/>
                <a:gd name="T65" fmla="*/ 0 h 325"/>
                <a:gd name="T66" fmla="*/ 1 w 297"/>
                <a:gd name="T67" fmla="*/ 0 h 325"/>
                <a:gd name="T68" fmla="*/ 1 w 297"/>
                <a:gd name="T69" fmla="*/ 0 h 325"/>
                <a:gd name="T70" fmla="*/ 1 w 297"/>
                <a:gd name="T71" fmla="*/ 0 h 325"/>
                <a:gd name="T72" fmla="*/ 1 w 297"/>
                <a:gd name="T73" fmla="*/ 0 h 325"/>
                <a:gd name="T74" fmla="*/ 1 w 297"/>
                <a:gd name="T75" fmla="*/ 0 h 325"/>
                <a:gd name="T76" fmla="*/ 1 w 297"/>
                <a:gd name="T77" fmla="*/ 0 h 325"/>
                <a:gd name="T78" fmla="*/ 1 w 297"/>
                <a:gd name="T79" fmla="*/ 0 h 325"/>
                <a:gd name="T80" fmla="*/ 1 w 297"/>
                <a:gd name="T81" fmla="*/ 0 h 325"/>
                <a:gd name="T82" fmla="*/ 1 w 297"/>
                <a:gd name="T83" fmla="*/ 0 h 325"/>
                <a:gd name="T84" fmla="*/ 0 w 297"/>
                <a:gd name="T85" fmla="*/ 0 h 325"/>
                <a:gd name="T86" fmla="*/ 0 w 297"/>
                <a:gd name="T87" fmla="*/ 0 h 325"/>
                <a:gd name="T88" fmla="*/ 1 w 297"/>
                <a:gd name="T89" fmla="*/ 0 h 325"/>
                <a:gd name="T90" fmla="*/ 1 w 297"/>
                <a:gd name="T91" fmla="*/ 0 h 325"/>
                <a:gd name="T92" fmla="*/ 1 w 297"/>
                <a:gd name="T93" fmla="*/ 0 h 325"/>
                <a:gd name="T94" fmla="*/ 0 w 297"/>
                <a:gd name="T95" fmla="*/ 0 h 325"/>
                <a:gd name="T96" fmla="*/ 0 w 297"/>
                <a:gd name="T97" fmla="*/ 0 h 325"/>
                <a:gd name="T98" fmla="*/ 1 w 297"/>
                <a:gd name="T99" fmla="*/ 0 h 325"/>
                <a:gd name="T100" fmla="*/ 1 w 297"/>
                <a:gd name="T101" fmla="*/ 0 h 325"/>
                <a:gd name="T102" fmla="*/ 1 w 297"/>
                <a:gd name="T103" fmla="*/ 0 h 325"/>
                <a:gd name="T104" fmla="*/ 0 w 297"/>
                <a:gd name="T105" fmla="*/ 0 h 325"/>
                <a:gd name="T106" fmla="*/ 0 w 297"/>
                <a:gd name="T107" fmla="*/ 0 h 325"/>
                <a:gd name="T108" fmla="*/ 1 w 297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7"/>
                <a:gd name="T166" fmla="*/ 0 h 325"/>
                <a:gd name="T167" fmla="*/ 297 w 297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7" h="325">
                  <a:moveTo>
                    <a:pt x="297" y="160"/>
                  </a:moveTo>
                  <a:lnTo>
                    <a:pt x="297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7" y="160"/>
                  </a:lnTo>
                  <a:close/>
                  <a:moveTo>
                    <a:pt x="297" y="129"/>
                  </a:moveTo>
                  <a:lnTo>
                    <a:pt x="297" y="133"/>
                  </a:lnTo>
                  <a:lnTo>
                    <a:pt x="0" y="133"/>
                  </a:lnTo>
                  <a:lnTo>
                    <a:pt x="0" y="129"/>
                  </a:lnTo>
                  <a:lnTo>
                    <a:pt x="297" y="129"/>
                  </a:lnTo>
                  <a:close/>
                  <a:moveTo>
                    <a:pt x="297" y="97"/>
                  </a:moveTo>
                  <a:lnTo>
                    <a:pt x="297" y="101"/>
                  </a:lnTo>
                  <a:lnTo>
                    <a:pt x="0" y="101"/>
                  </a:lnTo>
                  <a:lnTo>
                    <a:pt x="0" y="97"/>
                  </a:lnTo>
                  <a:lnTo>
                    <a:pt x="297" y="97"/>
                  </a:lnTo>
                  <a:close/>
                  <a:moveTo>
                    <a:pt x="297" y="65"/>
                  </a:moveTo>
                  <a:lnTo>
                    <a:pt x="297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297" y="65"/>
                  </a:lnTo>
                  <a:close/>
                  <a:moveTo>
                    <a:pt x="297" y="33"/>
                  </a:moveTo>
                  <a:lnTo>
                    <a:pt x="297" y="37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297" y="33"/>
                  </a:lnTo>
                  <a:close/>
                  <a:moveTo>
                    <a:pt x="297" y="0"/>
                  </a:moveTo>
                  <a:lnTo>
                    <a:pt x="297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7" y="0"/>
                  </a:lnTo>
                  <a:close/>
                  <a:moveTo>
                    <a:pt x="297" y="225"/>
                  </a:moveTo>
                  <a:lnTo>
                    <a:pt x="297" y="229"/>
                  </a:lnTo>
                  <a:lnTo>
                    <a:pt x="264" y="229"/>
                  </a:lnTo>
                  <a:lnTo>
                    <a:pt x="264" y="225"/>
                  </a:lnTo>
                  <a:lnTo>
                    <a:pt x="297" y="225"/>
                  </a:lnTo>
                  <a:close/>
                  <a:moveTo>
                    <a:pt x="297" y="193"/>
                  </a:moveTo>
                  <a:lnTo>
                    <a:pt x="297" y="197"/>
                  </a:lnTo>
                  <a:lnTo>
                    <a:pt x="264" y="197"/>
                  </a:lnTo>
                  <a:lnTo>
                    <a:pt x="264" y="193"/>
                  </a:lnTo>
                  <a:lnTo>
                    <a:pt x="297" y="193"/>
                  </a:lnTo>
                  <a:close/>
                  <a:moveTo>
                    <a:pt x="297" y="258"/>
                  </a:moveTo>
                  <a:lnTo>
                    <a:pt x="297" y="261"/>
                  </a:lnTo>
                  <a:lnTo>
                    <a:pt x="0" y="261"/>
                  </a:lnTo>
                  <a:lnTo>
                    <a:pt x="0" y="258"/>
                  </a:lnTo>
                  <a:lnTo>
                    <a:pt x="297" y="258"/>
                  </a:lnTo>
                  <a:close/>
                  <a:moveTo>
                    <a:pt x="297" y="289"/>
                  </a:moveTo>
                  <a:lnTo>
                    <a:pt x="297" y="293"/>
                  </a:lnTo>
                  <a:lnTo>
                    <a:pt x="0" y="293"/>
                  </a:lnTo>
                  <a:lnTo>
                    <a:pt x="0" y="289"/>
                  </a:lnTo>
                  <a:lnTo>
                    <a:pt x="297" y="289"/>
                  </a:lnTo>
                  <a:close/>
                  <a:moveTo>
                    <a:pt x="297" y="321"/>
                  </a:moveTo>
                  <a:lnTo>
                    <a:pt x="297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7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9" name="Freeform 5995"/>
            <p:cNvSpPr>
              <a:spLocks/>
            </p:cNvSpPr>
            <p:nvPr/>
          </p:nvSpPr>
          <p:spPr bwMode="auto">
            <a:xfrm>
              <a:off x="5923" y="1437"/>
              <a:ext cx="26" cy="38"/>
            </a:xfrm>
            <a:custGeom>
              <a:avLst/>
              <a:gdLst>
                <a:gd name="T0" fmla="*/ 1 w 48"/>
                <a:gd name="T1" fmla="*/ 0 h 76"/>
                <a:gd name="T2" fmla="*/ 1 w 48"/>
                <a:gd name="T3" fmla="*/ 0 h 76"/>
                <a:gd name="T4" fmla="*/ 1 w 48"/>
                <a:gd name="T5" fmla="*/ 1 h 76"/>
                <a:gd name="T6" fmla="*/ 1 w 48"/>
                <a:gd name="T7" fmla="*/ 1 h 76"/>
                <a:gd name="T8" fmla="*/ 1 w 48"/>
                <a:gd name="T9" fmla="*/ 1 h 76"/>
                <a:gd name="T10" fmla="*/ 1 w 48"/>
                <a:gd name="T11" fmla="*/ 1 h 76"/>
                <a:gd name="T12" fmla="*/ 1 w 48"/>
                <a:gd name="T13" fmla="*/ 1 h 76"/>
                <a:gd name="T14" fmla="*/ 1 w 48"/>
                <a:gd name="T15" fmla="*/ 1 h 76"/>
                <a:gd name="T16" fmla="*/ 1 w 48"/>
                <a:gd name="T17" fmla="*/ 1 h 76"/>
                <a:gd name="T18" fmla="*/ 1 w 48"/>
                <a:gd name="T19" fmla="*/ 1 h 76"/>
                <a:gd name="T20" fmla="*/ 0 w 48"/>
                <a:gd name="T21" fmla="*/ 1 h 76"/>
                <a:gd name="T22" fmla="*/ 0 w 48"/>
                <a:gd name="T23" fmla="*/ 1 h 76"/>
                <a:gd name="T24" fmla="*/ 0 w 48"/>
                <a:gd name="T25" fmla="*/ 1 h 76"/>
                <a:gd name="T26" fmla="*/ 1 w 48"/>
                <a:gd name="T27" fmla="*/ 1 h 76"/>
                <a:gd name="T28" fmla="*/ 1 w 48"/>
                <a:gd name="T29" fmla="*/ 1 h 76"/>
                <a:gd name="T30" fmla="*/ 1 w 48"/>
                <a:gd name="T31" fmla="*/ 1 h 76"/>
                <a:gd name="T32" fmla="*/ 1 w 48"/>
                <a:gd name="T33" fmla="*/ 1 h 76"/>
                <a:gd name="T34" fmla="*/ 1 w 48"/>
                <a:gd name="T35" fmla="*/ 1 h 76"/>
                <a:gd name="T36" fmla="*/ 1 w 48"/>
                <a:gd name="T37" fmla="*/ 1 h 76"/>
                <a:gd name="T38" fmla="*/ 1 w 48"/>
                <a:gd name="T39" fmla="*/ 1 h 76"/>
                <a:gd name="T40" fmla="*/ 1 w 48"/>
                <a:gd name="T41" fmla="*/ 1 h 76"/>
                <a:gd name="T42" fmla="*/ 1 w 48"/>
                <a:gd name="T43" fmla="*/ 1 h 76"/>
                <a:gd name="T44" fmla="*/ 1 w 48"/>
                <a:gd name="T45" fmla="*/ 1 h 76"/>
                <a:gd name="T46" fmla="*/ 1 w 48"/>
                <a:gd name="T47" fmla="*/ 1 h 76"/>
                <a:gd name="T48" fmla="*/ 1 w 48"/>
                <a:gd name="T49" fmla="*/ 1 h 76"/>
                <a:gd name="T50" fmla="*/ 1 w 48"/>
                <a:gd name="T51" fmla="*/ 1 h 76"/>
                <a:gd name="T52" fmla="*/ 1 w 48"/>
                <a:gd name="T53" fmla="*/ 1 h 76"/>
                <a:gd name="T54" fmla="*/ 1 w 48"/>
                <a:gd name="T55" fmla="*/ 1 h 76"/>
                <a:gd name="T56" fmla="*/ 1 w 48"/>
                <a:gd name="T57" fmla="*/ 1 h 76"/>
                <a:gd name="T58" fmla="*/ 1 w 48"/>
                <a:gd name="T59" fmla="*/ 1 h 76"/>
                <a:gd name="T60" fmla="*/ 1 w 48"/>
                <a:gd name="T61" fmla="*/ 1 h 76"/>
                <a:gd name="T62" fmla="*/ 1 w 48"/>
                <a:gd name="T63" fmla="*/ 1 h 76"/>
                <a:gd name="T64" fmla="*/ 1 w 48"/>
                <a:gd name="T65" fmla="*/ 1 h 76"/>
                <a:gd name="T66" fmla="*/ 1 w 48"/>
                <a:gd name="T67" fmla="*/ 1 h 76"/>
                <a:gd name="T68" fmla="*/ 1 w 48"/>
                <a:gd name="T69" fmla="*/ 1 h 76"/>
                <a:gd name="T70" fmla="*/ 1 w 48"/>
                <a:gd name="T71" fmla="*/ 1 h 76"/>
                <a:gd name="T72" fmla="*/ 1 w 48"/>
                <a:gd name="T73" fmla="*/ 1 h 76"/>
                <a:gd name="T74" fmla="*/ 1 w 48"/>
                <a:gd name="T75" fmla="*/ 1 h 76"/>
                <a:gd name="T76" fmla="*/ 1 w 48"/>
                <a:gd name="T77" fmla="*/ 1 h 76"/>
                <a:gd name="T78" fmla="*/ 1 w 48"/>
                <a:gd name="T79" fmla="*/ 1 h 76"/>
                <a:gd name="T80" fmla="*/ 1 w 48"/>
                <a:gd name="T81" fmla="*/ 1 h 76"/>
                <a:gd name="T82" fmla="*/ 1 w 48"/>
                <a:gd name="T83" fmla="*/ 1 h 76"/>
                <a:gd name="T84" fmla="*/ 1 w 48"/>
                <a:gd name="T85" fmla="*/ 1 h 76"/>
                <a:gd name="T86" fmla="*/ 1 w 48"/>
                <a:gd name="T87" fmla="*/ 1 h 76"/>
                <a:gd name="T88" fmla="*/ 1 w 48"/>
                <a:gd name="T89" fmla="*/ 0 h 76"/>
                <a:gd name="T90" fmla="*/ 1 w 48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6"/>
                <a:gd name="T140" fmla="*/ 48 w 48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6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5" y="3"/>
                  </a:lnTo>
                  <a:lnTo>
                    <a:pt x="13" y="5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2" y="23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4" y="59"/>
                  </a:lnTo>
                  <a:lnTo>
                    <a:pt x="8" y="64"/>
                  </a:lnTo>
                  <a:lnTo>
                    <a:pt x="11" y="69"/>
                  </a:lnTo>
                  <a:lnTo>
                    <a:pt x="13" y="71"/>
                  </a:lnTo>
                  <a:lnTo>
                    <a:pt x="15" y="73"/>
                  </a:lnTo>
                  <a:lnTo>
                    <a:pt x="18" y="75"/>
                  </a:lnTo>
                  <a:lnTo>
                    <a:pt x="19" y="75"/>
                  </a:lnTo>
                  <a:lnTo>
                    <a:pt x="21" y="76"/>
                  </a:lnTo>
                  <a:lnTo>
                    <a:pt x="24" y="76"/>
                  </a:lnTo>
                  <a:lnTo>
                    <a:pt x="26" y="76"/>
                  </a:lnTo>
                  <a:lnTo>
                    <a:pt x="29" y="75"/>
                  </a:lnTo>
                  <a:lnTo>
                    <a:pt x="31" y="75"/>
                  </a:lnTo>
                  <a:lnTo>
                    <a:pt x="34" y="73"/>
                  </a:lnTo>
                  <a:lnTo>
                    <a:pt x="35" y="71"/>
                  </a:lnTo>
                  <a:lnTo>
                    <a:pt x="38" y="69"/>
                  </a:lnTo>
                  <a:lnTo>
                    <a:pt x="42" y="64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48" y="46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7" y="23"/>
                  </a:lnTo>
                  <a:lnTo>
                    <a:pt x="44" y="16"/>
                  </a:lnTo>
                  <a:lnTo>
                    <a:pt x="42" y="11"/>
                  </a:lnTo>
                  <a:lnTo>
                    <a:pt x="38" y="6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910" name="Picture 5996"/>
            <p:cNvPicPr>
              <a:picLocks noChangeAspect="1" noChangeArrowheads="1"/>
            </p:cNvPicPr>
            <p:nvPr/>
          </p:nvPicPr>
          <p:blipFill>
            <a:blip r:embed="rId7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" y="1436"/>
              <a:ext cx="26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911" name="Rectangle 5997"/>
            <p:cNvSpPr>
              <a:spLocks noChangeArrowheads="1"/>
            </p:cNvSpPr>
            <p:nvPr/>
          </p:nvSpPr>
          <p:spPr bwMode="auto">
            <a:xfrm>
              <a:off x="5936" y="1316"/>
              <a:ext cx="4" cy="209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2" name="Rectangle 5998"/>
            <p:cNvSpPr>
              <a:spLocks noChangeArrowheads="1"/>
            </p:cNvSpPr>
            <p:nvPr/>
          </p:nvSpPr>
          <p:spPr bwMode="auto">
            <a:xfrm>
              <a:off x="5933" y="1316"/>
              <a:ext cx="5" cy="209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3" name="Freeform 5999"/>
            <p:cNvSpPr>
              <a:spLocks/>
            </p:cNvSpPr>
            <p:nvPr/>
          </p:nvSpPr>
          <p:spPr bwMode="auto">
            <a:xfrm>
              <a:off x="5929" y="1489"/>
              <a:ext cx="14" cy="14"/>
            </a:xfrm>
            <a:custGeom>
              <a:avLst/>
              <a:gdLst>
                <a:gd name="T0" fmla="*/ 0 w 27"/>
                <a:gd name="T1" fmla="*/ 1 h 27"/>
                <a:gd name="T2" fmla="*/ 0 w 27"/>
                <a:gd name="T3" fmla="*/ 1 h 27"/>
                <a:gd name="T4" fmla="*/ 1 w 27"/>
                <a:gd name="T5" fmla="*/ 1 h 27"/>
                <a:gd name="T6" fmla="*/ 1 w 27"/>
                <a:gd name="T7" fmla="*/ 1 h 27"/>
                <a:gd name="T8" fmla="*/ 1 w 27"/>
                <a:gd name="T9" fmla="*/ 1 h 27"/>
                <a:gd name="T10" fmla="*/ 1 w 27"/>
                <a:gd name="T11" fmla="*/ 1 h 27"/>
                <a:gd name="T12" fmla="*/ 1 w 27"/>
                <a:gd name="T13" fmla="*/ 1 h 27"/>
                <a:gd name="T14" fmla="*/ 1 w 27"/>
                <a:gd name="T15" fmla="*/ 0 h 27"/>
                <a:gd name="T16" fmla="*/ 1 w 27"/>
                <a:gd name="T17" fmla="*/ 0 h 27"/>
                <a:gd name="T18" fmla="*/ 1 w 27"/>
                <a:gd name="T19" fmla="*/ 0 h 27"/>
                <a:gd name="T20" fmla="*/ 1 w 27"/>
                <a:gd name="T21" fmla="*/ 1 h 27"/>
                <a:gd name="T22" fmla="*/ 1 w 27"/>
                <a:gd name="T23" fmla="*/ 1 h 27"/>
                <a:gd name="T24" fmla="*/ 1 w 27"/>
                <a:gd name="T25" fmla="*/ 1 h 27"/>
                <a:gd name="T26" fmla="*/ 1 w 27"/>
                <a:gd name="T27" fmla="*/ 1 h 27"/>
                <a:gd name="T28" fmla="*/ 1 w 27"/>
                <a:gd name="T29" fmla="*/ 1 h 27"/>
                <a:gd name="T30" fmla="*/ 1 w 27"/>
                <a:gd name="T31" fmla="*/ 1 h 27"/>
                <a:gd name="T32" fmla="*/ 1 w 27"/>
                <a:gd name="T33" fmla="*/ 1 h 27"/>
                <a:gd name="T34" fmla="*/ 1 w 27"/>
                <a:gd name="T35" fmla="*/ 1 h 27"/>
                <a:gd name="T36" fmla="*/ 1 w 27"/>
                <a:gd name="T37" fmla="*/ 1 h 27"/>
                <a:gd name="T38" fmla="*/ 1 w 27"/>
                <a:gd name="T39" fmla="*/ 1 h 27"/>
                <a:gd name="T40" fmla="*/ 1 w 27"/>
                <a:gd name="T41" fmla="*/ 1 h 27"/>
                <a:gd name="T42" fmla="*/ 1 w 27"/>
                <a:gd name="T43" fmla="*/ 1 h 27"/>
                <a:gd name="T44" fmla="*/ 1 w 27"/>
                <a:gd name="T45" fmla="*/ 1 h 27"/>
                <a:gd name="T46" fmla="*/ 1 w 27"/>
                <a:gd name="T47" fmla="*/ 1 h 27"/>
                <a:gd name="T48" fmla="*/ 1 w 27"/>
                <a:gd name="T49" fmla="*/ 1 h 27"/>
                <a:gd name="T50" fmla="*/ 1 w 27"/>
                <a:gd name="T51" fmla="*/ 1 h 27"/>
                <a:gd name="T52" fmla="*/ 1 w 27"/>
                <a:gd name="T53" fmla="*/ 1 h 27"/>
                <a:gd name="T54" fmla="*/ 1 w 27"/>
                <a:gd name="T55" fmla="*/ 1 h 27"/>
                <a:gd name="T56" fmla="*/ 1 w 27"/>
                <a:gd name="T57" fmla="*/ 1 h 27"/>
                <a:gd name="T58" fmla="*/ 1 w 27"/>
                <a:gd name="T59" fmla="*/ 1 h 27"/>
                <a:gd name="T60" fmla="*/ 1 w 27"/>
                <a:gd name="T61" fmla="*/ 1 h 27"/>
                <a:gd name="T62" fmla="*/ 1 w 27"/>
                <a:gd name="T63" fmla="*/ 1 h 27"/>
                <a:gd name="T64" fmla="*/ 0 w 27"/>
                <a:gd name="T65" fmla="*/ 1 h 27"/>
                <a:gd name="T66" fmla="*/ 0 w 27"/>
                <a:gd name="T67" fmla="*/ 1 h 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"/>
                <a:gd name="T103" fmla="*/ 0 h 27"/>
                <a:gd name="T104" fmla="*/ 27 w 27"/>
                <a:gd name="T105" fmla="*/ 27 h 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" h="27">
                  <a:moveTo>
                    <a:pt x="0" y="13"/>
                  </a:moveTo>
                  <a:lnTo>
                    <a:pt x="0" y="11"/>
                  </a:lnTo>
                  <a:lnTo>
                    <a:pt x="2" y="8"/>
                  </a:lnTo>
                  <a:lnTo>
                    <a:pt x="3" y="6"/>
                  </a:lnTo>
                  <a:lnTo>
                    <a:pt x="4" y="3"/>
                  </a:lnTo>
                  <a:lnTo>
                    <a:pt x="5" y="2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20" y="2"/>
                  </a:lnTo>
                  <a:lnTo>
                    <a:pt x="23" y="3"/>
                  </a:lnTo>
                  <a:lnTo>
                    <a:pt x="24" y="6"/>
                  </a:lnTo>
                  <a:lnTo>
                    <a:pt x="26" y="8"/>
                  </a:lnTo>
                  <a:lnTo>
                    <a:pt x="27" y="11"/>
                  </a:lnTo>
                  <a:lnTo>
                    <a:pt x="27" y="13"/>
                  </a:lnTo>
                  <a:lnTo>
                    <a:pt x="27" y="16"/>
                  </a:lnTo>
                  <a:lnTo>
                    <a:pt x="26" y="19"/>
                  </a:lnTo>
                  <a:lnTo>
                    <a:pt x="24" y="21"/>
                  </a:lnTo>
                  <a:lnTo>
                    <a:pt x="23" y="24"/>
                  </a:lnTo>
                  <a:lnTo>
                    <a:pt x="20" y="25"/>
                  </a:lnTo>
                  <a:lnTo>
                    <a:pt x="18" y="26"/>
                  </a:lnTo>
                  <a:lnTo>
                    <a:pt x="15" y="27"/>
                  </a:lnTo>
                  <a:lnTo>
                    <a:pt x="13" y="27"/>
                  </a:lnTo>
                  <a:lnTo>
                    <a:pt x="10" y="27"/>
                  </a:lnTo>
                  <a:lnTo>
                    <a:pt x="8" y="26"/>
                  </a:lnTo>
                  <a:lnTo>
                    <a:pt x="5" y="25"/>
                  </a:lnTo>
                  <a:lnTo>
                    <a:pt x="4" y="24"/>
                  </a:lnTo>
                  <a:lnTo>
                    <a:pt x="3" y="21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914" name="Picture 6000"/>
            <p:cNvPicPr>
              <a:picLocks noChangeAspect="1" noChangeArrowheads="1"/>
            </p:cNvPicPr>
            <p:nvPr/>
          </p:nvPicPr>
          <p:blipFill>
            <a:blip r:embed="rId7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8" y="1489"/>
              <a:ext cx="14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915" name="Freeform 6001"/>
            <p:cNvSpPr>
              <a:spLocks/>
            </p:cNvSpPr>
            <p:nvPr/>
          </p:nvSpPr>
          <p:spPr bwMode="auto">
            <a:xfrm>
              <a:off x="5931" y="1492"/>
              <a:ext cx="9" cy="8"/>
            </a:xfrm>
            <a:custGeom>
              <a:avLst/>
              <a:gdLst>
                <a:gd name="T0" fmla="*/ 0 w 17"/>
                <a:gd name="T1" fmla="*/ 1 h 15"/>
                <a:gd name="T2" fmla="*/ 0 w 17"/>
                <a:gd name="T3" fmla="*/ 1 h 15"/>
                <a:gd name="T4" fmla="*/ 1 w 17"/>
                <a:gd name="T5" fmla="*/ 1 h 15"/>
                <a:gd name="T6" fmla="*/ 1 w 17"/>
                <a:gd name="T7" fmla="*/ 1 h 15"/>
                <a:gd name="T8" fmla="*/ 1 w 17"/>
                <a:gd name="T9" fmla="*/ 0 h 15"/>
                <a:gd name="T10" fmla="*/ 1 w 17"/>
                <a:gd name="T11" fmla="*/ 0 h 15"/>
                <a:gd name="T12" fmla="*/ 1 w 17"/>
                <a:gd name="T13" fmla="*/ 0 h 15"/>
                <a:gd name="T14" fmla="*/ 1 w 17"/>
                <a:gd name="T15" fmla="*/ 1 h 15"/>
                <a:gd name="T16" fmla="*/ 1 w 17"/>
                <a:gd name="T17" fmla="*/ 1 h 15"/>
                <a:gd name="T18" fmla="*/ 1 w 17"/>
                <a:gd name="T19" fmla="*/ 1 h 15"/>
                <a:gd name="T20" fmla="*/ 1 w 17"/>
                <a:gd name="T21" fmla="*/ 1 h 15"/>
                <a:gd name="T22" fmla="*/ 1 w 17"/>
                <a:gd name="T23" fmla="*/ 1 h 15"/>
                <a:gd name="T24" fmla="*/ 1 w 17"/>
                <a:gd name="T25" fmla="*/ 1 h 15"/>
                <a:gd name="T26" fmla="*/ 1 w 17"/>
                <a:gd name="T27" fmla="*/ 1 h 15"/>
                <a:gd name="T28" fmla="*/ 1 w 17"/>
                <a:gd name="T29" fmla="*/ 1 h 15"/>
                <a:gd name="T30" fmla="*/ 1 w 17"/>
                <a:gd name="T31" fmla="*/ 1 h 15"/>
                <a:gd name="T32" fmla="*/ 1 w 17"/>
                <a:gd name="T33" fmla="*/ 1 h 15"/>
                <a:gd name="T34" fmla="*/ 1 w 17"/>
                <a:gd name="T35" fmla="*/ 1 h 15"/>
                <a:gd name="T36" fmla="*/ 1 w 17"/>
                <a:gd name="T37" fmla="*/ 1 h 15"/>
                <a:gd name="T38" fmla="*/ 1 w 17"/>
                <a:gd name="T39" fmla="*/ 1 h 15"/>
                <a:gd name="T40" fmla="*/ 1 w 17"/>
                <a:gd name="T41" fmla="*/ 1 h 15"/>
                <a:gd name="T42" fmla="*/ 1 w 17"/>
                <a:gd name="T43" fmla="*/ 1 h 15"/>
                <a:gd name="T44" fmla="*/ 0 w 17"/>
                <a:gd name="T45" fmla="*/ 1 h 15"/>
                <a:gd name="T46" fmla="*/ 0 w 17"/>
                <a:gd name="T47" fmla="*/ 1 h 1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7"/>
                <a:gd name="T73" fmla="*/ 0 h 15"/>
                <a:gd name="T74" fmla="*/ 17 w 17"/>
                <a:gd name="T75" fmla="*/ 15 h 1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7" h="15">
                  <a:moveTo>
                    <a:pt x="0" y="7"/>
                  </a:moveTo>
                  <a:lnTo>
                    <a:pt x="0" y="6"/>
                  </a:lnTo>
                  <a:lnTo>
                    <a:pt x="2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5" y="4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5" y="10"/>
                  </a:lnTo>
                  <a:lnTo>
                    <a:pt x="14" y="13"/>
                  </a:lnTo>
                  <a:lnTo>
                    <a:pt x="12" y="15"/>
                  </a:lnTo>
                  <a:lnTo>
                    <a:pt x="9" y="15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5" y="15"/>
                  </a:lnTo>
                  <a:lnTo>
                    <a:pt x="3" y="13"/>
                  </a:lnTo>
                  <a:lnTo>
                    <a:pt x="2" y="10"/>
                  </a:lnTo>
                  <a:lnTo>
                    <a:pt x="0" y="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916" name="Picture 6002"/>
            <p:cNvPicPr>
              <a:picLocks noChangeAspect="1" noChangeArrowheads="1"/>
            </p:cNvPicPr>
            <p:nvPr/>
          </p:nvPicPr>
          <p:blipFill>
            <a:blip r:embed="rId7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1" y="1491"/>
              <a:ext cx="9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917" name="Freeform 6003"/>
            <p:cNvSpPr>
              <a:spLocks/>
            </p:cNvSpPr>
            <p:nvPr/>
          </p:nvSpPr>
          <p:spPr bwMode="auto">
            <a:xfrm>
              <a:off x="5935" y="1494"/>
              <a:ext cx="2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0 w 5"/>
                <a:gd name="T5" fmla="*/ 0 h 5"/>
                <a:gd name="T6" fmla="*/ 0 w 5"/>
                <a:gd name="T7" fmla="*/ 0 h 5"/>
                <a:gd name="T8" fmla="*/ 0 w 5"/>
                <a:gd name="T9" fmla="*/ 0 h 5"/>
                <a:gd name="T10" fmla="*/ 0 w 5"/>
                <a:gd name="T11" fmla="*/ 0 h 5"/>
                <a:gd name="T12" fmla="*/ 0 w 5"/>
                <a:gd name="T13" fmla="*/ 0 h 5"/>
                <a:gd name="T14" fmla="*/ 0 w 5"/>
                <a:gd name="T15" fmla="*/ 1 h 5"/>
                <a:gd name="T16" fmla="*/ 0 w 5"/>
                <a:gd name="T17" fmla="*/ 1 h 5"/>
                <a:gd name="T18" fmla="*/ 0 w 5"/>
                <a:gd name="T19" fmla="*/ 1 h 5"/>
                <a:gd name="T20" fmla="*/ 0 w 5"/>
                <a:gd name="T21" fmla="*/ 1 h 5"/>
                <a:gd name="T22" fmla="*/ 0 w 5"/>
                <a:gd name="T23" fmla="*/ 1 h 5"/>
                <a:gd name="T24" fmla="*/ 0 w 5"/>
                <a:gd name="T25" fmla="*/ 1 h 5"/>
                <a:gd name="T26" fmla="*/ 0 w 5"/>
                <a:gd name="T27" fmla="*/ 1 h 5"/>
                <a:gd name="T28" fmla="*/ 0 w 5"/>
                <a:gd name="T29" fmla="*/ 1 h 5"/>
                <a:gd name="T30" fmla="*/ 0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8" name="Freeform 6004"/>
            <p:cNvSpPr>
              <a:spLocks/>
            </p:cNvSpPr>
            <p:nvPr/>
          </p:nvSpPr>
          <p:spPr bwMode="auto">
            <a:xfrm>
              <a:off x="5935" y="1494"/>
              <a:ext cx="2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0 w 5"/>
                <a:gd name="T5" fmla="*/ 0 h 5"/>
                <a:gd name="T6" fmla="*/ 0 w 5"/>
                <a:gd name="T7" fmla="*/ 0 h 5"/>
                <a:gd name="T8" fmla="*/ 0 w 5"/>
                <a:gd name="T9" fmla="*/ 0 h 5"/>
                <a:gd name="T10" fmla="*/ 0 w 5"/>
                <a:gd name="T11" fmla="*/ 0 h 5"/>
                <a:gd name="T12" fmla="*/ 0 w 5"/>
                <a:gd name="T13" fmla="*/ 0 h 5"/>
                <a:gd name="T14" fmla="*/ 0 w 5"/>
                <a:gd name="T15" fmla="*/ 1 h 5"/>
                <a:gd name="T16" fmla="*/ 0 w 5"/>
                <a:gd name="T17" fmla="*/ 1 h 5"/>
                <a:gd name="T18" fmla="*/ 0 w 5"/>
                <a:gd name="T19" fmla="*/ 1 h 5"/>
                <a:gd name="T20" fmla="*/ 0 w 5"/>
                <a:gd name="T21" fmla="*/ 1 h 5"/>
                <a:gd name="T22" fmla="*/ 0 w 5"/>
                <a:gd name="T23" fmla="*/ 1 h 5"/>
                <a:gd name="T24" fmla="*/ 0 w 5"/>
                <a:gd name="T25" fmla="*/ 1 h 5"/>
                <a:gd name="T26" fmla="*/ 0 w 5"/>
                <a:gd name="T27" fmla="*/ 1 h 5"/>
                <a:gd name="T28" fmla="*/ 0 w 5"/>
                <a:gd name="T29" fmla="*/ 1 h 5"/>
                <a:gd name="T30" fmla="*/ 0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9" name="Freeform 6005"/>
            <p:cNvSpPr>
              <a:spLocks/>
            </p:cNvSpPr>
            <p:nvPr/>
          </p:nvSpPr>
          <p:spPr bwMode="auto">
            <a:xfrm>
              <a:off x="5777" y="1245"/>
              <a:ext cx="226" cy="288"/>
            </a:xfrm>
            <a:custGeom>
              <a:avLst/>
              <a:gdLst>
                <a:gd name="T0" fmla="*/ 1 w 417"/>
                <a:gd name="T1" fmla="*/ 1 h 577"/>
                <a:gd name="T2" fmla="*/ 1 w 417"/>
                <a:gd name="T3" fmla="*/ 1 h 577"/>
                <a:gd name="T4" fmla="*/ 0 w 417"/>
                <a:gd name="T5" fmla="*/ 1 h 577"/>
                <a:gd name="T6" fmla="*/ 0 w 417"/>
                <a:gd name="T7" fmla="*/ 0 h 577"/>
                <a:gd name="T8" fmla="*/ 1 w 417"/>
                <a:gd name="T9" fmla="*/ 0 h 577"/>
                <a:gd name="T10" fmla="*/ 2 w 417"/>
                <a:gd name="T11" fmla="*/ 0 h 577"/>
                <a:gd name="T12" fmla="*/ 2 w 417"/>
                <a:gd name="T13" fmla="*/ 0 h 577"/>
                <a:gd name="T14" fmla="*/ 2 w 417"/>
                <a:gd name="T15" fmla="*/ 0 h 577"/>
                <a:gd name="T16" fmla="*/ 2 w 417"/>
                <a:gd name="T17" fmla="*/ 1 h 577"/>
                <a:gd name="T18" fmla="*/ 2 w 417"/>
                <a:gd name="T19" fmla="*/ 1 h 577"/>
                <a:gd name="T20" fmla="*/ 1 w 417"/>
                <a:gd name="T21" fmla="*/ 1 h 57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7"/>
                <a:gd name="T34" fmla="*/ 0 h 577"/>
                <a:gd name="T35" fmla="*/ 417 w 417"/>
                <a:gd name="T36" fmla="*/ 577 h 57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7" h="577">
                  <a:moveTo>
                    <a:pt x="16" y="577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3" y="0"/>
                  </a:lnTo>
                  <a:lnTo>
                    <a:pt x="417" y="0"/>
                  </a:lnTo>
                  <a:lnTo>
                    <a:pt x="417" y="497"/>
                  </a:lnTo>
                  <a:lnTo>
                    <a:pt x="408" y="505"/>
                  </a:lnTo>
                  <a:lnTo>
                    <a:pt x="408" y="513"/>
                  </a:lnTo>
                  <a:lnTo>
                    <a:pt x="345" y="577"/>
                  </a:lnTo>
                  <a:lnTo>
                    <a:pt x="16" y="577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0" name="Rectangle 6006"/>
            <p:cNvSpPr>
              <a:spLocks noChangeArrowheads="1"/>
            </p:cNvSpPr>
            <p:nvPr/>
          </p:nvSpPr>
          <p:spPr bwMode="auto">
            <a:xfrm>
              <a:off x="5836" y="1549"/>
              <a:ext cx="112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8921" name="Line 6007"/>
            <p:cNvSpPr>
              <a:spLocks noChangeShapeType="1"/>
            </p:cNvSpPr>
            <p:nvPr/>
          </p:nvSpPr>
          <p:spPr bwMode="auto">
            <a:xfrm flipH="1">
              <a:off x="5484" y="1533"/>
              <a:ext cx="418" cy="205"/>
            </a:xfrm>
            <a:prstGeom prst="line">
              <a:avLst/>
            </a:prstGeom>
            <a:noFill/>
            <a:ln w="460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8319" name="Line 6008"/>
          <p:cNvSpPr>
            <a:spLocks noChangeShapeType="1"/>
          </p:cNvSpPr>
          <p:nvPr/>
        </p:nvSpPr>
        <p:spPr bwMode="auto">
          <a:xfrm flipH="1">
            <a:off x="8031163" y="3467100"/>
            <a:ext cx="798512" cy="80963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0" name="Line 6009"/>
          <p:cNvSpPr>
            <a:spLocks noChangeShapeType="1"/>
          </p:cNvSpPr>
          <p:nvPr/>
        </p:nvSpPr>
        <p:spPr bwMode="auto">
          <a:xfrm flipH="1">
            <a:off x="7710488" y="4445000"/>
            <a:ext cx="955675" cy="23813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1" name="Line 6010"/>
          <p:cNvSpPr>
            <a:spLocks noChangeShapeType="1"/>
          </p:cNvSpPr>
          <p:nvPr/>
        </p:nvSpPr>
        <p:spPr bwMode="auto">
          <a:xfrm flipH="1" flipV="1">
            <a:off x="7221538" y="4876800"/>
            <a:ext cx="608012" cy="544513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2" name="Line 6011"/>
          <p:cNvSpPr>
            <a:spLocks noChangeShapeType="1"/>
          </p:cNvSpPr>
          <p:nvPr/>
        </p:nvSpPr>
        <p:spPr bwMode="auto">
          <a:xfrm flipH="1">
            <a:off x="6386513" y="5424488"/>
            <a:ext cx="265112" cy="46355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3" name="Line 6012"/>
          <p:cNvSpPr>
            <a:spLocks noChangeShapeType="1"/>
          </p:cNvSpPr>
          <p:nvPr/>
        </p:nvSpPr>
        <p:spPr bwMode="auto">
          <a:xfrm>
            <a:off x="4046538" y="5972175"/>
            <a:ext cx="688975" cy="17780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4" name="Line 6013"/>
          <p:cNvSpPr>
            <a:spLocks noChangeShapeType="1"/>
          </p:cNvSpPr>
          <p:nvPr/>
        </p:nvSpPr>
        <p:spPr bwMode="auto">
          <a:xfrm flipH="1">
            <a:off x="1665288" y="5440363"/>
            <a:ext cx="427037" cy="528637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5" name="Line 6014"/>
          <p:cNvSpPr>
            <a:spLocks noChangeShapeType="1"/>
          </p:cNvSpPr>
          <p:nvPr/>
        </p:nvSpPr>
        <p:spPr bwMode="auto">
          <a:xfrm flipH="1">
            <a:off x="479425" y="4684713"/>
            <a:ext cx="425450" cy="528637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6" name="Line 6015"/>
          <p:cNvSpPr>
            <a:spLocks noChangeShapeType="1"/>
          </p:cNvSpPr>
          <p:nvPr/>
        </p:nvSpPr>
        <p:spPr bwMode="auto">
          <a:xfrm>
            <a:off x="3741738" y="2759075"/>
            <a:ext cx="874712" cy="12319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7" name="Line 6016"/>
          <p:cNvSpPr>
            <a:spLocks noChangeShapeType="1"/>
          </p:cNvSpPr>
          <p:nvPr/>
        </p:nvSpPr>
        <p:spPr bwMode="auto">
          <a:xfrm>
            <a:off x="3068638" y="3492500"/>
            <a:ext cx="1547812" cy="4984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8" name="Line 6017"/>
          <p:cNvSpPr>
            <a:spLocks noChangeShapeType="1"/>
          </p:cNvSpPr>
          <p:nvPr/>
        </p:nvSpPr>
        <p:spPr bwMode="auto">
          <a:xfrm flipV="1">
            <a:off x="3167063" y="3990975"/>
            <a:ext cx="1449387" cy="152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9" name="Line 6018"/>
          <p:cNvSpPr>
            <a:spLocks noChangeShapeType="1"/>
          </p:cNvSpPr>
          <p:nvPr/>
        </p:nvSpPr>
        <p:spPr bwMode="auto">
          <a:xfrm flipV="1">
            <a:off x="3451225" y="3990975"/>
            <a:ext cx="1165225" cy="8858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0" name="Line 6019"/>
          <p:cNvSpPr>
            <a:spLocks noChangeShapeType="1"/>
          </p:cNvSpPr>
          <p:nvPr/>
        </p:nvSpPr>
        <p:spPr bwMode="auto">
          <a:xfrm flipV="1">
            <a:off x="4062413" y="3990975"/>
            <a:ext cx="554037" cy="13747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1" name="Line 6020"/>
          <p:cNvSpPr>
            <a:spLocks noChangeShapeType="1"/>
          </p:cNvSpPr>
          <p:nvPr/>
        </p:nvSpPr>
        <p:spPr bwMode="auto">
          <a:xfrm flipH="1" flipV="1">
            <a:off x="4616450" y="3990975"/>
            <a:ext cx="223838" cy="127793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2" name="Line 6021"/>
          <p:cNvSpPr>
            <a:spLocks noChangeShapeType="1"/>
          </p:cNvSpPr>
          <p:nvPr/>
        </p:nvSpPr>
        <p:spPr bwMode="auto">
          <a:xfrm flipH="1" flipV="1">
            <a:off x="4616450" y="3990975"/>
            <a:ext cx="1058863" cy="950913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3" name="Line 6022"/>
          <p:cNvSpPr>
            <a:spLocks noChangeShapeType="1"/>
          </p:cNvSpPr>
          <p:nvPr/>
        </p:nvSpPr>
        <p:spPr bwMode="auto">
          <a:xfrm flipH="1" flipV="1">
            <a:off x="4616450" y="3990975"/>
            <a:ext cx="1506538" cy="3968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4" name="Line 6023"/>
          <p:cNvSpPr>
            <a:spLocks noChangeShapeType="1"/>
          </p:cNvSpPr>
          <p:nvPr/>
        </p:nvSpPr>
        <p:spPr bwMode="auto">
          <a:xfrm flipH="1">
            <a:off x="4616450" y="3492500"/>
            <a:ext cx="1425575" cy="4984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5" name="Line 6024"/>
          <p:cNvSpPr>
            <a:spLocks noChangeShapeType="1"/>
          </p:cNvSpPr>
          <p:nvPr/>
        </p:nvSpPr>
        <p:spPr bwMode="auto">
          <a:xfrm flipH="1">
            <a:off x="4616450" y="3003550"/>
            <a:ext cx="1058863" cy="9874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6" name="Line 6025"/>
          <p:cNvSpPr>
            <a:spLocks noChangeShapeType="1"/>
          </p:cNvSpPr>
          <p:nvPr/>
        </p:nvSpPr>
        <p:spPr bwMode="auto">
          <a:xfrm flipH="1">
            <a:off x="4616450" y="2514600"/>
            <a:ext cx="223838" cy="14763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7" name="Line 6026"/>
          <p:cNvSpPr>
            <a:spLocks noChangeShapeType="1"/>
          </p:cNvSpPr>
          <p:nvPr/>
        </p:nvSpPr>
        <p:spPr bwMode="auto">
          <a:xfrm flipH="1">
            <a:off x="2579688" y="4876800"/>
            <a:ext cx="488950" cy="80963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8" name="Line 6027"/>
          <p:cNvSpPr>
            <a:spLocks noChangeShapeType="1"/>
          </p:cNvSpPr>
          <p:nvPr/>
        </p:nvSpPr>
        <p:spPr bwMode="auto">
          <a:xfrm flipH="1">
            <a:off x="2417763" y="4143375"/>
            <a:ext cx="366712" cy="80963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9" name="Line 6028"/>
          <p:cNvSpPr>
            <a:spLocks noChangeShapeType="1"/>
          </p:cNvSpPr>
          <p:nvPr/>
        </p:nvSpPr>
        <p:spPr bwMode="auto">
          <a:xfrm flipH="1">
            <a:off x="2498725" y="3248025"/>
            <a:ext cx="387350" cy="158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0" name="Line 6029"/>
          <p:cNvSpPr>
            <a:spLocks noChangeShapeType="1"/>
          </p:cNvSpPr>
          <p:nvPr/>
        </p:nvSpPr>
        <p:spPr bwMode="auto">
          <a:xfrm>
            <a:off x="3476625" y="1944688"/>
            <a:ext cx="263525" cy="31115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1" name="Line 6030"/>
          <p:cNvSpPr>
            <a:spLocks noChangeShapeType="1"/>
          </p:cNvSpPr>
          <p:nvPr/>
        </p:nvSpPr>
        <p:spPr bwMode="auto">
          <a:xfrm flipH="1">
            <a:off x="4840288" y="1700213"/>
            <a:ext cx="182562" cy="31115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2" name="Line 6031"/>
          <p:cNvSpPr>
            <a:spLocks noChangeShapeType="1"/>
          </p:cNvSpPr>
          <p:nvPr/>
        </p:nvSpPr>
        <p:spPr bwMode="auto">
          <a:xfrm flipH="1">
            <a:off x="5675313" y="2189163"/>
            <a:ext cx="325437" cy="31115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3" name="Line 6032"/>
          <p:cNvSpPr>
            <a:spLocks noChangeShapeType="1"/>
          </p:cNvSpPr>
          <p:nvPr/>
        </p:nvSpPr>
        <p:spPr bwMode="auto">
          <a:xfrm flipH="1">
            <a:off x="6423025" y="3492500"/>
            <a:ext cx="392113" cy="158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4" name="Line 6033"/>
          <p:cNvSpPr>
            <a:spLocks noChangeShapeType="1"/>
          </p:cNvSpPr>
          <p:nvPr/>
        </p:nvSpPr>
        <p:spPr bwMode="auto">
          <a:xfrm>
            <a:off x="6503988" y="4387850"/>
            <a:ext cx="392112" cy="158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5" name="Line 6034"/>
          <p:cNvSpPr>
            <a:spLocks noChangeShapeType="1"/>
          </p:cNvSpPr>
          <p:nvPr/>
        </p:nvSpPr>
        <p:spPr bwMode="auto">
          <a:xfrm>
            <a:off x="5873750" y="5202238"/>
            <a:ext cx="371475" cy="244475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6" name="Line 6035"/>
          <p:cNvSpPr>
            <a:spLocks noChangeShapeType="1"/>
          </p:cNvSpPr>
          <p:nvPr/>
        </p:nvSpPr>
        <p:spPr bwMode="auto">
          <a:xfrm>
            <a:off x="5038725" y="5527675"/>
            <a:ext cx="228600" cy="40798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7" name="Line 6036"/>
          <p:cNvSpPr>
            <a:spLocks noChangeShapeType="1"/>
          </p:cNvSpPr>
          <p:nvPr/>
        </p:nvSpPr>
        <p:spPr bwMode="auto">
          <a:xfrm flipH="1">
            <a:off x="3313113" y="5365750"/>
            <a:ext cx="366712" cy="32543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8" name="Rectangle 6037"/>
          <p:cNvSpPr>
            <a:spLocks noChangeArrowheads="1"/>
          </p:cNvSpPr>
          <p:nvPr/>
        </p:nvSpPr>
        <p:spPr bwMode="auto">
          <a:xfrm>
            <a:off x="3667125" y="1092200"/>
            <a:ext cx="3962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r"/>
            <a:r>
              <a:rPr lang="en-US" b="1">
                <a:solidFill>
                  <a:srgbClr val="000099"/>
                </a:solidFill>
              </a:rPr>
              <a:t>Tier-2s and Tier-1s are </a:t>
            </a:r>
          </a:p>
          <a:p>
            <a:pPr algn="r"/>
            <a:r>
              <a:rPr lang="en-US" b="1">
                <a:solidFill>
                  <a:srgbClr val="000099"/>
                </a:solidFill>
              </a:rPr>
              <a:t>inter-connected by the general purpose</a:t>
            </a:r>
          </a:p>
          <a:p>
            <a:pPr algn="r"/>
            <a:r>
              <a:rPr lang="en-US" b="1">
                <a:solidFill>
                  <a:srgbClr val="000099"/>
                </a:solidFill>
              </a:rPr>
              <a:t>research networks</a:t>
            </a:r>
          </a:p>
        </p:txBody>
      </p:sp>
      <p:sp>
        <p:nvSpPr>
          <p:cNvPr id="208349" name="Rectangle 6038"/>
          <p:cNvSpPr>
            <a:spLocks noChangeArrowheads="1"/>
          </p:cNvSpPr>
          <p:nvPr/>
        </p:nvSpPr>
        <p:spPr bwMode="auto">
          <a:xfrm>
            <a:off x="3773488" y="2997200"/>
            <a:ext cx="1781175" cy="549275"/>
          </a:xfrm>
          <a:prstGeom prst="rect">
            <a:avLst/>
          </a:prstGeom>
          <a:solidFill>
            <a:srgbClr val="FFFFFF">
              <a:alpha val="67058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b="1"/>
              <a:t>Dedicated 10 Gbit</a:t>
            </a:r>
          </a:p>
          <a:p>
            <a:r>
              <a:rPr lang="en-US" b="1"/>
              <a:t>optical network</a:t>
            </a:r>
          </a:p>
        </p:txBody>
      </p:sp>
      <p:grpSp>
        <p:nvGrpSpPr>
          <p:cNvPr id="208350" name="Group 6039"/>
          <p:cNvGrpSpPr>
            <a:grpSpLocks/>
          </p:cNvGrpSpPr>
          <p:nvPr/>
        </p:nvGrpSpPr>
        <p:grpSpPr bwMode="auto">
          <a:xfrm>
            <a:off x="7740650" y="115888"/>
            <a:ext cx="331788" cy="666750"/>
            <a:chOff x="5142" y="500"/>
            <a:chExt cx="209" cy="420"/>
          </a:xfrm>
        </p:grpSpPr>
        <p:sp>
          <p:nvSpPr>
            <p:cNvPr id="208686" name="Freeform 6040"/>
            <p:cNvSpPr>
              <a:spLocks noEditPoints="1"/>
            </p:cNvSpPr>
            <p:nvPr/>
          </p:nvSpPr>
          <p:spPr bwMode="auto">
            <a:xfrm>
              <a:off x="5150" y="749"/>
              <a:ext cx="196" cy="41"/>
            </a:xfrm>
            <a:custGeom>
              <a:avLst/>
              <a:gdLst>
                <a:gd name="T0" fmla="*/ 0 w 393"/>
                <a:gd name="T1" fmla="*/ 1 h 81"/>
                <a:gd name="T2" fmla="*/ 0 w 393"/>
                <a:gd name="T3" fmla="*/ 1 h 81"/>
                <a:gd name="T4" fmla="*/ 0 w 393"/>
                <a:gd name="T5" fmla="*/ 1 h 81"/>
                <a:gd name="T6" fmla="*/ 0 w 393"/>
                <a:gd name="T7" fmla="*/ 1 h 81"/>
                <a:gd name="T8" fmla="*/ 0 w 393"/>
                <a:gd name="T9" fmla="*/ 1 h 81"/>
                <a:gd name="T10" fmla="*/ 0 w 393"/>
                <a:gd name="T11" fmla="*/ 1 h 81"/>
                <a:gd name="T12" fmla="*/ 0 w 393"/>
                <a:gd name="T13" fmla="*/ 1 h 81"/>
                <a:gd name="T14" fmla="*/ 0 w 393"/>
                <a:gd name="T15" fmla="*/ 0 h 81"/>
                <a:gd name="T16" fmla="*/ 0 w 393"/>
                <a:gd name="T17" fmla="*/ 1 h 81"/>
                <a:gd name="T18" fmla="*/ 0 w 393"/>
                <a:gd name="T19" fmla="*/ 1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1"/>
                <a:gd name="T32" fmla="*/ 393 w 393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1">
                  <a:moveTo>
                    <a:pt x="0" y="81"/>
                  </a:moveTo>
                  <a:lnTo>
                    <a:pt x="329" y="81"/>
                  </a:lnTo>
                  <a:lnTo>
                    <a:pt x="329" y="65"/>
                  </a:lnTo>
                  <a:lnTo>
                    <a:pt x="0" y="65"/>
                  </a:lnTo>
                  <a:lnTo>
                    <a:pt x="0" y="81"/>
                  </a:lnTo>
                  <a:close/>
                  <a:moveTo>
                    <a:pt x="329" y="81"/>
                  </a:moveTo>
                  <a:lnTo>
                    <a:pt x="393" y="17"/>
                  </a:lnTo>
                  <a:lnTo>
                    <a:pt x="393" y="0"/>
                  </a:lnTo>
                  <a:lnTo>
                    <a:pt x="329" y="65"/>
                  </a:lnTo>
                  <a:lnTo>
                    <a:pt x="329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87" name="Freeform 6041"/>
            <p:cNvSpPr>
              <a:spLocks/>
            </p:cNvSpPr>
            <p:nvPr/>
          </p:nvSpPr>
          <p:spPr bwMode="auto">
            <a:xfrm>
              <a:off x="5319" y="500"/>
              <a:ext cx="32" cy="281"/>
            </a:xfrm>
            <a:custGeom>
              <a:avLst/>
              <a:gdLst>
                <a:gd name="T0" fmla="*/ 0 w 65"/>
                <a:gd name="T1" fmla="*/ 2 h 562"/>
                <a:gd name="T2" fmla="*/ 0 w 65"/>
                <a:gd name="T3" fmla="*/ 1 h 562"/>
                <a:gd name="T4" fmla="*/ 0 w 65"/>
                <a:gd name="T5" fmla="*/ 0 h 562"/>
                <a:gd name="T6" fmla="*/ 0 w 65"/>
                <a:gd name="T7" fmla="*/ 1 h 562"/>
                <a:gd name="T8" fmla="*/ 0 w 65"/>
                <a:gd name="T9" fmla="*/ 2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2"/>
                <a:gd name="T17" fmla="*/ 65 w 65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2">
                  <a:moveTo>
                    <a:pt x="0" y="562"/>
                  </a:moveTo>
                  <a:lnTo>
                    <a:pt x="65" y="497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88" name="Freeform 6042"/>
            <p:cNvSpPr>
              <a:spLocks/>
            </p:cNvSpPr>
            <p:nvPr/>
          </p:nvSpPr>
          <p:spPr bwMode="auto">
            <a:xfrm>
              <a:off x="5142" y="500"/>
              <a:ext cx="209" cy="33"/>
            </a:xfrm>
            <a:custGeom>
              <a:avLst/>
              <a:gdLst>
                <a:gd name="T0" fmla="*/ 0 w 418"/>
                <a:gd name="T1" fmla="*/ 1 h 64"/>
                <a:gd name="T2" fmla="*/ 1 w 418"/>
                <a:gd name="T3" fmla="*/ 0 h 64"/>
                <a:gd name="T4" fmla="*/ 1 w 418"/>
                <a:gd name="T5" fmla="*/ 0 h 64"/>
                <a:gd name="T6" fmla="*/ 1 w 418"/>
                <a:gd name="T7" fmla="*/ 1 h 64"/>
                <a:gd name="T8" fmla="*/ 0 w 418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8"/>
                <a:gd name="T16" fmla="*/ 0 h 64"/>
                <a:gd name="T17" fmla="*/ 418 w 418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8" h="64">
                  <a:moveTo>
                    <a:pt x="0" y="64"/>
                  </a:moveTo>
                  <a:lnTo>
                    <a:pt x="64" y="0"/>
                  </a:lnTo>
                  <a:lnTo>
                    <a:pt x="418" y="0"/>
                  </a:lnTo>
                  <a:lnTo>
                    <a:pt x="353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89" name="Rectangle 6043"/>
            <p:cNvSpPr>
              <a:spLocks noChangeArrowheads="1"/>
            </p:cNvSpPr>
            <p:nvPr/>
          </p:nvSpPr>
          <p:spPr bwMode="auto">
            <a:xfrm>
              <a:off x="5142" y="533"/>
              <a:ext cx="177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0" name="Rectangle 6044"/>
            <p:cNvSpPr>
              <a:spLocks noChangeArrowheads="1"/>
            </p:cNvSpPr>
            <p:nvPr/>
          </p:nvSpPr>
          <p:spPr bwMode="auto">
            <a:xfrm>
              <a:off x="5142" y="533"/>
              <a:ext cx="177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1" name="Rectangle 6045"/>
            <p:cNvSpPr>
              <a:spLocks noChangeArrowheads="1"/>
            </p:cNvSpPr>
            <p:nvPr/>
          </p:nvSpPr>
          <p:spPr bwMode="auto">
            <a:xfrm>
              <a:off x="5156" y="606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2" name="Rectangle 6046"/>
            <p:cNvSpPr>
              <a:spLocks noChangeArrowheads="1"/>
            </p:cNvSpPr>
            <p:nvPr/>
          </p:nvSpPr>
          <p:spPr bwMode="auto">
            <a:xfrm>
              <a:off x="5156" y="607"/>
              <a:ext cx="148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3" name="Rectangle 6047"/>
            <p:cNvSpPr>
              <a:spLocks noChangeArrowheads="1"/>
            </p:cNvSpPr>
            <p:nvPr/>
          </p:nvSpPr>
          <p:spPr bwMode="auto">
            <a:xfrm>
              <a:off x="5156" y="615"/>
              <a:ext cx="148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4" name="Rectangle 6048"/>
            <p:cNvSpPr>
              <a:spLocks noChangeArrowheads="1"/>
            </p:cNvSpPr>
            <p:nvPr/>
          </p:nvSpPr>
          <p:spPr bwMode="auto">
            <a:xfrm>
              <a:off x="5156" y="622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5" name="Rectangle 6049"/>
            <p:cNvSpPr>
              <a:spLocks noChangeArrowheads="1"/>
            </p:cNvSpPr>
            <p:nvPr/>
          </p:nvSpPr>
          <p:spPr bwMode="auto">
            <a:xfrm>
              <a:off x="5156" y="629"/>
              <a:ext cx="148" cy="1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6" name="Rectangle 6050"/>
            <p:cNvSpPr>
              <a:spLocks noChangeArrowheads="1"/>
            </p:cNvSpPr>
            <p:nvPr/>
          </p:nvSpPr>
          <p:spPr bwMode="auto">
            <a:xfrm>
              <a:off x="5156" y="639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7" name="Rectangle 6051"/>
            <p:cNvSpPr>
              <a:spLocks noChangeArrowheads="1"/>
            </p:cNvSpPr>
            <p:nvPr/>
          </p:nvSpPr>
          <p:spPr bwMode="auto">
            <a:xfrm>
              <a:off x="5156" y="646"/>
              <a:ext cx="148" cy="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8" name="Rectangle 6052"/>
            <p:cNvSpPr>
              <a:spLocks noChangeArrowheads="1"/>
            </p:cNvSpPr>
            <p:nvPr/>
          </p:nvSpPr>
          <p:spPr bwMode="auto">
            <a:xfrm>
              <a:off x="5156" y="654"/>
              <a:ext cx="148" cy="1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9" name="Rectangle 6053"/>
            <p:cNvSpPr>
              <a:spLocks noChangeArrowheads="1"/>
            </p:cNvSpPr>
            <p:nvPr/>
          </p:nvSpPr>
          <p:spPr bwMode="auto">
            <a:xfrm>
              <a:off x="5156" y="665"/>
              <a:ext cx="148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0" name="Rectangle 6054"/>
            <p:cNvSpPr>
              <a:spLocks noChangeArrowheads="1"/>
            </p:cNvSpPr>
            <p:nvPr/>
          </p:nvSpPr>
          <p:spPr bwMode="auto">
            <a:xfrm>
              <a:off x="5156" y="672"/>
              <a:ext cx="148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1" name="Rectangle 6055"/>
            <p:cNvSpPr>
              <a:spLocks noChangeArrowheads="1"/>
            </p:cNvSpPr>
            <p:nvPr/>
          </p:nvSpPr>
          <p:spPr bwMode="auto">
            <a:xfrm>
              <a:off x="5156" y="680"/>
              <a:ext cx="148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2" name="Rectangle 6056"/>
            <p:cNvSpPr>
              <a:spLocks noChangeArrowheads="1"/>
            </p:cNvSpPr>
            <p:nvPr/>
          </p:nvSpPr>
          <p:spPr bwMode="auto">
            <a:xfrm>
              <a:off x="5156" y="690"/>
              <a:ext cx="148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3" name="Rectangle 6057"/>
            <p:cNvSpPr>
              <a:spLocks noChangeArrowheads="1"/>
            </p:cNvSpPr>
            <p:nvPr/>
          </p:nvSpPr>
          <p:spPr bwMode="auto">
            <a:xfrm>
              <a:off x="5156" y="699"/>
              <a:ext cx="148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4" name="Rectangle 6058"/>
            <p:cNvSpPr>
              <a:spLocks noChangeArrowheads="1"/>
            </p:cNvSpPr>
            <p:nvPr/>
          </p:nvSpPr>
          <p:spPr bwMode="auto">
            <a:xfrm>
              <a:off x="5156" y="706"/>
              <a:ext cx="148" cy="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5" name="Rectangle 6059"/>
            <p:cNvSpPr>
              <a:spLocks noChangeArrowheads="1"/>
            </p:cNvSpPr>
            <p:nvPr/>
          </p:nvSpPr>
          <p:spPr bwMode="auto">
            <a:xfrm>
              <a:off x="5156" y="714"/>
              <a:ext cx="148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6" name="Rectangle 6060"/>
            <p:cNvSpPr>
              <a:spLocks noChangeArrowheads="1"/>
            </p:cNvSpPr>
            <p:nvPr/>
          </p:nvSpPr>
          <p:spPr bwMode="auto">
            <a:xfrm>
              <a:off x="5156" y="722"/>
              <a:ext cx="148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7" name="Rectangle 6061"/>
            <p:cNvSpPr>
              <a:spLocks noChangeArrowheads="1"/>
            </p:cNvSpPr>
            <p:nvPr/>
          </p:nvSpPr>
          <p:spPr bwMode="auto">
            <a:xfrm>
              <a:off x="5156" y="730"/>
              <a:ext cx="148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8" name="Rectangle 6062"/>
            <p:cNvSpPr>
              <a:spLocks noChangeArrowheads="1"/>
            </p:cNvSpPr>
            <p:nvPr/>
          </p:nvSpPr>
          <p:spPr bwMode="auto">
            <a:xfrm>
              <a:off x="5156" y="740"/>
              <a:ext cx="148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9" name="Rectangle 6063"/>
            <p:cNvSpPr>
              <a:spLocks noChangeArrowheads="1"/>
            </p:cNvSpPr>
            <p:nvPr/>
          </p:nvSpPr>
          <p:spPr bwMode="auto">
            <a:xfrm>
              <a:off x="5156" y="749"/>
              <a:ext cx="148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0" name="Rectangle 6064"/>
            <p:cNvSpPr>
              <a:spLocks noChangeArrowheads="1"/>
            </p:cNvSpPr>
            <p:nvPr/>
          </p:nvSpPr>
          <p:spPr bwMode="auto">
            <a:xfrm>
              <a:off x="5156" y="755"/>
              <a:ext cx="148" cy="1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1" name="Rectangle 6065"/>
            <p:cNvSpPr>
              <a:spLocks noChangeArrowheads="1"/>
            </p:cNvSpPr>
            <p:nvPr/>
          </p:nvSpPr>
          <p:spPr bwMode="auto">
            <a:xfrm>
              <a:off x="5156" y="765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2" name="Rectangle 6066"/>
            <p:cNvSpPr>
              <a:spLocks noChangeArrowheads="1"/>
            </p:cNvSpPr>
            <p:nvPr/>
          </p:nvSpPr>
          <p:spPr bwMode="auto">
            <a:xfrm>
              <a:off x="5156" y="688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3" name="Rectangle 6067"/>
            <p:cNvSpPr>
              <a:spLocks noChangeArrowheads="1"/>
            </p:cNvSpPr>
            <p:nvPr/>
          </p:nvSpPr>
          <p:spPr bwMode="auto">
            <a:xfrm>
              <a:off x="5157" y="688"/>
              <a:ext cx="6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4" name="Rectangle 6068"/>
            <p:cNvSpPr>
              <a:spLocks noChangeArrowheads="1"/>
            </p:cNvSpPr>
            <p:nvPr/>
          </p:nvSpPr>
          <p:spPr bwMode="auto">
            <a:xfrm>
              <a:off x="5163" y="688"/>
              <a:ext cx="6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5" name="Rectangle 6069"/>
            <p:cNvSpPr>
              <a:spLocks noChangeArrowheads="1"/>
            </p:cNvSpPr>
            <p:nvPr/>
          </p:nvSpPr>
          <p:spPr bwMode="auto">
            <a:xfrm>
              <a:off x="5169" y="688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6" name="Rectangle 6070"/>
            <p:cNvSpPr>
              <a:spLocks noChangeArrowheads="1"/>
            </p:cNvSpPr>
            <p:nvPr/>
          </p:nvSpPr>
          <p:spPr bwMode="auto">
            <a:xfrm>
              <a:off x="5175" y="688"/>
              <a:ext cx="8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7" name="Rectangle 6071"/>
            <p:cNvSpPr>
              <a:spLocks noChangeArrowheads="1"/>
            </p:cNvSpPr>
            <p:nvPr/>
          </p:nvSpPr>
          <p:spPr bwMode="auto">
            <a:xfrm>
              <a:off x="5183" y="688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8" name="Rectangle 6072"/>
            <p:cNvSpPr>
              <a:spLocks noChangeArrowheads="1"/>
            </p:cNvSpPr>
            <p:nvPr/>
          </p:nvSpPr>
          <p:spPr bwMode="auto">
            <a:xfrm>
              <a:off x="5189" y="688"/>
              <a:ext cx="8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9" name="Rectangle 6073"/>
            <p:cNvSpPr>
              <a:spLocks noChangeArrowheads="1"/>
            </p:cNvSpPr>
            <p:nvPr/>
          </p:nvSpPr>
          <p:spPr bwMode="auto">
            <a:xfrm>
              <a:off x="5197" y="688"/>
              <a:ext cx="8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0" name="Rectangle 6074"/>
            <p:cNvSpPr>
              <a:spLocks noChangeArrowheads="1"/>
            </p:cNvSpPr>
            <p:nvPr/>
          </p:nvSpPr>
          <p:spPr bwMode="auto">
            <a:xfrm>
              <a:off x="5205" y="688"/>
              <a:ext cx="6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1" name="Rectangle 6075"/>
            <p:cNvSpPr>
              <a:spLocks noChangeArrowheads="1"/>
            </p:cNvSpPr>
            <p:nvPr/>
          </p:nvSpPr>
          <p:spPr bwMode="auto">
            <a:xfrm>
              <a:off x="5211" y="688"/>
              <a:ext cx="7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2" name="Rectangle 6076"/>
            <p:cNvSpPr>
              <a:spLocks noChangeArrowheads="1"/>
            </p:cNvSpPr>
            <p:nvPr/>
          </p:nvSpPr>
          <p:spPr bwMode="auto">
            <a:xfrm>
              <a:off x="5218" y="688"/>
              <a:ext cx="9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3" name="Rectangle 6077"/>
            <p:cNvSpPr>
              <a:spLocks noChangeArrowheads="1"/>
            </p:cNvSpPr>
            <p:nvPr/>
          </p:nvSpPr>
          <p:spPr bwMode="auto">
            <a:xfrm>
              <a:off x="5227" y="688"/>
              <a:ext cx="7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4" name="Rectangle 6078"/>
            <p:cNvSpPr>
              <a:spLocks noChangeArrowheads="1"/>
            </p:cNvSpPr>
            <p:nvPr/>
          </p:nvSpPr>
          <p:spPr bwMode="auto">
            <a:xfrm>
              <a:off x="5234" y="688"/>
              <a:ext cx="6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5" name="Rectangle 6079"/>
            <p:cNvSpPr>
              <a:spLocks noChangeArrowheads="1"/>
            </p:cNvSpPr>
            <p:nvPr/>
          </p:nvSpPr>
          <p:spPr bwMode="auto">
            <a:xfrm>
              <a:off x="5240" y="688"/>
              <a:ext cx="8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6" name="Rectangle 6080"/>
            <p:cNvSpPr>
              <a:spLocks noChangeArrowheads="1"/>
            </p:cNvSpPr>
            <p:nvPr/>
          </p:nvSpPr>
          <p:spPr bwMode="auto">
            <a:xfrm>
              <a:off x="5248" y="688"/>
              <a:ext cx="6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7" name="Rectangle 6081"/>
            <p:cNvSpPr>
              <a:spLocks noChangeArrowheads="1"/>
            </p:cNvSpPr>
            <p:nvPr/>
          </p:nvSpPr>
          <p:spPr bwMode="auto">
            <a:xfrm>
              <a:off x="5254" y="688"/>
              <a:ext cx="7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8" name="Rectangle 6082"/>
            <p:cNvSpPr>
              <a:spLocks noChangeArrowheads="1"/>
            </p:cNvSpPr>
            <p:nvPr/>
          </p:nvSpPr>
          <p:spPr bwMode="auto">
            <a:xfrm>
              <a:off x="5261" y="688"/>
              <a:ext cx="8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9" name="Rectangle 6083"/>
            <p:cNvSpPr>
              <a:spLocks noChangeArrowheads="1"/>
            </p:cNvSpPr>
            <p:nvPr/>
          </p:nvSpPr>
          <p:spPr bwMode="auto">
            <a:xfrm>
              <a:off x="5269" y="688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0" name="Rectangle 6084"/>
            <p:cNvSpPr>
              <a:spLocks noChangeArrowheads="1"/>
            </p:cNvSpPr>
            <p:nvPr/>
          </p:nvSpPr>
          <p:spPr bwMode="auto">
            <a:xfrm>
              <a:off x="5277" y="688"/>
              <a:ext cx="6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1" name="Rectangle 6085"/>
            <p:cNvSpPr>
              <a:spLocks noChangeArrowheads="1"/>
            </p:cNvSpPr>
            <p:nvPr/>
          </p:nvSpPr>
          <p:spPr bwMode="auto">
            <a:xfrm>
              <a:off x="5283" y="688"/>
              <a:ext cx="7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2" name="Rectangle 6086"/>
            <p:cNvSpPr>
              <a:spLocks noChangeArrowheads="1"/>
            </p:cNvSpPr>
            <p:nvPr/>
          </p:nvSpPr>
          <p:spPr bwMode="auto">
            <a:xfrm>
              <a:off x="5290" y="688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3" name="Rectangle 6087"/>
            <p:cNvSpPr>
              <a:spLocks noChangeArrowheads="1"/>
            </p:cNvSpPr>
            <p:nvPr/>
          </p:nvSpPr>
          <p:spPr bwMode="auto">
            <a:xfrm>
              <a:off x="5156" y="545"/>
              <a:ext cx="148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4" name="Rectangle 6088"/>
            <p:cNvSpPr>
              <a:spLocks noChangeArrowheads="1"/>
            </p:cNvSpPr>
            <p:nvPr/>
          </p:nvSpPr>
          <p:spPr bwMode="auto">
            <a:xfrm>
              <a:off x="5156" y="545"/>
              <a:ext cx="148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5" name="Rectangle 6089"/>
            <p:cNvSpPr>
              <a:spLocks noChangeArrowheads="1"/>
            </p:cNvSpPr>
            <p:nvPr/>
          </p:nvSpPr>
          <p:spPr bwMode="auto">
            <a:xfrm>
              <a:off x="5156" y="546"/>
              <a:ext cx="148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6" name="Rectangle 6090"/>
            <p:cNvSpPr>
              <a:spLocks noChangeArrowheads="1"/>
            </p:cNvSpPr>
            <p:nvPr/>
          </p:nvSpPr>
          <p:spPr bwMode="auto">
            <a:xfrm>
              <a:off x="5156" y="547"/>
              <a:ext cx="148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7" name="Rectangle 6091"/>
            <p:cNvSpPr>
              <a:spLocks noChangeArrowheads="1"/>
            </p:cNvSpPr>
            <p:nvPr/>
          </p:nvSpPr>
          <p:spPr bwMode="auto">
            <a:xfrm>
              <a:off x="5156" y="547"/>
              <a:ext cx="148" cy="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8" name="Rectangle 6092"/>
            <p:cNvSpPr>
              <a:spLocks noChangeArrowheads="1"/>
            </p:cNvSpPr>
            <p:nvPr/>
          </p:nvSpPr>
          <p:spPr bwMode="auto">
            <a:xfrm>
              <a:off x="5156" y="548"/>
              <a:ext cx="148" cy="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9" name="Rectangle 6093"/>
            <p:cNvSpPr>
              <a:spLocks noChangeArrowheads="1"/>
            </p:cNvSpPr>
            <p:nvPr/>
          </p:nvSpPr>
          <p:spPr bwMode="auto">
            <a:xfrm>
              <a:off x="5156" y="548"/>
              <a:ext cx="148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0" name="Rectangle 6094"/>
            <p:cNvSpPr>
              <a:spLocks noChangeArrowheads="1"/>
            </p:cNvSpPr>
            <p:nvPr/>
          </p:nvSpPr>
          <p:spPr bwMode="auto">
            <a:xfrm>
              <a:off x="5156" y="549"/>
              <a:ext cx="148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1" name="Rectangle 6095"/>
            <p:cNvSpPr>
              <a:spLocks noChangeArrowheads="1"/>
            </p:cNvSpPr>
            <p:nvPr/>
          </p:nvSpPr>
          <p:spPr bwMode="auto">
            <a:xfrm>
              <a:off x="5156" y="550"/>
              <a:ext cx="148" cy="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2" name="Rectangle 6096"/>
            <p:cNvSpPr>
              <a:spLocks noChangeArrowheads="1"/>
            </p:cNvSpPr>
            <p:nvPr/>
          </p:nvSpPr>
          <p:spPr bwMode="auto">
            <a:xfrm>
              <a:off x="5156" y="550"/>
              <a:ext cx="148" cy="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3" name="Rectangle 6097"/>
            <p:cNvSpPr>
              <a:spLocks noChangeArrowheads="1"/>
            </p:cNvSpPr>
            <p:nvPr/>
          </p:nvSpPr>
          <p:spPr bwMode="auto">
            <a:xfrm>
              <a:off x="5157" y="545"/>
              <a:ext cx="147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4" name="Rectangle 6098"/>
            <p:cNvSpPr>
              <a:spLocks noChangeArrowheads="1"/>
            </p:cNvSpPr>
            <p:nvPr/>
          </p:nvSpPr>
          <p:spPr bwMode="auto">
            <a:xfrm>
              <a:off x="5156" y="550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5" name="Rectangle 6099"/>
            <p:cNvSpPr>
              <a:spLocks noChangeArrowheads="1"/>
            </p:cNvSpPr>
            <p:nvPr/>
          </p:nvSpPr>
          <p:spPr bwMode="auto">
            <a:xfrm>
              <a:off x="5158" y="550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6" name="Rectangle 6100"/>
            <p:cNvSpPr>
              <a:spLocks noChangeArrowheads="1"/>
            </p:cNvSpPr>
            <p:nvPr/>
          </p:nvSpPr>
          <p:spPr bwMode="auto">
            <a:xfrm>
              <a:off x="5160" y="550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7" name="Rectangle 6101"/>
            <p:cNvSpPr>
              <a:spLocks noChangeArrowheads="1"/>
            </p:cNvSpPr>
            <p:nvPr/>
          </p:nvSpPr>
          <p:spPr bwMode="auto">
            <a:xfrm>
              <a:off x="5162" y="550"/>
              <a:ext cx="1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8" name="Rectangle 6102"/>
            <p:cNvSpPr>
              <a:spLocks noChangeArrowheads="1"/>
            </p:cNvSpPr>
            <p:nvPr/>
          </p:nvSpPr>
          <p:spPr bwMode="auto">
            <a:xfrm>
              <a:off x="5163" y="550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9" name="Rectangle 6103"/>
            <p:cNvSpPr>
              <a:spLocks noChangeArrowheads="1"/>
            </p:cNvSpPr>
            <p:nvPr/>
          </p:nvSpPr>
          <p:spPr bwMode="auto">
            <a:xfrm>
              <a:off x="5165" y="550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0" name="Rectangle 6104"/>
            <p:cNvSpPr>
              <a:spLocks noChangeArrowheads="1"/>
            </p:cNvSpPr>
            <p:nvPr/>
          </p:nvSpPr>
          <p:spPr bwMode="auto">
            <a:xfrm>
              <a:off x="5167" y="550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1" name="Rectangle 6105"/>
            <p:cNvSpPr>
              <a:spLocks noChangeArrowheads="1"/>
            </p:cNvSpPr>
            <p:nvPr/>
          </p:nvSpPr>
          <p:spPr bwMode="auto">
            <a:xfrm>
              <a:off x="5169" y="550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2" name="Rectangle 6106"/>
            <p:cNvSpPr>
              <a:spLocks noChangeArrowheads="1"/>
            </p:cNvSpPr>
            <p:nvPr/>
          </p:nvSpPr>
          <p:spPr bwMode="auto">
            <a:xfrm>
              <a:off x="5171" y="550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3" name="Rectangle 6107"/>
            <p:cNvSpPr>
              <a:spLocks noChangeArrowheads="1"/>
            </p:cNvSpPr>
            <p:nvPr/>
          </p:nvSpPr>
          <p:spPr bwMode="auto">
            <a:xfrm>
              <a:off x="5174" y="550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4" name="Rectangle 6108"/>
            <p:cNvSpPr>
              <a:spLocks noChangeArrowheads="1"/>
            </p:cNvSpPr>
            <p:nvPr/>
          </p:nvSpPr>
          <p:spPr bwMode="auto">
            <a:xfrm>
              <a:off x="5175" y="550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5" name="Rectangle 6109"/>
            <p:cNvSpPr>
              <a:spLocks noChangeArrowheads="1"/>
            </p:cNvSpPr>
            <p:nvPr/>
          </p:nvSpPr>
          <p:spPr bwMode="auto">
            <a:xfrm>
              <a:off x="5177" y="550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6" name="Rectangle 6110"/>
            <p:cNvSpPr>
              <a:spLocks noChangeArrowheads="1"/>
            </p:cNvSpPr>
            <p:nvPr/>
          </p:nvSpPr>
          <p:spPr bwMode="auto">
            <a:xfrm>
              <a:off x="5179" y="550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7" name="Rectangle 6111"/>
            <p:cNvSpPr>
              <a:spLocks noChangeArrowheads="1"/>
            </p:cNvSpPr>
            <p:nvPr/>
          </p:nvSpPr>
          <p:spPr bwMode="auto">
            <a:xfrm>
              <a:off x="5181" y="550"/>
              <a:ext cx="1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8" name="Rectangle 6112"/>
            <p:cNvSpPr>
              <a:spLocks noChangeArrowheads="1"/>
            </p:cNvSpPr>
            <p:nvPr/>
          </p:nvSpPr>
          <p:spPr bwMode="auto">
            <a:xfrm>
              <a:off x="5182" y="550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9" name="Rectangle 6113"/>
            <p:cNvSpPr>
              <a:spLocks noChangeArrowheads="1"/>
            </p:cNvSpPr>
            <p:nvPr/>
          </p:nvSpPr>
          <p:spPr bwMode="auto">
            <a:xfrm>
              <a:off x="5184" y="550"/>
              <a:ext cx="3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0" name="Rectangle 6114"/>
            <p:cNvSpPr>
              <a:spLocks noChangeArrowheads="1"/>
            </p:cNvSpPr>
            <p:nvPr/>
          </p:nvSpPr>
          <p:spPr bwMode="auto">
            <a:xfrm>
              <a:off x="5187" y="550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1" name="Rectangle 6115"/>
            <p:cNvSpPr>
              <a:spLocks noChangeArrowheads="1"/>
            </p:cNvSpPr>
            <p:nvPr/>
          </p:nvSpPr>
          <p:spPr bwMode="auto">
            <a:xfrm>
              <a:off x="5189" y="550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2" name="Rectangle 6116"/>
            <p:cNvSpPr>
              <a:spLocks noChangeArrowheads="1"/>
            </p:cNvSpPr>
            <p:nvPr/>
          </p:nvSpPr>
          <p:spPr bwMode="auto">
            <a:xfrm>
              <a:off x="5191" y="550"/>
              <a:ext cx="1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3" name="Rectangle 6117"/>
            <p:cNvSpPr>
              <a:spLocks noChangeArrowheads="1"/>
            </p:cNvSpPr>
            <p:nvPr/>
          </p:nvSpPr>
          <p:spPr bwMode="auto">
            <a:xfrm>
              <a:off x="5192" y="550"/>
              <a:ext cx="3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4" name="Rectangle 6118"/>
            <p:cNvSpPr>
              <a:spLocks noChangeArrowheads="1"/>
            </p:cNvSpPr>
            <p:nvPr/>
          </p:nvSpPr>
          <p:spPr bwMode="auto">
            <a:xfrm>
              <a:off x="5195" y="550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5" name="Rectangle 6119"/>
            <p:cNvSpPr>
              <a:spLocks noChangeArrowheads="1"/>
            </p:cNvSpPr>
            <p:nvPr/>
          </p:nvSpPr>
          <p:spPr bwMode="auto">
            <a:xfrm>
              <a:off x="5196" y="550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6" name="Rectangle 6120"/>
            <p:cNvSpPr>
              <a:spLocks noChangeArrowheads="1"/>
            </p:cNvSpPr>
            <p:nvPr/>
          </p:nvSpPr>
          <p:spPr bwMode="auto">
            <a:xfrm>
              <a:off x="5198" y="550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7" name="Rectangle 6121"/>
            <p:cNvSpPr>
              <a:spLocks noChangeArrowheads="1"/>
            </p:cNvSpPr>
            <p:nvPr/>
          </p:nvSpPr>
          <p:spPr bwMode="auto">
            <a:xfrm>
              <a:off x="5200" y="550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8" name="Rectangle 6122"/>
            <p:cNvSpPr>
              <a:spLocks noChangeArrowheads="1"/>
            </p:cNvSpPr>
            <p:nvPr/>
          </p:nvSpPr>
          <p:spPr bwMode="auto">
            <a:xfrm>
              <a:off x="5202" y="550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9" name="Rectangle 6123"/>
            <p:cNvSpPr>
              <a:spLocks noChangeArrowheads="1"/>
            </p:cNvSpPr>
            <p:nvPr/>
          </p:nvSpPr>
          <p:spPr bwMode="auto">
            <a:xfrm>
              <a:off x="5204" y="550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0" name="Rectangle 6124"/>
            <p:cNvSpPr>
              <a:spLocks noChangeArrowheads="1"/>
            </p:cNvSpPr>
            <p:nvPr/>
          </p:nvSpPr>
          <p:spPr bwMode="auto">
            <a:xfrm>
              <a:off x="5206" y="550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1" name="Rectangle 6125"/>
            <p:cNvSpPr>
              <a:spLocks noChangeArrowheads="1"/>
            </p:cNvSpPr>
            <p:nvPr/>
          </p:nvSpPr>
          <p:spPr bwMode="auto">
            <a:xfrm>
              <a:off x="5208" y="550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2" name="Rectangle 6126"/>
            <p:cNvSpPr>
              <a:spLocks noChangeArrowheads="1"/>
            </p:cNvSpPr>
            <p:nvPr/>
          </p:nvSpPr>
          <p:spPr bwMode="auto">
            <a:xfrm>
              <a:off x="5210" y="550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3" name="Rectangle 6127"/>
            <p:cNvSpPr>
              <a:spLocks noChangeArrowheads="1"/>
            </p:cNvSpPr>
            <p:nvPr/>
          </p:nvSpPr>
          <p:spPr bwMode="auto">
            <a:xfrm>
              <a:off x="5212" y="550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4" name="Rectangle 6128"/>
            <p:cNvSpPr>
              <a:spLocks noChangeArrowheads="1"/>
            </p:cNvSpPr>
            <p:nvPr/>
          </p:nvSpPr>
          <p:spPr bwMode="auto">
            <a:xfrm>
              <a:off x="5214" y="550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5" name="Rectangle 6129"/>
            <p:cNvSpPr>
              <a:spLocks noChangeArrowheads="1"/>
            </p:cNvSpPr>
            <p:nvPr/>
          </p:nvSpPr>
          <p:spPr bwMode="auto">
            <a:xfrm>
              <a:off x="5216" y="550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6" name="Rectangle 6130"/>
            <p:cNvSpPr>
              <a:spLocks noChangeArrowheads="1"/>
            </p:cNvSpPr>
            <p:nvPr/>
          </p:nvSpPr>
          <p:spPr bwMode="auto">
            <a:xfrm>
              <a:off x="5218" y="550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7" name="Rectangle 6131"/>
            <p:cNvSpPr>
              <a:spLocks noChangeArrowheads="1"/>
            </p:cNvSpPr>
            <p:nvPr/>
          </p:nvSpPr>
          <p:spPr bwMode="auto">
            <a:xfrm>
              <a:off x="5220" y="550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8" name="Rectangle 6132"/>
            <p:cNvSpPr>
              <a:spLocks noChangeArrowheads="1"/>
            </p:cNvSpPr>
            <p:nvPr/>
          </p:nvSpPr>
          <p:spPr bwMode="auto">
            <a:xfrm>
              <a:off x="5222" y="550"/>
              <a:ext cx="1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9" name="Rectangle 6133"/>
            <p:cNvSpPr>
              <a:spLocks noChangeArrowheads="1"/>
            </p:cNvSpPr>
            <p:nvPr/>
          </p:nvSpPr>
          <p:spPr bwMode="auto">
            <a:xfrm>
              <a:off x="5223" y="550"/>
              <a:ext cx="3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0" name="Rectangle 6134"/>
            <p:cNvSpPr>
              <a:spLocks noChangeArrowheads="1"/>
            </p:cNvSpPr>
            <p:nvPr/>
          </p:nvSpPr>
          <p:spPr bwMode="auto">
            <a:xfrm>
              <a:off x="5226" y="550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1" name="Rectangle 6135"/>
            <p:cNvSpPr>
              <a:spLocks noChangeArrowheads="1"/>
            </p:cNvSpPr>
            <p:nvPr/>
          </p:nvSpPr>
          <p:spPr bwMode="auto">
            <a:xfrm>
              <a:off x="5228" y="550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2" name="Rectangle 6136"/>
            <p:cNvSpPr>
              <a:spLocks noChangeArrowheads="1"/>
            </p:cNvSpPr>
            <p:nvPr/>
          </p:nvSpPr>
          <p:spPr bwMode="auto">
            <a:xfrm>
              <a:off x="5230" y="550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3" name="Rectangle 6137"/>
            <p:cNvSpPr>
              <a:spLocks noChangeArrowheads="1"/>
            </p:cNvSpPr>
            <p:nvPr/>
          </p:nvSpPr>
          <p:spPr bwMode="auto">
            <a:xfrm>
              <a:off x="5232" y="550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4" name="Rectangle 6138"/>
            <p:cNvSpPr>
              <a:spLocks noChangeArrowheads="1"/>
            </p:cNvSpPr>
            <p:nvPr/>
          </p:nvSpPr>
          <p:spPr bwMode="auto">
            <a:xfrm>
              <a:off x="5234" y="550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5" name="Rectangle 6139"/>
            <p:cNvSpPr>
              <a:spLocks noChangeArrowheads="1"/>
            </p:cNvSpPr>
            <p:nvPr/>
          </p:nvSpPr>
          <p:spPr bwMode="auto">
            <a:xfrm>
              <a:off x="5236" y="550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6" name="Rectangle 6140"/>
            <p:cNvSpPr>
              <a:spLocks noChangeArrowheads="1"/>
            </p:cNvSpPr>
            <p:nvPr/>
          </p:nvSpPr>
          <p:spPr bwMode="auto">
            <a:xfrm>
              <a:off x="5238" y="550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7" name="Rectangle 6141"/>
            <p:cNvSpPr>
              <a:spLocks noChangeArrowheads="1"/>
            </p:cNvSpPr>
            <p:nvPr/>
          </p:nvSpPr>
          <p:spPr bwMode="auto">
            <a:xfrm>
              <a:off x="5240" y="550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8" name="Rectangle 6142"/>
            <p:cNvSpPr>
              <a:spLocks noChangeArrowheads="1"/>
            </p:cNvSpPr>
            <p:nvPr/>
          </p:nvSpPr>
          <p:spPr bwMode="auto">
            <a:xfrm>
              <a:off x="5242" y="550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9" name="Rectangle 6143"/>
            <p:cNvSpPr>
              <a:spLocks noChangeArrowheads="1"/>
            </p:cNvSpPr>
            <p:nvPr/>
          </p:nvSpPr>
          <p:spPr bwMode="auto">
            <a:xfrm>
              <a:off x="5244" y="550"/>
              <a:ext cx="1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0" name="Rectangle 6144"/>
            <p:cNvSpPr>
              <a:spLocks noChangeArrowheads="1"/>
            </p:cNvSpPr>
            <p:nvPr/>
          </p:nvSpPr>
          <p:spPr bwMode="auto">
            <a:xfrm>
              <a:off x="5245" y="550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1" name="Rectangle 6145"/>
            <p:cNvSpPr>
              <a:spLocks noChangeArrowheads="1"/>
            </p:cNvSpPr>
            <p:nvPr/>
          </p:nvSpPr>
          <p:spPr bwMode="auto">
            <a:xfrm>
              <a:off x="5247" y="550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2" name="Rectangle 6146"/>
            <p:cNvSpPr>
              <a:spLocks noChangeArrowheads="1"/>
            </p:cNvSpPr>
            <p:nvPr/>
          </p:nvSpPr>
          <p:spPr bwMode="auto">
            <a:xfrm>
              <a:off x="5249" y="550"/>
              <a:ext cx="3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3" name="Rectangle 6147"/>
            <p:cNvSpPr>
              <a:spLocks noChangeArrowheads="1"/>
            </p:cNvSpPr>
            <p:nvPr/>
          </p:nvSpPr>
          <p:spPr bwMode="auto">
            <a:xfrm>
              <a:off x="5252" y="550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4" name="Rectangle 6148"/>
            <p:cNvSpPr>
              <a:spLocks noChangeArrowheads="1"/>
            </p:cNvSpPr>
            <p:nvPr/>
          </p:nvSpPr>
          <p:spPr bwMode="auto">
            <a:xfrm>
              <a:off x="5254" y="550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5" name="Rectangle 6149"/>
            <p:cNvSpPr>
              <a:spLocks noChangeArrowheads="1"/>
            </p:cNvSpPr>
            <p:nvPr/>
          </p:nvSpPr>
          <p:spPr bwMode="auto">
            <a:xfrm>
              <a:off x="5256" y="550"/>
              <a:ext cx="1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6" name="Rectangle 6150"/>
            <p:cNvSpPr>
              <a:spLocks noChangeArrowheads="1"/>
            </p:cNvSpPr>
            <p:nvPr/>
          </p:nvSpPr>
          <p:spPr bwMode="auto">
            <a:xfrm>
              <a:off x="5257" y="550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7" name="Rectangle 6151"/>
            <p:cNvSpPr>
              <a:spLocks noChangeArrowheads="1"/>
            </p:cNvSpPr>
            <p:nvPr/>
          </p:nvSpPr>
          <p:spPr bwMode="auto">
            <a:xfrm>
              <a:off x="5259" y="550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8" name="Rectangle 6152"/>
            <p:cNvSpPr>
              <a:spLocks noChangeArrowheads="1"/>
            </p:cNvSpPr>
            <p:nvPr/>
          </p:nvSpPr>
          <p:spPr bwMode="auto">
            <a:xfrm>
              <a:off x="5261" y="550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9" name="Rectangle 6153"/>
            <p:cNvSpPr>
              <a:spLocks noChangeArrowheads="1"/>
            </p:cNvSpPr>
            <p:nvPr/>
          </p:nvSpPr>
          <p:spPr bwMode="auto">
            <a:xfrm>
              <a:off x="5263" y="550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0" name="Rectangle 6154"/>
            <p:cNvSpPr>
              <a:spLocks noChangeArrowheads="1"/>
            </p:cNvSpPr>
            <p:nvPr/>
          </p:nvSpPr>
          <p:spPr bwMode="auto">
            <a:xfrm>
              <a:off x="5265" y="550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1" name="Rectangle 6155"/>
            <p:cNvSpPr>
              <a:spLocks noChangeArrowheads="1"/>
            </p:cNvSpPr>
            <p:nvPr/>
          </p:nvSpPr>
          <p:spPr bwMode="auto">
            <a:xfrm>
              <a:off x="5267" y="550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2" name="Rectangle 6156"/>
            <p:cNvSpPr>
              <a:spLocks noChangeArrowheads="1"/>
            </p:cNvSpPr>
            <p:nvPr/>
          </p:nvSpPr>
          <p:spPr bwMode="auto">
            <a:xfrm>
              <a:off x="5269" y="550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3" name="Rectangle 6157"/>
            <p:cNvSpPr>
              <a:spLocks noChangeArrowheads="1"/>
            </p:cNvSpPr>
            <p:nvPr/>
          </p:nvSpPr>
          <p:spPr bwMode="auto">
            <a:xfrm>
              <a:off x="5271" y="550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4" name="Rectangle 6158"/>
            <p:cNvSpPr>
              <a:spLocks noChangeArrowheads="1"/>
            </p:cNvSpPr>
            <p:nvPr/>
          </p:nvSpPr>
          <p:spPr bwMode="auto">
            <a:xfrm>
              <a:off x="5273" y="550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5" name="Rectangle 6159"/>
            <p:cNvSpPr>
              <a:spLocks noChangeArrowheads="1"/>
            </p:cNvSpPr>
            <p:nvPr/>
          </p:nvSpPr>
          <p:spPr bwMode="auto">
            <a:xfrm>
              <a:off x="5275" y="550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6" name="Rectangle 6160"/>
            <p:cNvSpPr>
              <a:spLocks noChangeArrowheads="1"/>
            </p:cNvSpPr>
            <p:nvPr/>
          </p:nvSpPr>
          <p:spPr bwMode="auto">
            <a:xfrm>
              <a:off x="5277" y="550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7" name="Rectangle 6161"/>
            <p:cNvSpPr>
              <a:spLocks noChangeArrowheads="1"/>
            </p:cNvSpPr>
            <p:nvPr/>
          </p:nvSpPr>
          <p:spPr bwMode="auto">
            <a:xfrm>
              <a:off x="5279" y="550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8" name="Rectangle 6162"/>
            <p:cNvSpPr>
              <a:spLocks noChangeArrowheads="1"/>
            </p:cNvSpPr>
            <p:nvPr/>
          </p:nvSpPr>
          <p:spPr bwMode="auto">
            <a:xfrm>
              <a:off x="5281" y="550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9" name="Rectangle 6163"/>
            <p:cNvSpPr>
              <a:spLocks noChangeArrowheads="1"/>
            </p:cNvSpPr>
            <p:nvPr/>
          </p:nvSpPr>
          <p:spPr bwMode="auto">
            <a:xfrm>
              <a:off x="5283" y="550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0" name="Rectangle 6164"/>
            <p:cNvSpPr>
              <a:spLocks noChangeArrowheads="1"/>
            </p:cNvSpPr>
            <p:nvPr/>
          </p:nvSpPr>
          <p:spPr bwMode="auto">
            <a:xfrm>
              <a:off x="5285" y="550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1" name="Rectangle 6165"/>
            <p:cNvSpPr>
              <a:spLocks noChangeArrowheads="1"/>
            </p:cNvSpPr>
            <p:nvPr/>
          </p:nvSpPr>
          <p:spPr bwMode="auto">
            <a:xfrm>
              <a:off x="5287" y="550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2" name="Rectangle 6166"/>
            <p:cNvSpPr>
              <a:spLocks noChangeArrowheads="1"/>
            </p:cNvSpPr>
            <p:nvPr/>
          </p:nvSpPr>
          <p:spPr bwMode="auto">
            <a:xfrm>
              <a:off x="5288" y="550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3" name="Rectangle 6167"/>
            <p:cNvSpPr>
              <a:spLocks noChangeArrowheads="1"/>
            </p:cNvSpPr>
            <p:nvPr/>
          </p:nvSpPr>
          <p:spPr bwMode="auto">
            <a:xfrm>
              <a:off x="5291" y="550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4" name="Rectangle 6168"/>
            <p:cNvSpPr>
              <a:spLocks noChangeArrowheads="1"/>
            </p:cNvSpPr>
            <p:nvPr/>
          </p:nvSpPr>
          <p:spPr bwMode="auto">
            <a:xfrm>
              <a:off x="5293" y="550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5" name="Rectangle 6169"/>
            <p:cNvSpPr>
              <a:spLocks noChangeArrowheads="1"/>
            </p:cNvSpPr>
            <p:nvPr/>
          </p:nvSpPr>
          <p:spPr bwMode="auto">
            <a:xfrm>
              <a:off x="5295" y="550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6" name="Rectangle 6170"/>
            <p:cNvSpPr>
              <a:spLocks noChangeArrowheads="1"/>
            </p:cNvSpPr>
            <p:nvPr/>
          </p:nvSpPr>
          <p:spPr bwMode="auto">
            <a:xfrm>
              <a:off x="5297" y="550"/>
              <a:ext cx="1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7" name="Rectangle 6171"/>
            <p:cNvSpPr>
              <a:spLocks noChangeArrowheads="1"/>
            </p:cNvSpPr>
            <p:nvPr/>
          </p:nvSpPr>
          <p:spPr bwMode="auto">
            <a:xfrm>
              <a:off x="5298" y="550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8" name="Rectangle 6172"/>
            <p:cNvSpPr>
              <a:spLocks noChangeArrowheads="1"/>
            </p:cNvSpPr>
            <p:nvPr/>
          </p:nvSpPr>
          <p:spPr bwMode="auto">
            <a:xfrm>
              <a:off x="5300" y="550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9" name="Rectangle 6173"/>
            <p:cNvSpPr>
              <a:spLocks noChangeArrowheads="1"/>
            </p:cNvSpPr>
            <p:nvPr/>
          </p:nvSpPr>
          <p:spPr bwMode="auto">
            <a:xfrm>
              <a:off x="5302" y="550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0" name="Rectangle 6174"/>
            <p:cNvSpPr>
              <a:spLocks noChangeArrowheads="1"/>
            </p:cNvSpPr>
            <p:nvPr/>
          </p:nvSpPr>
          <p:spPr bwMode="auto">
            <a:xfrm>
              <a:off x="5157" y="551"/>
              <a:ext cx="147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1" name="Rectangle 6175"/>
            <p:cNvSpPr>
              <a:spLocks noChangeArrowheads="1"/>
            </p:cNvSpPr>
            <p:nvPr/>
          </p:nvSpPr>
          <p:spPr bwMode="auto">
            <a:xfrm>
              <a:off x="5160" y="555"/>
              <a:ext cx="32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2" name="Rectangle 6176"/>
            <p:cNvSpPr>
              <a:spLocks noChangeArrowheads="1"/>
            </p:cNvSpPr>
            <p:nvPr/>
          </p:nvSpPr>
          <p:spPr bwMode="auto">
            <a:xfrm>
              <a:off x="5160" y="555"/>
              <a:ext cx="32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3" name="Rectangle 6177"/>
            <p:cNvSpPr>
              <a:spLocks noChangeArrowheads="1"/>
            </p:cNvSpPr>
            <p:nvPr/>
          </p:nvSpPr>
          <p:spPr bwMode="auto">
            <a:xfrm>
              <a:off x="5162" y="557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4" name="Rectangle 6178"/>
            <p:cNvSpPr>
              <a:spLocks noChangeArrowheads="1"/>
            </p:cNvSpPr>
            <p:nvPr/>
          </p:nvSpPr>
          <p:spPr bwMode="auto">
            <a:xfrm>
              <a:off x="5182" y="557"/>
              <a:ext cx="9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5" name="Rectangle 6179"/>
            <p:cNvSpPr>
              <a:spLocks noChangeArrowheads="1"/>
            </p:cNvSpPr>
            <p:nvPr/>
          </p:nvSpPr>
          <p:spPr bwMode="auto">
            <a:xfrm>
              <a:off x="5162" y="563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6" name="Rectangle 6180"/>
            <p:cNvSpPr>
              <a:spLocks noChangeArrowheads="1"/>
            </p:cNvSpPr>
            <p:nvPr/>
          </p:nvSpPr>
          <p:spPr bwMode="auto">
            <a:xfrm>
              <a:off x="5172" y="563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7" name="Rectangle 6181"/>
            <p:cNvSpPr>
              <a:spLocks noChangeArrowheads="1"/>
            </p:cNvSpPr>
            <p:nvPr/>
          </p:nvSpPr>
          <p:spPr bwMode="auto">
            <a:xfrm>
              <a:off x="5172" y="557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8" name="Rectangle 6182"/>
            <p:cNvSpPr>
              <a:spLocks noChangeArrowheads="1"/>
            </p:cNvSpPr>
            <p:nvPr/>
          </p:nvSpPr>
          <p:spPr bwMode="auto">
            <a:xfrm>
              <a:off x="5182" y="563"/>
              <a:ext cx="9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9" name="Freeform 6183"/>
            <p:cNvSpPr>
              <a:spLocks noEditPoints="1"/>
            </p:cNvSpPr>
            <p:nvPr/>
          </p:nvSpPr>
          <p:spPr bwMode="auto">
            <a:xfrm>
              <a:off x="5157" y="607"/>
              <a:ext cx="147" cy="162"/>
            </a:xfrm>
            <a:custGeom>
              <a:avLst/>
              <a:gdLst>
                <a:gd name="T0" fmla="*/ 0 w 295"/>
                <a:gd name="T1" fmla="*/ 0 h 325"/>
                <a:gd name="T2" fmla="*/ 0 w 295"/>
                <a:gd name="T3" fmla="*/ 0 h 325"/>
                <a:gd name="T4" fmla="*/ 0 w 295"/>
                <a:gd name="T5" fmla="*/ 0 h 325"/>
                <a:gd name="T6" fmla="*/ 0 w 295"/>
                <a:gd name="T7" fmla="*/ 0 h 325"/>
                <a:gd name="T8" fmla="*/ 0 w 295"/>
                <a:gd name="T9" fmla="*/ 0 h 325"/>
                <a:gd name="T10" fmla="*/ 0 w 295"/>
                <a:gd name="T11" fmla="*/ 0 h 325"/>
                <a:gd name="T12" fmla="*/ 0 w 295"/>
                <a:gd name="T13" fmla="*/ 0 h 325"/>
                <a:gd name="T14" fmla="*/ 0 w 295"/>
                <a:gd name="T15" fmla="*/ 0 h 325"/>
                <a:gd name="T16" fmla="*/ 0 w 295"/>
                <a:gd name="T17" fmla="*/ 0 h 325"/>
                <a:gd name="T18" fmla="*/ 0 w 295"/>
                <a:gd name="T19" fmla="*/ 0 h 325"/>
                <a:gd name="T20" fmla="*/ 0 w 295"/>
                <a:gd name="T21" fmla="*/ 0 h 325"/>
                <a:gd name="T22" fmla="*/ 0 w 295"/>
                <a:gd name="T23" fmla="*/ 0 h 325"/>
                <a:gd name="T24" fmla="*/ 0 w 295"/>
                <a:gd name="T25" fmla="*/ 0 h 325"/>
                <a:gd name="T26" fmla="*/ 0 w 295"/>
                <a:gd name="T27" fmla="*/ 0 h 325"/>
                <a:gd name="T28" fmla="*/ 0 w 295"/>
                <a:gd name="T29" fmla="*/ 0 h 325"/>
                <a:gd name="T30" fmla="*/ 0 w 295"/>
                <a:gd name="T31" fmla="*/ 0 h 325"/>
                <a:gd name="T32" fmla="*/ 0 w 295"/>
                <a:gd name="T33" fmla="*/ 0 h 325"/>
                <a:gd name="T34" fmla="*/ 0 w 295"/>
                <a:gd name="T35" fmla="*/ 0 h 325"/>
                <a:gd name="T36" fmla="*/ 0 w 295"/>
                <a:gd name="T37" fmla="*/ 0 h 325"/>
                <a:gd name="T38" fmla="*/ 0 w 295"/>
                <a:gd name="T39" fmla="*/ 0 h 325"/>
                <a:gd name="T40" fmla="*/ 0 w 295"/>
                <a:gd name="T41" fmla="*/ 0 h 325"/>
                <a:gd name="T42" fmla="*/ 0 w 295"/>
                <a:gd name="T43" fmla="*/ 0 h 325"/>
                <a:gd name="T44" fmla="*/ 0 w 295"/>
                <a:gd name="T45" fmla="*/ 0 h 325"/>
                <a:gd name="T46" fmla="*/ 0 w 295"/>
                <a:gd name="T47" fmla="*/ 0 h 325"/>
                <a:gd name="T48" fmla="*/ 0 w 295"/>
                <a:gd name="T49" fmla="*/ 0 h 325"/>
                <a:gd name="T50" fmla="*/ 0 w 295"/>
                <a:gd name="T51" fmla="*/ 0 h 325"/>
                <a:gd name="T52" fmla="*/ 0 w 295"/>
                <a:gd name="T53" fmla="*/ 0 h 325"/>
                <a:gd name="T54" fmla="*/ 0 w 295"/>
                <a:gd name="T55" fmla="*/ 0 h 325"/>
                <a:gd name="T56" fmla="*/ 0 w 295"/>
                <a:gd name="T57" fmla="*/ 0 h 325"/>
                <a:gd name="T58" fmla="*/ 0 w 295"/>
                <a:gd name="T59" fmla="*/ 0 h 325"/>
                <a:gd name="T60" fmla="*/ 0 w 295"/>
                <a:gd name="T61" fmla="*/ 0 h 325"/>
                <a:gd name="T62" fmla="*/ 0 w 295"/>
                <a:gd name="T63" fmla="*/ 0 h 325"/>
                <a:gd name="T64" fmla="*/ 0 w 295"/>
                <a:gd name="T65" fmla="*/ 0 h 325"/>
                <a:gd name="T66" fmla="*/ 0 w 295"/>
                <a:gd name="T67" fmla="*/ 0 h 325"/>
                <a:gd name="T68" fmla="*/ 0 w 295"/>
                <a:gd name="T69" fmla="*/ 0 h 325"/>
                <a:gd name="T70" fmla="*/ 0 w 295"/>
                <a:gd name="T71" fmla="*/ 0 h 325"/>
                <a:gd name="T72" fmla="*/ 0 w 295"/>
                <a:gd name="T73" fmla="*/ 0 h 325"/>
                <a:gd name="T74" fmla="*/ 0 w 295"/>
                <a:gd name="T75" fmla="*/ 0 h 325"/>
                <a:gd name="T76" fmla="*/ 0 w 295"/>
                <a:gd name="T77" fmla="*/ 0 h 325"/>
                <a:gd name="T78" fmla="*/ 0 w 295"/>
                <a:gd name="T79" fmla="*/ 0 h 325"/>
                <a:gd name="T80" fmla="*/ 0 w 295"/>
                <a:gd name="T81" fmla="*/ 0 h 325"/>
                <a:gd name="T82" fmla="*/ 0 w 295"/>
                <a:gd name="T83" fmla="*/ 0 h 325"/>
                <a:gd name="T84" fmla="*/ 0 w 295"/>
                <a:gd name="T85" fmla="*/ 0 h 325"/>
                <a:gd name="T86" fmla="*/ 0 w 295"/>
                <a:gd name="T87" fmla="*/ 0 h 325"/>
                <a:gd name="T88" fmla="*/ 0 w 295"/>
                <a:gd name="T89" fmla="*/ 0 h 325"/>
                <a:gd name="T90" fmla="*/ 0 w 295"/>
                <a:gd name="T91" fmla="*/ 0 h 325"/>
                <a:gd name="T92" fmla="*/ 0 w 295"/>
                <a:gd name="T93" fmla="*/ 0 h 325"/>
                <a:gd name="T94" fmla="*/ 0 w 295"/>
                <a:gd name="T95" fmla="*/ 0 h 325"/>
                <a:gd name="T96" fmla="*/ 0 w 295"/>
                <a:gd name="T97" fmla="*/ 0 h 325"/>
                <a:gd name="T98" fmla="*/ 0 w 295"/>
                <a:gd name="T99" fmla="*/ 0 h 325"/>
                <a:gd name="T100" fmla="*/ 0 w 295"/>
                <a:gd name="T101" fmla="*/ 0 h 325"/>
                <a:gd name="T102" fmla="*/ 0 w 295"/>
                <a:gd name="T103" fmla="*/ 0 h 325"/>
                <a:gd name="T104" fmla="*/ 0 w 295"/>
                <a:gd name="T105" fmla="*/ 0 h 325"/>
                <a:gd name="T106" fmla="*/ 0 w 295"/>
                <a:gd name="T107" fmla="*/ 0 h 325"/>
                <a:gd name="T108" fmla="*/ 0 w 295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5"/>
                <a:gd name="T166" fmla="*/ 0 h 325"/>
                <a:gd name="T167" fmla="*/ 295 w 295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5" h="325">
                  <a:moveTo>
                    <a:pt x="295" y="161"/>
                  </a:moveTo>
                  <a:lnTo>
                    <a:pt x="295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5" y="161"/>
                  </a:lnTo>
                  <a:close/>
                  <a:moveTo>
                    <a:pt x="295" y="128"/>
                  </a:moveTo>
                  <a:lnTo>
                    <a:pt x="295" y="133"/>
                  </a:lnTo>
                  <a:lnTo>
                    <a:pt x="0" y="133"/>
                  </a:lnTo>
                  <a:lnTo>
                    <a:pt x="0" y="128"/>
                  </a:lnTo>
                  <a:lnTo>
                    <a:pt x="295" y="128"/>
                  </a:lnTo>
                  <a:close/>
                  <a:moveTo>
                    <a:pt x="295" y="96"/>
                  </a:moveTo>
                  <a:lnTo>
                    <a:pt x="295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5" y="96"/>
                  </a:lnTo>
                  <a:close/>
                  <a:moveTo>
                    <a:pt x="295" y="65"/>
                  </a:moveTo>
                  <a:lnTo>
                    <a:pt x="295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295" y="65"/>
                  </a:lnTo>
                  <a:close/>
                  <a:moveTo>
                    <a:pt x="295" y="32"/>
                  </a:moveTo>
                  <a:lnTo>
                    <a:pt x="295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5" y="32"/>
                  </a:lnTo>
                  <a:close/>
                  <a:moveTo>
                    <a:pt x="295" y="0"/>
                  </a:moveTo>
                  <a:lnTo>
                    <a:pt x="295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5" y="0"/>
                  </a:lnTo>
                  <a:close/>
                  <a:moveTo>
                    <a:pt x="295" y="225"/>
                  </a:moveTo>
                  <a:lnTo>
                    <a:pt x="295" y="229"/>
                  </a:lnTo>
                  <a:lnTo>
                    <a:pt x="264" y="229"/>
                  </a:lnTo>
                  <a:lnTo>
                    <a:pt x="264" y="225"/>
                  </a:lnTo>
                  <a:lnTo>
                    <a:pt x="295" y="225"/>
                  </a:lnTo>
                  <a:close/>
                  <a:moveTo>
                    <a:pt x="295" y="192"/>
                  </a:moveTo>
                  <a:lnTo>
                    <a:pt x="295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5" y="192"/>
                  </a:lnTo>
                  <a:close/>
                  <a:moveTo>
                    <a:pt x="295" y="256"/>
                  </a:moveTo>
                  <a:lnTo>
                    <a:pt x="295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5" y="256"/>
                  </a:lnTo>
                  <a:close/>
                  <a:moveTo>
                    <a:pt x="295" y="288"/>
                  </a:moveTo>
                  <a:lnTo>
                    <a:pt x="295" y="293"/>
                  </a:lnTo>
                  <a:lnTo>
                    <a:pt x="0" y="293"/>
                  </a:lnTo>
                  <a:lnTo>
                    <a:pt x="0" y="288"/>
                  </a:lnTo>
                  <a:lnTo>
                    <a:pt x="295" y="288"/>
                  </a:lnTo>
                  <a:close/>
                  <a:moveTo>
                    <a:pt x="295" y="321"/>
                  </a:moveTo>
                  <a:lnTo>
                    <a:pt x="295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5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30" name="Freeform 6184"/>
            <p:cNvSpPr>
              <a:spLocks/>
            </p:cNvSpPr>
            <p:nvPr/>
          </p:nvSpPr>
          <p:spPr bwMode="auto">
            <a:xfrm>
              <a:off x="5276" y="693"/>
              <a:ext cx="24" cy="38"/>
            </a:xfrm>
            <a:custGeom>
              <a:avLst/>
              <a:gdLst>
                <a:gd name="T0" fmla="*/ 1 w 48"/>
                <a:gd name="T1" fmla="*/ 0 h 77"/>
                <a:gd name="T2" fmla="*/ 1 w 48"/>
                <a:gd name="T3" fmla="*/ 0 h 77"/>
                <a:gd name="T4" fmla="*/ 1 w 48"/>
                <a:gd name="T5" fmla="*/ 0 h 77"/>
                <a:gd name="T6" fmla="*/ 1 w 48"/>
                <a:gd name="T7" fmla="*/ 0 h 77"/>
                <a:gd name="T8" fmla="*/ 1 w 48"/>
                <a:gd name="T9" fmla="*/ 0 h 77"/>
                <a:gd name="T10" fmla="*/ 1 w 48"/>
                <a:gd name="T11" fmla="*/ 0 h 77"/>
                <a:gd name="T12" fmla="*/ 1 w 48"/>
                <a:gd name="T13" fmla="*/ 0 h 77"/>
                <a:gd name="T14" fmla="*/ 1 w 48"/>
                <a:gd name="T15" fmla="*/ 0 h 77"/>
                <a:gd name="T16" fmla="*/ 1 w 48"/>
                <a:gd name="T17" fmla="*/ 0 h 77"/>
                <a:gd name="T18" fmla="*/ 1 w 48"/>
                <a:gd name="T19" fmla="*/ 0 h 77"/>
                <a:gd name="T20" fmla="*/ 0 w 48"/>
                <a:gd name="T21" fmla="*/ 0 h 77"/>
                <a:gd name="T22" fmla="*/ 0 w 48"/>
                <a:gd name="T23" fmla="*/ 0 h 77"/>
                <a:gd name="T24" fmla="*/ 0 w 48"/>
                <a:gd name="T25" fmla="*/ 0 h 77"/>
                <a:gd name="T26" fmla="*/ 1 w 48"/>
                <a:gd name="T27" fmla="*/ 0 h 77"/>
                <a:gd name="T28" fmla="*/ 1 w 48"/>
                <a:gd name="T29" fmla="*/ 0 h 77"/>
                <a:gd name="T30" fmla="*/ 1 w 48"/>
                <a:gd name="T31" fmla="*/ 0 h 77"/>
                <a:gd name="T32" fmla="*/ 1 w 48"/>
                <a:gd name="T33" fmla="*/ 0 h 77"/>
                <a:gd name="T34" fmla="*/ 1 w 48"/>
                <a:gd name="T35" fmla="*/ 0 h 77"/>
                <a:gd name="T36" fmla="*/ 1 w 48"/>
                <a:gd name="T37" fmla="*/ 0 h 77"/>
                <a:gd name="T38" fmla="*/ 1 w 48"/>
                <a:gd name="T39" fmla="*/ 0 h 77"/>
                <a:gd name="T40" fmla="*/ 1 w 48"/>
                <a:gd name="T41" fmla="*/ 0 h 77"/>
                <a:gd name="T42" fmla="*/ 1 w 48"/>
                <a:gd name="T43" fmla="*/ 0 h 77"/>
                <a:gd name="T44" fmla="*/ 1 w 48"/>
                <a:gd name="T45" fmla="*/ 0 h 77"/>
                <a:gd name="T46" fmla="*/ 1 w 48"/>
                <a:gd name="T47" fmla="*/ 0 h 77"/>
                <a:gd name="T48" fmla="*/ 1 w 48"/>
                <a:gd name="T49" fmla="*/ 0 h 77"/>
                <a:gd name="T50" fmla="*/ 1 w 48"/>
                <a:gd name="T51" fmla="*/ 0 h 77"/>
                <a:gd name="T52" fmla="*/ 1 w 48"/>
                <a:gd name="T53" fmla="*/ 0 h 77"/>
                <a:gd name="T54" fmla="*/ 1 w 48"/>
                <a:gd name="T55" fmla="*/ 0 h 77"/>
                <a:gd name="T56" fmla="*/ 1 w 48"/>
                <a:gd name="T57" fmla="*/ 0 h 77"/>
                <a:gd name="T58" fmla="*/ 1 w 48"/>
                <a:gd name="T59" fmla="*/ 0 h 77"/>
                <a:gd name="T60" fmla="*/ 1 w 48"/>
                <a:gd name="T61" fmla="*/ 0 h 77"/>
                <a:gd name="T62" fmla="*/ 1 w 48"/>
                <a:gd name="T63" fmla="*/ 0 h 77"/>
                <a:gd name="T64" fmla="*/ 1 w 48"/>
                <a:gd name="T65" fmla="*/ 0 h 77"/>
                <a:gd name="T66" fmla="*/ 1 w 48"/>
                <a:gd name="T67" fmla="*/ 0 h 77"/>
                <a:gd name="T68" fmla="*/ 1 w 48"/>
                <a:gd name="T69" fmla="*/ 0 h 77"/>
                <a:gd name="T70" fmla="*/ 1 w 48"/>
                <a:gd name="T71" fmla="*/ 0 h 77"/>
                <a:gd name="T72" fmla="*/ 1 w 48"/>
                <a:gd name="T73" fmla="*/ 0 h 77"/>
                <a:gd name="T74" fmla="*/ 1 w 48"/>
                <a:gd name="T75" fmla="*/ 0 h 77"/>
                <a:gd name="T76" fmla="*/ 1 w 48"/>
                <a:gd name="T77" fmla="*/ 0 h 77"/>
                <a:gd name="T78" fmla="*/ 1 w 48"/>
                <a:gd name="T79" fmla="*/ 0 h 77"/>
                <a:gd name="T80" fmla="*/ 1 w 48"/>
                <a:gd name="T81" fmla="*/ 0 h 77"/>
                <a:gd name="T82" fmla="*/ 1 w 48"/>
                <a:gd name="T83" fmla="*/ 0 h 77"/>
                <a:gd name="T84" fmla="*/ 1 w 48"/>
                <a:gd name="T85" fmla="*/ 0 h 77"/>
                <a:gd name="T86" fmla="*/ 1 w 48"/>
                <a:gd name="T87" fmla="*/ 0 h 77"/>
                <a:gd name="T88" fmla="*/ 1 w 48"/>
                <a:gd name="T89" fmla="*/ 0 h 77"/>
                <a:gd name="T90" fmla="*/ 1 w 48"/>
                <a:gd name="T91" fmla="*/ 0 h 7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7"/>
                <a:gd name="T140" fmla="*/ 48 w 48"/>
                <a:gd name="T141" fmla="*/ 77 h 7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7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5" y="2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7" y="11"/>
                  </a:lnTo>
                  <a:lnTo>
                    <a:pt x="4" y="16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4" y="59"/>
                  </a:lnTo>
                  <a:lnTo>
                    <a:pt x="7" y="66"/>
                  </a:lnTo>
                  <a:lnTo>
                    <a:pt x="11" y="71"/>
                  </a:lnTo>
                  <a:lnTo>
                    <a:pt x="12" y="72"/>
                  </a:lnTo>
                  <a:lnTo>
                    <a:pt x="15" y="74"/>
                  </a:lnTo>
                  <a:lnTo>
                    <a:pt x="17" y="76"/>
                  </a:lnTo>
                  <a:lnTo>
                    <a:pt x="19" y="76"/>
                  </a:lnTo>
                  <a:lnTo>
                    <a:pt x="21" y="77"/>
                  </a:lnTo>
                  <a:lnTo>
                    <a:pt x="24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4" y="74"/>
                  </a:lnTo>
                  <a:lnTo>
                    <a:pt x="35" y="72"/>
                  </a:lnTo>
                  <a:lnTo>
                    <a:pt x="38" y="71"/>
                  </a:lnTo>
                  <a:lnTo>
                    <a:pt x="41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48" y="45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7" y="24"/>
                  </a:lnTo>
                  <a:lnTo>
                    <a:pt x="44" y="16"/>
                  </a:lnTo>
                  <a:lnTo>
                    <a:pt x="41" y="11"/>
                  </a:lnTo>
                  <a:lnTo>
                    <a:pt x="38" y="6"/>
                  </a:lnTo>
                  <a:lnTo>
                    <a:pt x="35" y="5"/>
                  </a:lnTo>
                  <a:lnTo>
                    <a:pt x="34" y="2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831" name="Picture 6185"/>
            <p:cNvPicPr>
              <a:picLocks noChangeAspect="1" noChangeArrowheads="1"/>
            </p:cNvPicPr>
            <p:nvPr/>
          </p:nvPicPr>
          <p:blipFill>
            <a:blip r:embed="rId6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6" y="693"/>
              <a:ext cx="24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832" name="Rectangle 6186"/>
            <p:cNvSpPr>
              <a:spLocks noChangeArrowheads="1"/>
            </p:cNvSpPr>
            <p:nvPr/>
          </p:nvSpPr>
          <p:spPr bwMode="auto">
            <a:xfrm>
              <a:off x="5288" y="573"/>
              <a:ext cx="4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33" name="Rectangle 6187"/>
            <p:cNvSpPr>
              <a:spLocks noChangeArrowheads="1"/>
            </p:cNvSpPr>
            <p:nvPr/>
          </p:nvSpPr>
          <p:spPr bwMode="auto">
            <a:xfrm>
              <a:off x="5287" y="573"/>
              <a:ext cx="3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34" name="Freeform 6188"/>
            <p:cNvSpPr>
              <a:spLocks/>
            </p:cNvSpPr>
            <p:nvPr/>
          </p:nvSpPr>
          <p:spPr bwMode="auto">
            <a:xfrm>
              <a:off x="5281" y="745"/>
              <a:ext cx="14" cy="14"/>
            </a:xfrm>
            <a:custGeom>
              <a:avLst/>
              <a:gdLst>
                <a:gd name="T0" fmla="*/ 0 w 28"/>
                <a:gd name="T1" fmla="*/ 1 h 26"/>
                <a:gd name="T2" fmla="*/ 0 w 28"/>
                <a:gd name="T3" fmla="*/ 1 h 26"/>
                <a:gd name="T4" fmla="*/ 1 w 28"/>
                <a:gd name="T5" fmla="*/ 1 h 26"/>
                <a:gd name="T6" fmla="*/ 1 w 28"/>
                <a:gd name="T7" fmla="*/ 1 h 26"/>
                <a:gd name="T8" fmla="*/ 1 w 28"/>
                <a:gd name="T9" fmla="*/ 1 h 26"/>
                <a:gd name="T10" fmla="*/ 1 w 28"/>
                <a:gd name="T11" fmla="*/ 1 h 26"/>
                <a:gd name="T12" fmla="*/ 1 w 28"/>
                <a:gd name="T13" fmla="*/ 1 h 26"/>
                <a:gd name="T14" fmla="*/ 1 w 28"/>
                <a:gd name="T15" fmla="*/ 0 h 26"/>
                <a:gd name="T16" fmla="*/ 1 w 28"/>
                <a:gd name="T17" fmla="*/ 0 h 26"/>
                <a:gd name="T18" fmla="*/ 1 w 28"/>
                <a:gd name="T19" fmla="*/ 0 h 26"/>
                <a:gd name="T20" fmla="*/ 1 w 28"/>
                <a:gd name="T21" fmla="*/ 1 h 26"/>
                <a:gd name="T22" fmla="*/ 1 w 28"/>
                <a:gd name="T23" fmla="*/ 1 h 26"/>
                <a:gd name="T24" fmla="*/ 1 w 28"/>
                <a:gd name="T25" fmla="*/ 1 h 26"/>
                <a:gd name="T26" fmla="*/ 1 w 28"/>
                <a:gd name="T27" fmla="*/ 1 h 26"/>
                <a:gd name="T28" fmla="*/ 1 w 28"/>
                <a:gd name="T29" fmla="*/ 1 h 26"/>
                <a:gd name="T30" fmla="*/ 1 w 28"/>
                <a:gd name="T31" fmla="*/ 1 h 26"/>
                <a:gd name="T32" fmla="*/ 1 w 28"/>
                <a:gd name="T33" fmla="*/ 1 h 26"/>
                <a:gd name="T34" fmla="*/ 1 w 28"/>
                <a:gd name="T35" fmla="*/ 1 h 26"/>
                <a:gd name="T36" fmla="*/ 1 w 28"/>
                <a:gd name="T37" fmla="*/ 1 h 26"/>
                <a:gd name="T38" fmla="*/ 1 w 28"/>
                <a:gd name="T39" fmla="*/ 1 h 26"/>
                <a:gd name="T40" fmla="*/ 1 w 28"/>
                <a:gd name="T41" fmla="*/ 1 h 26"/>
                <a:gd name="T42" fmla="*/ 1 w 28"/>
                <a:gd name="T43" fmla="*/ 1 h 26"/>
                <a:gd name="T44" fmla="*/ 1 w 28"/>
                <a:gd name="T45" fmla="*/ 1 h 26"/>
                <a:gd name="T46" fmla="*/ 1 w 28"/>
                <a:gd name="T47" fmla="*/ 1 h 26"/>
                <a:gd name="T48" fmla="*/ 1 w 28"/>
                <a:gd name="T49" fmla="*/ 1 h 26"/>
                <a:gd name="T50" fmla="*/ 1 w 28"/>
                <a:gd name="T51" fmla="*/ 1 h 26"/>
                <a:gd name="T52" fmla="*/ 1 w 28"/>
                <a:gd name="T53" fmla="*/ 1 h 26"/>
                <a:gd name="T54" fmla="*/ 1 w 28"/>
                <a:gd name="T55" fmla="*/ 1 h 26"/>
                <a:gd name="T56" fmla="*/ 1 w 28"/>
                <a:gd name="T57" fmla="*/ 1 h 26"/>
                <a:gd name="T58" fmla="*/ 1 w 28"/>
                <a:gd name="T59" fmla="*/ 1 h 26"/>
                <a:gd name="T60" fmla="*/ 1 w 28"/>
                <a:gd name="T61" fmla="*/ 1 h 26"/>
                <a:gd name="T62" fmla="*/ 1 w 28"/>
                <a:gd name="T63" fmla="*/ 1 h 26"/>
                <a:gd name="T64" fmla="*/ 0 w 28"/>
                <a:gd name="T65" fmla="*/ 1 h 26"/>
                <a:gd name="T66" fmla="*/ 0 w 28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8"/>
                <a:gd name="T103" fmla="*/ 0 h 26"/>
                <a:gd name="T104" fmla="*/ 28 w 28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8" h="26">
                  <a:moveTo>
                    <a:pt x="0" y="12"/>
                  </a:moveTo>
                  <a:lnTo>
                    <a:pt x="0" y="10"/>
                  </a:lnTo>
                  <a:lnTo>
                    <a:pt x="1" y="7"/>
                  </a:lnTo>
                  <a:lnTo>
                    <a:pt x="2" y="6"/>
                  </a:lnTo>
                  <a:lnTo>
                    <a:pt x="4" y="3"/>
                  </a:lnTo>
                  <a:lnTo>
                    <a:pt x="6" y="2"/>
                  </a:lnTo>
                  <a:lnTo>
                    <a:pt x="9" y="1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1"/>
                  </a:lnTo>
                  <a:lnTo>
                    <a:pt x="21" y="2"/>
                  </a:lnTo>
                  <a:lnTo>
                    <a:pt x="24" y="3"/>
                  </a:lnTo>
                  <a:lnTo>
                    <a:pt x="25" y="6"/>
                  </a:lnTo>
                  <a:lnTo>
                    <a:pt x="26" y="7"/>
                  </a:lnTo>
                  <a:lnTo>
                    <a:pt x="28" y="10"/>
                  </a:lnTo>
                  <a:lnTo>
                    <a:pt x="28" y="12"/>
                  </a:lnTo>
                  <a:lnTo>
                    <a:pt x="28" y="15"/>
                  </a:lnTo>
                  <a:lnTo>
                    <a:pt x="26" y="17"/>
                  </a:lnTo>
                  <a:lnTo>
                    <a:pt x="25" y="20"/>
                  </a:lnTo>
                  <a:lnTo>
                    <a:pt x="24" y="22"/>
                  </a:lnTo>
                  <a:lnTo>
                    <a:pt x="21" y="24"/>
                  </a:lnTo>
                  <a:lnTo>
                    <a:pt x="19" y="25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1" y="26"/>
                  </a:lnTo>
                  <a:lnTo>
                    <a:pt x="9" y="25"/>
                  </a:lnTo>
                  <a:lnTo>
                    <a:pt x="6" y="24"/>
                  </a:lnTo>
                  <a:lnTo>
                    <a:pt x="4" y="22"/>
                  </a:lnTo>
                  <a:lnTo>
                    <a:pt x="2" y="20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835" name="Picture 6189"/>
            <p:cNvPicPr>
              <a:picLocks noChangeAspect="1" noChangeArrowheads="1"/>
            </p:cNvPicPr>
            <p:nvPr/>
          </p:nvPicPr>
          <p:blipFill>
            <a:blip r:embed="rId6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1" y="745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836" name="Freeform 6190"/>
            <p:cNvSpPr>
              <a:spLocks/>
            </p:cNvSpPr>
            <p:nvPr/>
          </p:nvSpPr>
          <p:spPr bwMode="auto">
            <a:xfrm>
              <a:off x="5285" y="748"/>
              <a:ext cx="7" cy="8"/>
            </a:xfrm>
            <a:custGeom>
              <a:avLst/>
              <a:gdLst>
                <a:gd name="T0" fmla="*/ 0 w 15"/>
                <a:gd name="T1" fmla="*/ 1 h 16"/>
                <a:gd name="T2" fmla="*/ 0 w 15"/>
                <a:gd name="T3" fmla="*/ 1 h 16"/>
                <a:gd name="T4" fmla="*/ 0 w 15"/>
                <a:gd name="T5" fmla="*/ 1 h 16"/>
                <a:gd name="T6" fmla="*/ 0 w 15"/>
                <a:gd name="T7" fmla="*/ 1 h 16"/>
                <a:gd name="T8" fmla="*/ 0 w 15"/>
                <a:gd name="T9" fmla="*/ 1 h 16"/>
                <a:gd name="T10" fmla="*/ 0 w 15"/>
                <a:gd name="T11" fmla="*/ 0 h 16"/>
                <a:gd name="T12" fmla="*/ 0 w 15"/>
                <a:gd name="T13" fmla="*/ 0 h 16"/>
                <a:gd name="T14" fmla="*/ 0 w 15"/>
                <a:gd name="T15" fmla="*/ 0 h 16"/>
                <a:gd name="T16" fmla="*/ 0 w 15"/>
                <a:gd name="T17" fmla="*/ 1 h 16"/>
                <a:gd name="T18" fmla="*/ 0 w 15"/>
                <a:gd name="T19" fmla="*/ 1 h 16"/>
                <a:gd name="T20" fmla="*/ 0 w 15"/>
                <a:gd name="T21" fmla="*/ 1 h 16"/>
                <a:gd name="T22" fmla="*/ 0 w 15"/>
                <a:gd name="T23" fmla="*/ 1 h 16"/>
                <a:gd name="T24" fmla="*/ 0 w 15"/>
                <a:gd name="T25" fmla="*/ 1 h 16"/>
                <a:gd name="T26" fmla="*/ 0 w 15"/>
                <a:gd name="T27" fmla="*/ 1 h 16"/>
                <a:gd name="T28" fmla="*/ 0 w 15"/>
                <a:gd name="T29" fmla="*/ 1 h 16"/>
                <a:gd name="T30" fmla="*/ 0 w 15"/>
                <a:gd name="T31" fmla="*/ 1 h 16"/>
                <a:gd name="T32" fmla="*/ 0 w 15"/>
                <a:gd name="T33" fmla="*/ 1 h 16"/>
                <a:gd name="T34" fmla="*/ 0 w 15"/>
                <a:gd name="T35" fmla="*/ 1 h 16"/>
                <a:gd name="T36" fmla="*/ 0 w 15"/>
                <a:gd name="T37" fmla="*/ 1 h 16"/>
                <a:gd name="T38" fmla="*/ 0 w 15"/>
                <a:gd name="T39" fmla="*/ 1 h 16"/>
                <a:gd name="T40" fmla="*/ 0 w 15"/>
                <a:gd name="T41" fmla="*/ 1 h 16"/>
                <a:gd name="T42" fmla="*/ 0 w 15"/>
                <a:gd name="T43" fmla="*/ 1 h 16"/>
                <a:gd name="T44" fmla="*/ 0 w 15"/>
                <a:gd name="T45" fmla="*/ 1 h 16"/>
                <a:gd name="T46" fmla="*/ 0 w 15"/>
                <a:gd name="T47" fmla="*/ 1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"/>
                <a:gd name="T73" fmla="*/ 0 h 16"/>
                <a:gd name="T74" fmla="*/ 15 w 15"/>
                <a:gd name="T75" fmla="*/ 16 h 1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" h="16">
                  <a:moveTo>
                    <a:pt x="0" y="7"/>
                  </a:moveTo>
                  <a:lnTo>
                    <a:pt x="0" y="6"/>
                  </a:lnTo>
                  <a:lnTo>
                    <a:pt x="1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2" y="15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5" y="15"/>
                  </a:lnTo>
                  <a:lnTo>
                    <a:pt x="3" y="14"/>
                  </a:lnTo>
                  <a:lnTo>
                    <a:pt x="1" y="11"/>
                  </a:lnTo>
                  <a:lnTo>
                    <a:pt x="0" y="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837" name="Picture 6191"/>
            <p:cNvPicPr>
              <a:picLocks noChangeAspect="1" noChangeArrowheads="1"/>
            </p:cNvPicPr>
            <p:nvPr/>
          </p:nvPicPr>
          <p:blipFill>
            <a:blip r:embed="rId6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4" y="748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838" name="Freeform 6192"/>
            <p:cNvSpPr>
              <a:spLocks/>
            </p:cNvSpPr>
            <p:nvPr/>
          </p:nvSpPr>
          <p:spPr bwMode="auto">
            <a:xfrm>
              <a:off x="5287" y="750"/>
              <a:ext cx="3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39" name="Freeform 6193"/>
            <p:cNvSpPr>
              <a:spLocks/>
            </p:cNvSpPr>
            <p:nvPr/>
          </p:nvSpPr>
          <p:spPr bwMode="auto">
            <a:xfrm>
              <a:off x="5287" y="750"/>
              <a:ext cx="3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0" name="Freeform 6194"/>
            <p:cNvSpPr>
              <a:spLocks/>
            </p:cNvSpPr>
            <p:nvPr/>
          </p:nvSpPr>
          <p:spPr bwMode="auto">
            <a:xfrm>
              <a:off x="5142" y="500"/>
              <a:ext cx="209" cy="290"/>
            </a:xfrm>
            <a:custGeom>
              <a:avLst/>
              <a:gdLst>
                <a:gd name="T0" fmla="*/ 1 w 418"/>
                <a:gd name="T1" fmla="*/ 2 h 578"/>
                <a:gd name="T2" fmla="*/ 1 w 418"/>
                <a:gd name="T3" fmla="*/ 2 h 578"/>
                <a:gd name="T4" fmla="*/ 0 w 418"/>
                <a:gd name="T5" fmla="*/ 2 h 578"/>
                <a:gd name="T6" fmla="*/ 0 w 418"/>
                <a:gd name="T7" fmla="*/ 1 h 578"/>
                <a:gd name="T8" fmla="*/ 1 w 418"/>
                <a:gd name="T9" fmla="*/ 0 h 578"/>
                <a:gd name="T10" fmla="*/ 1 w 418"/>
                <a:gd name="T11" fmla="*/ 0 h 578"/>
                <a:gd name="T12" fmla="*/ 1 w 418"/>
                <a:gd name="T13" fmla="*/ 1 h 578"/>
                <a:gd name="T14" fmla="*/ 1 w 418"/>
                <a:gd name="T15" fmla="*/ 1 h 578"/>
                <a:gd name="T16" fmla="*/ 1 w 418"/>
                <a:gd name="T17" fmla="*/ 2 h 578"/>
                <a:gd name="T18" fmla="*/ 1 w 418"/>
                <a:gd name="T19" fmla="*/ 2 h 578"/>
                <a:gd name="T20" fmla="*/ 1 w 418"/>
                <a:gd name="T21" fmla="*/ 2 h 5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8"/>
                <a:gd name="T34" fmla="*/ 0 h 578"/>
                <a:gd name="T35" fmla="*/ 418 w 418"/>
                <a:gd name="T36" fmla="*/ 578 h 5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8" h="578">
                  <a:moveTo>
                    <a:pt x="16" y="578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8" y="0"/>
                  </a:lnTo>
                  <a:lnTo>
                    <a:pt x="418" y="497"/>
                  </a:lnTo>
                  <a:lnTo>
                    <a:pt x="409" y="506"/>
                  </a:lnTo>
                  <a:lnTo>
                    <a:pt x="409" y="514"/>
                  </a:lnTo>
                  <a:lnTo>
                    <a:pt x="345" y="578"/>
                  </a:lnTo>
                  <a:lnTo>
                    <a:pt x="16" y="578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1" name="Rectangle 6195"/>
            <p:cNvSpPr>
              <a:spLocks noChangeArrowheads="1"/>
            </p:cNvSpPr>
            <p:nvPr/>
          </p:nvSpPr>
          <p:spPr bwMode="auto">
            <a:xfrm>
              <a:off x="5197" y="805"/>
              <a:ext cx="10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</p:grpSp>
      <p:pic>
        <p:nvPicPr>
          <p:cNvPr id="208351" name="Picture 6196" descr="cern_logo"/>
          <p:cNvPicPr>
            <a:picLocks noChangeAspect="1" noChangeArrowheads="1"/>
          </p:cNvPicPr>
          <p:nvPr/>
        </p:nvPicPr>
        <p:blipFill>
          <a:blip r:embed="rId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963" y="3716338"/>
            <a:ext cx="600075" cy="571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352" name="Rectangle 6197"/>
          <p:cNvSpPr>
            <a:spLocks noChangeArrowheads="1"/>
          </p:cNvSpPr>
          <p:nvPr/>
        </p:nvSpPr>
        <p:spPr bwMode="auto">
          <a:xfrm>
            <a:off x="914400" y="3421063"/>
            <a:ext cx="1512888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b="1">
                <a:solidFill>
                  <a:srgbClr val="000099"/>
                </a:solidFill>
              </a:rPr>
              <a:t>Any Tier-2 may</a:t>
            </a:r>
          </a:p>
          <a:p>
            <a:r>
              <a:rPr lang="en-US" b="1">
                <a:solidFill>
                  <a:srgbClr val="000099"/>
                </a:solidFill>
              </a:rPr>
              <a:t>access data at</a:t>
            </a:r>
          </a:p>
          <a:p>
            <a:r>
              <a:rPr lang="en-US" b="1">
                <a:solidFill>
                  <a:srgbClr val="000099"/>
                </a:solidFill>
              </a:rPr>
              <a:t>any Tier-1</a:t>
            </a:r>
          </a:p>
        </p:txBody>
      </p:sp>
      <p:grpSp>
        <p:nvGrpSpPr>
          <p:cNvPr id="208353" name="Group 6198"/>
          <p:cNvGrpSpPr>
            <a:grpSpLocks/>
          </p:cNvGrpSpPr>
          <p:nvPr/>
        </p:nvGrpSpPr>
        <p:grpSpPr bwMode="auto">
          <a:xfrm>
            <a:off x="8651875" y="3441700"/>
            <a:ext cx="330200" cy="665163"/>
            <a:chOff x="5904" y="2168"/>
            <a:chExt cx="226" cy="419"/>
          </a:xfrm>
        </p:grpSpPr>
        <p:sp>
          <p:nvSpPr>
            <p:cNvPr id="208529" name="Freeform 6199"/>
            <p:cNvSpPr>
              <a:spLocks noEditPoints="1"/>
            </p:cNvSpPr>
            <p:nvPr/>
          </p:nvSpPr>
          <p:spPr bwMode="auto">
            <a:xfrm>
              <a:off x="5913" y="2417"/>
              <a:ext cx="213" cy="39"/>
            </a:xfrm>
            <a:custGeom>
              <a:avLst/>
              <a:gdLst>
                <a:gd name="T0" fmla="*/ 0 w 393"/>
                <a:gd name="T1" fmla="*/ 0 h 80"/>
                <a:gd name="T2" fmla="*/ 1 w 393"/>
                <a:gd name="T3" fmla="*/ 0 h 80"/>
                <a:gd name="T4" fmla="*/ 1 w 393"/>
                <a:gd name="T5" fmla="*/ 0 h 80"/>
                <a:gd name="T6" fmla="*/ 0 w 393"/>
                <a:gd name="T7" fmla="*/ 0 h 80"/>
                <a:gd name="T8" fmla="*/ 0 w 393"/>
                <a:gd name="T9" fmla="*/ 0 h 80"/>
                <a:gd name="T10" fmla="*/ 1 w 393"/>
                <a:gd name="T11" fmla="*/ 0 h 80"/>
                <a:gd name="T12" fmla="*/ 2 w 393"/>
                <a:gd name="T13" fmla="*/ 0 h 80"/>
                <a:gd name="T14" fmla="*/ 2 w 393"/>
                <a:gd name="T15" fmla="*/ 0 h 80"/>
                <a:gd name="T16" fmla="*/ 1 w 393"/>
                <a:gd name="T17" fmla="*/ 0 h 80"/>
                <a:gd name="T18" fmla="*/ 1 w 393"/>
                <a:gd name="T19" fmla="*/ 0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0"/>
                <a:gd name="T32" fmla="*/ 393 w 393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0">
                  <a:moveTo>
                    <a:pt x="0" y="80"/>
                  </a:moveTo>
                  <a:lnTo>
                    <a:pt x="328" y="80"/>
                  </a:lnTo>
                  <a:lnTo>
                    <a:pt x="328" y="64"/>
                  </a:lnTo>
                  <a:lnTo>
                    <a:pt x="0" y="64"/>
                  </a:lnTo>
                  <a:lnTo>
                    <a:pt x="0" y="80"/>
                  </a:lnTo>
                  <a:close/>
                  <a:moveTo>
                    <a:pt x="328" y="80"/>
                  </a:moveTo>
                  <a:lnTo>
                    <a:pt x="393" y="15"/>
                  </a:lnTo>
                  <a:lnTo>
                    <a:pt x="393" y="0"/>
                  </a:lnTo>
                  <a:lnTo>
                    <a:pt x="328" y="64"/>
                  </a:lnTo>
                  <a:lnTo>
                    <a:pt x="328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0" name="Freeform 6200"/>
            <p:cNvSpPr>
              <a:spLocks/>
            </p:cNvSpPr>
            <p:nvPr/>
          </p:nvSpPr>
          <p:spPr bwMode="auto">
            <a:xfrm>
              <a:off x="6095" y="2168"/>
              <a:ext cx="35" cy="281"/>
            </a:xfrm>
            <a:custGeom>
              <a:avLst/>
              <a:gdLst>
                <a:gd name="T0" fmla="*/ 0 w 64"/>
                <a:gd name="T1" fmla="*/ 2 h 561"/>
                <a:gd name="T2" fmla="*/ 1 w 64"/>
                <a:gd name="T3" fmla="*/ 1 h 561"/>
                <a:gd name="T4" fmla="*/ 1 w 64"/>
                <a:gd name="T5" fmla="*/ 0 h 561"/>
                <a:gd name="T6" fmla="*/ 0 w 64"/>
                <a:gd name="T7" fmla="*/ 1 h 561"/>
                <a:gd name="T8" fmla="*/ 0 w 64"/>
                <a:gd name="T9" fmla="*/ 2 h 5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561"/>
                <a:gd name="T17" fmla="*/ 64 w 64"/>
                <a:gd name="T18" fmla="*/ 561 h 5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561">
                  <a:moveTo>
                    <a:pt x="0" y="561"/>
                  </a:moveTo>
                  <a:lnTo>
                    <a:pt x="64" y="497"/>
                  </a:lnTo>
                  <a:lnTo>
                    <a:pt x="64" y="0"/>
                  </a:lnTo>
                  <a:lnTo>
                    <a:pt x="0" y="64"/>
                  </a:lnTo>
                  <a:lnTo>
                    <a:pt x="0" y="56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1" name="Freeform 6201"/>
            <p:cNvSpPr>
              <a:spLocks/>
            </p:cNvSpPr>
            <p:nvPr/>
          </p:nvSpPr>
          <p:spPr bwMode="auto">
            <a:xfrm>
              <a:off x="5905" y="2168"/>
              <a:ext cx="225" cy="32"/>
            </a:xfrm>
            <a:custGeom>
              <a:avLst/>
              <a:gdLst>
                <a:gd name="T0" fmla="*/ 0 w 416"/>
                <a:gd name="T1" fmla="*/ 1 h 64"/>
                <a:gd name="T2" fmla="*/ 1 w 416"/>
                <a:gd name="T3" fmla="*/ 0 h 64"/>
                <a:gd name="T4" fmla="*/ 2 w 416"/>
                <a:gd name="T5" fmla="*/ 0 h 64"/>
                <a:gd name="T6" fmla="*/ 2 w 416"/>
                <a:gd name="T7" fmla="*/ 1 h 64"/>
                <a:gd name="T8" fmla="*/ 0 w 416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6"/>
                <a:gd name="T16" fmla="*/ 0 h 64"/>
                <a:gd name="T17" fmla="*/ 416 w 416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6" h="64">
                  <a:moveTo>
                    <a:pt x="0" y="64"/>
                  </a:moveTo>
                  <a:lnTo>
                    <a:pt x="64" y="0"/>
                  </a:lnTo>
                  <a:lnTo>
                    <a:pt x="416" y="0"/>
                  </a:lnTo>
                  <a:lnTo>
                    <a:pt x="352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2" name="Rectangle 6202"/>
            <p:cNvSpPr>
              <a:spLocks noChangeArrowheads="1"/>
            </p:cNvSpPr>
            <p:nvPr/>
          </p:nvSpPr>
          <p:spPr bwMode="auto">
            <a:xfrm>
              <a:off x="5905" y="2200"/>
              <a:ext cx="190" cy="24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3" name="Rectangle 6203"/>
            <p:cNvSpPr>
              <a:spLocks noChangeArrowheads="1"/>
            </p:cNvSpPr>
            <p:nvPr/>
          </p:nvSpPr>
          <p:spPr bwMode="auto">
            <a:xfrm>
              <a:off x="5905" y="2200"/>
              <a:ext cx="190" cy="249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4" name="Rectangle 6204"/>
            <p:cNvSpPr>
              <a:spLocks noChangeArrowheads="1"/>
            </p:cNvSpPr>
            <p:nvPr/>
          </p:nvSpPr>
          <p:spPr bwMode="auto">
            <a:xfrm>
              <a:off x="5920" y="2274"/>
              <a:ext cx="160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5" name="Rectangle 6205"/>
            <p:cNvSpPr>
              <a:spLocks noChangeArrowheads="1"/>
            </p:cNvSpPr>
            <p:nvPr/>
          </p:nvSpPr>
          <p:spPr bwMode="auto">
            <a:xfrm>
              <a:off x="5920" y="2281"/>
              <a:ext cx="160" cy="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6" name="Rectangle 6206"/>
            <p:cNvSpPr>
              <a:spLocks noChangeArrowheads="1"/>
            </p:cNvSpPr>
            <p:nvPr/>
          </p:nvSpPr>
          <p:spPr bwMode="auto">
            <a:xfrm>
              <a:off x="5920" y="2289"/>
              <a:ext cx="160" cy="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7" name="Rectangle 6207"/>
            <p:cNvSpPr>
              <a:spLocks noChangeArrowheads="1"/>
            </p:cNvSpPr>
            <p:nvPr/>
          </p:nvSpPr>
          <p:spPr bwMode="auto">
            <a:xfrm>
              <a:off x="5920" y="2297"/>
              <a:ext cx="160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8" name="Rectangle 6208"/>
            <p:cNvSpPr>
              <a:spLocks noChangeArrowheads="1"/>
            </p:cNvSpPr>
            <p:nvPr/>
          </p:nvSpPr>
          <p:spPr bwMode="auto">
            <a:xfrm>
              <a:off x="5920" y="2306"/>
              <a:ext cx="160" cy="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9" name="Rectangle 6209"/>
            <p:cNvSpPr>
              <a:spLocks noChangeArrowheads="1"/>
            </p:cNvSpPr>
            <p:nvPr/>
          </p:nvSpPr>
          <p:spPr bwMode="auto">
            <a:xfrm>
              <a:off x="5920" y="2312"/>
              <a:ext cx="160" cy="10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0" name="Rectangle 6210"/>
            <p:cNvSpPr>
              <a:spLocks noChangeArrowheads="1"/>
            </p:cNvSpPr>
            <p:nvPr/>
          </p:nvSpPr>
          <p:spPr bwMode="auto">
            <a:xfrm>
              <a:off x="5920" y="2322"/>
              <a:ext cx="160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1" name="Rectangle 6211"/>
            <p:cNvSpPr>
              <a:spLocks noChangeArrowheads="1"/>
            </p:cNvSpPr>
            <p:nvPr/>
          </p:nvSpPr>
          <p:spPr bwMode="auto">
            <a:xfrm>
              <a:off x="5920" y="2332"/>
              <a:ext cx="160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2" name="Rectangle 6212"/>
            <p:cNvSpPr>
              <a:spLocks noChangeArrowheads="1"/>
            </p:cNvSpPr>
            <p:nvPr/>
          </p:nvSpPr>
          <p:spPr bwMode="auto">
            <a:xfrm>
              <a:off x="5920" y="2339"/>
              <a:ext cx="160" cy="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3" name="Rectangle 6213"/>
            <p:cNvSpPr>
              <a:spLocks noChangeArrowheads="1"/>
            </p:cNvSpPr>
            <p:nvPr/>
          </p:nvSpPr>
          <p:spPr bwMode="auto">
            <a:xfrm>
              <a:off x="5920" y="2346"/>
              <a:ext cx="160" cy="1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4" name="Rectangle 6214"/>
            <p:cNvSpPr>
              <a:spLocks noChangeArrowheads="1"/>
            </p:cNvSpPr>
            <p:nvPr/>
          </p:nvSpPr>
          <p:spPr bwMode="auto">
            <a:xfrm>
              <a:off x="5920" y="2357"/>
              <a:ext cx="160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5" name="Rectangle 6215"/>
            <p:cNvSpPr>
              <a:spLocks noChangeArrowheads="1"/>
            </p:cNvSpPr>
            <p:nvPr/>
          </p:nvSpPr>
          <p:spPr bwMode="auto">
            <a:xfrm>
              <a:off x="5920" y="2366"/>
              <a:ext cx="160" cy="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6" name="Rectangle 6216"/>
            <p:cNvSpPr>
              <a:spLocks noChangeArrowheads="1"/>
            </p:cNvSpPr>
            <p:nvPr/>
          </p:nvSpPr>
          <p:spPr bwMode="auto">
            <a:xfrm>
              <a:off x="5920" y="2372"/>
              <a:ext cx="160" cy="1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7" name="Rectangle 6217"/>
            <p:cNvSpPr>
              <a:spLocks noChangeArrowheads="1"/>
            </p:cNvSpPr>
            <p:nvPr/>
          </p:nvSpPr>
          <p:spPr bwMode="auto">
            <a:xfrm>
              <a:off x="5920" y="2382"/>
              <a:ext cx="160" cy="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8" name="Rectangle 6218"/>
            <p:cNvSpPr>
              <a:spLocks noChangeArrowheads="1"/>
            </p:cNvSpPr>
            <p:nvPr/>
          </p:nvSpPr>
          <p:spPr bwMode="auto">
            <a:xfrm>
              <a:off x="5920" y="2389"/>
              <a:ext cx="160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9" name="Rectangle 6219"/>
            <p:cNvSpPr>
              <a:spLocks noChangeArrowheads="1"/>
            </p:cNvSpPr>
            <p:nvPr/>
          </p:nvSpPr>
          <p:spPr bwMode="auto">
            <a:xfrm>
              <a:off x="5920" y="2397"/>
              <a:ext cx="160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0" name="Rectangle 6220"/>
            <p:cNvSpPr>
              <a:spLocks noChangeArrowheads="1"/>
            </p:cNvSpPr>
            <p:nvPr/>
          </p:nvSpPr>
          <p:spPr bwMode="auto">
            <a:xfrm>
              <a:off x="5920" y="2407"/>
              <a:ext cx="160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1" name="Rectangle 6221"/>
            <p:cNvSpPr>
              <a:spLocks noChangeArrowheads="1"/>
            </p:cNvSpPr>
            <p:nvPr/>
          </p:nvSpPr>
          <p:spPr bwMode="auto">
            <a:xfrm>
              <a:off x="5920" y="2416"/>
              <a:ext cx="160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2" name="Rectangle 6222"/>
            <p:cNvSpPr>
              <a:spLocks noChangeArrowheads="1"/>
            </p:cNvSpPr>
            <p:nvPr/>
          </p:nvSpPr>
          <p:spPr bwMode="auto">
            <a:xfrm>
              <a:off x="5920" y="2423"/>
              <a:ext cx="160" cy="9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3" name="Rectangle 6223"/>
            <p:cNvSpPr>
              <a:spLocks noChangeArrowheads="1"/>
            </p:cNvSpPr>
            <p:nvPr/>
          </p:nvSpPr>
          <p:spPr bwMode="auto">
            <a:xfrm>
              <a:off x="5920" y="2432"/>
              <a:ext cx="160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4" name="Rectangle 6224"/>
            <p:cNvSpPr>
              <a:spLocks noChangeArrowheads="1"/>
            </p:cNvSpPr>
            <p:nvPr/>
          </p:nvSpPr>
          <p:spPr bwMode="auto">
            <a:xfrm>
              <a:off x="5920" y="2355"/>
              <a:ext cx="6" cy="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5" name="Rectangle 6225"/>
            <p:cNvSpPr>
              <a:spLocks noChangeArrowheads="1"/>
            </p:cNvSpPr>
            <p:nvPr/>
          </p:nvSpPr>
          <p:spPr bwMode="auto">
            <a:xfrm>
              <a:off x="5926" y="2355"/>
              <a:ext cx="7" cy="4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6" name="Rectangle 6226"/>
            <p:cNvSpPr>
              <a:spLocks noChangeArrowheads="1"/>
            </p:cNvSpPr>
            <p:nvPr/>
          </p:nvSpPr>
          <p:spPr bwMode="auto">
            <a:xfrm>
              <a:off x="5933" y="2355"/>
              <a:ext cx="7" cy="4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7" name="Rectangle 6227"/>
            <p:cNvSpPr>
              <a:spLocks noChangeArrowheads="1"/>
            </p:cNvSpPr>
            <p:nvPr/>
          </p:nvSpPr>
          <p:spPr bwMode="auto">
            <a:xfrm>
              <a:off x="5940" y="2355"/>
              <a:ext cx="9" cy="48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8" name="Rectangle 6228"/>
            <p:cNvSpPr>
              <a:spLocks noChangeArrowheads="1"/>
            </p:cNvSpPr>
            <p:nvPr/>
          </p:nvSpPr>
          <p:spPr bwMode="auto">
            <a:xfrm>
              <a:off x="5949" y="2355"/>
              <a:ext cx="7" cy="48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9" name="Rectangle 6229"/>
            <p:cNvSpPr>
              <a:spLocks noChangeArrowheads="1"/>
            </p:cNvSpPr>
            <p:nvPr/>
          </p:nvSpPr>
          <p:spPr bwMode="auto">
            <a:xfrm>
              <a:off x="5956" y="2355"/>
              <a:ext cx="7" cy="4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60" name="Rectangle 6230"/>
            <p:cNvSpPr>
              <a:spLocks noChangeArrowheads="1"/>
            </p:cNvSpPr>
            <p:nvPr/>
          </p:nvSpPr>
          <p:spPr bwMode="auto">
            <a:xfrm>
              <a:off x="5963" y="2355"/>
              <a:ext cx="10" cy="4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8561" name="Group 6231"/>
            <p:cNvGrpSpPr>
              <a:grpSpLocks/>
            </p:cNvGrpSpPr>
            <p:nvPr/>
          </p:nvGrpSpPr>
          <p:grpSpPr bwMode="auto">
            <a:xfrm>
              <a:off x="5904" y="2168"/>
              <a:ext cx="226" cy="419"/>
              <a:chOff x="5904" y="2168"/>
              <a:chExt cx="226" cy="419"/>
            </a:xfrm>
          </p:grpSpPr>
          <p:sp>
            <p:nvSpPr>
              <p:cNvPr id="208562" name="Rectangle 6232"/>
              <p:cNvSpPr>
                <a:spLocks noChangeArrowheads="1"/>
              </p:cNvSpPr>
              <p:nvPr/>
            </p:nvSpPr>
            <p:spPr bwMode="auto">
              <a:xfrm>
                <a:off x="5973" y="2355"/>
                <a:ext cx="6" cy="48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3" name="Rectangle 6233"/>
              <p:cNvSpPr>
                <a:spLocks noChangeArrowheads="1"/>
              </p:cNvSpPr>
              <p:nvPr/>
            </p:nvSpPr>
            <p:spPr bwMode="auto">
              <a:xfrm>
                <a:off x="5979" y="2355"/>
                <a:ext cx="8" cy="48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4" name="Rectangle 6234"/>
              <p:cNvSpPr>
                <a:spLocks noChangeArrowheads="1"/>
              </p:cNvSpPr>
              <p:nvPr/>
            </p:nvSpPr>
            <p:spPr bwMode="auto">
              <a:xfrm>
                <a:off x="5987" y="2355"/>
                <a:ext cx="8" cy="48"/>
              </a:xfrm>
              <a:prstGeom prst="rect">
                <a:avLst/>
              </a:prstGeom>
              <a:solidFill>
                <a:srgbClr val="D2D2D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5" name="Rectangle 6235"/>
              <p:cNvSpPr>
                <a:spLocks noChangeArrowheads="1"/>
              </p:cNvSpPr>
              <p:nvPr/>
            </p:nvSpPr>
            <p:spPr bwMode="auto">
              <a:xfrm>
                <a:off x="5995" y="2355"/>
                <a:ext cx="9" cy="48"/>
              </a:xfrm>
              <a:prstGeom prst="rect">
                <a:avLst/>
              </a:prstGeom>
              <a:solidFill>
                <a:srgbClr val="D4D4D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6" name="Rectangle 6236"/>
              <p:cNvSpPr>
                <a:spLocks noChangeArrowheads="1"/>
              </p:cNvSpPr>
              <p:nvPr/>
            </p:nvSpPr>
            <p:spPr bwMode="auto">
              <a:xfrm>
                <a:off x="6004" y="2355"/>
                <a:ext cx="7" cy="48"/>
              </a:xfrm>
              <a:prstGeom prst="rect">
                <a:avLst/>
              </a:prstGeom>
              <a:solidFill>
                <a:srgbClr val="D6D6D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7" name="Rectangle 6237"/>
              <p:cNvSpPr>
                <a:spLocks noChangeArrowheads="1"/>
              </p:cNvSpPr>
              <p:nvPr/>
            </p:nvSpPr>
            <p:spPr bwMode="auto">
              <a:xfrm>
                <a:off x="6011" y="2355"/>
                <a:ext cx="7" cy="48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8" name="Rectangle 6238"/>
              <p:cNvSpPr>
                <a:spLocks noChangeArrowheads="1"/>
              </p:cNvSpPr>
              <p:nvPr/>
            </p:nvSpPr>
            <p:spPr bwMode="auto">
              <a:xfrm>
                <a:off x="6018" y="2355"/>
                <a:ext cx="8" cy="48"/>
              </a:xfrm>
              <a:prstGeom prst="rect">
                <a:avLst/>
              </a:prstGeom>
              <a:solidFill>
                <a:srgbClr val="DADAD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9" name="Rectangle 6239"/>
              <p:cNvSpPr>
                <a:spLocks noChangeArrowheads="1"/>
              </p:cNvSpPr>
              <p:nvPr/>
            </p:nvSpPr>
            <p:spPr bwMode="auto">
              <a:xfrm>
                <a:off x="6026" y="2355"/>
                <a:ext cx="7" cy="48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0" name="Rectangle 6240"/>
              <p:cNvSpPr>
                <a:spLocks noChangeArrowheads="1"/>
              </p:cNvSpPr>
              <p:nvPr/>
            </p:nvSpPr>
            <p:spPr bwMode="auto">
              <a:xfrm>
                <a:off x="6033" y="2355"/>
                <a:ext cx="9" cy="48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1" name="Rectangle 6241"/>
              <p:cNvSpPr>
                <a:spLocks noChangeArrowheads="1"/>
              </p:cNvSpPr>
              <p:nvPr/>
            </p:nvSpPr>
            <p:spPr bwMode="auto">
              <a:xfrm>
                <a:off x="6042" y="2355"/>
                <a:ext cx="8" cy="48"/>
              </a:xfrm>
              <a:prstGeom prst="rect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2" name="Rectangle 6242"/>
              <p:cNvSpPr>
                <a:spLocks noChangeArrowheads="1"/>
              </p:cNvSpPr>
              <p:nvPr/>
            </p:nvSpPr>
            <p:spPr bwMode="auto">
              <a:xfrm>
                <a:off x="6050" y="2355"/>
                <a:ext cx="6" cy="48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3" name="Rectangle 6243"/>
              <p:cNvSpPr>
                <a:spLocks noChangeArrowheads="1"/>
              </p:cNvSpPr>
              <p:nvPr/>
            </p:nvSpPr>
            <p:spPr bwMode="auto">
              <a:xfrm>
                <a:off x="6056" y="2355"/>
                <a:ext cx="9" cy="48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4" name="Rectangle 6244"/>
              <p:cNvSpPr>
                <a:spLocks noChangeArrowheads="1"/>
              </p:cNvSpPr>
              <p:nvPr/>
            </p:nvSpPr>
            <p:spPr bwMode="auto">
              <a:xfrm>
                <a:off x="6065" y="2355"/>
                <a:ext cx="2" cy="48"/>
              </a:xfrm>
              <a:prstGeom prst="rect">
                <a:avLst/>
              </a:pr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5" name="Rectangle 6245"/>
              <p:cNvSpPr>
                <a:spLocks noChangeArrowheads="1"/>
              </p:cNvSpPr>
              <p:nvPr/>
            </p:nvSpPr>
            <p:spPr bwMode="auto">
              <a:xfrm>
                <a:off x="5919" y="2211"/>
                <a:ext cx="161" cy="1"/>
              </a:xfrm>
              <a:prstGeom prst="rect">
                <a:avLst/>
              </a:prstGeom>
              <a:solidFill>
                <a:srgbClr val="A1A1A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6" name="Rectangle 6246"/>
              <p:cNvSpPr>
                <a:spLocks noChangeArrowheads="1"/>
              </p:cNvSpPr>
              <p:nvPr/>
            </p:nvSpPr>
            <p:spPr bwMode="auto">
              <a:xfrm>
                <a:off x="5919" y="2212"/>
                <a:ext cx="161" cy="1"/>
              </a:xfrm>
              <a:prstGeom prst="rect">
                <a:avLst/>
              </a:pr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7" name="Rectangle 6247"/>
              <p:cNvSpPr>
                <a:spLocks noChangeArrowheads="1"/>
              </p:cNvSpPr>
              <p:nvPr/>
            </p:nvSpPr>
            <p:spPr bwMode="auto">
              <a:xfrm>
                <a:off x="5919" y="2213"/>
                <a:ext cx="161" cy="1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8" name="Rectangle 6248"/>
              <p:cNvSpPr>
                <a:spLocks noChangeArrowheads="1"/>
              </p:cNvSpPr>
              <p:nvPr/>
            </p:nvSpPr>
            <p:spPr bwMode="auto">
              <a:xfrm>
                <a:off x="5919" y="2213"/>
                <a:ext cx="161" cy="1"/>
              </a:xfrm>
              <a:prstGeom prst="rect">
                <a:avLst/>
              </a:prstGeom>
              <a:solidFill>
                <a:srgbClr val="C3C3C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9" name="Rectangle 6249"/>
              <p:cNvSpPr>
                <a:spLocks noChangeArrowheads="1"/>
              </p:cNvSpPr>
              <p:nvPr/>
            </p:nvSpPr>
            <p:spPr bwMode="auto">
              <a:xfrm>
                <a:off x="5919" y="2214"/>
                <a:ext cx="161" cy="1"/>
              </a:xfrm>
              <a:prstGeom prst="rect">
                <a:avLst/>
              </a:prstGeom>
              <a:solidFill>
                <a:srgbClr val="D3D3D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0" name="Rectangle 6250"/>
              <p:cNvSpPr>
                <a:spLocks noChangeArrowheads="1"/>
              </p:cNvSpPr>
              <p:nvPr/>
            </p:nvSpPr>
            <p:spPr bwMode="auto">
              <a:xfrm>
                <a:off x="5919" y="2215"/>
                <a:ext cx="161" cy="1"/>
              </a:xfrm>
              <a:prstGeom prst="rect">
                <a:avLst/>
              </a:prstGeom>
              <a:solidFill>
                <a:srgbClr val="E3E3E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1" name="Rectangle 6251"/>
              <p:cNvSpPr>
                <a:spLocks noChangeArrowheads="1"/>
              </p:cNvSpPr>
              <p:nvPr/>
            </p:nvSpPr>
            <p:spPr bwMode="auto">
              <a:xfrm>
                <a:off x="5919" y="2215"/>
                <a:ext cx="161" cy="1"/>
              </a:xfrm>
              <a:prstGeom prst="rect">
                <a:avLst/>
              </a:prstGeom>
              <a:solidFill>
                <a:srgbClr val="DADAD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2" name="Rectangle 6252"/>
              <p:cNvSpPr>
                <a:spLocks noChangeArrowheads="1"/>
              </p:cNvSpPr>
              <p:nvPr/>
            </p:nvSpPr>
            <p:spPr bwMode="auto">
              <a:xfrm>
                <a:off x="5919" y="2216"/>
                <a:ext cx="161" cy="1"/>
              </a:xfrm>
              <a:prstGeom prst="rect">
                <a:avLst/>
              </a:pr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3" name="Rectangle 6253"/>
              <p:cNvSpPr>
                <a:spLocks noChangeArrowheads="1"/>
              </p:cNvSpPr>
              <p:nvPr/>
            </p:nvSpPr>
            <p:spPr bwMode="auto">
              <a:xfrm>
                <a:off x="5919" y="2216"/>
                <a:ext cx="161" cy="1"/>
              </a:xfrm>
              <a:prstGeom prst="rect">
                <a:avLst/>
              </a:prstGeom>
              <a:solidFill>
                <a:srgbClr val="BABAB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4" name="Rectangle 6254"/>
              <p:cNvSpPr>
                <a:spLocks noChangeArrowheads="1"/>
              </p:cNvSpPr>
              <p:nvPr/>
            </p:nvSpPr>
            <p:spPr bwMode="auto">
              <a:xfrm>
                <a:off x="5919" y="2217"/>
                <a:ext cx="161" cy="1"/>
              </a:xfrm>
              <a:prstGeom prst="rect">
                <a:avLst/>
              </a:prstGeom>
              <a:solidFill>
                <a:srgbClr val="AAAAA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5" name="Rectangle 6255"/>
              <p:cNvSpPr>
                <a:spLocks noChangeArrowheads="1"/>
              </p:cNvSpPr>
              <p:nvPr/>
            </p:nvSpPr>
            <p:spPr bwMode="auto">
              <a:xfrm>
                <a:off x="5919" y="2212"/>
                <a:ext cx="161" cy="6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6" name="Rectangle 6256"/>
              <p:cNvSpPr>
                <a:spLocks noChangeArrowheads="1"/>
              </p:cNvSpPr>
              <p:nvPr/>
            </p:nvSpPr>
            <p:spPr bwMode="auto">
              <a:xfrm>
                <a:off x="5919" y="2218"/>
                <a:ext cx="1" cy="22"/>
              </a:xfrm>
              <a:prstGeom prst="rect">
                <a:avLst/>
              </a:prstGeom>
              <a:solidFill>
                <a:srgbClr val="9A9A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7" name="Rectangle 6257"/>
              <p:cNvSpPr>
                <a:spLocks noChangeArrowheads="1"/>
              </p:cNvSpPr>
              <p:nvPr/>
            </p:nvSpPr>
            <p:spPr bwMode="auto">
              <a:xfrm>
                <a:off x="5920" y="2218"/>
                <a:ext cx="3" cy="22"/>
              </a:xfrm>
              <a:prstGeom prst="rect">
                <a:avLst/>
              </a:prstGeom>
              <a:solidFill>
                <a:srgbClr val="9C9C9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8" name="Rectangle 6258"/>
              <p:cNvSpPr>
                <a:spLocks noChangeArrowheads="1"/>
              </p:cNvSpPr>
              <p:nvPr/>
            </p:nvSpPr>
            <p:spPr bwMode="auto">
              <a:xfrm>
                <a:off x="5923" y="2218"/>
                <a:ext cx="2" cy="22"/>
              </a:xfrm>
              <a:prstGeom prst="rect">
                <a:avLst/>
              </a:pr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9" name="Rectangle 6259"/>
              <p:cNvSpPr>
                <a:spLocks noChangeArrowheads="1"/>
              </p:cNvSpPr>
              <p:nvPr/>
            </p:nvSpPr>
            <p:spPr bwMode="auto">
              <a:xfrm>
                <a:off x="5925" y="2218"/>
                <a:ext cx="2" cy="22"/>
              </a:xfrm>
              <a:prstGeom prst="rect">
                <a:avLst/>
              </a:pr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0" name="Rectangle 6260"/>
              <p:cNvSpPr>
                <a:spLocks noChangeArrowheads="1"/>
              </p:cNvSpPr>
              <p:nvPr/>
            </p:nvSpPr>
            <p:spPr bwMode="auto">
              <a:xfrm>
                <a:off x="5927" y="2218"/>
                <a:ext cx="2" cy="22"/>
              </a:xfrm>
              <a:prstGeom prst="rect">
                <a:avLst/>
              </a:prstGeom>
              <a:solidFill>
                <a:srgbClr val="A2A2A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1" name="Rectangle 6261"/>
              <p:cNvSpPr>
                <a:spLocks noChangeArrowheads="1"/>
              </p:cNvSpPr>
              <p:nvPr/>
            </p:nvSpPr>
            <p:spPr bwMode="auto">
              <a:xfrm>
                <a:off x="5929" y="2218"/>
                <a:ext cx="2" cy="22"/>
              </a:xfrm>
              <a:prstGeom prst="rect">
                <a:avLst/>
              </a:prstGeom>
              <a:solidFill>
                <a:srgbClr val="A4A4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2" name="Rectangle 6262"/>
              <p:cNvSpPr>
                <a:spLocks noChangeArrowheads="1"/>
              </p:cNvSpPr>
              <p:nvPr/>
            </p:nvSpPr>
            <p:spPr bwMode="auto">
              <a:xfrm>
                <a:off x="5931" y="2218"/>
                <a:ext cx="2" cy="22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3" name="Rectangle 6263"/>
              <p:cNvSpPr>
                <a:spLocks noChangeArrowheads="1"/>
              </p:cNvSpPr>
              <p:nvPr/>
            </p:nvSpPr>
            <p:spPr bwMode="auto">
              <a:xfrm>
                <a:off x="5933" y="2218"/>
                <a:ext cx="3" cy="22"/>
              </a:xfrm>
              <a:prstGeom prst="rect">
                <a:avLst/>
              </a:prstGeom>
              <a:solidFill>
                <a:srgbClr val="A8A8A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4" name="Rectangle 6264"/>
              <p:cNvSpPr>
                <a:spLocks noChangeArrowheads="1"/>
              </p:cNvSpPr>
              <p:nvPr/>
            </p:nvSpPr>
            <p:spPr bwMode="auto">
              <a:xfrm>
                <a:off x="5936" y="2218"/>
                <a:ext cx="2" cy="22"/>
              </a:xfrm>
              <a:prstGeom prst="rect">
                <a:avLst/>
              </a:prstGeom>
              <a:solidFill>
                <a:srgbClr val="AAAAA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5" name="Rectangle 6265"/>
              <p:cNvSpPr>
                <a:spLocks noChangeArrowheads="1"/>
              </p:cNvSpPr>
              <p:nvPr/>
            </p:nvSpPr>
            <p:spPr bwMode="auto">
              <a:xfrm>
                <a:off x="5938" y="2218"/>
                <a:ext cx="2" cy="22"/>
              </a:xfrm>
              <a:prstGeom prst="rect">
                <a:avLst/>
              </a:prstGeom>
              <a:solidFill>
                <a:srgbClr val="ACAC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6" name="Rectangle 6266"/>
              <p:cNvSpPr>
                <a:spLocks noChangeArrowheads="1"/>
              </p:cNvSpPr>
              <p:nvPr/>
            </p:nvSpPr>
            <p:spPr bwMode="auto">
              <a:xfrm>
                <a:off x="5940" y="2218"/>
                <a:ext cx="2" cy="22"/>
              </a:xfrm>
              <a:prstGeom prst="rect">
                <a:avLst/>
              </a:pr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7" name="Rectangle 6267"/>
              <p:cNvSpPr>
                <a:spLocks noChangeArrowheads="1"/>
              </p:cNvSpPr>
              <p:nvPr/>
            </p:nvSpPr>
            <p:spPr bwMode="auto">
              <a:xfrm>
                <a:off x="5942" y="2218"/>
                <a:ext cx="2" cy="22"/>
              </a:xfrm>
              <a:prstGeom prst="rect">
                <a:avLst/>
              </a:pr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8" name="Rectangle 6268"/>
              <p:cNvSpPr>
                <a:spLocks noChangeArrowheads="1"/>
              </p:cNvSpPr>
              <p:nvPr/>
            </p:nvSpPr>
            <p:spPr bwMode="auto">
              <a:xfrm>
                <a:off x="5944" y="2218"/>
                <a:ext cx="1" cy="22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9" name="Rectangle 6269"/>
              <p:cNvSpPr>
                <a:spLocks noChangeArrowheads="1"/>
              </p:cNvSpPr>
              <p:nvPr/>
            </p:nvSpPr>
            <p:spPr bwMode="auto">
              <a:xfrm>
                <a:off x="5945" y="2218"/>
                <a:ext cx="3" cy="22"/>
              </a:xfrm>
              <a:prstGeom prst="rect">
                <a:avLst/>
              </a:prstGeom>
              <a:solidFill>
                <a:srgbClr val="B4B4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0" name="Rectangle 6270"/>
              <p:cNvSpPr>
                <a:spLocks noChangeArrowheads="1"/>
              </p:cNvSpPr>
              <p:nvPr/>
            </p:nvSpPr>
            <p:spPr bwMode="auto">
              <a:xfrm>
                <a:off x="5948" y="2218"/>
                <a:ext cx="2" cy="22"/>
              </a:xfrm>
              <a:prstGeom prst="rect">
                <a:avLst/>
              </a:prstGeom>
              <a:solidFill>
                <a:srgbClr val="B6B6B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1" name="Rectangle 6271"/>
              <p:cNvSpPr>
                <a:spLocks noChangeArrowheads="1"/>
              </p:cNvSpPr>
              <p:nvPr/>
            </p:nvSpPr>
            <p:spPr bwMode="auto">
              <a:xfrm>
                <a:off x="5950" y="2218"/>
                <a:ext cx="2" cy="22"/>
              </a:xfrm>
              <a:prstGeom prst="rect">
                <a:avLst/>
              </a:prstGeom>
              <a:solidFill>
                <a:srgbClr val="B8B8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2" name="Rectangle 6272"/>
              <p:cNvSpPr>
                <a:spLocks noChangeArrowheads="1"/>
              </p:cNvSpPr>
              <p:nvPr/>
            </p:nvSpPr>
            <p:spPr bwMode="auto">
              <a:xfrm>
                <a:off x="5952" y="2218"/>
                <a:ext cx="3" cy="22"/>
              </a:xfrm>
              <a:prstGeom prst="rect">
                <a:avLst/>
              </a:prstGeom>
              <a:solidFill>
                <a:srgbClr val="BABAB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3" name="Rectangle 6273"/>
              <p:cNvSpPr>
                <a:spLocks noChangeArrowheads="1"/>
              </p:cNvSpPr>
              <p:nvPr/>
            </p:nvSpPr>
            <p:spPr bwMode="auto">
              <a:xfrm>
                <a:off x="5955" y="2218"/>
                <a:ext cx="2" cy="22"/>
              </a:xfrm>
              <a:prstGeom prst="rect">
                <a:avLst/>
              </a:prstGeom>
              <a:solidFill>
                <a:srgbClr val="BCBC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4" name="Rectangle 6274"/>
              <p:cNvSpPr>
                <a:spLocks noChangeArrowheads="1"/>
              </p:cNvSpPr>
              <p:nvPr/>
            </p:nvSpPr>
            <p:spPr bwMode="auto">
              <a:xfrm>
                <a:off x="5957" y="2218"/>
                <a:ext cx="1" cy="22"/>
              </a:xfrm>
              <a:prstGeom prst="rect">
                <a:avLst/>
              </a:prstGeom>
              <a:solidFill>
                <a:srgbClr val="BEBEB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5" name="Rectangle 6275"/>
              <p:cNvSpPr>
                <a:spLocks noChangeArrowheads="1"/>
              </p:cNvSpPr>
              <p:nvPr/>
            </p:nvSpPr>
            <p:spPr bwMode="auto">
              <a:xfrm>
                <a:off x="5958" y="2218"/>
                <a:ext cx="3" cy="2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6" name="Rectangle 6276"/>
              <p:cNvSpPr>
                <a:spLocks noChangeArrowheads="1"/>
              </p:cNvSpPr>
              <p:nvPr/>
            </p:nvSpPr>
            <p:spPr bwMode="auto">
              <a:xfrm>
                <a:off x="5961" y="2218"/>
                <a:ext cx="2" cy="22"/>
              </a:xfrm>
              <a:prstGeom prst="rect">
                <a:avLst/>
              </a:pr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7" name="Rectangle 6277"/>
              <p:cNvSpPr>
                <a:spLocks noChangeArrowheads="1"/>
              </p:cNvSpPr>
              <p:nvPr/>
            </p:nvSpPr>
            <p:spPr bwMode="auto">
              <a:xfrm>
                <a:off x="5963" y="2218"/>
                <a:ext cx="2" cy="22"/>
              </a:xfrm>
              <a:prstGeom prst="rect">
                <a:avLst/>
              </a:pr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8" name="Rectangle 6278"/>
              <p:cNvSpPr>
                <a:spLocks noChangeArrowheads="1"/>
              </p:cNvSpPr>
              <p:nvPr/>
            </p:nvSpPr>
            <p:spPr bwMode="auto">
              <a:xfrm>
                <a:off x="5965" y="2218"/>
                <a:ext cx="2" cy="22"/>
              </a:xfrm>
              <a:prstGeom prst="rect">
                <a:avLst/>
              </a:pr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9" name="Rectangle 6279"/>
              <p:cNvSpPr>
                <a:spLocks noChangeArrowheads="1"/>
              </p:cNvSpPr>
              <p:nvPr/>
            </p:nvSpPr>
            <p:spPr bwMode="auto">
              <a:xfrm>
                <a:off x="5967" y="2218"/>
                <a:ext cx="2" cy="22"/>
              </a:xfrm>
              <a:prstGeom prst="rect">
                <a:avLst/>
              </a:pr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0" name="Rectangle 6280"/>
              <p:cNvSpPr>
                <a:spLocks noChangeArrowheads="1"/>
              </p:cNvSpPr>
              <p:nvPr/>
            </p:nvSpPr>
            <p:spPr bwMode="auto">
              <a:xfrm>
                <a:off x="5969" y="2218"/>
                <a:ext cx="2" cy="22"/>
              </a:xfrm>
              <a:prstGeom prst="rect">
                <a:avLst/>
              </a:pr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1" name="Rectangle 6281"/>
              <p:cNvSpPr>
                <a:spLocks noChangeArrowheads="1"/>
              </p:cNvSpPr>
              <p:nvPr/>
            </p:nvSpPr>
            <p:spPr bwMode="auto">
              <a:xfrm>
                <a:off x="5971" y="2218"/>
                <a:ext cx="3" cy="22"/>
              </a:xfrm>
              <a:prstGeom prst="rect">
                <a:avLst/>
              </a:pr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2" name="Rectangle 6282"/>
              <p:cNvSpPr>
                <a:spLocks noChangeArrowheads="1"/>
              </p:cNvSpPr>
              <p:nvPr/>
            </p:nvSpPr>
            <p:spPr bwMode="auto">
              <a:xfrm>
                <a:off x="5974" y="2218"/>
                <a:ext cx="2" cy="22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3" name="Rectangle 6283"/>
              <p:cNvSpPr>
                <a:spLocks noChangeArrowheads="1"/>
              </p:cNvSpPr>
              <p:nvPr/>
            </p:nvSpPr>
            <p:spPr bwMode="auto">
              <a:xfrm>
                <a:off x="5976" y="2218"/>
                <a:ext cx="2" cy="22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4" name="Rectangle 6284"/>
              <p:cNvSpPr>
                <a:spLocks noChangeArrowheads="1"/>
              </p:cNvSpPr>
              <p:nvPr/>
            </p:nvSpPr>
            <p:spPr bwMode="auto">
              <a:xfrm>
                <a:off x="5978" y="2218"/>
                <a:ext cx="2" cy="22"/>
              </a:xfrm>
              <a:prstGeom prst="rect">
                <a:avLst/>
              </a:prstGeom>
              <a:solidFill>
                <a:srgbClr val="D2D2D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5" name="Rectangle 6285"/>
              <p:cNvSpPr>
                <a:spLocks noChangeArrowheads="1"/>
              </p:cNvSpPr>
              <p:nvPr/>
            </p:nvSpPr>
            <p:spPr bwMode="auto">
              <a:xfrm>
                <a:off x="5980" y="2218"/>
                <a:ext cx="2" cy="22"/>
              </a:xfrm>
              <a:prstGeom prst="rect">
                <a:avLst/>
              </a:prstGeom>
              <a:solidFill>
                <a:srgbClr val="D4D4D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6" name="Rectangle 6286"/>
              <p:cNvSpPr>
                <a:spLocks noChangeArrowheads="1"/>
              </p:cNvSpPr>
              <p:nvPr/>
            </p:nvSpPr>
            <p:spPr bwMode="auto">
              <a:xfrm>
                <a:off x="5982" y="2218"/>
                <a:ext cx="2" cy="22"/>
              </a:xfrm>
              <a:prstGeom prst="rect">
                <a:avLst/>
              </a:prstGeom>
              <a:solidFill>
                <a:srgbClr val="D6D6D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7" name="Rectangle 6287"/>
              <p:cNvSpPr>
                <a:spLocks noChangeArrowheads="1"/>
              </p:cNvSpPr>
              <p:nvPr/>
            </p:nvSpPr>
            <p:spPr bwMode="auto">
              <a:xfrm>
                <a:off x="5984" y="2218"/>
                <a:ext cx="3" cy="22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8" name="Rectangle 6288"/>
              <p:cNvSpPr>
                <a:spLocks noChangeArrowheads="1"/>
              </p:cNvSpPr>
              <p:nvPr/>
            </p:nvSpPr>
            <p:spPr bwMode="auto">
              <a:xfrm>
                <a:off x="5987" y="2218"/>
                <a:ext cx="2" cy="22"/>
              </a:xfrm>
              <a:prstGeom prst="rect">
                <a:avLst/>
              </a:prstGeom>
              <a:solidFill>
                <a:srgbClr val="DADAD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9" name="Rectangle 6289"/>
              <p:cNvSpPr>
                <a:spLocks noChangeArrowheads="1"/>
              </p:cNvSpPr>
              <p:nvPr/>
            </p:nvSpPr>
            <p:spPr bwMode="auto">
              <a:xfrm>
                <a:off x="5989" y="2218"/>
                <a:ext cx="1" cy="22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0" name="Rectangle 6290"/>
              <p:cNvSpPr>
                <a:spLocks noChangeArrowheads="1"/>
              </p:cNvSpPr>
              <p:nvPr/>
            </p:nvSpPr>
            <p:spPr bwMode="auto">
              <a:xfrm>
                <a:off x="5990" y="2218"/>
                <a:ext cx="2" cy="22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1" name="Rectangle 6291"/>
              <p:cNvSpPr>
                <a:spLocks noChangeArrowheads="1"/>
              </p:cNvSpPr>
              <p:nvPr/>
            </p:nvSpPr>
            <p:spPr bwMode="auto">
              <a:xfrm>
                <a:off x="5992" y="2218"/>
                <a:ext cx="2" cy="22"/>
              </a:xfrm>
              <a:prstGeom prst="rect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2" name="Rectangle 6292"/>
              <p:cNvSpPr>
                <a:spLocks noChangeArrowheads="1"/>
              </p:cNvSpPr>
              <p:nvPr/>
            </p:nvSpPr>
            <p:spPr bwMode="auto">
              <a:xfrm>
                <a:off x="5994" y="2218"/>
                <a:ext cx="3" cy="22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3" name="Rectangle 6293"/>
              <p:cNvSpPr>
                <a:spLocks noChangeArrowheads="1"/>
              </p:cNvSpPr>
              <p:nvPr/>
            </p:nvSpPr>
            <p:spPr bwMode="auto">
              <a:xfrm>
                <a:off x="5997" y="2218"/>
                <a:ext cx="3" cy="22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4" name="Rectangle 6294"/>
              <p:cNvSpPr>
                <a:spLocks noChangeArrowheads="1"/>
              </p:cNvSpPr>
              <p:nvPr/>
            </p:nvSpPr>
            <p:spPr bwMode="auto">
              <a:xfrm>
                <a:off x="6000" y="2218"/>
                <a:ext cx="2" cy="22"/>
              </a:xfrm>
              <a:prstGeom prst="rect">
                <a:avLst/>
              </a:pr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5" name="Rectangle 6295"/>
              <p:cNvSpPr>
                <a:spLocks noChangeArrowheads="1"/>
              </p:cNvSpPr>
              <p:nvPr/>
            </p:nvSpPr>
            <p:spPr bwMode="auto">
              <a:xfrm>
                <a:off x="6002" y="2218"/>
                <a:ext cx="1" cy="22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6" name="Rectangle 6296"/>
              <p:cNvSpPr>
                <a:spLocks noChangeArrowheads="1"/>
              </p:cNvSpPr>
              <p:nvPr/>
            </p:nvSpPr>
            <p:spPr bwMode="auto">
              <a:xfrm>
                <a:off x="6003" y="2218"/>
                <a:ext cx="3" cy="22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7" name="Rectangle 6297"/>
              <p:cNvSpPr>
                <a:spLocks noChangeArrowheads="1"/>
              </p:cNvSpPr>
              <p:nvPr/>
            </p:nvSpPr>
            <p:spPr bwMode="auto">
              <a:xfrm>
                <a:off x="6006" y="2218"/>
                <a:ext cx="2" cy="22"/>
              </a:xfrm>
              <a:prstGeom prst="rect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8" name="Rectangle 6298"/>
              <p:cNvSpPr>
                <a:spLocks noChangeArrowheads="1"/>
              </p:cNvSpPr>
              <p:nvPr/>
            </p:nvSpPr>
            <p:spPr bwMode="auto">
              <a:xfrm>
                <a:off x="6008" y="2218"/>
                <a:ext cx="3" cy="22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9" name="Rectangle 6299"/>
              <p:cNvSpPr>
                <a:spLocks noChangeArrowheads="1"/>
              </p:cNvSpPr>
              <p:nvPr/>
            </p:nvSpPr>
            <p:spPr bwMode="auto">
              <a:xfrm>
                <a:off x="6011" y="2218"/>
                <a:ext cx="2" cy="22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0" name="Rectangle 6300"/>
              <p:cNvSpPr>
                <a:spLocks noChangeArrowheads="1"/>
              </p:cNvSpPr>
              <p:nvPr/>
            </p:nvSpPr>
            <p:spPr bwMode="auto">
              <a:xfrm>
                <a:off x="6013" y="2218"/>
                <a:ext cx="2" cy="22"/>
              </a:xfrm>
              <a:prstGeom prst="rect">
                <a:avLst/>
              </a:prstGeom>
              <a:solidFill>
                <a:srgbClr val="DADAD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1" name="Rectangle 6301"/>
              <p:cNvSpPr>
                <a:spLocks noChangeArrowheads="1"/>
              </p:cNvSpPr>
              <p:nvPr/>
            </p:nvSpPr>
            <p:spPr bwMode="auto">
              <a:xfrm>
                <a:off x="6015" y="2218"/>
                <a:ext cx="1" cy="22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2" name="Rectangle 6302"/>
              <p:cNvSpPr>
                <a:spLocks noChangeArrowheads="1"/>
              </p:cNvSpPr>
              <p:nvPr/>
            </p:nvSpPr>
            <p:spPr bwMode="auto">
              <a:xfrm>
                <a:off x="6016" y="2218"/>
                <a:ext cx="2" cy="22"/>
              </a:xfrm>
              <a:prstGeom prst="rect">
                <a:avLst/>
              </a:prstGeom>
              <a:solidFill>
                <a:srgbClr val="D6D6D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3" name="Rectangle 6303"/>
              <p:cNvSpPr>
                <a:spLocks noChangeArrowheads="1"/>
              </p:cNvSpPr>
              <p:nvPr/>
            </p:nvSpPr>
            <p:spPr bwMode="auto">
              <a:xfrm>
                <a:off x="6018" y="2218"/>
                <a:ext cx="2" cy="22"/>
              </a:xfrm>
              <a:prstGeom prst="rect">
                <a:avLst/>
              </a:prstGeom>
              <a:solidFill>
                <a:srgbClr val="D4D4D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4" name="Rectangle 6304"/>
              <p:cNvSpPr>
                <a:spLocks noChangeArrowheads="1"/>
              </p:cNvSpPr>
              <p:nvPr/>
            </p:nvSpPr>
            <p:spPr bwMode="auto">
              <a:xfrm>
                <a:off x="6020" y="2218"/>
                <a:ext cx="2" cy="22"/>
              </a:xfrm>
              <a:prstGeom prst="rect">
                <a:avLst/>
              </a:prstGeom>
              <a:solidFill>
                <a:srgbClr val="D2D2D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5" name="Rectangle 6305"/>
              <p:cNvSpPr>
                <a:spLocks noChangeArrowheads="1"/>
              </p:cNvSpPr>
              <p:nvPr/>
            </p:nvSpPr>
            <p:spPr bwMode="auto">
              <a:xfrm>
                <a:off x="6022" y="2218"/>
                <a:ext cx="3" cy="22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6" name="Rectangle 6306"/>
              <p:cNvSpPr>
                <a:spLocks noChangeArrowheads="1"/>
              </p:cNvSpPr>
              <p:nvPr/>
            </p:nvSpPr>
            <p:spPr bwMode="auto">
              <a:xfrm>
                <a:off x="6025" y="2218"/>
                <a:ext cx="3" cy="22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7" name="Rectangle 6307"/>
              <p:cNvSpPr>
                <a:spLocks noChangeArrowheads="1"/>
              </p:cNvSpPr>
              <p:nvPr/>
            </p:nvSpPr>
            <p:spPr bwMode="auto">
              <a:xfrm>
                <a:off x="6028" y="2218"/>
                <a:ext cx="1" cy="22"/>
              </a:xfrm>
              <a:prstGeom prst="rect">
                <a:avLst/>
              </a:pr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8" name="Rectangle 6308"/>
              <p:cNvSpPr>
                <a:spLocks noChangeArrowheads="1"/>
              </p:cNvSpPr>
              <p:nvPr/>
            </p:nvSpPr>
            <p:spPr bwMode="auto">
              <a:xfrm>
                <a:off x="6029" y="2218"/>
                <a:ext cx="2" cy="22"/>
              </a:xfrm>
              <a:prstGeom prst="rect">
                <a:avLst/>
              </a:pr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9" name="Rectangle 6309"/>
              <p:cNvSpPr>
                <a:spLocks noChangeArrowheads="1"/>
              </p:cNvSpPr>
              <p:nvPr/>
            </p:nvSpPr>
            <p:spPr bwMode="auto">
              <a:xfrm>
                <a:off x="6031" y="2218"/>
                <a:ext cx="2" cy="22"/>
              </a:xfrm>
              <a:prstGeom prst="rect">
                <a:avLst/>
              </a:pr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0" name="Rectangle 6310"/>
              <p:cNvSpPr>
                <a:spLocks noChangeArrowheads="1"/>
              </p:cNvSpPr>
              <p:nvPr/>
            </p:nvSpPr>
            <p:spPr bwMode="auto">
              <a:xfrm>
                <a:off x="6033" y="2218"/>
                <a:ext cx="3" cy="22"/>
              </a:xfrm>
              <a:prstGeom prst="rect">
                <a:avLst/>
              </a:pr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1" name="Rectangle 6311"/>
              <p:cNvSpPr>
                <a:spLocks noChangeArrowheads="1"/>
              </p:cNvSpPr>
              <p:nvPr/>
            </p:nvSpPr>
            <p:spPr bwMode="auto">
              <a:xfrm>
                <a:off x="6036" y="2218"/>
                <a:ext cx="2" cy="22"/>
              </a:xfrm>
              <a:prstGeom prst="rect">
                <a:avLst/>
              </a:pr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2" name="Rectangle 6312"/>
              <p:cNvSpPr>
                <a:spLocks noChangeArrowheads="1"/>
              </p:cNvSpPr>
              <p:nvPr/>
            </p:nvSpPr>
            <p:spPr bwMode="auto">
              <a:xfrm>
                <a:off x="6038" y="2218"/>
                <a:ext cx="2" cy="22"/>
              </a:xfrm>
              <a:prstGeom prst="rect">
                <a:avLst/>
              </a:pr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3" name="Rectangle 6313"/>
              <p:cNvSpPr>
                <a:spLocks noChangeArrowheads="1"/>
              </p:cNvSpPr>
              <p:nvPr/>
            </p:nvSpPr>
            <p:spPr bwMode="auto">
              <a:xfrm>
                <a:off x="6040" y="2218"/>
                <a:ext cx="2" cy="2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4" name="Rectangle 6314"/>
              <p:cNvSpPr>
                <a:spLocks noChangeArrowheads="1"/>
              </p:cNvSpPr>
              <p:nvPr/>
            </p:nvSpPr>
            <p:spPr bwMode="auto">
              <a:xfrm>
                <a:off x="6042" y="2218"/>
                <a:ext cx="2" cy="22"/>
              </a:xfrm>
              <a:prstGeom prst="rect">
                <a:avLst/>
              </a:prstGeom>
              <a:solidFill>
                <a:srgbClr val="BEBEB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5" name="Rectangle 6315"/>
              <p:cNvSpPr>
                <a:spLocks noChangeArrowheads="1"/>
              </p:cNvSpPr>
              <p:nvPr/>
            </p:nvSpPr>
            <p:spPr bwMode="auto">
              <a:xfrm>
                <a:off x="6044" y="2218"/>
                <a:ext cx="2" cy="22"/>
              </a:xfrm>
              <a:prstGeom prst="rect">
                <a:avLst/>
              </a:prstGeom>
              <a:solidFill>
                <a:srgbClr val="BCBC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6" name="Rectangle 6316"/>
              <p:cNvSpPr>
                <a:spLocks noChangeArrowheads="1"/>
              </p:cNvSpPr>
              <p:nvPr/>
            </p:nvSpPr>
            <p:spPr bwMode="auto">
              <a:xfrm>
                <a:off x="6046" y="2218"/>
                <a:ext cx="3" cy="22"/>
              </a:xfrm>
              <a:prstGeom prst="rect">
                <a:avLst/>
              </a:prstGeom>
              <a:solidFill>
                <a:srgbClr val="BABAB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7" name="Rectangle 6317"/>
              <p:cNvSpPr>
                <a:spLocks noChangeArrowheads="1"/>
              </p:cNvSpPr>
              <p:nvPr/>
            </p:nvSpPr>
            <p:spPr bwMode="auto">
              <a:xfrm>
                <a:off x="6049" y="2218"/>
                <a:ext cx="2" cy="22"/>
              </a:xfrm>
              <a:prstGeom prst="rect">
                <a:avLst/>
              </a:prstGeom>
              <a:solidFill>
                <a:srgbClr val="B8B8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8" name="Rectangle 6318"/>
              <p:cNvSpPr>
                <a:spLocks noChangeArrowheads="1"/>
              </p:cNvSpPr>
              <p:nvPr/>
            </p:nvSpPr>
            <p:spPr bwMode="auto">
              <a:xfrm>
                <a:off x="6051" y="2218"/>
                <a:ext cx="2" cy="22"/>
              </a:xfrm>
              <a:prstGeom prst="rect">
                <a:avLst/>
              </a:prstGeom>
              <a:solidFill>
                <a:srgbClr val="B6B6B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9" name="Rectangle 6319"/>
              <p:cNvSpPr>
                <a:spLocks noChangeArrowheads="1"/>
              </p:cNvSpPr>
              <p:nvPr/>
            </p:nvSpPr>
            <p:spPr bwMode="auto">
              <a:xfrm>
                <a:off x="6053" y="2218"/>
                <a:ext cx="2" cy="22"/>
              </a:xfrm>
              <a:prstGeom prst="rect">
                <a:avLst/>
              </a:prstGeom>
              <a:solidFill>
                <a:srgbClr val="B4B4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0" name="Rectangle 6320"/>
              <p:cNvSpPr>
                <a:spLocks noChangeArrowheads="1"/>
              </p:cNvSpPr>
              <p:nvPr/>
            </p:nvSpPr>
            <p:spPr bwMode="auto">
              <a:xfrm>
                <a:off x="6055" y="2218"/>
                <a:ext cx="2" cy="22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1" name="Rectangle 6321"/>
              <p:cNvSpPr>
                <a:spLocks noChangeArrowheads="1"/>
              </p:cNvSpPr>
              <p:nvPr/>
            </p:nvSpPr>
            <p:spPr bwMode="auto">
              <a:xfrm>
                <a:off x="6057" y="2218"/>
                <a:ext cx="2" cy="22"/>
              </a:xfrm>
              <a:prstGeom prst="rect">
                <a:avLst/>
              </a:pr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2" name="Rectangle 6322"/>
              <p:cNvSpPr>
                <a:spLocks noChangeArrowheads="1"/>
              </p:cNvSpPr>
              <p:nvPr/>
            </p:nvSpPr>
            <p:spPr bwMode="auto">
              <a:xfrm>
                <a:off x="6059" y="2218"/>
                <a:ext cx="1" cy="22"/>
              </a:xfrm>
              <a:prstGeom prst="rect">
                <a:avLst/>
              </a:pr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3" name="Rectangle 6323"/>
              <p:cNvSpPr>
                <a:spLocks noChangeArrowheads="1"/>
              </p:cNvSpPr>
              <p:nvPr/>
            </p:nvSpPr>
            <p:spPr bwMode="auto">
              <a:xfrm>
                <a:off x="6060" y="2218"/>
                <a:ext cx="3" cy="22"/>
              </a:xfrm>
              <a:prstGeom prst="rect">
                <a:avLst/>
              </a:prstGeom>
              <a:solidFill>
                <a:srgbClr val="ACAC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4" name="Rectangle 6324"/>
              <p:cNvSpPr>
                <a:spLocks noChangeArrowheads="1"/>
              </p:cNvSpPr>
              <p:nvPr/>
            </p:nvSpPr>
            <p:spPr bwMode="auto">
              <a:xfrm>
                <a:off x="6063" y="2218"/>
                <a:ext cx="2" cy="22"/>
              </a:xfrm>
              <a:prstGeom prst="rect">
                <a:avLst/>
              </a:prstGeom>
              <a:solidFill>
                <a:srgbClr val="AAAAA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5" name="Rectangle 6325"/>
              <p:cNvSpPr>
                <a:spLocks noChangeArrowheads="1"/>
              </p:cNvSpPr>
              <p:nvPr/>
            </p:nvSpPr>
            <p:spPr bwMode="auto">
              <a:xfrm>
                <a:off x="6065" y="2218"/>
                <a:ext cx="2" cy="22"/>
              </a:xfrm>
              <a:prstGeom prst="rect">
                <a:avLst/>
              </a:prstGeom>
              <a:solidFill>
                <a:srgbClr val="A8A8A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6" name="Rectangle 6326"/>
              <p:cNvSpPr>
                <a:spLocks noChangeArrowheads="1"/>
              </p:cNvSpPr>
              <p:nvPr/>
            </p:nvSpPr>
            <p:spPr bwMode="auto">
              <a:xfrm>
                <a:off x="6067" y="2218"/>
                <a:ext cx="3" cy="22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7" name="Rectangle 6327"/>
              <p:cNvSpPr>
                <a:spLocks noChangeArrowheads="1"/>
              </p:cNvSpPr>
              <p:nvPr/>
            </p:nvSpPr>
            <p:spPr bwMode="auto">
              <a:xfrm>
                <a:off x="6070" y="2218"/>
                <a:ext cx="2" cy="22"/>
              </a:xfrm>
              <a:prstGeom prst="rect">
                <a:avLst/>
              </a:prstGeom>
              <a:solidFill>
                <a:srgbClr val="A4A4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8" name="Rectangle 6328"/>
              <p:cNvSpPr>
                <a:spLocks noChangeArrowheads="1"/>
              </p:cNvSpPr>
              <p:nvPr/>
            </p:nvSpPr>
            <p:spPr bwMode="auto">
              <a:xfrm>
                <a:off x="6072" y="2218"/>
                <a:ext cx="2" cy="22"/>
              </a:xfrm>
              <a:prstGeom prst="rect">
                <a:avLst/>
              </a:prstGeom>
              <a:solidFill>
                <a:srgbClr val="A2A2A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9" name="Rectangle 6329"/>
              <p:cNvSpPr>
                <a:spLocks noChangeArrowheads="1"/>
              </p:cNvSpPr>
              <p:nvPr/>
            </p:nvSpPr>
            <p:spPr bwMode="auto">
              <a:xfrm>
                <a:off x="6074" y="2218"/>
                <a:ext cx="2" cy="22"/>
              </a:xfrm>
              <a:prstGeom prst="rect">
                <a:avLst/>
              </a:pr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0" name="Rectangle 6330"/>
              <p:cNvSpPr>
                <a:spLocks noChangeArrowheads="1"/>
              </p:cNvSpPr>
              <p:nvPr/>
            </p:nvSpPr>
            <p:spPr bwMode="auto">
              <a:xfrm>
                <a:off x="6076" y="2218"/>
                <a:ext cx="2" cy="22"/>
              </a:xfrm>
              <a:prstGeom prst="rect">
                <a:avLst/>
              </a:pr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1" name="Rectangle 6331"/>
              <p:cNvSpPr>
                <a:spLocks noChangeArrowheads="1"/>
              </p:cNvSpPr>
              <p:nvPr/>
            </p:nvSpPr>
            <p:spPr bwMode="auto">
              <a:xfrm>
                <a:off x="6078" y="2218"/>
                <a:ext cx="1" cy="22"/>
              </a:xfrm>
              <a:prstGeom prst="rect">
                <a:avLst/>
              </a:prstGeom>
              <a:solidFill>
                <a:srgbClr val="9C9C9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2" name="Rectangle 6332"/>
              <p:cNvSpPr>
                <a:spLocks noChangeArrowheads="1"/>
              </p:cNvSpPr>
              <p:nvPr/>
            </p:nvSpPr>
            <p:spPr bwMode="auto">
              <a:xfrm>
                <a:off x="6079" y="2218"/>
                <a:ext cx="1" cy="22"/>
              </a:xfrm>
              <a:prstGeom prst="rect">
                <a:avLst/>
              </a:prstGeom>
              <a:solidFill>
                <a:srgbClr val="9A9A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3" name="Rectangle 6333"/>
              <p:cNvSpPr>
                <a:spLocks noChangeArrowheads="1"/>
              </p:cNvSpPr>
              <p:nvPr/>
            </p:nvSpPr>
            <p:spPr bwMode="auto">
              <a:xfrm>
                <a:off x="5919" y="2218"/>
                <a:ext cx="161" cy="22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4" name="Rectangle 6334"/>
              <p:cNvSpPr>
                <a:spLocks noChangeArrowheads="1"/>
              </p:cNvSpPr>
              <p:nvPr/>
            </p:nvSpPr>
            <p:spPr bwMode="auto">
              <a:xfrm>
                <a:off x="5924" y="2222"/>
                <a:ext cx="34" cy="14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5" name="Rectangle 6335"/>
              <p:cNvSpPr>
                <a:spLocks noChangeArrowheads="1"/>
              </p:cNvSpPr>
              <p:nvPr/>
            </p:nvSpPr>
            <p:spPr bwMode="auto">
              <a:xfrm>
                <a:off x="5924" y="2222"/>
                <a:ext cx="34" cy="14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6" name="Rectangle 6336"/>
              <p:cNvSpPr>
                <a:spLocks noChangeArrowheads="1"/>
              </p:cNvSpPr>
              <p:nvPr/>
            </p:nvSpPr>
            <p:spPr bwMode="auto">
              <a:xfrm>
                <a:off x="5926" y="2224"/>
                <a:ext cx="8" cy="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7" name="Rectangle 6337"/>
              <p:cNvSpPr>
                <a:spLocks noChangeArrowheads="1"/>
              </p:cNvSpPr>
              <p:nvPr/>
            </p:nvSpPr>
            <p:spPr bwMode="auto">
              <a:xfrm>
                <a:off x="5948" y="2224"/>
                <a:ext cx="8" cy="4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8" name="Rectangle 6338"/>
              <p:cNvSpPr>
                <a:spLocks noChangeArrowheads="1"/>
              </p:cNvSpPr>
              <p:nvPr/>
            </p:nvSpPr>
            <p:spPr bwMode="auto">
              <a:xfrm>
                <a:off x="5926" y="2230"/>
                <a:ext cx="8" cy="4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9" name="Rectangle 6339"/>
              <p:cNvSpPr>
                <a:spLocks noChangeArrowheads="1"/>
              </p:cNvSpPr>
              <p:nvPr/>
            </p:nvSpPr>
            <p:spPr bwMode="auto">
              <a:xfrm>
                <a:off x="5937" y="2230"/>
                <a:ext cx="8" cy="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0" name="Rectangle 6340"/>
              <p:cNvSpPr>
                <a:spLocks noChangeArrowheads="1"/>
              </p:cNvSpPr>
              <p:nvPr/>
            </p:nvSpPr>
            <p:spPr bwMode="auto">
              <a:xfrm>
                <a:off x="5937" y="2224"/>
                <a:ext cx="8" cy="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1" name="Rectangle 6341"/>
              <p:cNvSpPr>
                <a:spLocks noChangeArrowheads="1"/>
              </p:cNvSpPr>
              <p:nvPr/>
            </p:nvSpPr>
            <p:spPr bwMode="auto">
              <a:xfrm>
                <a:off x="5948" y="2230"/>
                <a:ext cx="8" cy="4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2" name="Freeform 6342"/>
              <p:cNvSpPr>
                <a:spLocks noEditPoints="1"/>
              </p:cNvSpPr>
              <p:nvPr/>
            </p:nvSpPr>
            <p:spPr bwMode="auto">
              <a:xfrm>
                <a:off x="5919" y="2274"/>
                <a:ext cx="161" cy="163"/>
              </a:xfrm>
              <a:custGeom>
                <a:avLst/>
                <a:gdLst>
                  <a:gd name="T0" fmla="*/ 1 w 296"/>
                  <a:gd name="T1" fmla="*/ 1 h 325"/>
                  <a:gd name="T2" fmla="*/ 1 w 296"/>
                  <a:gd name="T3" fmla="*/ 1 h 325"/>
                  <a:gd name="T4" fmla="*/ 0 w 296"/>
                  <a:gd name="T5" fmla="*/ 1 h 325"/>
                  <a:gd name="T6" fmla="*/ 0 w 296"/>
                  <a:gd name="T7" fmla="*/ 1 h 325"/>
                  <a:gd name="T8" fmla="*/ 1 w 296"/>
                  <a:gd name="T9" fmla="*/ 1 h 325"/>
                  <a:gd name="T10" fmla="*/ 1 w 296"/>
                  <a:gd name="T11" fmla="*/ 1 h 325"/>
                  <a:gd name="T12" fmla="*/ 1 w 296"/>
                  <a:gd name="T13" fmla="*/ 1 h 325"/>
                  <a:gd name="T14" fmla="*/ 0 w 296"/>
                  <a:gd name="T15" fmla="*/ 1 h 325"/>
                  <a:gd name="T16" fmla="*/ 0 w 296"/>
                  <a:gd name="T17" fmla="*/ 1 h 325"/>
                  <a:gd name="T18" fmla="*/ 1 w 296"/>
                  <a:gd name="T19" fmla="*/ 1 h 325"/>
                  <a:gd name="T20" fmla="*/ 1 w 296"/>
                  <a:gd name="T21" fmla="*/ 1 h 325"/>
                  <a:gd name="T22" fmla="*/ 1 w 296"/>
                  <a:gd name="T23" fmla="*/ 1 h 325"/>
                  <a:gd name="T24" fmla="*/ 0 w 296"/>
                  <a:gd name="T25" fmla="*/ 1 h 325"/>
                  <a:gd name="T26" fmla="*/ 0 w 296"/>
                  <a:gd name="T27" fmla="*/ 1 h 325"/>
                  <a:gd name="T28" fmla="*/ 1 w 296"/>
                  <a:gd name="T29" fmla="*/ 1 h 325"/>
                  <a:gd name="T30" fmla="*/ 1 w 296"/>
                  <a:gd name="T31" fmla="*/ 1 h 325"/>
                  <a:gd name="T32" fmla="*/ 1 w 296"/>
                  <a:gd name="T33" fmla="*/ 1 h 325"/>
                  <a:gd name="T34" fmla="*/ 0 w 296"/>
                  <a:gd name="T35" fmla="*/ 1 h 325"/>
                  <a:gd name="T36" fmla="*/ 0 w 296"/>
                  <a:gd name="T37" fmla="*/ 1 h 325"/>
                  <a:gd name="T38" fmla="*/ 1 w 296"/>
                  <a:gd name="T39" fmla="*/ 1 h 325"/>
                  <a:gd name="T40" fmla="*/ 1 w 296"/>
                  <a:gd name="T41" fmla="*/ 1 h 325"/>
                  <a:gd name="T42" fmla="*/ 1 w 296"/>
                  <a:gd name="T43" fmla="*/ 1 h 325"/>
                  <a:gd name="T44" fmla="*/ 0 w 296"/>
                  <a:gd name="T45" fmla="*/ 1 h 325"/>
                  <a:gd name="T46" fmla="*/ 0 w 296"/>
                  <a:gd name="T47" fmla="*/ 1 h 325"/>
                  <a:gd name="T48" fmla="*/ 1 w 296"/>
                  <a:gd name="T49" fmla="*/ 1 h 325"/>
                  <a:gd name="T50" fmla="*/ 1 w 296"/>
                  <a:gd name="T51" fmla="*/ 0 h 325"/>
                  <a:gd name="T52" fmla="*/ 1 w 296"/>
                  <a:gd name="T53" fmla="*/ 1 h 325"/>
                  <a:gd name="T54" fmla="*/ 0 w 296"/>
                  <a:gd name="T55" fmla="*/ 1 h 325"/>
                  <a:gd name="T56" fmla="*/ 0 w 296"/>
                  <a:gd name="T57" fmla="*/ 0 h 325"/>
                  <a:gd name="T58" fmla="*/ 1 w 296"/>
                  <a:gd name="T59" fmla="*/ 0 h 325"/>
                  <a:gd name="T60" fmla="*/ 1 w 296"/>
                  <a:gd name="T61" fmla="*/ 1 h 325"/>
                  <a:gd name="T62" fmla="*/ 1 w 296"/>
                  <a:gd name="T63" fmla="*/ 1 h 325"/>
                  <a:gd name="T64" fmla="*/ 1 w 296"/>
                  <a:gd name="T65" fmla="*/ 1 h 325"/>
                  <a:gd name="T66" fmla="*/ 1 w 296"/>
                  <a:gd name="T67" fmla="*/ 1 h 325"/>
                  <a:gd name="T68" fmla="*/ 1 w 296"/>
                  <a:gd name="T69" fmla="*/ 1 h 325"/>
                  <a:gd name="T70" fmla="*/ 1 w 296"/>
                  <a:gd name="T71" fmla="*/ 1 h 325"/>
                  <a:gd name="T72" fmla="*/ 1 w 296"/>
                  <a:gd name="T73" fmla="*/ 1 h 325"/>
                  <a:gd name="T74" fmla="*/ 1 w 296"/>
                  <a:gd name="T75" fmla="*/ 1 h 325"/>
                  <a:gd name="T76" fmla="*/ 1 w 296"/>
                  <a:gd name="T77" fmla="*/ 1 h 325"/>
                  <a:gd name="T78" fmla="*/ 1 w 296"/>
                  <a:gd name="T79" fmla="*/ 1 h 325"/>
                  <a:gd name="T80" fmla="*/ 1 w 296"/>
                  <a:gd name="T81" fmla="*/ 1 h 325"/>
                  <a:gd name="T82" fmla="*/ 1 w 296"/>
                  <a:gd name="T83" fmla="*/ 1 h 325"/>
                  <a:gd name="T84" fmla="*/ 0 w 296"/>
                  <a:gd name="T85" fmla="*/ 1 h 325"/>
                  <a:gd name="T86" fmla="*/ 0 w 296"/>
                  <a:gd name="T87" fmla="*/ 1 h 325"/>
                  <a:gd name="T88" fmla="*/ 1 w 296"/>
                  <a:gd name="T89" fmla="*/ 1 h 325"/>
                  <a:gd name="T90" fmla="*/ 1 w 296"/>
                  <a:gd name="T91" fmla="*/ 1 h 325"/>
                  <a:gd name="T92" fmla="*/ 1 w 296"/>
                  <a:gd name="T93" fmla="*/ 1 h 325"/>
                  <a:gd name="T94" fmla="*/ 0 w 296"/>
                  <a:gd name="T95" fmla="*/ 1 h 325"/>
                  <a:gd name="T96" fmla="*/ 0 w 296"/>
                  <a:gd name="T97" fmla="*/ 1 h 325"/>
                  <a:gd name="T98" fmla="*/ 1 w 296"/>
                  <a:gd name="T99" fmla="*/ 1 h 325"/>
                  <a:gd name="T100" fmla="*/ 1 w 296"/>
                  <a:gd name="T101" fmla="*/ 1 h 325"/>
                  <a:gd name="T102" fmla="*/ 1 w 296"/>
                  <a:gd name="T103" fmla="*/ 1 h 325"/>
                  <a:gd name="T104" fmla="*/ 0 w 296"/>
                  <a:gd name="T105" fmla="*/ 1 h 325"/>
                  <a:gd name="T106" fmla="*/ 0 w 296"/>
                  <a:gd name="T107" fmla="*/ 1 h 325"/>
                  <a:gd name="T108" fmla="*/ 1 w 296"/>
                  <a:gd name="T109" fmla="*/ 1 h 325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296"/>
                  <a:gd name="T166" fmla="*/ 0 h 325"/>
                  <a:gd name="T167" fmla="*/ 296 w 296"/>
                  <a:gd name="T168" fmla="*/ 325 h 325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296" h="325">
                    <a:moveTo>
                      <a:pt x="296" y="160"/>
                    </a:moveTo>
                    <a:lnTo>
                      <a:pt x="296" y="165"/>
                    </a:lnTo>
                    <a:lnTo>
                      <a:pt x="0" y="165"/>
                    </a:lnTo>
                    <a:lnTo>
                      <a:pt x="0" y="160"/>
                    </a:lnTo>
                    <a:lnTo>
                      <a:pt x="296" y="160"/>
                    </a:lnTo>
                    <a:close/>
                    <a:moveTo>
                      <a:pt x="296" y="129"/>
                    </a:moveTo>
                    <a:lnTo>
                      <a:pt x="296" y="132"/>
                    </a:lnTo>
                    <a:lnTo>
                      <a:pt x="0" y="132"/>
                    </a:lnTo>
                    <a:lnTo>
                      <a:pt x="0" y="129"/>
                    </a:lnTo>
                    <a:lnTo>
                      <a:pt x="296" y="129"/>
                    </a:lnTo>
                    <a:close/>
                    <a:moveTo>
                      <a:pt x="296" y="97"/>
                    </a:moveTo>
                    <a:lnTo>
                      <a:pt x="296" y="101"/>
                    </a:lnTo>
                    <a:lnTo>
                      <a:pt x="0" y="101"/>
                    </a:lnTo>
                    <a:lnTo>
                      <a:pt x="0" y="97"/>
                    </a:lnTo>
                    <a:lnTo>
                      <a:pt x="296" y="97"/>
                    </a:lnTo>
                    <a:close/>
                    <a:moveTo>
                      <a:pt x="296" y="64"/>
                    </a:moveTo>
                    <a:lnTo>
                      <a:pt x="296" y="68"/>
                    </a:lnTo>
                    <a:lnTo>
                      <a:pt x="0" y="68"/>
                    </a:lnTo>
                    <a:lnTo>
                      <a:pt x="0" y="64"/>
                    </a:lnTo>
                    <a:lnTo>
                      <a:pt x="296" y="64"/>
                    </a:lnTo>
                    <a:close/>
                    <a:moveTo>
                      <a:pt x="296" y="33"/>
                    </a:moveTo>
                    <a:lnTo>
                      <a:pt x="296" y="36"/>
                    </a:lnTo>
                    <a:lnTo>
                      <a:pt x="0" y="36"/>
                    </a:lnTo>
                    <a:lnTo>
                      <a:pt x="0" y="33"/>
                    </a:lnTo>
                    <a:lnTo>
                      <a:pt x="296" y="33"/>
                    </a:lnTo>
                    <a:close/>
                    <a:moveTo>
                      <a:pt x="296" y="0"/>
                    </a:moveTo>
                    <a:lnTo>
                      <a:pt x="296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296" y="0"/>
                    </a:lnTo>
                    <a:close/>
                    <a:moveTo>
                      <a:pt x="296" y="224"/>
                    </a:moveTo>
                    <a:lnTo>
                      <a:pt x="296" y="228"/>
                    </a:lnTo>
                    <a:lnTo>
                      <a:pt x="265" y="228"/>
                    </a:lnTo>
                    <a:lnTo>
                      <a:pt x="265" y="224"/>
                    </a:lnTo>
                    <a:lnTo>
                      <a:pt x="296" y="224"/>
                    </a:lnTo>
                    <a:close/>
                    <a:moveTo>
                      <a:pt x="296" y="193"/>
                    </a:moveTo>
                    <a:lnTo>
                      <a:pt x="296" y="197"/>
                    </a:lnTo>
                    <a:lnTo>
                      <a:pt x="265" y="197"/>
                    </a:lnTo>
                    <a:lnTo>
                      <a:pt x="265" y="193"/>
                    </a:lnTo>
                    <a:lnTo>
                      <a:pt x="296" y="193"/>
                    </a:lnTo>
                    <a:close/>
                    <a:moveTo>
                      <a:pt x="296" y="257"/>
                    </a:moveTo>
                    <a:lnTo>
                      <a:pt x="296" y="261"/>
                    </a:lnTo>
                    <a:lnTo>
                      <a:pt x="0" y="261"/>
                    </a:lnTo>
                    <a:lnTo>
                      <a:pt x="0" y="257"/>
                    </a:lnTo>
                    <a:lnTo>
                      <a:pt x="296" y="257"/>
                    </a:lnTo>
                    <a:close/>
                    <a:moveTo>
                      <a:pt x="296" y="289"/>
                    </a:moveTo>
                    <a:lnTo>
                      <a:pt x="296" y="293"/>
                    </a:lnTo>
                    <a:lnTo>
                      <a:pt x="0" y="293"/>
                    </a:lnTo>
                    <a:lnTo>
                      <a:pt x="0" y="289"/>
                    </a:lnTo>
                    <a:lnTo>
                      <a:pt x="296" y="289"/>
                    </a:lnTo>
                    <a:close/>
                    <a:moveTo>
                      <a:pt x="296" y="320"/>
                    </a:moveTo>
                    <a:lnTo>
                      <a:pt x="296" y="325"/>
                    </a:lnTo>
                    <a:lnTo>
                      <a:pt x="0" y="325"/>
                    </a:lnTo>
                    <a:lnTo>
                      <a:pt x="0" y="320"/>
                    </a:lnTo>
                    <a:lnTo>
                      <a:pt x="296" y="32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3" name="Freeform 6343"/>
              <p:cNvSpPr>
                <a:spLocks/>
              </p:cNvSpPr>
              <p:nvPr/>
            </p:nvSpPr>
            <p:spPr bwMode="auto">
              <a:xfrm>
                <a:off x="6050" y="2360"/>
                <a:ext cx="26" cy="38"/>
              </a:xfrm>
              <a:custGeom>
                <a:avLst/>
                <a:gdLst>
                  <a:gd name="T0" fmla="*/ 1 w 48"/>
                  <a:gd name="T1" fmla="*/ 0 h 75"/>
                  <a:gd name="T2" fmla="*/ 1 w 48"/>
                  <a:gd name="T3" fmla="*/ 0 h 75"/>
                  <a:gd name="T4" fmla="*/ 1 w 48"/>
                  <a:gd name="T5" fmla="*/ 1 h 75"/>
                  <a:gd name="T6" fmla="*/ 1 w 48"/>
                  <a:gd name="T7" fmla="*/ 1 h 75"/>
                  <a:gd name="T8" fmla="*/ 1 w 48"/>
                  <a:gd name="T9" fmla="*/ 1 h 75"/>
                  <a:gd name="T10" fmla="*/ 1 w 48"/>
                  <a:gd name="T11" fmla="*/ 1 h 75"/>
                  <a:gd name="T12" fmla="*/ 1 w 48"/>
                  <a:gd name="T13" fmla="*/ 1 h 75"/>
                  <a:gd name="T14" fmla="*/ 1 w 48"/>
                  <a:gd name="T15" fmla="*/ 1 h 75"/>
                  <a:gd name="T16" fmla="*/ 1 w 48"/>
                  <a:gd name="T17" fmla="*/ 1 h 75"/>
                  <a:gd name="T18" fmla="*/ 1 w 48"/>
                  <a:gd name="T19" fmla="*/ 1 h 75"/>
                  <a:gd name="T20" fmla="*/ 0 w 48"/>
                  <a:gd name="T21" fmla="*/ 1 h 75"/>
                  <a:gd name="T22" fmla="*/ 0 w 48"/>
                  <a:gd name="T23" fmla="*/ 1 h 75"/>
                  <a:gd name="T24" fmla="*/ 0 w 48"/>
                  <a:gd name="T25" fmla="*/ 1 h 75"/>
                  <a:gd name="T26" fmla="*/ 1 w 48"/>
                  <a:gd name="T27" fmla="*/ 1 h 75"/>
                  <a:gd name="T28" fmla="*/ 1 w 48"/>
                  <a:gd name="T29" fmla="*/ 1 h 75"/>
                  <a:gd name="T30" fmla="*/ 1 w 48"/>
                  <a:gd name="T31" fmla="*/ 1 h 75"/>
                  <a:gd name="T32" fmla="*/ 1 w 48"/>
                  <a:gd name="T33" fmla="*/ 1 h 75"/>
                  <a:gd name="T34" fmla="*/ 1 w 48"/>
                  <a:gd name="T35" fmla="*/ 1 h 75"/>
                  <a:gd name="T36" fmla="*/ 1 w 48"/>
                  <a:gd name="T37" fmla="*/ 1 h 75"/>
                  <a:gd name="T38" fmla="*/ 1 w 48"/>
                  <a:gd name="T39" fmla="*/ 1 h 75"/>
                  <a:gd name="T40" fmla="*/ 1 w 48"/>
                  <a:gd name="T41" fmla="*/ 1 h 75"/>
                  <a:gd name="T42" fmla="*/ 1 w 48"/>
                  <a:gd name="T43" fmla="*/ 1 h 75"/>
                  <a:gd name="T44" fmla="*/ 1 w 48"/>
                  <a:gd name="T45" fmla="*/ 1 h 75"/>
                  <a:gd name="T46" fmla="*/ 1 w 48"/>
                  <a:gd name="T47" fmla="*/ 1 h 75"/>
                  <a:gd name="T48" fmla="*/ 1 w 48"/>
                  <a:gd name="T49" fmla="*/ 1 h 75"/>
                  <a:gd name="T50" fmla="*/ 1 w 48"/>
                  <a:gd name="T51" fmla="*/ 1 h 75"/>
                  <a:gd name="T52" fmla="*/ 1 w 48"/>
                  <a:gd name="T53" fmla="*/ 1 h 75"/>
                  <a:gd name="T54" fmla="*/ 1 w 48"/>
                  <a:gd name="T55" fmla="*/ 1 h 75"/>
                  <a:gd name="T56" fmla="*/ 1 w 48"/>
                  <a:gd name="T57" fmla="*/ 1 h 75"/>
                  <a:gd name="T58" fmla="*/ 1 w 48"/>
                  <a:gd name="T59" fmla="*/ 1 h 75"/>
                  <a:gd name="T60" fmla="*/ 1 w 48"/>
                  <a:gd name="T61" fmla="*/ 1 h 75"/>
                  <a:gd name="T62" fmla="*/ 1 w 48"/>
                  <a:gd name="T63" fmla="*/ 1 h 75"/>
                  <a:gd name="T64" fmla="*/ 1 w 48"/>
                  <a:gd name="T65" fmla="*/ 1 h 75"/>
                  <a:gd name="T66" fmla="*/ 1 w 48"/>
                  <a:gd name="T67" fmla="*/ 1 h 75"/>
                  <a:gd name="T68" fmla="*/ 1 w 48"/>
                  <a:gd name="T69" fmla="*/ 1 h 75"/>
                  <a:gd name="T70" fmla="*/ 1 w 48"/>
                  <a:gd name="T71" fmla="*/ 1 h 75"/>
                  <a:gd name="T72" fmla="*/ 1 w 48"/>
                  <a:gd name="T73" fmla="*/ 1 h 75"/>
                  <a:gd name="T74" fmla="*/ 1 w 48"/>
                  <a:gd name="T75" fmla="*/ 1 h 75"/>
                  <a:gd name="T76" fmla="*/ 1 w 48"/>
                  <a:gd name="T77" fmla="*/ 1 h 75"/>
                  <a:gd name="T78" fmla="*/ 1 w 48"/>
                  <a:gd name="T79" fmla="*/ 1 h 75"/>
                  <a:gd name="T80" fmla="*/ 1 w 48"/>
                  <a:gd name="T81" fmla="*/ 1 h 75"/>
                  <a:gd name="T82" fmla="*/ 1 w 48"/>
                  <a:gd name="T83" fmla="*/ 1 h 75"/>
                  <a:gd name="T84" fmla="*/ 1 w 48"/>
                  <a:gd name="T85" fmla="*/ 1 h 75"/>
                  <a:gd name="T86" fmla="*/ 1 w 48"/>
                  <a:gd name="T87" fmla="*/ 1 h 75"/>
                  <a:gd name="T88" fmla="*/ 1 w 48"/>
                  <a:gd name="T89" fmla="*/ 0 h 75"/>
                  <a:gd name="T90" fmla="*/ 1 w 48"/>
                  <a:gd name="T91" fmla="*/ 0 h 75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48"/>
                  <a:gd name="T139" fmla="*/ 0 h 75"/>
                  <a:gd name="T140" fmla="*/ 48 w 48"/>
                  <a:gd name="T141" fmla="*/ 75 h 75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48" h="75">
                    <a:moveTo>
                      <a:pt x="24" y="0"/>
                    </a:moveTo>
                    <a:lnTo>
                      <a:pt x="21" y="0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2" y="5"/>
                    </a:lnTo>
                    <a:lnTo>
                      <a:pt x="10" y="6"/>
                    </a:lnTo>
                    <a:lnTo>
                      <a:pt x="6" y="11"/>
                    </a:lnTo>
                    <a:lnTo>
                      <a:pt x="3" y="16"/>
                    </a:lnTo>
                    <a:lnTo>
                      <a:pt x="1" y="22"/>
                    </a:lnTo>
                    <a:lnTo>
                      <a:pt x="0" y="30"/>
                    </a:lnTo>
                    <a:lnTo>
                      <a:pt x="0" y="38"/>
                    </a:lnTo>
                    <a:lnTo>
                      <a:pt x="0" y="45"/>
                    </a:lnTo>
                    <a:lnTo>
                      <a:pt x="1" y="53"/>
                    </a:lnTo>
                    <a:lnTo>
                      <a:pt x="3" y="59"/>
                    </a:lnTo>
                    <a:lnTo>
                      <a:pt x="6" y="64"/>
                    </a:lnTo>
                    <a:lnTo>
                      <a:pt x="10" y="69"/>
                    </a:lnTo>
                    <a:lnTo>
                      <a:pt x="12" y="70"/>
                    </a:lnTo>
                    <a:lnTo>
                      <a:pt x="14" y="73"/>
                    </a:lnTo>
                    <a:lnTo>
                      <a:pt x="16" y="74"/>
                    </a:lnTo>
                    <a:lnTo>
                      <a:pt x="19" y="74"/>
                    </a:lnTo>
                    <a:lnTo>
                      <a:pt x="21" y="75"/>
                    </a:lnTo>
                    <a:lnTo>
                      <a:pt x="24" y="75"/>
                    </a:lnTo>
                    <a:lnTo>
                      <a:pt x="26" y="75"/>
                    </a:lnTo>
                    <a:lnTo>
                      <a:pt x="29" y="74"/>
                    </a:lnTo>
                    <a:lnTo>
                      <a:pt x="30" y="74"/>
                    </a:lnTo>
                    <a:lnTo>
                      <a:pt x="32" y="73"/>
                    </a:lnTo>
                    <a:lnTo>
                      <a:pt x="35" y="70"/>
                    </a:lnTo>
                    <a:lnTo>
                      <a:pt x="36" y="69"/>
                    </a:lnTo>
                    <a:lnTo>
                      <a:pt x="40" y="64"/>
                    </a:lnTo>
                    <a:lnTo>
                      <a:pt x="44" y="59"/>
                    </a:lnTo>
                    <a:lnTo>
                      <a:pt x="45" y="53"/>
                    </a:lnTo>
                    <a:lnTo>
                      <a:pt x="48" y="45"/>
                    </a:lnTo>
                    <a:lnTo>
                      <a:pt x="48" y="38"/>
                    </a:lnTo>
                    <a:lnTo>
                      <a:pt x="48" y="30"/>
                    </a:lnTo>
                    <a:lnTo>
                      <a:pt x="45" y="22"/>
                    </a:lnTo>
                    <a:lnTo>
                      <a:pt x="44" y="16"/>
                    </a:lnTo>
                    <a:lnTo>
                      <a:pt x="40" y="11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2" y="2"/>
                    </a:lnTo>
                    <a:lnTo>
                      <a:pt x="30" y="1"/>
                    </a:lnTo>
                    <a:lnTo>
                      <a:pt x="29" y="1"/>
                    </a:lnTo>
                    <a:lnTo>
                      <a:pt x="26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208674" name="Picture 6344"/>
              <p:cNvPicPr>
                <a:picLocks noChangeAspect="1" noChangeArrowheads="1"/>
              </p:cNvPicPr>
              <p:nvPr/>
            </p:nvPicPr>
            <p:blipFill>
              <a:blip r:embed="rId7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0" y="2360"/>
                <a:ext cx="26" cy="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8675" name="Rectangle 6345"/>
              <p:cNvSpPr>
                <a:spLocks noChangeArrowheads="1"/>
              </p:cNvSpPr>
              <p:nvPr/>
            </p:nvSpPr>
            <p:spPr bwMode="auto">
              <a:xfrm>
                <a:off x="6063" y="2240"/>
                <a:ext cx="4" cy="209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6" name="Rectangle 6346"/>
              <p:cNvSpPr>
                <a:spLocks noChangeArrowheads="1"/>
              </p:cNvSpPr>
              <p:nvPr/>
            </p:nvSpPr>
            <p:spPr bwMode="auto">
              <a:xfrm>
                <a:off x="6060" y="2240"/>
                <a:ext cx="5" cy="209"/>
              </a:xfrm>
              <a:prstGeom prst="rect">
                <a:avLst/>
              </a:prstGeom>
              <a:solidFill>
                <a:srgbClr val="9A9A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7" name="Freeform 6347"/>
              <p:cNvSpPr>
                <a:spLocks/>
              </p:cNvSpPr>
              <p:nvPr/>
            </p:nvSpPr>
            <p:spPr bwMode="auto">
              <a:xfrm>
                <a:off x="6055" y="2412"/>
                <a:ext cx="15" cy="14"/>
              </a:xfrm>
              <a:custGeom>
                <a:avLst/>
                <a:gdLst>
                  <a:gd name="T0" fmla="*/ 0 w 26"/>
                  <a:gd name="T1" fmla="*/ 1 h 28"/>
                  <a:gd name="T2" fmla="*/ 0 w 26"/>
                  <a:gd name="T3" fmla="*/ 1 h 28"/>
                  <a:gd name="T4" fmla="*/ 1 w 26"/>
                  <a:gd name="T5" fmla="*/ 1 h 28"/>
                  <a:gd name="T6" fmla="*/ 1 w 26"/>
                  <a:gd name="T7" fmla="*/ 1 h 28"/>
                  <a:gd name="T8" fmla="*/ 1 w 26"/>
                  <a:gd name="T9" fmla="*/ 1 h 28"/>
                  <a:gd name="T10" fmla="*/ 1 w 26"/>
                  <a:gd name="T11" fmla="*/ 1 h 28"/>
                  <a:gd name="T12" fmla="*/ 1 w 26"/>
                  <a:gd name="T13" fmla="*/ 1 h 28"/>
                  <a:gd name="T14" fmla="*/ 1 w 26"/>
                  <a:gd name="T15" fmla="*/ 0 h 28"/>
                  <a:gd name="T16" fmla="*/ 1 w 26"/>
                  <a:gd name="T17" fmla="*/ 0 h 28"/>
                  <a:gd name="T18" fmla="*/ 1 w 26"/>
                  <a:gd name="T19" fmla="*/ 0 h 28"/>
                  <a:gd name="T20" fmla="*/ 1 w 26"/>
                  <a:gd name="T21" fmla="*/ 1 h 28"/>
                  <a:gd name="T22" fmla="*/ 1 w 26"/>
                  <a:gd name="T23" fmla="*/ 1 h 28"/>
                  <a:gd name="T24" fmla="*/ 1 w 26"/>
                  <a:gd name="T25" fmla="*/ 1 h 28"/>
                  <a:gd name="T26" fmla="*/ 1 w 26"/>
                  <a:gd name="T27" fmla="*/ 1 h 28"/>
                  <a:gd name="T28" fmla="*/ 1 w 26"/>
                  <a:gd name="T29" fmla="*/ 1 h 28"/>
                  <a:gd name="T30" fmla="*/ 1 w 26"/>
                  <a:gd name="T31" fmla="*/ 1 h 28"/>
                  <a:gd name="T32" fmla="*/ 1 w 26"/>
                  <a:gd name="T33" fmla="*/ 1 h 28"/>
                  <a:gd name="T34" fmla="*/ 1 w 26"/>
                  <a:gd name="T35" fmla="*/ 1 h 28"/>
                  <a:gd name="T36" fmla="*/ 1 w 26"/>
                  <a:gd name="T37" fmla="*/ 1 h 28"/>
                  <a:gd name="T38" fmla="*/ 1 w 26"/>
                  <a:gd name="T39" fmla="*/ 1 h 28"/>
                  <a:gd name="T40" fmla="*/ 1 w 26"/>
                  <a:gd name="T41" fmla="*/ 1 h 28"/>
                  <a:gd name="T42" fmla="*/ 1 w 26"/>
                  <a:gd name="T43" fmla="*/ 1 h 28"/>
                  <a:gd name="T44" fmla="*/ 1 w 26"/>
                  <a:gd name="T45" fmla="*/ 1 h 28"/>
                  <a:gd name="T46" fmla="*/ 1 w 26"/>
                  <a:gd name="T47" fmla="*/ 1 h 28"/>
                  <a:gd name="T48" fmla="*/ 1 w 26"/>
                  <a:gd name="T49" fmla="*/ 1 h 28"/>
                  <a:gd name="T50" fmla="*/ 1 w 26"/>
                  <a:gd name="T51" fmla="*/ 1 h 28"/>
                  <a:gd name="T52" fmla="*/ 1 w 26"/>
                  <a:gd name="T53" fmla="*/ 1 h 28"/>
                  <a:gd name="T54" fmla="*/ 1 w 26"/>
                  <a:gd name="T55" fmla="*/ 1 h 28"/>
                  <a:gd name="T56" fmla="*/ 1 w 26"/>
                  <a:gd name="T57" fmla="*/ 1 h 28"/>
                  <a:gd name="T58" fmla="*/ 1 w 26"/>
                  <a:gd name="T59" fmla="*/ 1 h 28"/>
                  <a:gd name="T60" fmla="*/ 1 w 26"/>
                  <a:gd name="T61" fmla="*/ 1 h 28"/>
                  <a:gd name="T62" fmla="*/ 1 w 26"/>
                  <a:gd name="T63" fmla="*/ 1 h 28"/>
                  <a:gd name="T64" fmla="*/ 0 w 26"/>
                  <a:gd name="T65" fmla="*/ 1 h 28"/>
                  <a:gd name="T66" fmla="*/ 0 w 26"/>
                  <a:gd name="T67" fmla="*/ 1 h 2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6"/>
                  <a:gd name="T103" fmla="*/ 0 h 28"/>
                  <a:gd name="T104" fmla="*/ 26 w 26"/>
                  <a:gd name="T105" fmla="*/ 28 h 2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6" h="28">
                    <a:moveTo>
                      <a:pt x="0" y="14"/>
                    </a:moveTo>
                    <a:lnTo>
                      <a:pt x="0" y="12"/>
                    </a:lnTo>
                    <a:lnTo>
                      <a:pt x="1" y="9"/>
                    </a:lnTo>
                    <a:lnTo>
                      <a:pt x="2" y="7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9" y="1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6" y="0"/>
                    </a:lnTo>
                    <a:lnTo>
                      <a:pt x="19" y="1"/>
                    </a:lnTo>
                    <a:lnTo>
                      <a:pt x="21" y="3"/>
                    </a:lnTo>
                    <a:lnTo>
                      <a:pt x="22" y="4"/>
                    </a:lnTo>
                    <a:lnTo>
                      <a:pt x="24" y="7"/>
                    </a:lnTo>
                    <a:lnTo>
                      <a:pt x="25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6" y="17"/>
                    </a:lnTo>
                    <a:lnTo>
                      <a:pt x="25" y="19"/>
                    </a:lnTo>
                    <a:lnTo>
                      <a:pt x="24" y="22"/>
                    </a:lnTo>
                    <a:lnTo>
                      <a:pt x="22" y="24"/>
                    </a:lnTo>
                    <a:lnTo>
                      <a:pt x="21" y="25"/>
                    </a:lnTo>
                    <a:lnTo>
                      <a:pt x="19" y="27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1" y="28"/>
                    </a:lnTo>
                    <a:lnTo>
                      <a:pt x="9" y="27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2" y="22"/>
                    </a:lnTo>
                    <a:lnTo>
                      <a:pt x="1" y="19"/>
                    </a:lnTo>
                    <a:lnTo>
                      <a:pt x="0" y="17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208678" name="Picture 6348"/>
              <p:cNvPicPr>
                <a:picLocks noChangeAspect="1" noChangeArrowheads="1"/>
              </p:cNvPicPr>
              <p:nvPr/>
            </p:nvPicPr>
            <p:blipFill>
              <a:blip r:embed="rId8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5" y="2412"/>
                <a:ext cx="15" cy="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8679" name="Picture 6349"/>
              <p:cNvPicPr>
                <a:picLocks noChangeAspect="1" noChangeArrowheads="1"/>
              </p:cNvPicPr>
              <p:nvPr/>
            </p:nvPicPr>
            <p:blipFill>
              <a:blip r:embed="rId8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5" y="2412"/>
                <a:ext cx="15" cy="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8680" name="Freeform 6350"/>
              <p:cNvSpPr>
                <a:spLocks/>
              </p:cNvSpPr>
              <p:nvPr/>
            </p:nvSpPr>
            <p:spPr bwMode="auto">
              <a:xfrm>
                <a:off x="6058" y="2415"/>
                <a:ext cx="9" cy="8"/>
              </a:xfrm>
              <a:custGeom>
                <a:avLst/>
                <a:gdLst>
                  <a:gd name="T0" fmla="*/ 0 w 16"/>
                  <a:gd name="T1" fmla="*/ 1 h 15"/>
                  <a:gd name="T2" fmla="*/ 0 w 16"/>
                  <a:gd name="T3" fmla="*/ 1 h 15"/>
                  <a:gd name="T4" fmla="*/ 1 w 16"/>
                  <a:gd name="T5" fmla="*/ 1 h 15"/>
                  <a:gd name="T6" fmla="*/ 1 w 16"/>
                  <a:gd name="T7" fmla="*/ 1 h 15"/>
                  <a:gd name="T8" fmla="*/ 1 w 16"/>
                  <a:gd name="T9" fmla="*/ 0 h 15"/>
                  <a:gd name="T10" fmla="*/ 1 w 16"/>
                  <a:gd name="T11" fmla="*/ 0 h 15"/>
                  <a:gd name="T12" fmla="*/ 1 w 16"/>
                  <a:gd name="T13" fmla="*/ 0 h 15"/>
                  <a:gd name="T14" fmla="*/ 1 w 16"/>
                  <a:gd name="T15" fmla="*/ 1 h 15"/>
                  <a:gd name="T16" fmla="*/ 1 w 16"/>
                  <a:gd name="T17" fmla="*/ 1 h 15"/>
                  <a:gd name="T18" fmla="*/ 1 w 16"/>
                  <a:gd name="T19" fmla="*/ 1 h 15"/>
                  <a:gd name="T20" fmla="*/ 1 w 16"/>
                  <a:gd name="T21" fmla="*/ 1 h 15"/>
                  <a:gd name="T22" fmla="*/ 1 w 16"/>
                  <a:gd name="T23" fmla="*/ 1 h 15"/>
                  <a:gd name="T24" fmla="*/ 1 w 16"/>
                  <a:gd name="T25" fmla="*/ 1 h 15"/>
                  <a:gd name="T26" fmla="*/ 1 w 16"/>
                  <a:gd name="T27" fmla="*/ 1 h 15"/>
                  <a:gd name="T28" fmla="*/ 1 w 16"/>
                  <a:gd name="T29" fmla="*/ 1 h 15"/>
                  <a:gd name="T30" fmla="*/ 1 w 16"/>
                  <a:gd name="T31" fmla="*/ 1 h 15"/>
                  <a:gd name="T32" fmla="*/ 1 w 16"/>
                  <a:gd name="T33" fmla="*/ 1 h 15"/>
                  <a:gd name="T34" fmla="*/ 1 w 16"/>
                  <a:gd name="T35" fmla="*/ 1 h 15"/>
                  <a:gd name="T36" fmla="*/ 1 w 16"/>
                  <a:gd name="T37" fmla="*/ 1 h 15"/>
                  <a:gd name="T38" fmla="*/ 1 w 16"/>
                  <a:gd name="T39" fmla="*/ 1 h 15"/>
                  <a:gd name="T40" fmla="*/ 1 w 16"/>
                  <a:gd name="T41" fmla="*/ 1 h 15"/>
                  <a:gd name="T42" fmla="*/ 1 w 16"/>
                  <a:gd name="T43" fmla="*/ 1 h 15"/>
                  <a:gd name="T44" fmla="*/ 0 w 16"/>
                  <a:gd name="T45" fmla="*/ 1 h 15"/>
                  <a:gd name="T46" fmla="*/ 0 w 16"/>
                  <a:gd name="T47" fmla="*/ 1 h 1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6"/>
                  <a:gd name="T73" fmla="*/ 0 h 15"/>
                  <a:gd name="T74" fmla="*/ 16 w 16"/>
                  <a:gd name="T75" fmla="*/ 15 h 1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6" h="15">
                    <a:moveTo>
                      <a:pt x="0" y="7"/>
                    </a:moveTo>
                    <a:lnTo>
                      <a:pt x="0" y="6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2"/>
                    </a:lnTo>
                    <a:lnTo>
                      <a:pt x="16" y="3"/>
                    </a:lnTo>
                    <a:lnTo>
                      <a:pt x="16" y="6"/>
                    </a:lnTo>
                    <a:lnTo>
                      <a:pt x="16" y="7"/>
                    </a:lnTo>
                    <a:lnTo>
                      <a:pt x="16" y="8"/>
                    </a:lnTo>
                    <a:lnTo>
                      <a:pt x="16" y="10"/>
                    </a:lnTo>
                    <a:lnTo>
                      <a:pt x="14" y="12"/>
                    </a:lnTo>
                    <a:lnTo>
                      <a:pt x="11" y="15"/>
                    </a:lnTo>
                    <a:lnTo>
                      <a:pt x="10" y="15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5" y="15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208681" name="Picture 6351"/>
              <p:cNvPicPr>
                <a:picLocks noChangeAspect="1" noChangeArrowheads="1"/>
              </p:cNvPicPr>
              <p:nvPr/>
            </p:nvPicPr>
            <p:blipFill>
              <a:blip r:embed="rId8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8" y="2415"/>
                <a:ext cx="9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8682" name="Freeform 6352"/>
              <p:cNvSpPr>
                <a:spLocks/>
              </p:cNvSpPr>
              <p:nvPr/>
            </p:nvSpPr>
            <p:spPr bwMode="auto">
              <a:xfrm>
                <a:off x="6062" y="2418"/>
                <a:ext cx="3" cy="2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0 h 5"/>
                  <a:gd name="T4" fmla="*/ 0 w 5"/>
                  <a:gd name="T5" fmla="*/ 0 h 5"/>
                  <a:gd name="T6" fmla="*/ 1 w 5"/>
                  <a:gd name="T7" fmla="*/ 0 h 5"/>
                  <a:gd name="T8" fmla="*/ 1 w 5"/>
                  <a:gd name="T9" fmla="*/ 0 h 5"/>
                  <a:gd name="T10" fmla="*/ 1 w 5"/>
                  <a:gd name="T11" fmla="*/ 0 h 5"/>
                  <a:gd name="T12" fmla="*/ 1 w 5"/>
                  <a:gd name="T13" fmla="*/ 0 h 5"/>
                  <a:gd name="T14" fmla="*/ 1 w 5"/>
                  <a:gd name="T15" fmla="*/ 0 h 5"/>
                  <a:gd name="T16" fmla="*/ 1 w 5"/>
                  <a:gd name="T17" fmla="*/ 0 h 5"/>
                  <a:gd name="T18" fmla="*/ 1 w 5"/>
                  <a:gd name="T19" fmla="*/ 0 h 5"/>
                  <a:gd name="T20" fmla="*/ 1 w 5"/>
                  <a:gd name="T21" fmla="*/ 0 h 5"/>
                  <a:gd name="T22" fmla="*/ 1 w 5"/>
                  <a:gd name="T23" fmla="*/ 0 h 5"/>
                  <a:gd name="T24" fmla="*/ 1 w 5"/>
                  <a:gd name="T25" fmla="*/ 0 h 5"/>
                  <a:gd name="T26" fmla="*/ 1 w 5"/>
                  <a:gd name="T27" fmla="*/ 0 h 5"/>
                  <a:gd name="T28" fmla="*/ 1 w 5"/>
                  <a:gd name="T29" fmla="*/ 0 h 5"/>
                  <a:gd name="T30" fmla="*/ 0 w 5"/>
                  <a:gd name="T31" fmla="*/ 0 h 5"/>
                  <a:gd name="T32" fmla="*/ 0 w 5"/>
                  <a:gd name="T33" fmla="*/ 0 h 5"/>
                  <a:gd name="T34" fmla="*/ 0 w 5"/>
                  <a:gd name="T35" fmla="*/ 0 h 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"/>
                  <a:gd name="T55" fmla="*/ 0 h 5"/>
                  <a:gd name="T56" fmla="*/ 5 w 5"/>
                  <a:gd name="T57" fmla="*/ 5 h 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" h="5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83" name="Freeform 6353"/>
              <p:cNvSpPr>
                <a:spLocks/>
              </p:cNvSpPr>
              <p:nvPr/>
            </p:nvSpPr>
            <p:spPr bwMode="auto">
              <a:xfrm>
                <a:off x="6062" y="2418"/>
                <a:ext cx="3" cy="2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0 h 5"/>
                  <a:gd name="T4" fmla="*/ 0 w 5"/>
                  <a:gd name="T5" fmla="*/ 0 h 5"/>
                  <a:gd name="T6" fmla="*/ 1 w 5"/>
                  <a:gd name="T7" fmla="*/ 0 h 5"/>
                  <a:gd name="T8" fmla="*/ 1 w 5"/>
                  <a:gd name="T9" fmla="*/ 0 h 5"/>
                  <a:gd name="T10" fmla="*/ 1 w 5"/>
                  <a:gd name="T11" fmla="*/ 0 h 5"/>
                  <a:gd name="T12" fmla="*/ 1 w 5"/>
                  <a:gd name="T13" fmla="*/ 0 h 5"/>
                  <a:gd name="T14" fmla="*/ 1 w 5"/>
                  <a:gd name="T15" fmla="*/ 0 h 5"/>
                  <a:gd name="T16" fmla="*/ 1 w 5"/>
                  <a:gd name="T17" fmla="*/ 0 h 5"/>
                  <a:gd name="T18" fmla="*/ 1 w 5"/>
                  <a:gd name="T19" fmla="*/ 0 h 5"/>
                  <a:gd name="T20" fmla="*/ 1 w 5"/>
                  <a:gd name="T21" fmla="*/ 0 h 5"/>
                  <a:gd name="T22" fmla="*/ 1 w 5"/>
                  <a:gd name="T23" fmla="*/ 0 h 5"/>
                  <a:gd name="T24" fmla="*/ 1 w 5"/>
                  <a:gd name="T25" fmla="*/ 0 h 5"/>
                  <a:gd name="T26" fmla="*/ 1 w 5"/>
                  <a:gd name="T27" fmla="*/ 0 h 5"/>
                  <a:gd name="T28" fmla="*/ 1 w 5"/>
                  <a:gd name="T29" fmla="*/ 0 h 5"/>
                  <a:gd name="T30" fmla="*/ 0 w 5"/>
                  <a:gd name="T31" fmla="*/ 0 h 5"/>
                  <a:gd name="T32" fmla="*/ 0 w 5"/>
                  <a:gd name="T33" fmla="*/ 0 h 5"/>
                  <a:gd name="T34" fmla="*/ 0 w 5"/>
                  <a:gd name="T35" fmla="*/ 0 h 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"/>
                  <a:gd name="T55" fmla="*/ 0 h 5"/>
                  <a:gd name="T56" fmla="*/ 5 w 5"/>
                  <a:gd name="T57" fmla="*/ 5 h 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" h="5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2"/>
                    </a:lnTo>
                  </a:path>
                </a:pathLst>
              </a:custGeom>
              <a:noFill/>
              <a:ln w="3175">
                <a:solidFill>
                  <a:srgbClr val="00FF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84" name="Freeform 6354"/>
              <p:cNvSpPr>
                <a:spLocks/>
              </p:cNvSpPr>
              <p:nvPr/>
            </p:nvSpPr>
            <p:spPr bwMode="auto">
              <a:xfrm>
                <a:off x="5904" y="2168"/>
                <a:ext cx="226" cy="288"/>
              </a:xfrm>
              <a:custGeom>
                <a:avLst/>
                <a:gdLst>
                  <a:gd name="T0" fmla="*/ 1 w 416"/>
                  <a:gd name="T1" fmla="*/ 1 h 577"/>
                  <a:gd name="T2" fmla="*/ 1 w 416"/>
                  <a:gd name="T3" fmla="*/ 1 h 577"/>
                  <a:gd name="T4" fmla="*/ 0 w 416"/>
                  <a:gd name="T5" fmla="*/ 1 h 577"/>
                  <a:gd name="T6" fmla="*/ 0 w 416"/>
                  <a:gd name="T7" fmla="*/ 0 h 577"/>
                  <a:gd name="T8" fmla="*/ 1 w 416"/>
                  <a:gd name="T9" fmla="*/ 0 h 577"/>
                  <a:gd name="T10" fmla="*/ 2 w 416"/>
                  <a:gd name="T11" fmla="*/ 0 h 577"/>
                  <a:gd name="T12" fmla="*/ 2 w 416"/>
                  <a:gd name="T13" fmla="*/ 0 h 577"/>
                  <a:gd name="T14" fmla="*/ 2 w 416"/>
                  <a:gd name="T15" fmla="*/ 0 h 577"/>
                  <a:gd name="T16" fmla="*/ 2 w 416"/>
                  <a:gd name="T17" fmla="*/ 1 h 577"/>
                  <a:gd name="T18" fmla="*/ 2 w 416"/>
                  <a:gd name="T19" fmla="*/ 1 h 577"/>
                  <a:gd name="T20" fmla="*/ 1 w 416"/>
                  <a:gd name="T21" fmla="*/ 1 h 57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16"/>
                  <a:gd name="T34" fmla="*/ 0 h 577"/>
                  <a:gd name="T35" fmla="*/ 416 w 416"/>
                  <a:gd name="T36" fmla="*/ 577 h 57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16" h="577">
                    <a:moveTo>
                      <a:pt x="16" y="577"/>
                    </a:moveTo>
                    <a:lnTo>
                      <a:pt x="16" y="561"/>
                    </a:lnTo>
                    <a:lnTo>
                      <a:pt x="0" y="561"/>
                    </a:lnTo>
                    <a:lnTo>
                      <a:pt x="0" y="64"/>
                    </a:lnTo>
                    <a:lnTo>
                      <a:pt x="64" y="0"/>
                    </a:lnTo>
                    <a:lnTo>
                      <a:pt x="416" y="0"/>
                    </a:lnTo>
                    <a:lnTo>
                      <a:pt x="416" y="497"/>
                    </a:lnTo>
                    <a:lnTo>
                      <a:pt x="409" y="505"/>
                    </a:lnTo>
                    <a:lnTo>
                      <a:pt x="409" y="512"/>
                    </a:lnTo>
                    <a:lnTo>
                      <a:pt x="344" y="577"/>
                    </a:lnTo>
                    <a:lnTo>
                      <a:pt x="16" y="577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85" name="Rectangle 6355"/>
              <p:cNvSpPr>
                <a:spLocks noChangeArrowheads="1"/>
              </p:cNvSpPr>
              <p:nvPr/>
            </p:nvSpPr>
            <p:spPr bwMode="auto">
              <a:xfrm>
                <a:off x="5964" y="2472"/>
                <a:ext cx="112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000099"/>
                    </a:solidFill>
                  </a:rPr>
                  <a:t>T2</a:t>
                </a:r>
              </a:p>
            </p:txBody>
          </p:sp>
        </p:grpSp>
      </p:grpSp>
      <p:grpSp>
        <p:nvGrpSpPr>
          <p:cNvPr id="208354" name="Group 6356"/>
          <p:cNvGrpSpPr>
            <a:grpSpLocks/>
          </p:cNvGrpSpPr>
          <p:nvPr/>
        </p:nvGrpSpPr>
        <p:grpSpPr bwMode="auto">
          <a:xfrm>
            <a:off x="8488363" y="4418013"/>
            <a:ext cx="331787" cy="665162"/>
            <a:chOff x="5793" y="2783"/>
            <a:chExt cx="226" cy="419"/>
          </a:xfrm>
        </p:grpSpPr>
        <p:sp>
          <p:nvSpPr>
            <p:cNvPr id="208373" name="Freeform 6357"/>
            <p:cNvSpPr>
              <a:spLocks noEditPoints="1"/>
            </p:cNvSpPr>
            <p:nvPr/>
          </p:nvSpPr>
          <p:spPr bwMode="auto">
            <a:xfrm>
              <a:off x="5802" y="3032"/>
              <a:ext cx="213" cy="40"/>
            </a:xfrm>
            <a:custGeom>
              <a:avLst/>
              <a:gdLst>
                <a:gd name="T0" fmla="*/ 0 w 392"/>
                <a:gd name="T1" fmla="*/ 1 h 80"/>
                <a:gd name="T2" fmla="*/ 2 w 392"/>
                <a:gd name="T3" fmla="*/ 1 h 80"/>
                <a:gd name="T4" fmla="*/ 2 w 392"/>
                <a:gd name="T5" fmla="*/ 1 h 80"/>
                <a:gd name="T6" fmla="*/ 0 w 392"/>
                <a:gd name="T7" fmla="*/ 1 h 80"/>
                <a:gd name="T8" fmla="*/ 0 w 392"/>
                <a:gd name="T9" fmla="*/ 1 h 80"/>
                <a:gd name="T10" fmla="*/ 2 w 392"/>
                <a:gd name="T11" fmla="*/ 1 h 80"/>
                <a:gd name="T12" fmla="*/ 2 w 392"/>
                <a:gd name="T13" fmla="*/ 1 h 80"/>
                <a:gd name="T14" fmla="*/ 2 w 392"/>
                <a:gd name="T15" fmla="*/ 0 h 80"/>
                <a:gd name="T16" fmla="*/ 2 w 392"/>
                <a:gd name="T17" fmla="*/ 1 h 80"/>
                <a:gd name="T18" fmla="*/ 2 w 392"/>
                <a:gd name="T19" fmla="*/ 1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2"/>
                <a:gd name="T31" fmla="*/ 0 h 80"/>
                <a:gd name="T32" fmla="*/ 392 w 392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2" h="80">
                  <a:moveTo>
                    <a:pt x="0" y="80"/>
                  </a:moveTo>
                  <a:lnTo>
                    <a:pt x="328" y="80"/>
                  </a:lnTo>
                  <a:lnTo>
                    <a:pt x="328" y="64"/>
                  </a:lnTo>
                  <a:lnTo>
                    <a:pt x="0" y="64"/>
                  </a:lnTo>
                  <a:lnTo>
                    <a:pt x="0" y="80"/>
                  </a:lnTo>
                  <a:close/>
                  <a:moveTo>
                    <a:pt x="328" y="80"/>
                  </a:moveTo>
                  <a:lnTo>
                    <a:pt x="392" y="16"/>
                  </a:lnTo>
                  <a:lnTo>
                    <a:pt x="392" y="0"/>
                  </a:lnTo>
                  <a:lnTo>
                    <a:pt x="328" y="64"/>
                  </a:lnTo>
                  <a:lnTo>
                    <a:pt x="328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4" name="Freeform 6358"/>
            <p:cNvSpPr>
              <a:spLocks/>
            </p:cNvSpPr>
            <p:nvPr/>
          </p:nvSpPr>
          <p:spPr bwMode="auto">
            <a:xfrm>
              <a:off x="5985" y="2783"/>
              <a:ext cx="34" cy="281"/>
            </a:xfrm>
            <a:custGeom>
              <a:avLst/>
              <a:gdLst>
                <a:gd name="T0" fmla="*/ 0 w 64"/>
                <a:gd name="T1" fmla="*/ 2 h 562"/>
                <a:gd name="T2" fmla="*/ 1 w 64"/>
                <a:gd name="T3" fmla="*/ 1 h 562"/>
                <a:gd name="T4" fmla="*/ 1 w 64"/>
                <a:gd name="T5" fmla="*/ 0 h 562"/>
                <a:gd name="T6" fmla="*/ 0 w 64"/>
                <a:gd name="T7" fmla="*/ 1 h 562"/>
                <a:gd name="T8" fmla="*/ 0 w 64"/>
                <a:gd name="T9" fmla="*/ 2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562"/>
                <a:gd name="T17" fmla="*/ 64 w 64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562">
                  <a:moveTo>
                    <a:pt x="0" y="562"/>
                  </a:moveTo>
                  <a:lnTo>
                    <a:pt x="64" y="498"/>
                  </a:lnTo>
                  <a:lnTo>
                    <a:pt x="64" y="0"/>
                  </a:lnTo>
                  <a:lnTo>
                    <a:pt x="0" y="65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5" name="Freeform 6359"/>
            <p:cNvSpPr>
              <a:spLocks/>
            </p:cNvSpPr>
            <p:nvPr/>
          </p:nvSpPr>
          <p:spPr bwMode="auto">
            <a:xfrm>
              <a:off x="5793" y="2783"/>
              <a:ext cx="226" cy="32"/>
            </a:xfrm>
            <a:custGeom>
              <a:avLst/>
              <a:gdLst>
                <a:gd name="T0" fmla="*/ 0 w 418"/>
                <a:gd name="T1" fmla="*/ 0 h 65"/>
                <a:gd name="T2" fmla="*/ 1 w 418"/>
                <a:gd name="T3" fmla="*/ 0 h 65"/>
                <a:gd name="T4" fmla="*/ 2 w 418"/>
                <a:gd name="T5" fmla="*/ 0 h 65"/>
                <a:gd name="T6" fmla="*/ 2 w 418"/>
                <a:gd name="T7" fmla="*/ 0 h 65"/>
                <a:gd name="T8" fmla="*/ 0 w 418"/>
                <a:gd name="T9" fmla="*/ 0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8"/>
                <a:gd name="T16" fmla="*/ 0 h 65"/>
                <a:gd name="T17" fmla="*/ 418 w 418"/>
                <a:gd name="T18" fmla="*/ 65 h 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8" h="65">
                  <a:moveTo>
                    <a:pt x="0" y="65"/>
                  </a:moveTo>
                  <a:lnTo>
                    <a:pt x="65" y="0"/>
                  </a:lnTo>
                  <a:lnTo>
                    <a:pt x="418" y="0"/>
                  </a:lnTo>
                  <a:lnTo>
                    <a:pt x="354" y="65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6" name="Rectangle 6360"/>
            <p:cNvSpPr>
              <a:spLocks noChangeArrowheads="1"/>
            </p:cNvSpPr>
            <p:nvPr/>
          </p:nvSpPr>
          <p:spPr bwMode="auto">
            <a:xfrm>
              <a:off x="5793" y="2815"/>
              <a:ext cx="192" cy="24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7" name="Rectangle 6361"/>
            <p:cNvSpPr>
              <a:spLocks noChangeArrowheads="1"/>
            </p:cNvSpPr>
            <p:nvPr/>
          </p:nvSpPr>
          <p:spPr bwMode="auto">
            <a:xfrm>
              <a:off x="5793" y="2815"/>
              <a:ext cx="192" cy="249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8" name="Rectangle 6362"/>
            <p:cNvSpPr>
              <a:spLocks noChangeArrowheads="1"/>
            </p:cNvSpPr>
            <p:nvPr/>
          </p:nvSpPr>
          <p:spPr bwMode="auto">
            <a:xfrm>
              <a:off x="5808" y="2889"/>
              <a:ext cx="161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9" name="Rectangle 6363"/>
            <p:cNvSpPr>
              <a:spLocks noChangeArrowheads="1"/>
            </p:cNvSpPr>
            <p:nvPr/>
          </p:nvSpPr>
          <p:spPr bwMode="auto">
            <a:xfrm>
              <a:off x="5808" y="2890"/>
              <a:ext cx="161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0" name="Rectangle 6364"/>
            <p:cNvSpPr>
              <a:spLocks noChangeArrowheads="1"/>
            </p:cNvSpPr>
            <p:nvPr/>
          </p:nvSpPr>
          <p:spPr bwMode="auto">
            <a:xfrm>
              <a:off x="5808" y="2897"/>
              <a:ext cx="161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1" name="Rectangle 6365"/>
            <p:cNvSpPr>
              <a:spLocks noChangeArrowheads="1"/>
            </p:cNvSpPr>
            <p:nvPr/>
          </p:nvSpPr>
          <p:spPr bwMode="auto">
            <a:xfrm>
              <a:off x="5808" y="2904"/>
              <a:ext cx="161" cy="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2" name="Rectangle 6366"/>
            <p:cNvSpPr>
              <a:spLocks noChangeArrowheads="1"/>
            </p:cNvSpPr>
            <p:nvPr/>
          </p:nvSpPr>
          <p:spPr bwMode="auto">
            <a:xfrm>
              <a:off x="5808" y="2912"/>
              <a:ext cx="161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3" name="Rectangle 6367"/>
            <p:cNvSpPr>
              <a:spLocks noChangeArrowheads="1"/>
            </p:cNvSpPr>
            <p:nvPr/>
          </p:nvSpPr>
          <p:spPr bwMode="auto">
            <a:xfrm>
              <a:off x="5808" y="2921"/>
              <a:ext cx="161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4" name="Rectangle 6368"/>
            <p:cNvSpPr>
              <a:spLocks noChangeArrowheads="1"/>
            </p:cNvSpPr>
            <p:nvPr/>
          </p:nvSpPr>
          <p:spPr bwMode="auto">
            <a:xfrm>
              <a:off x="5808" y="2928"/>
              <a:ext cx="161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5" name="Rectangle 6369"/>
            <p:cNvSpPr>
              <a:spLocks noChangeArrowheads="1"/>
            </p:cNvSpPr>
            <p:nvPr/>
          </p:nvSpPr>
          <p:spPr bwMode="auto">
            <a:xfrm>
              <a:off x="5808" y="2937"/>
              <a:ext cx="161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6" name="Rectangle 6370"/>
            <p:cNvSpPr>
              <a:spLocks noChangeArrowheads="1"/>
            </p:cNvSpPr>
            <p:nvPr/>
          </p:nvSpPr>
          <p:spPr bwMode="auto">
            <a:xfrm>
              <a:off x="5808" y="2947"/>
              <a:ext cx="161" cy="8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7" name="Rectangle 6371"/>
            <p:cNvSpPr>
              <a:spLocks noChangeArrowheads="1"/>
            </p:cNvSpPr>
            <p:nvPr/>
          </p:nvSpPr>
          <p:spPr bwMode="auto">
            <a:xfrm>
              <a:off x="5808" y="2955"/>
              <a:ext cx="161" cy="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8" name="Rectangle 6372"/>
            <p:cNvSpPr>
              <a:spLocks noChangeArrowheads="1"/>
            </p:cNvSpPr>
            <p:nvPr/>
          </p:nvSpPr>
          <p:spPr bwMode="auto">
            <a:xfrm>
              <a:off x="5808" y="2962"/>
              <a:ext cx="161" cy="1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9" name="Rectangle 6373"/>
            <p:cNvSpPr>
              <a:spLocks noChangeArrowheads="1"/>
            </p:cNvSpPr>
            <p:nvPr/>
          </p:nvSpPr>
          <p:spPr bwMode="auto">
            <a:xfrm>
              <a:off x="5808" y="2973"/>
              <a:ext cx="161" cy="8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0" name="Rectangle 6374"/>
            <p:cNvSpPr>
              <a:spLocks noChangeArrowheads="1"/>
            </p:cNvSpPr>
            <p:nvPr/>
          </p:nvSpPr>
          <p:spPr bwMode="auto">
            <a:xfrm>
              <a:off x="5808" y="2981"/>
              <a:ext cx="161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1" name="Rectangle 6375"/>
            <p:cNvSpPr>
              <a:spLocks noChangeArrowheads="1"/>
            </p:cNvSpPr>
            <p:nvPr/>
          </p:nvSpPr>
          <p:spPr bwMode="auto">
            <a:xfrm>
              <a:off x="5808" y="2988"/>
              <a:ext cx="161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2" name="Rectangle 6376"/>
            <p:cNvSpPr>
              <a:spLocks noChangeArrowheads="1"/>
            </p:cNvSpPr>
            <p:nvPr/>
          </p:nvSpPr>
          <p:spPr bwMode="auto">
            <a:xfrm>
              <a:off x="5808" y="2997"/>
              <a:ext cx="161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3" name="Rectangle 6377"/>
            <p:cNvSpPr>
              <a:spLocks noChangeArrowheads="1"/>
            </p:cNvSpPr>
            <p:nvPr/>
          </p:nvSpPr>
          <p:spPr bwMode="auto">
            <a:xfrm>
              <a:off x="5808" y="3005"/>
              <a:ext cx="161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4" name="Rectangle 6378"/>
            <p:cNvSpPr>
              <a:spLocks noChangeArrowheads="1"/>
            </p:cNvSpPr>
            <p:nvPr/>
          </p:nvSpPr>
          <p:spPr bwMode="auto">
            <a:xfrm>
              <a:off x="5808" y="3012"/>
              <a:ext cx="161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5" name="Rectangle 6379"/>
            <p:cNvSpPr>
              <a:spLocks noChangeArrowheads="1"/>
            </p:cNvSpPr>
            <p:nvPr/>
          </p:nvSpPr>
          <p:spPr bwMode="auto">
            <a:xfrm>
              <a:off x="5808" y="3022"/>
              <a:ext cx="161" cy="1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6" name="Rectangle 6380"/>
            <p:cNvSpPr>
              <a:spLocks noChangeArrowheads="1"/>
            </p:cNvSpPr>
            <p:nvPr/>
          </p:nvSpPr>
          <p:spPr bwMode="auto">
            <a:xfrm>
              <a:off x="5808" y="3032"/>
              <a:ext cx="161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7" name="Rectangle 6381"/>
            <p:cNvSpPr>
              <a:spLocks noChangeArrowheads="1"/>
            </p:cNvSpPr>
            <p:nvPr/>
          </p:nvSpPr>
          <p:spPr bwMode="auto">
            <a:xfrm>
              <a:off x="5808" y="3038"/>
              <a:ext cx="161" cy="1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8" name="Rectangle 6382"/>
            <p:cNvSpPr>
              <a:spLocks noChangeArrowheads="1"/>
            </p:cNvSpPr>
            <p:nvPr/>
          </p:nvSpPr>
          <p:spPr bwMode="auto">
            <a:xfrm>
              <a:off x="5808" y="3048"/>
              <a:ext cx="161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9" name="Rectangle 6383"/>
            <p:cNvSpPr>
              <a:spLocks noChangeArrowheads="1"/>
            </p:cNvSpPr>
            <p:nvPr/>
          </p:nvSpPr>
          <p:spPr bwMode="auto">
            <a:xfrm>
              <a:off x="5808" y="2971"/>
              <a:ext cx="1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0" name="Rectangle 6384"/>
            <p:cNvSpPr>
              <a:spLocks noChangeArrowheads="1"/>
            </p:cNvSpPr>
            <p:nvPr/>
          </p:nvSpPr>
          <p:spPr bwMode="auto">
            <a:xfrm>
              <a:off x="5809" y="2971"/>
              <a:ext cx="7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1" name="Rectangle 6385"/>
            <p:cNvSpPr>
              <a:spLocks noChangeArrowheads="1"/>
            </p:cNvSpPr>
            <p:nvPr/>
          </p:nvSpPr>
          <p:spPr bwMode="auto">
            <a:xfrm>
              <a:off x="5816" y="2971"/>
              <a:ext cx="6" cy="46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2" name="Rectangle 6386"/>
            <p:cNvSpPr>
              <a:spLocks noChangeArrowheads="1"/>
            </p:cNvSpPr>
            <p:nvPr/>
          </p:nvSpPr>
          <p:spPr bwMode="auto">
            <a:xfrm>
              <a:off x="5822" y="2971"/>
              <a:ext cx="8" cy="4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3" name="Rectangle 6387"/>
            <p:cNvSpPr>
              <a:spLocks noChangeArrowheads="1"/>
            </p:cNvSpPr>
            <p:nvPr/>
          </p:nvSpPr>
          <p:spPr bwMode="auto">
            <a:xfrm>
              <a:off x="5830" y="2971"/>
              <a:ext cx="7" cy="46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4" name="Rectangle 6388"/>
            <p:cNvSpPr>
              <a:spLocks noChangeArrowheads="1"/>
            </p:cNvSpPr>
            <p:nvPr/>
          </p:nvSpPr>
          <p:spPr bwMode="auto">
            <a:xfrm>
              <a:off x="5837" y="2971"/>
              <a:ext cx="7" cy="4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5" name="Rectangle 6389"/>
            <p:cNvSpPr>
              <a:spLocks noChangeArrowheads="1"/>
            </p:cNvSpPr>
            <p:nvPr/>
          </p:nvSpPr>
          <p:spPr bwMode="auto">
            <a:xfrm>
              <a:off x="5844" y="2971"/>
              <a:ext cx="9" cy="46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6" name="Rectangle 6390"/>
            <p:cNvSpPr>
              <a:spLocks noChangeArrowheads="1"/>
            </p:cNvSpPr>
            <p:nvPr/>
          </p:nvSpPr>
          <p:spPr bwMode="auto">
            <a:xfrm>
              <a:off x="5853" y="2971"/>
              <a:ext cx="8" cy="46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7" name="Rectangle 6391"/>
            <p:cNvSpPr>
              <a:spLocks noChangeArrowheads="1"/>
            </p:cNvSpPr>
            <p:nvPr/>
          </p:nvSpPr>
          <p:spPr bwMode="auto">
            <a:xfrm>
              <a:off x="5861" y="2971"/>
              <a:ext cx="7" cy="46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8" name="Rectangle 6392"/>
            <p:cNvSpPr>
              <a:spLocks noChangeArrowheads="1"/>
            </p:cNvSpPr>
            <p:nvPr/>
          </p:nvSpPr>
          <p:spPr bwMode="auto">
            <a:xfrm>
              <a:off x="5868" y="2971"/>
              <a:ext cx="7" cy="46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9" name="Rectangle 6393"/>
            <p:cNvSpPr>
              <a:spLocks noChangeArrowheads="1"/>
            </p:cNvSpPr>
            <p:nvPr/>
          </p:nvSpPr>
          <p:spPr bwMode="auto">
            <a:xfrm>
              <a:off x="5875" y="2971"/>
              <a:ext cx="10" cy="46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0" name="Rectangle 6394"/>
            <p:cNvSpPr>
              <a:spLocks noChangeArrowheads="1"/>
            </p:cNvSpPr>
            <p:nvPr/>
          </p:nvSpPr>
          <p:spPr bwMode="auto">
            <a:xfrm>
              <a:off x="5885" y="2971"/>
              <a:ext cx="8" cy="4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1" name="Rectangle 6395"/>
            <p:cNvSpPr>
              <a:spLocks noChangeArrowheads="1"/>
            </p:cNvSpPr>
            <p:nvPr/>
          </p:nvSpPr>
          <p:spPr bwMode="auto">
            <a:xfrm>
              <a:off x="5893" y="2971"/>
              <a:ext cx="6" cy="4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2" name="Rectangle 6396"/>
            <p:cNvSpPr>
              <a:spLocks noChangeArrowheads="1"/>
            </p:cNvSpPr>
            <p:nvPr/>
          </p:nvSpPr>
          <p:spPr bwMode="auto">
            <a:xfrm>
              <a:off x="5899" y="2971"/>
              <a:ext cx="9" cy="46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3" name="Rectangle 6397"/>
            <p:cNvSpPr>
              <a:spLocks noChangeArrowheads="1"/>
            </p:cNvSpPr>
            <p:nvPr/>
          </p:nvSpPr>
          <p:spPr bwMode="auto">
            <a:xfrm>
              <a:off x="5908" y="2971"/>
              <a:ext cx="6" cy="46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4" name="Rectangle 6398"/>
            <p:cNvSpPr>
              <a:spLocks noChangeArrowheads="1"/>
            </p:cNvSpPr>
            <p:nvPr/>
          </p:nvSpPr>
          <p:spPr bwMode="auto">
            <a:xfrm>
              <a:off x="5914" y="2971"/>
              <a:ext cx="8" cy="46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5" name="Rectangle 6399"/>
            <p:cNvSpPr>
              <a:spLocks noChangeArrowheads="1"/>
            </p:cNvSpPr>
            <p:nvPr/>
          </p:nvSpPr>
          <p:spPr bwMode="auto">
            <a:xfrm>
              <a:off x="5922" y="2971"/>
              <a:ext cx="9" cy="46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6" name="Rectangle 6400"/>
            <p:cNvSpPr>
              <a:spLocks noChangeArrowheads="1"/>
            </p:cNvSpPr>
            <p:nvPr/>
          </p:nvSpPr>
          <p:spPr bwMode="auto">
            <a:xfrm>
              <a:off x="5931" y="2971"/>
              <a:ext cx="8" cy="46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7" name="Rectangle 6401"/>
            <p:cNvSpPr>
              <a:spLocks noChangeArrowheads="1"/>
            </p:cNvSpPr>
            <p:nvPr/>
          </p:nvSpPr>
          <p:spPr bwMode="auto">
            <a:xfrm>
              <a:off x="5939" y="2971"/>
              <a:ext cx="7" cy="4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8" name="Rectangle 6402"/>
            <p:cNvSpPr>
              <a:spLocks noChangeArrowheads="1"/>
            </p:cNvSpPr>
            <p:nvPr/>
          </p:nvSpPr>
          <p:spPr bwMode="auto">
            <a:xfrm>
              <a:off x="5946" y="2971"/>
              <a:ext cx="7" cy="46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9" name="Rectangle 6403"/>
            <p:cNvSpPr>
              <a:spLocks noChangeArrowheads="1"/>
            </p:cNvSpPr>
            <p:nvPr/>
          </p:nvSpPr>
          <p:spPr bwMode="auto">
            <a:xfrm>
              <a:off x="5953" y="2971"/>
              <a:ext cx="3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0" name="Rectangle 6404"/>
            <p:cNvSpPr>
              <a:spLocks noChangeArrowheads="1"/>
            </p:cNvSpPr>
            <p:nvPr/>
          </p:nvSpPr>
          <p:spPr bwMode="auto">
            <a:xfrm>
              <a:off x="5808" y="2827"/>
              <a:ext cx="161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1" name="Rectangle 6405"/>
            <p:cNvSpPr>
              <a:spLocks noChangeArrowheads="1"/>
            </p:cNvSpPr>
            <p:nvPr/>
          </p:nvSpPr>
          <p:spPr bwMode="auto">
            <a:xfrm>
              <a:off x="5808" y="2828"/>
              <a:ext cx="161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2" name="Rectangle 6406"/>
            <p:cNvSpPr>
              <a:spLocks noChangeArrowheads="1"/>
            </p:cNvSpPr>
            <p:nvPr/>
          </p:nvSpPr>
          <p:spPr bwMode="auto">
            <a:xfrm>
              <a:off x="5808" y="2829"/>
              <a:ext cx="161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3" name="Rectangle 6407"/>
            <p:cNvSpPr>
              <a:spLocks noChangeArrowheads="1"/>
            </p:cNvSpPr>
            <p:nvPr/>
          </p:nvSpPr>
          <p:spPr bwMode="auto">
            <a:xfrm>
              <a:off x="5808" y="2829"/>
              <a:ext cx="161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4" name="Rectangle 6408"/>
            <p:cNvSpPr>
              <a:spLocks noChangeArrowheads="1"/>
            </p:cNvSpPr>
            <p:nvPr/>
          </p:nvSpPr>
          <p:spPr bwMode="auto">
            <a:xfrm>
              <a:off x="5808" y="2830"/>
              <a:ext cx="161" cy="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5" name="Rectangle 6409"/>
            <p:cNvSpPr>
              <a:spLocks noChangeArrowheads="1"/>
            </p:cNvSpPr>
            <p:nvPr/>
          </p:nvSpPr>
          <p:spPr bwMode="auto">
            <a:xfrm>
              <a:off x="5808" y="2831"/>
              <a:ext cx="161" cy="1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6" name="Rectangle 6410"/>
            <p:cNvSpPr>
              <a:spLocks noChangeArrowheads="1"/>
            </p:cNvSpPr>
            <p:nvPr/>
          </p:nvSpPr>
          <p:spPr bwMode="auto">
            <a:xfrm>
              <a:off x="5808" y="2831"/>
              <a:ext cx="161" cy="1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7" name="Rectangle 6411"/>
            <p:cNvSpPr>
              <a:spLocks noChangeArrowheads="1"/>
            </p:cNvSpPr>
            <p:nvPr/>
          </p:nvSpPr>
          <p:spPr bwMode="auto">
            <a:xfrm>
              <a:off x="5808" y="2832"/>
              <a:ext cx="161" cy="1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8" name="Rectangle 6412"/>
            <p:cNvSpPr>
              <a:spLocks noChangeArrowheads="1"/>
            </p:cNvSpPr>
            <p:nvPr/>
          </p:nvSpPr>
          <p:spPr bwMode="auto">
            <a:xfrm>
              <a:off x="5808" y="2832"/>
              <a:ext cx="161" cy="1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9" name="Rectangle 6413"/>
            <p:cNvSpPr>
              <a:spLocks noChangeArrowheads="1"/>
            </p:cNvSpPr>
            <p:nvPr/>
          </p:nvSpPr>
          <p:spPr bwMode="auto">
            <a:xfrm>
              <a:off x="5808" y="2833"/>
              <a:ext cx="161" cy="1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0" name="Rectangle 6414"/>
            <p:cNvSpPr>
              <a:spLocks noChangeArrowheads="1"/>
            </p:cNvSpPr>
            <p:nvPr/>
          </p:nvSpPr>
          <p:spPr bwMode="auto">
            <a:xfrm>
              <a:off x="5809" y="2827"/>
              <a:ext cx="161" cy="7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1" name="Rectangle 6415"/>
            <p:cNvSpPr>
              <a:spLocks noChangeArrowheads="1"/>
            </p:cNvSpPr>
            <p:nvPr/>
          </p:nvSpPr>
          <p:spPr bwMode="auto">
            <a:xfrm>
              <a:off x="5808" y="2833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2" name="Rectangle 6416"/>
            <p:cNvSpPr>
              <a:spLocks noChangeArrowheads="1"/>
            </p:cNvSpPr>
            <p:nvPr/>
          </p:nvSpPr>
          <p:spPr bwMode="auto">
            <a:xfrm>
              <a:off x="5810" y="2833"/>
              <a:ext cx="3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3" name="Rectangle 6417"/>
            <p:cNvSpPr>
              <a:spLocks noChangeArrowheads="1"/>
            </p:cNvSpPr>
            <p:nvPr/>
          </p:nvSpPr>
          <p:spPr bwMode="auto">
            <a:xfrm>
              <a:off x="5813" y="2833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4" name="Rectangle 6418"/>
            <p:cNvSpPr>
              <a:spLocks noChangeArrowheads="1"/>
            </p:cNvSpPr>
            <p:nvPr/>
          </p:nvSpPr>
          <p:spPr bwMode="auto">
            <a:xfrm>
              <a:off x="5815" y="2833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5" name="Rectangle 6419"/>
            <p:cNvSpPr>
              <a:spLocks noChangeArrowheads="1"/>
            </p:cNvSpPr>
            <p:nvPr/>
          </p:nvSpPr>
          <p:spPr bwMode="auto">
            <a:xfrm>
              <a:off x="5817" y="2833"/>
              <a:ext cx="1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6" name="Rectangle 6420"/>
            <p:cNvSpPr>
              <a:spLocks noChangeArrowheads="1"/>
            </p:cNvSpPr>
            <p:nvPr/>
          </p:nvSpPr>
          <p:spPr bwMode="auto">
            <a:xfrm>
              <a:off x="5818" y="2833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7" name="Rectangle 6421"/>
            <p:cNvSpPr>
              <a:spLocks noChangeArrowheads="1"/>
            </p:cNvSpPr>
            <p:nvPr/>
          </p:nvSpPr>
          <p:spPr bwMode="auto">
            <a:xfrm>
              <a:off x="5820" y="2833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8" name="Rectangle 6422"/>
            <p:cNvSpPr>
              <a:spLocks noChangeArrowheads="1"/>
            </p:cNvSpPr>
            <p:nvPr/>
          </p:nvSpPr>
          <p:spPr bwMode="auto">
            <a:xfrm>
              <a:off x="5822" y="2833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9" name="Rectangle 6423"/>
            <p:cNvSpPr>
              <a:spLocks noChangeArrowheads="1"/>
            </p:cNvSpPr>
            <p:nvPr/>
          </p:nvSpPr>
          <p:spPr bwMode="auto">
            <a:xfrm>
              <a:off x="5824" y="2833"/>
              <a:ext cx="4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0" name="Rectangle 6424"/>
            <p:cNvSpPr>
              <a:spLocks noChangeArrowheads="1"/>
            </p:cNvSpPr>
            <p:nvPr/>
          </p:nvSpPr>
          <p:spPr bwMode="auto">
            <a:xfrm>
              <a:off x="5828" y="2833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1" name="Rectangle 6425"/>
            <p:cNvSpPr>
              <a:spLocks noChangeArrowheads="1"/>
            </p:cNvSpPr>
            <p:nvPr/>
          </p:nvSpPr>
          <p:spPr bwMode="auto">
            <a:xfrm>
              <a:off x="5830" y="2833"/>
              <a:ext cx="1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2" name="Rectangle 6426"/>
            <p:cNvSpPr>
              <a:spLocks noChangeArrowheads="1"/>
            </p:cNvSpPr>
            <p:nvPr/>
          </p:nvSpPr>
          <p:spPr bwMode="auto">
            <a:xfrm>
              <a:off x="5831" y="2833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3" name="Rectangle 6427"/>
            <p:cNvSpPr>
              <a:spLocks noChangeArrowheads="1"/>
            </p:cNvSpPr>
            <p:nvPr/>
          </p:nvSpPr>
          <p:spPr bwMode="auto">
            <a:xfrm>
              <a:off x="5833" y="2833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4" name="Rectangle 6428"/>
            <p:cNvSpPr>
              <a:spLocks noChangeArrowheads="1"/>
            </p:cNvSpPr>
            <p:nvPr/>
          </p:nvSpPr>
          <p:spPr bwMode="auto">
            <a:xfrm>
              <a:off x="5835" y="2833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5" name="Rectangle 6429"/>
            <p:cNvSpPr>
              <a:spLocks noChangeArrowheads="1"/>
            </p:cNvSpPr>
            <p:nvPr/>
          </p:nvSpPr>
          <p:spPr bwMode="auto">
            <a:xfrm>
              <a:off x="5837" y="2833"/>
              <a:ext cx="3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6" name="Rectangle 6430"/>
            <p:cNvSpPr>
              <a:spLocks noChangeArrowheads="1"/>
            </p:cNvSpPr>
            <p:nvPr/>
          </p:nvSpPr>
          <p:spPr bwMode="auto">
            <a:xfrm>
              <a:off x="5840" y="2833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7" name="Rectangle 6431"/>
            <p:cNvSpPr>
              <a:spLocks noChangeArrowheads="1"/>
            </p:cNvSpPr>
            <p:nvPr/>
          </p:nvSpPr>
          <p:spPr bwMode="auto">
            <a:xfrm>
              <a:off x="5842" y="2833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8" name="Rectangle 6432"/>
            <p:cNvSpPr>
              <a:spLocks noChangeArrowheads="1"/>
            </p:cNvSpPr>
            <p:nvPr/>
          </p:nvSpPr>
          <p:spPr bwMode="auto">
            <a:xfrm>
              <a:off x="5844" y="2833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9" name="Rectangle 6433"/>
            <p:cNvSpPr>
              <a:spLocks noChangeArrowheads="1"/>
            </p:cNvSpPr>
            <p:nvPr/>
          </p:nvSpPr>
          <p:spPr bwMode="auto">
            <a:xfrm>
              <a:off x="5846" y="2833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0" name="Rectangle 6434"/>
            <p:cNvSpPr>
              <a:spLocks noChangeArrowheads="1"/>
            </p:cNvSpPr>
            <p:nvPr/>
          </p:nvSpPr>
          <p:spPr bwMode="auto">
            <a:xfrm>
              <a:off x="5848" y="2833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1" name="Rectangle 6435"/>
            <p:cNvSpPr>
              <a:spLocks noChangeArrowheads="1"/>
            </p:cNvSpPr>
            <p:nvPr/>
          </p:nvSpPr>
          <p:spPr bwMode="auto">
            <a:xfrm>
              <a:off x="5850" y="2833"/>
              <a:ext cx="3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2" name="Rectangle 6436"/>
            <p:cNvSpPr>
              <a:spLocks noChangeArrowheads="1"/>
            </p:cNvSpPr>
            <p:nvPr/>
          </p:nvSpPr>
          <p:spPr bwMode="auto">
            <a:xfrm>
              <a:off x="5853" y="2833"/>
              <a:ext cx="1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3" name="Rectangle 6437"/>
            <p:cNvSpPr>
              <a:spLocks noChangeArrowheads="1"/>
            </p:cNvSpPr>
            <p:nvPr/>
          </p:nvSpPr>
          <p:spPr bwMode="auto">
            <a:xfrm>
              <a:off x="5854" y="2833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4" name="Rectangle 6438"/>
            <p:cNvSpPr>
              <a:spLocks noChangeArrowheads="1"/>
            </p:cNvSpPr>
            <p:nvPr/>
          </p:nvSpPr>
          <p:spPr bwMode="auto">
            <a:xfrm>
              <a:off x="5856" y="2833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5" name="Rectangle 6439"/>
            <p:cNvSpPr>
              <a:spLocks noChangeArrowheads="1"/>
            </p:cNvSpPr>
            <p:nvPr/>
          </p:nvSpPr>
          <p:spPr bwMode="auto">
            <a:xfrm>
              <a:off x="5858" y="2833"/>
              <a:ext cx="3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6" name="Rectangle 6440"/>
            <p:cNvSpPr>
              <a:spLocks noChangeArrowheads="1"/>
            </p:cNvSpPr>
            <p:nvPr/>
          </p:nvSpPr>
          <p:spPr bwMode="auto">
            <a:xfrm>
              <a:off x="5861" y="2833"/>
              <a:ext cx="1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7" name="Rectangle 6441"/>
            <p:cNvSpPr>
              <a:spLocks noChangeArrowheads="1"/>
            </p:cNvSpPr>
            <p:nvPr/>
          </p:nvSpPr>
          <p:spPr bwMode="auto">
            <a:xfrm>
              <a:off x="5862" y="2833"/>
              <a:ext cx="3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8" name="Rectangle 6442"/>
            <p:cNvSpPr>
              <a:spLocks noChangeArrowheads="1"/>
            </p:cNvSpPr>
            <p:nvPr/>
          </p:nvSpPr>
          <p:spPr bwMode="auto">
            <a:xfrm>
              <a:off x="5865" y="2833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9" name="Rectangle 6443"/>
            <p:cNvSpPr>
              <a:spLocks noChangeArrowheads="1"/>
            </p:cNvSpPr>
            <p:nvPr/>
          </p:nvSpPr>
          <p:spPr bwMode="auto">
            <a:xfrm>
              <a:off x="5867" y="2833"/>
              <a:ext cx="3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0" name="Rectangle 6444"/>
            <p:cNvSpPr>
              <a:spLocks noChangeArrowheads="1"/>
            </p:cNvSpPr>
            <p:nvPr/>
          </p:nvSpPr>
          <p:spPr bwMode="auto">
            <a:xfrm>
              <a:off x="5870" y="2833"/>
              <a:ext cx="1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1" name="Rectangle 6445"/>
            <p:cNvSpPr>
              <a:spLocks noChangeArrowheads="1"/>
            </p:cNvSpPr>
            <p:nvPr/>
          </p:nvSpPr>
          <p:spPr bwMode="auto">
            <a:xfrm>
              <a:off x="5871" y="2833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2" name="Rectangle 6446"/>
            <p:cNvSpPr>
              <a:spLocks noChangeArrowheads="1"/>
            </p:cNvSpPr>
            <p:nvPr/>
          </p:nvSpPr>
          <p:spPr bwMode="auto">
            <a:xfrm>
              <a:off x="5873" y="2833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3" name="Rectangle 6447"/>
            <p:cNvSpPr>
              <a:spLocks noChangeArrowheads="1"/>
            </p:cNvSpPr>
            <p:nvPr/>
          </p:nvSpPr>
          <p:spPr bwMode="auto">
            <a:xfrm>
              <a:off x="5875" y="2833"/>
              <a:ext cx="3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4" name="Rectangle 6448"/>
            <p:cNvSpPr>
              <a:spLocks noChangeArrowheads="1"/>
            </p:cNvSpPr>
            <p:nvPr/>
          </p:nvSpPr>
          <p:spPr bwMode="auto">
            <a:xfrm>
              <a:off x="5878" y="2833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5" name="Rectangle 6449"/>
            <p:cNvSpPr>
              <a:spLocks noChangeArrowheads="1"/>
            </p:cNvSpPr>
            <p:nvPr/>
          </p:nvSpPr>
          <p:spPr bwMode="auto">
            <a:xfrm>
              <a:off x="5880" y="2833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6" name="Rectangle 6450"/>
            <p:cNvSpPr>
              <a:spLocks noChangeArrowheads="1"/>
            </p:cNvSpPr>
            <p:nvPr/>
          </p:nvSpPr>
          <p:spPr bwMode="auto">
            <a:xfrm>
              <a:off x="5882" y="2833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7" name="Rectangle 6451"/>
            <p:cNvSpPr>
              <a:spLocks noChangeArrowheads="1"/>
            </p:cNvSpPr>
            <p:nvPr/>
          </p:nvSpPr>
          <p:spPr bwMode="auto">
            <a:xfrm>
              <a:off x="5884" y="2833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8" name="Rectangle 6452"/>
            <p:cNvSpPr>
              <a:spLocks noChangeArrowheads="1"/>
            </p:cNvSpPr>
            <p:nvPr/>
          </p:nvSpPr>
          <p:spPr bwMode="auto">
            <a:xfrm>
              <a:off x="5886" y="2833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9" name="Rectangle 6453"/>
            <p:cNvSpPr>
              <a:spLocks noChangeArrowheads="1"/>
            </p:cNvSpPr>
            <p:nvPr/>
          </p:nvSpPr>
          <p:spPr bwMode="auto">
            <a:xfrm>
              <a:off x="5888" y="2833"/>
              <a:ext cx="3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0" name="Rectangle 6454"/>
            <p:cNvSpPr>
              <a:spLocks noChangeArrowheads="1"/>
            </p:cNvSpPr>
            <p:nvPr/>
          </p:nvSpPr>
          <p:spPr bwMode="auto">
            <a:xfrm>
              <a:off x="5891" y="2833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1" name="Rectangle 6455"/>
            <p:cNvSpPr>
              <a:spLocks noChangeArrowheads="1"/>
            </p:cNvSpPr>
            <p:nvPr/>
          </p:nvSpPr>
          <p:spPr bwMode="auto">
            <a:xfrm>
              <a:off x="5893" y="2833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2" name="Rectangle 6456"/>
            <p:cNvSpPr>
              <a:spLocks noChangeArrowheads="1"/>
            </p:cNvSpPr>
            <p:nvPr/>
          </p:nvSpPr>
          <p:spPr bwMode="auto">
            <a:xfrm>
              <a:off x="5895" y="2833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3" name="Rectangle 6457"/>
            <p:cNvSpPr>
              <a:spLocks noChangeArrowheads="1"/>
            </p:cNvSpPr>
            <p:nvPr/>
          </p:nvSpPr>
          <p:spPr bwMode="auto">
            <a:xfrm>
              <a:off x="5897" y="2833"/>
              <a:ext cx="3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4" name="Rectangle 6458"/>
            <p:cNvSpPr>
              <a:spLocks noChangeArrowheads="1"/>
            </p:cNvSpPr>
            <p:nvPr/>
          </p:nvSpPr>
          <p:spPr bwMode="auto">
            <a:xfrm>
              <a:off x="5900" y="2833"/>
              <a:ext cx="1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5" name="Rectangle 6459"/>
            <p:cNvSpPr>
              <a:spLocks noChangeArrowheads="1"/>
            </p:cNvSpPr>
            <p:nvPr/>
          </p:nvSpPr>
          <p:spPr bwMode="auto">
            <a:xfrm>
              <a:off x="5901" y="2833"/>
              <a:ext cx="3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6" name="Rectangle 6460"/>
            <p:cNvSpPr>
              <a:spLocks noChangeArrowheads="1"/>
            </p:cNvSpPr>
            <p:nvPr/>
          </p:nvSpPr>
          <p:spPr bwMode="auto">
            <a:xfrm>
              <a:off x="5904" y="2833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7" name="Rectangle 6461"/>
            <p:cNvSpPr>
              <a:spLocks noChangeArrowheads="1"/>
            </p:cNvSpPr>
            <p:nvPr/>
          </p:nvSpPr>
          <p:spPr bwMode="auto">
            <a:xfrm>
              <a:off x="5906" y="2833"/>
              <a:ext cx="1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8" name="Rectangle 6462"/>
            <p:cNvSpPr>
              <a:spLocks noChangeArrowheads="1"/>
            </p:cNvSpPr>
            <p:nvPr/>
          </p:nvSpPr>
          <p:spPr bwMode="auto">
            <a:xfrm>
              <a:off x="5907" y="2833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9" name="Rectangle 6463"/>
            <p:cNvSpPr>
              <a:spLocks noChangeArrowheads="1"/>
            </p:cNvSpPr>
            <p:nvPr/>
          </p:nvSpPr>
          <p:spPr bwMode="auto">
            <a:xfrm>
              <a:off x="5909" y="2833"/>
              <a:ext cx="3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0" name="Rectangle 6464"/>
            <p:cNvSpPr>
              <a:spLocks noChangeArrowheads="1"/>
            </p:cNvSpPr>
            <p:nvPr/>
          </p:nvSpPr>
          <p:spPr bwMode="auto">
            <a:xfrm>
              <a:off x="5912" y="2833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1" name="Rectangle 6465"/>
            <p:cNvSpPr>
              <a:spLocks noChangeArrowheads="1"/>
            </p:cNvSpPr>
            <p:nvPr/>
          </p:nvSpPr>
          <p:spPr bwMode="auto">
            <a:xfrm>
              <a:off x="5914" y="2833"/>
              <a:ext cx="3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2" name="Rectangle 6466"/>
            <p:cNvSpPr>
              <a:spLocks noChangeArrowheads="1"/>
            </p:cNvSpPr>
            <p:nvPr/>
          </p:nvSpPr>
          <p:spPr bwMode="auto">
            <a:xfrm>
              <a:off x="5917" y="2833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3" name="Rectangle 6467"/>
            <p:cNvSpPr>
              <a:spLocks noChangeArrowheads="1"/>
            </p:cNvSpPr>
            <p:nvPr/>
          </p:nvSpPr>
          <p:spPr bwMode="auto">
            <a:xfrm>
              <a:off x="5919" y="2833"/>
              <a:ext cx="1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4" name="Rectangle 6468"/>
            <p:cNvSpPr>
              <a:spLocks noChangeArrowheads="1"/>
            </p:cNvSpPr>
            <p:nvPr/>
          </p:nvSpPr>
          <p:spPr bwMode="auto">
            <a:xfrm>
              <a:off x="5920" y="2833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5" name="Rectangle 6469"/>
            <p:cNvSpPr>
              <a:spLocks noChangeArrowheads="1"/>
            </p:cNvSpPr>
            <p:nvPr/>
          </p:nvSpPr>
          <p:spPr bwMode="auto">
            <a:xfrm>
              <a:off x="5922" y="2833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6" name="Rectangle 6470"/>
            <p:cNvSpPr>
              <a:spLocks noChangeArrowheads="1"/>
            </p:cNvSpPr>
            <p:nvPr/>
          </p:nvSpPr>
          <p:spPr bwMode="auto">
            <a:xfrm>
              <a:off x="5924" y="2833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7" name="Rectangle 6471"/>
            <p:cNvSpPr>
              <a:spLocks noChangeArrowheads="1"/>
            </p:cNvSpPr>
            <p:nvPr/>
          </p:nvSpPr>
          <p:spPr bwMode="auto">
            <a:xfrm>
              <a:off x="5926" y="2833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8" name="Rectangle 6472"/>
            <p:cNvSpPr>
              <a:spLocks noChangeArrowheads="1"/>
            </p:cNvSpPr>
            <p:nvPr/>
          </p:nvSpPr>
          <p:spPr bwMode="auto">
            <a:xfrm>
              <a:off x="5928" y="2833"/>
              <a:ext cx="3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9" name="Rectangle 6473"/>
            <p:cNvSpPr>
              <a:spLocks noChangeArrowheads="1"/>
            </p:cNvSpPr>
            <p:nvPr/>
          </p:nvSpPr>
          <p:spPr bwMode="auto">
            <a:xfrm>
              <a:off x="5931" y="2833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0" name="Rectangle 6474"/>
            <p:cNvSpPr>
              <a:spLocks noChangeArrowheads="1"/>
            </p:cNvSpPr>
            <p:nvPr/>
          </p:nvSpPr>
          <p:spPr bwMode="auto">
            <a:xfrm>
              <a:off x="5933" y="2833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1" name="Rectangle 6475"/>
            <p:cNvSpPr>
              <a:spLocks noChangeArrowheads="1"/>
            </p:cNvSpPr>
            <p:nvPr/>
          </p:nvSpPr>
          <p:spPr bwMode="auto">
            <a:xfrm>
              <a:off x="5935" y="2833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2" name="Rectangle 6476"/>
            <p:cNvSpPr>
              <a:spLocks noChangeArrowheads="1"/>
            </p:cNvSpPr>
            <p:nvPr/>
          </p:nvSpPr>
          <p:spPr bwMode="auto">
            <a:xfrm>
              <a:off x="5937" y="2833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3" name="Rectangle 6477"/>
            <p:cNvSpPr>
              <a:spLocks noChangeArrowheads="1"/>
            </p:cNvSpPr>
            <p:nvPr/>
          </p:nvSpPr>
          <p:spPr bwMode="auto">
            <a:xfrm>
              <a:off x="5939" y="2833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4" name="Rectangle 6478"/>
            <p:cNvSpPr>
              <a:spLocks noChangeArrowheads="1"/>
            </p:cNvSpPr>
            <p:nvPr/>
          </p:nvSpPr>
          <p:spPr bwMode="auto">
            <a:xfrm>
              <a:off x="5941" y="2833"/>
              <a:ext cx="3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5" name="Rectangle 6479"/>
            <p:cNvSpPr>
              <a:spLocks noChangeArrowheads="1"/>
            </p:cNvSpPr>
            <p:nvPr/>
          </p:nvSpPr>
          <p:spPr bwMode="auto">
            <a:xfrm>
              <a:off x="5944" y="2833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6" name="Rectangle 6480"/>
            <p:cNvSpPr>
              <a:spLocks noChangeArrowheads="1"/>
            </p:cNvSpPr>
            <p:nvPr/>
          </p:nvSpPr>
          <p:spPr bwMode="auto">
            <a:xfrm>
              <a:off x="5946" y="2833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7" name="Rectangle 6481"/>
            <p:cNvSpPr>
              <a:spLocks noChangeArrowheads="1"/>
            </p:cNvSpPr>
            <p:nvPr/>
          </p:nvSpPr>
          <p:spPr bwMode="auto">
            <a:xfrm>
              <a:off x="5948" y="2833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8" name="Rectangle 6482"/>
            <p:cNvSpPr>
              <a:spLocks noChangeArrowheads="1"/>
            </p:cNvSpPr>
            <p:nvPr/>
          </p:nvSpPr>
          <p:spPr bwMode="auto">
            <a:xfrm>
              <a:off x="5950" y="2833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9" name="Rectangle 6483"/>
            <p:cNvSpPr>
              <a:spLocks noChangeArrowheads="1"/>
            </p:cNvSpPr>
            <p:nvPr/>
          </p:nvSpPr>
          <p:spPr bwMode="auto">
            <a:xfrm>
              <a:off x="5951" y="2833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0" name="Rectangle 6484"/>
            <p:cNvSpPr>
              <a:spLocks noChangeArrowheads="1"/>
            </p:cNvSpPr>
            <p:nvPr/>
          </p:nvSpPr>
          <p:spPr bwMode="auto">
            <a:xfrm>
              <a:off x="5954" y="2833"/>
              <a:ext cx="3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1" name="Rectangle 6485"/>
            <p:cNvSpPr>
              <a:spLocks noChangeArrowheads="1"/>
            </p:cNvSpPr>
            <p:nvPr/>
          </p:nvSpPr>
          <p:spPr bwMode="auto">
            <a:xfrm>
              <a:off x="5957" y="2833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2" name="Rectangle 6486"/>
            <p:cNvSpPr>
              <a:spLocks noChangeArrowheads="1"/>
            </p:cNvSpPr>
            <p:nvPr/>
          </p:nvSpPr>
          <p:spPr bwMode="auto">
            <a:xfrm>
              <a:off x="5959" y="2833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3" name="Rectangle 6487"/>
            <p:cNvSpPr>
              <a:spLocks noChangeArrowheads="1"/>
            </p:cNvSpPr>
            <p:nvPr/>
          </p:nvSpPr>
          <p:spPr bwMode="auto">
            <a:xfrm>
              <a:off x="5961" y="2833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4" name="Rectangle 6488"/>
            <p:cNvSpPr>
              <a:spLocks noChangeArrowheads="1"/>
            </p:cNvSpPr>
            <p:nvPr/>
          </p:nvSpPr>
          <p:spPr bwMode="auto">
            <a:xfrm>
              <a:off x="5963" y="2833"/>
              <a:ext cx="1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5" name="Rectangle 6489"/>
            <p:cNvSpPr>
              <a:spLocks noChangeArrowheads="1"/>
            </p:cNvSpPr>
            <p:nvPr/>
          </p:nvSpPr>
          <p:spPr bwMode="auto">
            <a:xfrm>
              <a:off x="5964" y="2833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6" name="Rectangle 6490"/>
            <p:cNvSpPr>
              <a:spLocks noChangeArrowheads="1"/>
            </p:cNvSpPr>
            <p:nvPr/>
          </p:nvSpPr>
          <p:spPr bwMode="auto">
            <a:xfrm>
              <a:off x="5966" y="2833"/>
              <a:ext cx="3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7" name="Rectangle 6491"/>
            <p:cNvSpPr>
              <a:spLocks noChangeArrowheads="1"/>
            </p:cNvSpPr>
            <p:nvPr/>
          </p:nvSpPr>
          <p:spPr bwMode="auto">
            <a:xfrm>
              <a:off x="5809" y="2834"/>
              <a:ext cx="161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8" name="Rectangle 6492"/>
            <p:cNvSpPr>
              <a:spLocks noChangeArrowheads="1"/>
            </p:cNvSpPr>
            <p:nvPr/>
          </p:nvSpPr>
          <p:spPr bwMode="auto">
            <a:xfrm>
              <a:off x="5813" y="2837"/>
              <a:ext cx="35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9" name="Rectangle 6493"/>
            <p:cNvSpPr>
              <a:spLocks noChangeArrowheads="1"/>
            </p:cNvSpPr>
            <p:nvPr/>
          </p:nvSpPr>
          <p:spPr bwMode="auto">
            <a:xfrm>
              <a:off x="5813" y="2837"/>
              <a:ext cx="35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0" name="Rectangle 6494"/>
            <p:cNvSpPr>
              <a:spLocks noChangeArrowheads="1"/>
            </p:cNvSpPr>
            <p:nvPr/>
          </p:nvSpPr>
          <p:spPr bwMode="auto">
            <a:xfrm>
              <a:off x="5815" y="2839"/>
              <a:ext cx="8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1" name="Rectangle 6495"/>
            <p:cNvSpPr>
              <a:spLocks noChangeArrowheads="1"/>
            </p:cNvSpPr>
            <p:nvPr/>
          </p:nvSpPr>
          <p:spPr bwMode="auto">
            <a:xfrm>
              <a:off x="5836" y="2839"/>
              <a:ext cx="10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2" name="Rectangle 6496"/>
            <p:cNvSpPr>
              <a:spLocks noChangeArrowheads="1"/>
            </p:cNvSpPr>
            <p:nvPr/>
          </p:nvSpPr>
          <p:spPr bwMode="auto">
            <a:xfrm>
              <a:off x="5815" y="2846"/>
              <a:ext cx="8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3" name="Rectangle 6497"/>
            <p:cNvSpPr>
              <a:spLocks noChangeArrowheads="1"/>
            </p:cNvSpPr>
            <p:nvPr/>
          </p:nvSpPr>
          <p:spPr bwMode="auto">
            <a:xfrm>
              <a:off x="5826" y="2846"/>
              <a:ext cx="9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4" name="Rectangle 6498"/>
            <p:cNvSpPr>
              <a:spLocks noChangeArrowheads="1"/>
            </p:cNvSpPr>
            <p:nvPr/>
          </p:nvSpPr>
          <p:spPr bwMode="auto">
            <a:xfrm>
              <a:off x="5826" y="2839"/>
              <a:ext cx="9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5" name="Rectangle 6499"/>
            <p:cNvSpPr>
              <a:spLocks noChangeArrowheads="1"/>
            </p:cNvSpPr>
            <p:nvPr/>
          </p:nvSpPr>
          <p:spPr bwMode="auto">
            <a:xfrm>
              <a:off x="5836" y="2846"/>
              <a:ext cx="10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6" name="Freeform 6500"/>
            <p:cNvSpPr>
              <a:spLocks noEditPoints="1"/>
            </p:cNvSpPr>
            <p:nvPr/>
          </p:nvSpPr>
          <p:spPr bwMode="auto">
            <a:xfrm>
              <a:off x="5809" y="2890"/>
              <a:ext cx="161" cy="162"/>
            </a:xfrm>
            <a:custGeom>
              <a:avLst/>
              <a:gdLst>
                <a:gd name="T0" fmla="*/ 1 w 297"/>
                <a:gd name="T1" fmla="*/ 1 h 324"/>
                <a:gd name="T2" fmla="*/ 1 w 297"/>
                <a:gd name="T3" fmla="*/ 1 h 324"/>
                <a:gd name="T4" fmla="*/ 0 w 297"/>
                <a:gd name="T5" fmla="*/ 1 h 324"/>
                <a:gd name="T6" fmla="*/ 0 w 297"/>
                <a:gd name="T7" fmla="*/ 1 h 324"/>
                <a:gd name="T8" fmla="*/ 1 w 297"/>
                <a:gd name="T9" fmla="*/ 1 h 324"/>
                <a:gd name="T10" fmla="*/ 1 w 297"/>
                <a:gd name="T11" fmla="*/ 1 h 324"/>
                <a:gd name="T12" fmla="*/ 1 w 297"/>
                <a:gd name="T13" fmla="*/ 1 h 324"/>
                <a:gd name="T14" fmla="*/ 0 w 297"/>
                <a:gd name="T15" fmla="*/ 1 h 324"/>
                <a:gd name="T16" fmla="*/ 0 w 297"/>
                <a:gd name="T17" fmla="*/ 1 h 324"/>
                <a:gd name="T18" fmla="*/ 1 w 297"/>
                <a:gd name="T19" fmla="*/ 1 h 324"/>
                <a:gd name="T20" fmla="*/ 1 w 297"/>
                <a:gd name="T21" fmla="*/ 1 h 324"/>
                <a:gd name="T22" fmla="*/ 1 w 297"/>
                <a:gd name="T23" fmla="*/ 1 h 324"/>
                <a:gd name="T24" fmla="*/ 0 w 297"/>
                <a:gd name="T25" fmla="*/ 1 h 324"/>
                <a:gd name="T26" fmla="*/ 0 w 297"/>
                <a:gd name="T27" fmla="*/ 1 h 324"/>
                <a:gd name="T28" fmla="*/ 1 w 297"/>
                <a:gd name="T29" fmla="*/ 1 h 324"/>
                <a:gd name="T30" fmla="*/ 1 w 297"/>
                <a:gd name="T31" fmla="*/ 1 h 324"/>
                <a:gd name="T32" fmla="*/ 1 w 297"/>
                <a:gd name="T33" fmla="*/ 1 h 324"/>
                <a:gd name="T34" fmla="*/ 0 w 297"/>
                <a:gd name="T35" fmla="*/ 1 h 324"/>
                <a:gd name="T36" fmla="*/ 0 w 297"/>
                <a:gd name="T37" fmla="*/ 1 h 324"/>
                <a:gd name="T38" fmla="*/ 1 w 297"/>
                <a:gd name="T39" fmla="*/ 1 h 324"/>
                <a:gd name="T40" fmla="*/ 1 w 297"/>
                <a:gd name="T41" fmla="*/ 1 h 324"/>
                <a:gd name="T42" fmla="*/ 1 w 297"/>
                <a:gd name="T43" fmla="*/ 1 h 324"/>
                <a:gd name="T44" fmla="*/ 0 w 297"/>
                <a:gd name="T45" fmla="*/ 1 h 324"/>
                <a:gd name="T46" fmla="*/ 0 w 297"/>
                <a:gd name="T47" fmla="*/ 1 h 324"/>
                <a:gd name="T48" fmla="*/ 1 w 297"/>
                <a:gd name="T49" fmla="*/ 1 h 324"/>
                <a:gd name="T50" fmla="*/ 1 w 297"/>
                <a:gd name="T51" fmla="*/ 0 h 324"/>
                <a:gd name="T52" fmla="*/ 1 w 297"/>
                <a:gd name="T53" fmla="*/ 1 h 324"/>
                <a:gd name="T54" fmla="*/ 0 w 297"/>
                <a:gd name="T55" fmla="*/ 1 h 324"/>
                <a:gd name="T56" fmla="*/ 0 w 297"/>
                <a:gd name="T57" fmla="*/ 0 h 324"/>
                <a:gd name="T58" fmla="*/ 1 w 297"/>
                <a:gd name="T59" fmla="*/ 0 h 324"/>
                <a:gd name="T60" fmla="*/ 1 w 297"/>
                <a:gd name="T61" fmla="*/ 1 h 324"/>
                <a:gd name="T62" fmla="*/ 1 w 297"/>
                <a:gd name="T63" fmla="*/ 1 h 324"/>
                <a:gd name="T64" fmla="*/ 1 w 297"/>
                <a:gd name="T65" fmla="*/ 1 h 324"/>
                <a:gd name="T66" fmla="*/ 1 w 297"/>
                <a:gd name="T67" fmla="*/ 1 h 324"/>
                <a:gd name="T68" fmla="*/ 1 w 297"/>
                <a:gd name="T69" fmla="*/ 1 h 324"/>
                <a:gd name="T70" fmla="*/ 1 w 297"/>
                <a:gd name="T71" fmla="*/ 1 h 324"/>
                <a:gd name="T72" fmla="*/ 1 w 297"/>
                <a:gd name="T73" fmla="*/ 1 h 324"/>
                <a:gd name="T74" fmla="*/ 1 w 297"/>
                <a:gd name="T75" fmla="*/ 1 h 324"/>
                <a:gd name="T76" fmla="*/ 1 w 297"/>
                <a:gd name="T77" fmla="*/ 1 h 324"/>
                <a:gd name="T78" fmla="*/ 1 w 297"/>
                <a:gd name="T79" fmla="*/ 1 h 324"/>
                <a:gd name="T80" fmla="*/ 1 w 297"/>
                <a:gd name="T81" fmla="*/ 1 h 324"/>
                <a:gd name="T82" fmla="*/ 1 w 297"/>
                <a:gd name="T83" fmla="*/ 1 h 324"/>
                <a:gd name="T84" fmla="*/ 0 w 297"/>
                <a:gd name="T85" fmla="*/ 1 h 324"/>
                <a:gd name="T86" fmla="*/ 0 w 297"/>
                <a:gd name="T87" fmla="*/ 1 h 324"/>
                <a:gd name="T88" fmla="*/ 1 w 297"/>
                <a:gd name="T89" fmla="*/ 1 h 324"/>
                <a:gd name="T90" fmla="*/ 1 w 297"/>
                <a:gd name="T91" fmla="*/ 1 h 324"/>
                <a:gd name="T92" fmla="*/ 1 w 297"/>
                <a:gd name="T93" fmla="*/ 1 h 324"/>
                <a:gd name="T94" fmla="*/ 0 w 297"/>
                <a:gd name="T95" fmla="*/ 1 h 324"/>
                <a:gd name="T96" fmla="*/ 0 w 297"/>
                <a:gd name="T97" fmla="*/ 1 h 324"/>
                <a:gd name="T98" fmla="*/ 1 w 297"/>
                <a:gd name="T99" fmla="*/ 1 h 324"/>
                <a:gd name="T100" fmla="*/ 1 w 297"/>
                <a:gd name="T101" fmla="*/ 1 h 324"/>
                <a:gd name="T102" fmla="*/ 1 w 297"/>
                <a:gd name="T103" fmla="*/ 1 h 324"/>
                <a:gd name="T104" fmla="*/ 0 w 297"/>
                <a:gd name="T105" fmla="*/ 1 h 324"/>
                <a:gd name="T106" fmla="*/ 0 w 297"/>
                <a:gd name="T107" fmla="*/ 1 h 324"/>
                <a:gd name="T108" fmla="*/ 1 w 297"/>
                <a:gd name="T109" fmla="*/ 1 h 3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7"/>
                <a:gd name="T166" fmla="*/ 0 h 324"/>
                <a:gd name="T167" fmla="*/ 297 w 297"/>
                <a:gd name="T168" fmla="*/ 324 h 3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7" h="324">
                  <a:moveTo>
                    <a:pt x="297" y="160"/>
                  </a:moveTo>
                  <a:lnTo>
                    <a:pt x="297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7" y="160"/>
                  </a:lnTo>
                  <a:close/>
                  <a:moveTo>
                    <a:pt x="297" y="127"/>
                  </a:moveTo>
                  <a:lnTo>
                    <a:pt x="297" y="131"/>
                  </a:lnTo>
                  <a:lnTo>
                    <a:pt x="0" y="131"/>
                  </a:lnTo>
                  <a:lnTo>
                    <a:pt x="0" y="127"/>
                  </a:lnTo>
                  <a:lnTo>
                    <a:pt x="297" y="127"/>
                  </a:lnTo>
                  <a:close/>
                  <a:moveTo>
                    <a:pt x="297" y="96"/>
                  </a:moveTo>
                  <a:lnTo>
                    <a:pt x="297" y="99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297" y="96"/>
                  </a:lnTo>
                  <a:close/>
                  <a:moveTo>
                    <a:pt x="297" y="64"/>
                  </a:moveTo>
                  <a:lnTo>
                    <a:pt x="297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297" y="64"/>
                  </a:lnTo>
                  <a:close/>
                  <a:moveTo>
                    <a:pt x="297" y="31"/>
                  </a:moveTo>
                  <a:lnTo>
                    <a:pt x="297" y="35"/>
                  </a:lnTo>
                  <a:lnTo>
                    <a:pt x="0" y="35"/>
                  </a:lnTo>
                  <a:lnTo>
                    <a:pt x="0" y="31"/>
                  </a:lnTo>
                  <a:lnTo>
                    <a:pt x="297" y="31"/>
                  </a:lnTo>
                  <a:close/>
                  <a:moveTo>
                    <a:pt x="297" y="0"/>
                  </a:moveTo>
                  <a:lnTo>
                    <a:pt x="297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97" y="0"/>
                  </a:lnTo>
                  <a:close/>
                  <a:moveTo>
                    <a:pt x="297" y="224"/>
                  </a:moveTo>
                  <a:lnTo>
                    <a:pt x="297" y="228"/>
                  </a:lnTo>
                  <a:lnTo>
                    <a:pt x="264" y="228"/>
                  </a:lnTo>
                  <a:lnTo>
                    <a:pt x="264" y="224"/>
                  </a:lnTo>
                  <a:lnTo>
                    <a:pt x="297" y="224"/>
                  </a:lnTo>
                  <a:close/>
                  <a:moveTo>
                    <a:pt x="297" y="192"/>
                  </a:moveTo>
                  <a:lnTo>
                    <a:pt x="297" y="195"/>
                  </a:lnTo>
                  <a:lnTo>
                    <a:pt x="264" y="195"/>
                  </a:lnTo>
                  <a:lnTo>
                    <a:pt x="264" y="192"/>
                  </a:lnTo>
                  <a:lnTo>
                    <a:pt x="297" y="192"/>
                  </a:lnTo>
                  <a:close/>
                  <a:moveTo>
                    <a:pt x="297" y="256"/>
                  </a:moveTo>
                  <a:lnTo>
                    <a:pt x="297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7" y="256"/>
                  </a:lnTo>
                  <a:close/>
                  <a:moveTo>
                    <a:pt x="297" y="287"/>
                  </a:moveTo>
                  <a:lnTo>
                    <a:pt x="297" y="291"/>
                  </a:lnTo>
                  <a:lnTo>
                    <a:pt x="0" y="291"/>
                  </a:lnTo>
                  <a:lnTo>
                    <a:pt x="0" y="287"/>
                  </a:lnTo>
                  <a:lnTo>
                    <a:pt x="297" y="287"/>
                  </a:lnTo>
                  <a:close/>
                  <a:moveTo>
                    <a:pt x="297" y="320"/>
                  </a:moveTo>
                  <a:lnTo>
                    <a:pt x="297" y="324"/>
                  </a:lnTo>
                  <a:lnTo>
                    <a:pt x="0" y="324"/>
                  </a:lnTo>
                  <a:lnTo>
                    <a:pt x="0" y="320"/>
                  </a:lnTo>
                  <a:lnTo>
                    <a:pt x="297" y="32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7" name="Freeform 6501"/>
            <p:cNvSpPr>
              <a:spLocks/>
            </p:cNvSpPr>
            <p:nvPr/>
          </p:nvSpPr>
          <p:spPr bwMode="auto">
            <a:xfrm>
              <a:off x="5938" y="2976"/>
              <a:ext cx="26" cy="38"/>
            </a:xfrm>
            <a:custGeom>
              <a:avLst/>
              <a:gdLst>
                <a:gd name="T0" fmla="*/ 1 w 48"/>
                <a:gd name="T1" fmla="*/ 0 h 77"/>
                <a:gd name="T2" fmla="*/ 1 w 48"/>
                <a:gd name="T3" fmla="*/ 0 h 77"/>
                <a:gd name="T4" fmla="*/ 1 w 48"/>
                <a:gd name="T5" fmla="*/ 0 h 77"/>
                <a:gd name="T6" fmla="*/ 1 w 48"/>
                <a:gd name="T7" fmla="*/ 0 h 77"/>
                <a:gd name="T8" fmla="*/ 1 w 48"/>
                <a:gd name="T9" fmla="*/ 0 h 77"/>
                <a:gd name="T10" fmla="*/ 1 w 48"/>
                <a:gd name="T11" fmla="*/ 0 h 77"/>
                <a:gd name="T12" fmla="*/ 1 w 48"/>
                <a:gd name="T13" fmla="*/ 0 h 77"/>
                <a:gd name="T14" fmla="*/ 1 w 48"/>
                <a:gd name="T15" fmla="*/ 0 h 77"/>
                <a:gd name="T16" fmla="*/ 1 w 48"/>
                <a:gd name="T17" fmla="*/ 0 h 77"/>
                <a:gd name="T18" fmla="*/ 1 w 48"/>
                <a:gd name="T19" fmla="*/ 0 h 77"/>
                <a:gd name="T20" fmla="*/ 0 w 48"/>
                <a:gd name="T21" fmla="*/ 0 h 77"/>
                <a:gd name="T22" fmla="*/ 0 w 48"/>
                <a:gd name="T23" fmla="*/ 0 h 77"/>
                <a:gd name="T24" fmla="*/ 0 w 48"/>
                <a:gd name="T25" fmla="*/ 0 h 77"/>
                <a:gd name="T26" fmla="*/ 1 w 48"/>
                <a:gd name="T27" fmla="*/ 0 h 77"/>
                <a:gd name="T28" fmla="*/ 1 w 48"/>
                <a:gd name="T29" fmla="*/ 0 h 77"/>
                <a:gd name="T30" fmla="*/ 1 w 48"/>
                <a:gd name="T31" fmla="*/ 0 h 77"/>
                <a:gd name="T32" fmla="*/ 1 w 48"/>
                <a:gd name="T33" fmla="*/ 0 h 77"/>
                <a:gd name="T34" fmla="*/ 1 w 48"/>
                <a:gd name="T35" fmla="*/ 0 h 77"/>
                <a:gd name="T36" fmla="*/ 1 w 48"/>
                <a:gd name="T37" fmla="*/ 0 h 77"/>
                <a:gd name="T38" fmla="*/ 1 w 48"/>
                <a:gd name="T39" fmla="*/ 0 h 77"/>
                <a:gd name="T40" fmla="*/ 1 w 48"/>
                <a:gd name="T41" fmla="*/ 0 h 77"/>
                <a:gd name="T42" fmla="*/ 1 w 48"/>
                <a:gd name="T43" fmla="*/ 0 h 77"/>
                <a:gd name="T44" fmla="*/ 1 w 48"/>
                <a:gd name="T45" fmla="*/ 0 h 77"/>
                <a:gd name="T46" fmla="*/ 1 w 48"/>
                <a:gd name="T47" fmla="*/ 0 h 77"/>
                <a:gd name="T48" fmla="*/ 1 w 48"/>
                <a:gd name="T49" fmla="*/ 0 h 77"/>
                <a:gd name="T50" fmla="*/ 1 w 48"/>
                <a:gd name="T51" fmla="*/ 0 h 77"/>
                <a:gd name="T52" fmla="*/ 1 w 48"/>
                <a:gd name="T53" fmla="*/ 0 h 77"/>
                <a:gd name="T54" fmla="*/ 1 w 48"/>
                <a:gd name="T55" fmla="*/ 0 h 77"/>
                <a:gd name="T56" fmla="*/ 1 w 48"/>
                <a:gd name="T57" fmla="*/ 0 h 77"/>
                <a:gd name="T58" fmla="*/ 1 w 48"/>
                <a:gd name="T59" fmla="*/ 0 h 77"/>
                <a:gd name="T60" fmla="*/ 1 w 48"/>
                <a:gd name="T61" fmla="*/ 0 h 77"/>
                <a:gd name="T62" fmla="*/ 1 w 48"/>
                <a:gd name="T63" fmla="*/ 0 h 77"/>
                <a:gd name="T64" fmla="*/ 1 w 48"/>
                <a:gd name="T65" fmla="*/ 0 h 77"/>
                <a:gd name="T66" fmla="*/ 1 w 48"/>
                <a:gd name="T67" fmla="*/ 0 h 77"/>
                <a:gd name="T68" fmla="*/ 1 w 48"/>
                <a:gd name="T69" fmla="*/ 0 h 77"/>
                <a:gd name="T70" fmla="*/ 1 w 48"/>
                <a:gd name="T71" fmla="*/ 0 h 77"/>
                <a:gd name="T72" fmla="*/ 1 w 48"/>
                <a:gd name="T73" fmla="*/ 0 h 77"/>
                <a:gd name="T74" fmla="*/ 1 w 48"/>
                <a:gd name="T75" fmla="*/ 0 h 77"/>
                <a:gd name="T76" fmla="*/ 1 w 48"/>
                <a:gd name="T77" fmla="*/ 0 h 77"/>
                <a:gd name="T78" fmla="*/ 1 w 48"/>
                <a:gd name="T79" fmla="*/ 0 h 77"/>
                <a:gd name="T80" fmla="*/ 1 w 48"/>
                <a:gd name="T81" fmla="*/ 0 h 77"/>
                <a:gd name="T82" fmla="*/ 1 w 48"/>
                <a:gd name="T83" fmla="*/ 0 h 77"/>
                <a:gd name="T84" fmla="*/ 1 w 48"/>
                <a:gd name="T85" fmla="*/ 0 h 77"/>
                <a:gd name="T86" fmla="*/ 1 w 48"/>
                <a:gd name="T87" fmla="*/ 0 h 77"/>
                <a:gd name="T88" fmla="*/ 1 w 48"/>
                <a:gd name="T89" fmla="*/ 0 h 77"/>
                <a:gd name="T90" fmla="*/ 1 w 48"/>
                <a:gd name="T91" fmla="*/ 0 h 7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7"/>
                <a:gd name="T140" fmla="*/ 48 w 48"/>
                <a:gd name="T141" fmla="*/ 77 h 7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7">
                  <a:moveTo>
                    <a:pt x="24" y="0"/>
                  </a:moveTo>
                  <a:lnTo>
                    <a:pt x="21" y="0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5" y="3"/>
                  </a:lnTo>
                  <a:lnTo>
                    <a:pt x="13" y="5"/>
                  </a:lnTo>
                  <a:lnTo>
                    <a:pt x="11" y="7"/>
                  </a:lnTo>
                  <a:lnTo>
                    <a:pt x="8" y="12"/>
                  </a:lnTo>
                  <a:lnTo>
                    <a:pt x="4" y="17"/>
                  </a:lnTo>
                  <a:lnTo>
                    <a:pt x="2" y="24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4" y="60"/>
                  </a:lnTo>
                  <a:lnTo>
                    <a:pt x="8" y="66"/>
                  </a:lnTo>
                  <a:lnTo>
                    <a:pt x="11" y="71"/>
                  </a:lnTo>
                  <a:lnTo>
                    <a:pt x="13" y="72"/>
                  </a:lnTo>
                  <a:lnTo>
                    <a:pt x="15" y="75"/>
                  </a:lnTo>
                  <a:lnTo>
                    <a:pt x="18" y="76"/>
                  </a:lnTo>
                  <a:lnTo>
                    <a:pt x="19" y="76"/>
                  </a:lnTo>
                  <a:lnTo>
                    <a:pt x="21" y="77"/>
                  </a:lnTo>
                  <a:lnTo>
                    <a:pt x="24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2" y="76"/>
                  </a:lnTo>
                  <a:lnTo>
                    <a:pt x="34" y="75"/>
                  </a:lnTo>
                  <a:lnTo>
                    <a:pt x="35" y="72"/>
                  </a:lnTo>
                  <a:lnTo>
                    <a:pt x="38" y="71"/>
                  </a:lnTo>
                  <a:lnTo>
                    <a:pt x="42" y="66"/>
                  </a:lnTo>
                  <a:lnTo>
                    <a:pt x="44" y="60"/>
                  </a:lnTo>
                  <a:lnTo>
                    <a:pt x="47" y="53"/>
                  </a:lnTo>
                  <a:lnTo>
                    <a:pt x="48" y="46"/>
                  </a:lnTo>
                  <a:lnTo>
                    <a:pt x="48" y="38"/>
                  </a:lnTo>
                  <a:lnTo>
                    <a:pt x="48" y="31"/>
                  </a:lnTo>
                  <a:lnTo>
                    <a:pt x="47" y="24"/>
                  </a:lnTo>
                  <a:lnTo>
                    <a:pt x="44" y="17"/>
                  </a:lnTo>
                  <a:lnTo>
                    <a:pt x="42" y="12"/>
                  </a:lnTo>
                  <a:lnTo>
                    <a:pt x="38" y="7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2" y="2"/>
                  </a:lnTo>
                  <a:lnTo>
                    <a:pt x="29" y="2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518" name="Picture 6502"/>
            <p:cNvPicPr>
              <a:picLocks noChangeAspect="1" noChangeArrowheads="1"/>
            </p:cNvPicPr>
            <p:nvPr/>
          </p:nvPicPr>
          <p:blipFill>
            <a:blip r:embed="rId8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8" y="2976"/>
              <a:ext cx="26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519" name="Rectangle 6503"/>
            <p:cNvSpPr>
              <a:spLocks noChangeArrowheads="1"/>
            </p:cNvSpPr>
            <p:nvPr/>
          </p:nvSpPr>
          <p:spPr bwMode="auto">
            <a:xfrm>
              <a:off x="5951" y="2856"/>
              <a:ext cx="6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20" name="Rectangle 6504"/>
            <p:cNvSpPr>
              <a:spLocks noChangeArrowheads="1"/>
            </p:cNvSpPr>
            <p:nvPr/>
          </p:nvSpPr>
          <p:spPr bwMode="auto">
            <a:xfrm>
              <a:off x="5950" y="2856"/>
              <a:ext cx="3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21" name="Freeform 6505"/>
            <p:cNvSpPr>
              <a:spLocks/>
            </p:cNvSpPr>
            <p:nvPr/>
          </p:nvSpPr>
          <p:spPr bwMode="auto">
            <a:xfrm>
              <a:off x="5945" y="3028"/>
              <a:ext cx="14" cy="13"/>
            </a:xfrm>
            <a:custGeom>
              <a:avLst/>
              <a:gdLst>
                <a:gd name="T0" fmla="*/ 0 w 27"/>
                <a:gd name="T1" fmla="*/ 0 h 27"/>
                <a:gd name="T2" fmla="*/ 0 w 27"/>
                <a:gd name="T3" fmla="*/ 0 h 27"/>
                <a:gd name="T4" fmla="*/ 1 w 27"/>
                <a:gd name="T5" fmla="*/ 0 h 27"/>
                <a:gd name="T6" fmla="*/ 1 w 27"/>
                <a:gd name="T7" fmla="*/ 0 h 27"/>
                <a:gd name="T8" fmla="*/ 1 w 27"/>
                <a:gd name="T9" fmla="*/ 0 h 27"/>
                <a:gd name="T10" fmla="*/ 1 w 27"/>
                <a:gd name="T11" fmla="*/ 0 h 27"/>
                <a:gd name="T12" fmla="*/ 1 w 27"/>
                <a:gd name="T13" fmla="*/ 0 h 27"/>
                <a:gd name="T14" fmla="*/ 1 w 27"/>
                <a:gd name="T15" fmla="*/ 0 h 27"/>
                <a:gd name="T16" fmla="*/ 1 w 27"/>
                <a:gd name="T17" fmla="*/ 0 h 27"/>
                <a:gd name="T18" fmla="*/ 1 w 27"/>
                <a:gd name="T19" fmla="*/ 0 h 27"/>
                <a:gd name="T20" fmla="*/ 1 w 27"/>
                <a:gd name="T21" fmla="*/ 0 h 27"/>
                <a:gd name="T22" fmla="*/ 1 w 27"/>
                <a:gd name="T23" fmla="*/ 0 h 27"/>
                <a:gd name="T24" fmla="*/ 1 w 27"/>
                <a:gd name="T25" fmla="*/ 0 h 27"/>
                <a:gd name="T26" fmla="*/ 1 w 27"/>
                <a:gd name="T27" fmla="*/ 0 h 27"/>
                <a:gd name="T28" fmla="*/ 1 w 27"/>
                <a:gd name="T29" fmla="*/ 0 h 27"/>
                <a:gd name="T30" fmla="*/ 1 w 27"/>
                <a:gd name="T31" fmla="*/ 0 h 27"/>
                <a:gd name="T32" fmla="*/ 1 w 27"/>
                <a:gd name="T33" fmla="*/ 0 h 27"/>
                <a:gd name="T34" fmla="*/ 1 w 27"/>
                <a:gd name="T35" fmla="*/ 0 h 27"/>
                <a:gd name="T36" fmla="*/ 1 w 27"/>
                <a:gd name="T37" fmla="*/ 0 h 27"/>
                <a:gd name="T38" fmla="*/ 1 w 27"/>
                <a:gd name="T39" fmla="*/ 0 h 27"/>
                <a:gd name="T40" fmla="*/ 1 w 27"/>
                <a:gd name="T41" fmla="*/ 0 h 27"/>
                <a:gd name="T42" fmla="*/ 1 w 27"/>
                <a:gd name="T43" fmla="*/ 0 h 27"/>
                <a:gd name="T44" fmla="*/ 1 w 27"/>
                <a:gd name="T45" fmla="*/ 0 h 27"/>
                <a:gd name="T46" fmla="*/ 1 w 27"/>
                <a:gd name="T47" fmla="*/ 0 h 27"/>
                <a:gd name="T48" fmla="*/ 1 w 27"/>
                <a:gd name="T49" fmla="*/ 0 h 27"/>
                <a:gd name="T50" fmla="*/ 1 w 27"/>
                <a:gd name="T51" fmla="*/ 0 h 27"/>
                <a:gd name="T52" fmla="*/ 1 w 27"/>
                <a:gd name="T53" fmla="*/ 0 h 27"/>
                <a:gd name="T54" fmla="*/ 1 w 27"/>
                <a:gd name="T55" fmla="*/ 0 h 27"/>
                <a:gd name="T56" fmla="*/ 1 w 27"/>
                <a:gd name="T57" fmla="*/ 0 h 27"/>
                <a:gd name="T58" fmla="*/ 1 w 27"/>
                <a:gd name="T59" fmla="*/ 0 h 27"/>
                <a:gd name="T60" fmla="*/ 1 w 27"/>
                <a:gd name="T61" fmla="*/ 0 h 27"/>
                <a:gd name="T62" fmla="*/ 1 w 27"/>
                <a:gd name="T63" fmla="*/ 0 h 27"/>
                <a:gd name="T64" fmla="*/ 0 w 27"/>
                <a:gd name="T65" fmla="*/ 0 h 27"/>
                <a:gd name="T66" fmla="*/ 0 w 27"/>
                <a:gd name="T67" fmla="*/ 0 h 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"/>
                <a:gd name="T103" fmla="*/ 0 h 27"/>
                <a:gd name="T104" fmla="*/ 27 w 27"/>
                <a:gd name="T105" fmla="*/ 27 h 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" h="27">
                  <a:moveTo>
                    <a:pt x="0" y="13"/>
                  </a:moveTo>
                  <a:lnTo>
                    <a:pt x="0" y="10"/>
                  </a:lnTo>
                  <a:lnTo>
                    <a:pt x="2" y="8"/>
                  </a:lnTo>
                  <a:lnTo>
                    <a:pt x="3" y="6"/>
                  </a:lnTo>
                  <a:lnTo>
                    <a:pt x="4" y="4"/>
                  </a:lnTo>
                  <a:lnTo>
                    <a:pt x="5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21" y="3"/>
                  </a:lnTo>
                  <a:lnTo>
                    <a:pt x="23" y="4"/>
                  </a:lnTo>
                  <a:lnTo>
                    <a:pt x="24" y="6"/>
                  </a:lnTo>
                  <a:lnTo>
                    <a:pt x="26" y="8"/>
                  </a:lnTo>
                  <a:lnTo>
                    <a:pt x="27" y="10"/>
                  </a:lnTo>
                  <a:lnTo>
                    <a:pt x="27" y="13"/>
                  </a:lnTo>
                  <a:lnTo>
                    <a:pt x="27" y="15"/>
                  </a:lnTo>
                  <a:lnTo>
                    <a:pt x="26" y="18"/>
                  </a:lnTo>
                  <a:lnTo>
                    <a:pt x="24" y="20"/>
                  </a:lnTo>
                  <a:lnTo>
                    <a:pt x="23" y="23"/>
                  </a:lnTo>
                  <a:lnTo>
                    <a:pt x="21" y="24"/>
                  </a:lnTo>
                  <a:lnTo>
                    <a:pt x="18" y="25"/>
                  </a:lnTo>
                  <a:lnTo>
                    <a:pt x="15" y="27"/>
                  </a:lnTo>
                  <a:lnTo>
                    <a:pt x="13" y="27"/>
                  </a:lnTo>
                  <a:lnTo>
                    <a:pt x="10" y="27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4" y="23"/>
                  </a:lnTo>
                  <a:lnTo>
                    <a:pt x="3" y="20"/>
                  </a:lnTo>
                  <a:lnTo>
                    <a:pt x="2" y="18"/>
                  </a:lnTo>
                  <a:lnTo>
                    <a:pt x="0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522" name="Picture 6506"/>
            <p:cNvPicPr>
              <a:picLocks noChangeAspect="1" noChangeArrowheads="1"/>
            </p:cNvPicPr>
            <p:nvPr/>
          </p:nvPicPr>
          <p:blipFill>
            <a:blip r:embed="rId8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5" y="3027"/>
              <a:ext cx="14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523" name="Freeform 6507"/>
            <p:cNvSpPr>
              <a:spLocks/>
            </p:cNvSpPr>
            <p:nvPr/>
          </p:nvSpPr>
          <p:spPr bwMode="auto">
            <a:xfrm>
              <a:off x="5948" y="3031"/>
              <a:ext cx="9" cy="8"/>
            </a:xfrm>
            <a:custGeom>
              <a:avLst/>
              <a:gdLst>
                <a:gd name="T0" fmla="*/ 0 w 17"/>
                <a:gd name="T1" fmla="*/ 0 h 17"/>
                <a:gd name="T2" fmla="*/ 0 w 17"/>
                <a:gd name="T3" fmla="*/ 0 h 17"/>
                <a:gd name="T4" fmla="*/ 1 w 17"/>
                <a:gd name="T5" fmla="*/ 0 h 17"/>
                <a:gd name="T6" fmla="*/ 1 w 17"/>
                <a:gd name="T7" fmla="*/ 0 h 17"/>
                <a:gd name="T8" fmla="*/ 1 w 17"/>
                <a:gd name="T9" fmla="*/ 0 h 17"/>
                <a:gd name="T10" fmla="*/ 1 w 17"/>
                <a:gd name="T11" fmla="*/ 0 h 17"/>
                <a:gd name="T12" fmla="*/ 1 w 17"/>
                <a:gd name="T13" fmla="*/ 0 h 17"/>
                <a:gd name="T14" fmla="*/ 1 w 17"/>
                <a:gd name="T15" fmla="*/ 0 h 17"/>
                <a:gd name="T16" fmla="*/ 1 w 17"/>
                <a:gd name="T17" fmla="*/ 0 h 17"/>
                <a:gd name="T18" fmla="*/ 1 w 17"/>
                <a:gd name="T19" fmla="*/ 0 h 17"/>
                <a:gd name="T20" fmla="*/ 1 w 17"/>
                <a:gd name="T21" fmla="*/ 0 h 17"/>
                <a:gd name="T22" fmla="*/ 1 w 17"/>
                <a:gd name="T23" fmla="*/ 0 h 17"/>
                <a:gd name="T24" fmla="*/ 1 w 17"/>
                <a:gd name="T25" fmla="*/ 0 h 17"/>
                <a:gd name="T26" fmla="*/ 1 w 17"/>
                <a:gd name="T27" fmla="*/ 0 h 17"/>
                <a:gd name="T28" fmla="*/ 1 w 17"/>
                <a:gd name="T29" fmla="*/ 0 h 17"/>
                <a:gd name="T30" fmla="*/ 1 w 17"/>
                <a:gd name="T31" fmla="*/ 0 h 17"/>
                <a:gd name="T32" fmla="*/ 1 w 17"/>
                <a:gd name="T33" fmla="*/ 0 h 17"/>
                <a:gd name="T34" fmla="*/ 1 w 17"/>
                <a:gd name="T35" fmla="*/ 0 h 17"/>
                <a:gd name="T36" fmla="*/ 1 w 17"/>
                <a:gd name="T37" fmla="*/ 0 h 17"/>
                <a:gd name="T38" fmla="*/ 1 w 17"/>
                <a:gd name="T39" fmla="*/ 0 h 17"/>
                <a:gd name="T40" fmla="*/ 1 w 17"/>
                <a:gd name="T41" fmla="*/ 0 h 17"/>
                <a:gd name="T42" fmla="*/ 1 w 17"/>
                <a:gd name="T43" fmla="*/ 0 h 17"/>
                <a:gd name="T44" fmla="*/ 1 w 17"/>
                <a:gd name="T45" fmla="*/ 0 h 17"/>
                <a:gd name="T46" fmla="*/ 1 w 17"/>
                <a:gd name="T47" fmla="*/ 0 h 17"/>
                <a:gd name="T48" fmla="*/ 0 w 17"/>
                <a:gd name="T49" fmla="*/ 0 h 17"/>
                <a:gd name="T50" fmla="*/ 0 w 17"/>
                <a:gd name="T51" fmla="*/ 0 h 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"/>
                <a:gd name="T79" fmla="*/ 0 h 17"/>
                <a:gd name="T80" fmla="*/ 17 w 17"/>
                <a:gd name="T81" fmla="*/ 17 h 1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" h="17">
                  <a:moveTo>
                    <a:pt x="0" y="8"/>
                  </a:moveTo>
                  <a:lnTo>
                    <a:pt x="0" y="6"/>
                  </a:lnTo>
                  <a:lnTo>
                    <a:pt x="2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3"/>
                  </a:lnTo>
                  <a:lnTo>
                    <a:pt x="16" y="5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5"/>
                  </a:lnTo>
                  <a:lnTo>
                    <a:pt x="9" y="17"/>
                  </a:lnTo>
                  <a:lnTo>
                    <a:pt x="8" y="17"/>
                  </a:lnTo>
                  <a:lnTo>
                    <a:pt x="7" y="17"/>
                  </a:lnTo>
                  <a:lnTo>
                    <a:pt x="5" y="15"/>
                  </a:lnTo>
                  <a:lnTo>
                    <a:pt x="3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524" name="Picture 6508"/>
            <p:cNvPicPr>
              <a:picLocks noChangeAspect="1" noChangeArrowheads="1"/>
            </p:cNvPicPr>
            <p:nvPr/>
          </p:nvPicPr>
          <p:blipFill>
            <a:blip r:embed="rId8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7" y="3031"/>
              <a:ext cx="9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525" name="Freeform 6509"/>
            <p:cNvSpPr>
              <a:spLocks/>
            </p:cNvSpPr>
            <p:nvPr/>
          </p:nvSpPr>
          <p:spPr bwMode="auto">
            <a:xfrm>
              <a:off x="5950" y="3033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1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1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26" name="Freeform 6510"/>
            <p:cNvSpPr>
              <a:spLocks/>
            </p:cNvSpPr>
            <p:nvPr/>
          </p:nvSpPr>
          <p:spPr bwMode="auto">
            <a:xfrm>
              <a:off x="5950" y="3033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1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1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3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27" name="Freeform 6511"/>
            <p:cNvSpPr>
              <a:spLocks/>
            </p:cNvSpPr>
            <p:nvPr/>
          </p:nvSpPr>
          <p:spPr bwMode="auto">
            <a:xfrm>
              <a:off x="5793" y="2783"/>
              <a:ext cx="226" cy="289"/>
            </a:xfrm>
            <a:custGeom>
              <a:avLst/>
              <a:gdLst>
                <a:gd name="T0" fmla="*/ 1 w 418"/>
                <a:gd name="T1" fmla="*/ 2 h 578"/>
                <a:gd name="T2" fmla="*/ 1 w 418"/>
                <a:gd name="T3" fmla="*/ 2 h 578"/>
                <a:gd name="T4" fmla="*/ 0 w 418"/>
                <a:gd name="T5" fmla="*/ 2 h 578"/>
                <a:gd name="T6" fmla="*/ 0 w 418"/>
                <a:gd name="T7" fmla="*/ 1 h 578"/>
                <a:gd name="T8" fmla="*/ 1 w 418"/>
                <a:gd name="T9" fmla="*/ 0 h 578"/>
                <a:gd name="T10" fmla="*/ 2 w 418"/>
                <a:gd name="T11" fmla="*/ 0 h 578"/>
                <a:gd name="T12" fmla="*/ 2 w 418"/>
                <a:gd name="T13" fmla="*/ 1 h 578"/>
                <a:gd name="T14" fmla="*/ 2 w 418"/>
                <a:gd name="T15" fmla="*/ 1 h 578"/>
                <a:gd name="T16" fmla="*/ 2 w 418"/>
                <a:gd name="T17" fmla="*/ 2 h 578"/>
                <a:gd name="T18" fmla="*/ 2 w 418"/>
                <a:gd name="T19" fmla="*/ 2 h 578"/>
                <a:gd name="T20" fmla="*/ 1 w 418"/>
                <a:gd name="T21" fmla="*/ 2 h 5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8"/>
                <a:gd name="T34" fmla="*/ 0 h 578"/>
                <a:gd name="T35" fmla="*/ 418 w 418"/>
                <a:gd name="T36" fmla="*/ 578 h 5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8" h="578">
                  <a:moveTo>
                    <a:pt x="17" y="578"/>
                  </a:moveTo>
                  <a:lnTo>
                    <a:pt x="17" y="562"/>
                  </a:lnTo>
                  <a:lnTo>
                    <a:pt x="0" y="562"/>
                  </a:lnTo>
                  <a:lnTo>
                    <a:pt x="0" y="65"/>
                  </a:lnTo>
                  <a:lnTo>
                    <a:pt x="65" y="0"/>
                  </a:lnTo>
                  <a:lnTo>
                    <a:pt x="418" y="0"/>
                  </a:lnTo>
                  <a:lnTo>
                    <a:pt x="418" y="498"/>
                  </a:lnTo>
                  <a:lnTo>
                    <a:pt x="409" y="505"/>
                  </a:lnTo>
                  <a:lnTo>
                    <a:pt x="409" y="514"/>
                  </a:lnTo>
                  <a:lnTo>
                    <a:pt x="345" y="578"/>
                  </a:lnTo>
                  <a:lnTo>
                    <a:pt x="17" y="578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28" name="Rectangle 6512"/>
            <p:cNvSpPr>
              <a:spLocks noChangeArrowheads="1"/>
            </p:cNvSpPr>
            <p:nvPr/>
          </p:nvSpPr>
          <p:spPr bwMode="auto">
            <a:xfrm>
              <a:off x="5853" y="3087"/>
              <a:ext cx="112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</p:grpSp>
      <p:grpSp>
        <p:nvGrpSpPr>
          <p:cNvPr id="208355" name="Group 6513"/>
          <p:cNvGrpSpPr>
            <a:grpSpLocks/>
          </p:cNvGrpSpPr>
          <p:nvPr/>
        </p:nvGrpSpPr>
        <p:grpSpPr bwMode="auto">
          <a:xfrm>
            <a:off x="7651750" y="5395913"/>
            <a:ext cx="330200" cy="665162"/>
            <a:chOff x="5222" y="3399"/>
            <a:chExt cx="225" cy="419"/>
          </a:xfrm>
        </p:grpSpPr>
        <p:sp>
          <p:nvSpPr>
            <p:cNvPr id="208361" name="Freeform 6514"/>
            <p:cNvSpPr>
              <a:spLocks/>
            </p:cNvSpPr>
            <p:nvPr/>
          </p:nvSpPr>
          <p:spPr bwMode="auto">
            <a:xfrm>
              <a:off x="5367" y="3592"/>
              <a:ext cx="27" cy="38"/>
            </a:xfrm>
            <a:custGeom>
              <a:avLst/>
              <a:gdLst>
                <a:gd name="T0" fmla="*/ 1 w 49"/>
                <a:gd name="T1" fmla="*/ 0 h 76"/>
                <a:gd name="T2" fmla="*/ 1 w 49"/>
                <a:gd name="T3" fmla="*/ 0 h 76"/>
                <a:gd name="T4" fmla="*/ 1 w 49"/>
                <a:gd name="T5" fmla="*/ 1 h 76"/>
                <a:gd name="T6" fmla="*/ 1 w 49"/>
                <a:gd name="T7" fmla="*/ 1 h 76"/>
                <a:gd name="T8" fmla="*/ 1 w 49"/>
                <a:gd name="T9" fmla="*/ 1 h 76"/>
                <a:gd name="T10" fmla="*/ 1 w 49"/>
                <a:gd name="T11" fmla="*/ 1 h 76"/>
                <a:gd name="T12" fmla="*/ 1 w 49"/>
                <a:gd name="T13" fmla="*/ 1 h 76"/>
                <a:gd name="T14" fmla="*/ 1 w 49"/>
                <a:gd name="T15" fmla="*/ 1 h 76"/>
                <a:gd name="T16" fmla="*/ 1 w 49"/>
                <a:gd name="T17" fmla="*/ 1 h 76"/>
                <a:gd name="T18" fmla="*/ 1 w 49"/>
                <a:gd name="T19" fmla="*/ 1 h 76"/>
                <a:gd name="T20" fmla="*/ 0 w 49"/>
                <a:gd name="T21" fmla="*/ 1 h 76"/>
                <a:gd name="T22" fmla="*/ 0 w 49"/>
                <a:gd name="T23" fmla="*/ 1 h 76"/>
                <a:gd name="T24" fmla="*/ 0 w 49"/>
                <a:gd name="T25" fmla="*/ 1 h 76"/>
                <a:gd name="T26" fmla="*/ 1 w 49"/>
                <a:gd name="T27" fmla="*/ 1 h 76"/>
                <a:gd name="T28" fmla="*/ 1 w 49"/>
                <a:gd name="T29" fmla="*/ 1 h 76"/>
                <a:gd name="T30" fmla="*/ 1 w 49"/>
                <a:gd name="T31" fmla="*/ 1 h 76"/>
                <a:gd name="T32" fmla="*/ 1 w 49"/>
                <a:gd name="T33" fmla="*/ 1 h 76"/>
                <a:gd name="T34" fmla="*/ 1 w 49"/>
                <a:gd name="T35" fmla="*/ 1 h 76"/>
                <a:gd name="T36" fmla="*/ 1 w 49"/>
                <a:gd name="T37" fmla="*/ 1 h 76"/>
                <a:gd name="T38" fmla="*/ 1 w 49"/>
                <a:gd name="T39" fmla="*/ 1 h 76"/>
                <a:gd name="T40" fmla="*/ 1 w 49"/>
                <a:gd name="T41" fmla="*/ 1 h 76"/>
                <a:gd name="T42" fmla="*/ 1 w 49"/>
                <a:gd name="T43" fmla="*/ 1 h 76"/>
                <a:gd name="T44" fmla="*/ 1 w 49"/>
                <a:gd name="T45" fmla="*/ 1 h 76"/>
                <a:gd name="T46" fmla="*/ 1 w 49"/>
                <a:gd name="T47" fmla="*/ 1 h 76"/>
                <a:gd name="T48" fmla="*/ 1 w 49"/>
                <a:gd name="T49" fmla="*/ 1 h 76"/>
                <a:gd name="T50" fmla="*/ 1 w 49"/>
                <a:gd name="T51" fmla="*/ 1 h 76"/>
                <a:gd name="T52" fmla="*/ 1 w 49"/>
                <a:gd name="T53" fmla="*/ 1 h 76"/>
                <a:gd name="T54" fmla="*/ 1 w 49"/>
                <a:gd name="T55" fmla="*/ 1 h 76"/>
                <a:gd name="T56" fmla="*/ 1 w 49"/>
                <a:gd name="T57" fmla="*/ 1 h 76"/>
                <a:gd name="T58" fmla="*/ 1 w 49"/>
                <a:gd name="T59" fmla="*/ 1 h 76"/>
                <a:gd name="T60" fmla="*/ 1 w 49"/>
                <a:gd name="T61" fmla="*/ 1 h 76"/>
                <a:gd name="T62" fmla="*/ 1 w 49"/>
                <a:gd name="T63" fmla="*/ 1 h 76"/>
                <a:gd name="T64" fmla="*/ 1 w 49"/>
                <a:gd name="T65" fmla="*/ 1 h 76"/>
                <a:gd name="T66" fmla="*/ 1 w 49"/>
                <a:gd name="T67" fmla="*/ 1 h 76"/>
                <a:gd name="T68" fmla="*/ 1 w 49"/>
                <a:gd name="T69" fmla="*/ 1 h 76"/>
                <a:gd name="T70" fmla="*/ 1 w 49"/>
                <a:gd name="T71" fmla="*/ 1 h 76"/>
                <a:gd name="T72" fmla="*/ 1 w 49"/>
                <a:gd name="T73" fmla="*/ 1 h 76"/>
                <a:gd name="T74" fmla="*/ 1 w 49"/>
                <a:gd name="T75" fmla="*/ 1 h 76"/>
                <a:gd name="T76" fmla="*/ 1 w 49"/>
                <a:gd name="T77" fmla="*/ 1 h 76"/>
                <a:gd name="T78" fmla="*/ 1 w 49"/>
                <a:gd name="T79" fmla="*/ 1 h 76"/>
                <a:gd name="T80" fmla="*/ 1 w 49"/>
                <a:gd name="T81" fmla="*/ 1 h 76"/>
                <a:gd name="T82" fmla="*/ 1 w 49"/>
                <a:gd name="T83" fmla="*/ 1 h 76"/>
                <a:gd name="T84" fmla="*/ 1 w 49"/>
                <a:gd name="T85" fmla="*/ 1 h 76"/>
                <a:gd name="T86" fmla="*/ 1 w 49"/>
                <a:gd name="T87" fmla="*/ 1 h 76"/>
                <a:gd name="T88" fmla="*/ 1 w 49"/>
                <a:gd name="T89" fmla="*/ 0 h 76"/>
                <a:gd name="T90" fmla="*/ 1 w 49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9"/>
                <a:gd name="T139" fmla="*/ 0 h 76"/>
                <a:gd name="T140" fmla="*/ 49 w 49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9" h="76">
                  <a:moveTo>
                    <a:pt x="25" y="0"/>
                  </a:moveTo>
                  <a:lnTo>
                    <a:pt x="23" y="0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5" y="3"/>
                  </a:lnTo>
                  <a:lnTo>
                    <a:pt x="14" y="5"/>
                  </a:lnTo>
                  <a:lnTo>
                    <a:pt x="11" y="7"/>
                  </a:lnTo>
                  <a:lnTo>
                    <a:pt x="8" y="12"/>
                  </a:lnTo>
                  <a:lnTo>
                    <a:pt x="4" y="17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2"/>
                  </a:lnTo>
                  <a:lnTo>
                    <a:pt x="4" y="60"/>
                  </a:lnTo>
                  <a:lnTo>
                    <a:pt x="8" y="65"/>
                  </a:lnTo>
                  <a:lnTo>
                    <a:pt x="11" y="70"/>
                  </a:lnTo>
                  <a:lnTo>
                    <a:pt x="14" y="71"/>
                  </a:lnTo>
                  <a:lnTo>
                    <a:pt x="15" y="73"/>
                  </a:lnTo>
                  <a:lnTo>
                    <a:pt x="18" y="75"/>
                  </a:lnTo>
                  <a:lnTo>
                    <a:pt x="20" y="75"/>
                  </a:lnTo>
                  <a:lnTo>
                    <a:pt x="23" y="76"/>
                  </a:lnTo>
                  <a:lnTo>
                    <a:pt x="25" y="76"/>
                  </a:lnTo>
                  <a:lnTo>
                    <a:pt x="28" y="76"/>
                  </a:lnTo>
                  <a:lnTo>
                    <a:pt x="30" y="75"/>
                  </a:lnTo>
                  <a:lnTo>
                    <a:pt x="31" y="75"/>
                  </a:lnTo>
                  <a:lnTo>
                    <a:pt x="34" y="73"/>
                  </a:lnTo>
                  <a:lnTo>
                    <a:pt x="37" y="71"/>
                  </a:lnTo>
                  <a:lnTo>
                    <a:pt x="38" y="70"/>
                  </a:lnTo>
                  <a:lnTo>
                    <a:pt x="42" y="65"/>
                  </a:lnTo>
                  <a:lnTo>
                    <a:pt x="45" y="60"/>
                  </a:lnTo>
                  <a:lnTo>
                    <a:pt x="47" y="52"/>
                  </a:lnTo>
                  <a:lnTo>
                    <a:pt x="49" y="46"/>
                  </a:lnTo>
                  <a:lnTo>
                    <a:pt x="49" y="38"/>
                  </a:lnTo>
                  <a:lnTo>
                    <a:pt x="49" y="31"/>
                  </a:lnTo>
                  <a:lnTo>
                    <a:pt x="47" y="23"/>
                  </a:lnTo>
                  <a:lnTo>
                    <a:pt x="45" y="17"/>
                  </a:lnTo>
                  <a:lnTo>
                    <a:pt x="42" y="12"/>
                  </a:lnTo>
                  <a:lnTo>
                    <a:pt x="38" y="7"/>
                  </a:lnTo>
                  <a:lnTo>
                    <a:pt x="37" y="5"/>
                  </a:lnTo>
                  <a:lnTo>
                    <a:pt x="34" y="3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28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362" name="Picture 6515"/>
            <p:cNvPicPr>
              <a:picLocks noChangeAspect="1" noChangeArrowheads="1"/>
            </p:cNvPicPr>
            <p:nvPr/>
          </p:nvPicPr>
          <p:blipFill>
            <a:blip r:embed="rId8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7" y="3591"/>
              <a:ext cx="26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363" name="Rectangle 6516"/>
            <p:cNvSpPr>
              <a:spLocks noChangeArrowheads="1"/>
            </p:cNvSpPr>
            <p:nvPr/>
          </p:nvSpPr>
          <p:spPr bwMode="auto">
            <a:xfrm>
              <a:off x="5380" y="3471"/>
              <a:ext cx="5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64" name="Rectangle 6517"/>
            <p:cNvSpPr>
              <a:spLocks noChangeArrowheads="1"/>
            </p:cNvSpPr>
            <p:nvPr/>
          </p:nvSpPr>
          <p:spPr bwMode="auto">
            <a:xfrm>
              <a:off x="5378" y="3471"/>
              <a:ext cx="4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65" name="Freeform 6518"/>
            <p:cNvSpPr>
              <a:spLocks/>
            </p:cNvSpPr>
            <p:nvPr/>
          </p:nvSpPr>
          <p:spPr bwMode="auto">
            <a:xfrm>
              <a:off x="5374" y="3643"/>
              <a:ext cx="14" cy="14"/>
            </a:xfrm>
            <a:custGeom>
              <a:avLst/>
              <a:gdLst>
                <a:gd name="T0" fmla="*/ 0 w 27"/>
                <a:gd name="T1" fmla="*/ 1 h 26"/>
                <a:gd name="T2" fmla="*/ 0 w 27"/>
                <a:gd name="T3" fmla="*/ 1 h 26"/>
                <a:gd name="T4" fmla="*/ 1 w 27"/>
                <a:gd name="T5" fmla="*/ 1 h 26"/>
                <a:gd name="T6" fmla="*/ 1 w 27"/>
                <a:gd name="T7" fmla="*/ 1 h 26"/>
                <a:gd name="T8" fmla="*/ 1 w 27"/>
                <a:gd name="T9" fmla="*/ 1 h 26"/>
                <a:gd name="T10" fmla="*/ 1 w 27"/>
                <a:gd name="T11" fmla="*/ 1 h 26"/>
                <a:gd name="T12" fmla="*/ 1 w 27"/>
                <a:gd name="T13" fmla="*/ 1 h 26"/>
                <a:gd name="T14" fmla="*/ 1 w 27"/>
                <a:gd name="T15" fmla="*/ 0 h 26"/>
                <a:gd name="T16" fmla="*/ 1 w 27"/>
                <a:gd name="T17" fmla="*/ 0 h 26"/>
                <a:gd name="T18" fmla="*/ 1 w 27"/>
                <a:gd name="T19" fmla="*/ 0 h 26"/>
                <a:gd name="T20" fmla="*/ 1 w 27"/>
                <a:gd name="T21" fmla="*/ 1 h 26"/>
                <a:gd name="T22" fmla="*/ 1 w 27"/>
                <a:gd name="T23" fmla="*/ 1 h 26"/>
                <a:gd name="T24" fmla="*/ 1 w 27"/>
                <a:gd name="T25" fmla="*/ 1 h 26"/>
                <a:gd name="T26" fmla="*/ 1 w 27"/>
                <a:gd name="T27" fmla="*/ 1 h 26"/>
                <a:gd name="T28" fmla="*/ 1 w 27"/>
                <a:gd name="T29" fmla="*/ 1 h 26"/>
                <a:gd name="T30" fmla="*/ 1 w 27"/>
                <a:gd name="T31" fmla="*/ 1 h 26"/>
                <a:gd name="T32" fmla="*/ 1 w 27"/>
                <a:gd name="T33" fmla="*/ 1 h 26"/>
                <a:gd name="T34" fmla="*/ 1 w 27"/>
                <a:gd name="T35" fmla="*/ 1 h 26"/>
                <a:gd name="T36" fmla="*/ 1 w 27"/>
                <a:gd name="T37" fmla="*/ 1 h 26"/>
                <a:gd name="T38" fmla="*/ 1 w 27"/>
                <a:gd name="T39" fmla="*/ 1 h 26"/>
                <a:gd name="T40" fmla="*/ 1 w 27"/>
                <a:gd name="T41" fmla="*/ 1 h 26"/>
                <a:gd name="T42" fmla="*/ 1 w 27"/>
                <a:gd name="T43" fmla="*/ 1 h 26"/>
                <a:gd name="T44" fmla="*/ 1 w 27"/>
                <a:gd name="T45" fmla="*/ 1 h 26"/>
                <a:gd name="T46" fmla="*/ 1 w 27"/>
                <a:gd name="T47" fmla="*/ 1 h 26"/>
                <a:gd name="T48" fmla="*/ 1 w 27"/>
                <a:gd name="T49" fmla="*/ 1 h 26"/>
                <a:gd name="T50" fmla="*/ 1 w 27"/>
                <a:gd name="T51" fmla="*/ 1 h 26"/>
                <a:gd name="T52" fmla="*/ 1 w 27"/>
                <a:gd name="T53" fmla="*/ 1 h 26"/>
                <a:gd name="T54" fmla="*/ 1 w 27"/>
                <a:gd name="T55" fmla="*/ 1 h 26"/>
                <a:gd name="T56" fmla="*/ 1 w 27"/>
                <a:gd name="T57" fmla="*/ 1 h 26"/>
                <a:gd name="T58" fmla="*/ 1 w 27"/>
                <a:gd name="T59" fmla="*/ 1 h 26"/>
                <a:gd name="T60" fmla="*/ 1 w 27"/>
                <a:gd name="T61" fmla="*/ 1 h 26"/>
                <a:gd name="T62" fmla="*/ 1 w 27"/>
                <a:gd name="T63" fmla="*/ 1 h 26"/>
                <a:gd name="T64" fmla="*/ 0 w 27"/>
                <a:gd name="T65" fmla="*/ 1 h 26"/>
                <a:gd name="T66" fmla="*/ 0 w 27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"/>
                <a:gd name="T103" fmla="*/ 0 h 26"/>
                <a:gd name="T104" fmla="*/ 27 w 27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" h="26">
                  <a:moveTo>
                    <a:pt x="0" y="14"/>
                  </a:moveTo>
                  <a:lnTo>
                    <a:pt x="0" y="11"/>
                  </a:lnTo>
                  <a:lnTo>
                    <a:pt x="2" y="9"/>
                  </a:lnTo>
                  <a:lnTo>
                    <a:pt x="3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9" y="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1"/>
                  </a:lnTo>
                  <a:lnTo>
                    <a:pt x="20" y="2"/>
                  </a:lnTo>
                  <a:lnTo>
                    <a:pt x="23" y="4"/>
                  </a:lnTo>
                  <a:lnTo>
                    <a:pt x="24" y="6"/>
                  </a:lnTo>
                  <a:lnTo>
                    <a:pt x="26" y="9"/>
                  </a:lnTo>
                  <a:lnTo>
                    <a:pt x="27" y="11"/>
                  </a:lnTo>
                  <a:lnTo>
                    <a:pt x="27" y="14"/>
                  </a:lnTo>
                  <a:lnTo>
                    <a:pt x="27" y="16"/>
                  </a:lnTo>
                  <a:lnTo>
                    <a:pt x="26" y="19"/>
                  </a:lnTo>
                  <a:lnTo>
                    <a:pt x="24" y="21"/>
                  </a:lnTo>
                  <a:lnTo>
                    <a:pt x="23" y="23"/>
                  </a:lnTo>
                  <a:lnTo>
                    <a:pt x="20" y="24"/>
                  </a:lnTo>
                  <a:lnTo>
                    <a:pt x="19" y="25"/>
                  </a:lnTo>
                  <a:lnTo>
                    <a:pt x="17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9" y="25"/>
                  </a:lnTo>
                  <a:lnTo>
                    <a:pt x="7" y="24"/>
                  </a:lnTo>
                  <a:lnTo>
                    <a:pt x="4" y="23"/>
                  </a:lnTo>
                  <a:lnTo>
                    <a:pt x="3" y="21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366" name="Picture 6519"/>
            <p:cNvPicPr>
              <a:picLocks noChangeAspect="1" noChangeArrowheads="1"/>
            </p:cNvPicPr>
            <p:nvPr/>
          </p:nvPicPr>
          <p:blipFill>
            <a:blip r:embed="rId8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3" y="3643"/>
              <a:ext cx="15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367" name="Freeform 6520"/>
            <p:cNvSpPr>
              <a:spLocks/>
            </p:cNvSpPr>
            <p:nvPr/>
          </p:nvSpPr>
          <p:spPr bwMode="auto">
            <a:xfrm>
              <a:off x="5376" y="3646"/>
              <a:ext cx="9" cy="8"/>
            </a:xfrm>
            <a:custGeom>
              <a:avLst/>
              <a:gdLst>
                <a:gd name="T0" fmla="*/ 0 w 17"/>
                <a:gd name="T1" fmla="*/ 1 h 16"/>
                <a:gd name="T2" fmla="*/ 0 w 17"/>
                <a:gd name="T3" fmla="*/ 1 h 16"/>
                <a:gd name="T4" fmla="*/ 1 w 17"/>
                <a:gd name="T5" fmla="*/ 1 h 16"/>
                <a:gd name="T6" fmla="*/ 1 w 17"/>
                <a:gd name="T7" fmla="*/ 1 h 16"/>
                <a:gd name="T8" fmla="*/ 1 w 17"/>
                <a:gd name="T9" fmla="*/ 1 h 16"/>
                <a:gd name="T10" fmla="*/ 1 w 17"/>
                <a:gd name="T11" fmla="*/ 0 h 16"/>
                <a:gd name="T12" fmla="*/ 1 w 17"/>
                <a:gd name="T13" fmla="*/ 0 h 16"/>
                <a:gd name="T14" fmla="*/ 1 w 17"/>
                <a:gd name="T15" fmla="*/ 0 h 16"/>
                <a:gd name="T16" fmla="*/ 1 w 17"/>
                <a:gd name="T17" fmla="*/ 1 h 16"/>
                <a:gd name="T18" fmla="*/ 1 w 17"/>
                <a:gd name="T19" fmla="*/ 1 h 16"/>
                <a:gd name="T20" fmla="*/ 1 w 17"/>
                <a:gd name="T21" fmla="*/ 1 h 16"/>
                <a:gd name="T22" fmla="*/ 1 w 17"/>
                <a:gd name="T23" fmla="*/ 1 h 16"/>
                <a:gd name="T24" fmla="*/ 1 w 17"/>
                <a:gd name="T25" fmla="*/ 1 h 16"/>
                <a:gd name="T26" fmla="*/ 1 w 17"/>
                <a:gd name="T27" fmla="*/ 1 h 16"/>
                <a:gd name="T28" fmla="*/ 1 w 17"/>
                <a:gd name="T29" fmla="*/ 1 h 16"/>
                <a:gd name="T30" fmla="*/ 1 w 17"/>
                <a:gd name="T31" fmla="*/ 1 h 16"/>
                <a:gd name="T32" fmla="*/ 1 w 17"/>
                <a:gd name="T33" fmla="*/ 1 h 16"/>
                <a:gd name="T34" fmla="*/ 1 w 17"/>
                <a:gd name="T35" fmla="*/ 1 h 16"/>
                <a:gd name="T36" fmla="*/ 1 w 17"/>
                <a:gd name="T37" fmla="*/ 1 h 16"/>
                <a:gd name="T38" fmla="*/ 1 w 17"/>
                <a:gd name="T39" fmla="*/ 1 h 16"/>
                <a:gd name="T40" fmla="*/ 1 w 17"/>
                <a:gd name="T41" fmla="*/ 1 h 16"/>
                <a:gd name="T42" fmla="*/ 1 w 17"/>
                <a:gd name="T43" fmla="*/ 1 h 16"/>
                <a:gd name="T44" fmla="*/ 1 w 17"/>
                <a:gd name="T45" fmla="*/ 1 h 16"/>
                <a:gd name="T46" fmla="*/ 1 w 17"/>
                <a:gd name="T47" fmla="*/ 1 h 16"/>
                <a:gd name="T48" fmla="*/ 0 w 17"/>
                <a:gd name="T49" fmla="*/ 1 h 16"/>
                <a:gd name="T50" fmla="*/ 0 w 17"/>
                <a:gd name="T51" fmla="*/ 1 h 1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"/>
                <a:gd name="T79" fmla="*/ 0 h 16"/>
                <a:gd name="T80" fmla="*/ 17 w 17"/>
                <a:gd name="T81" fmla="*/ 16 h 1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" h="16">
                  <a:moveTo>
                    <a:pt x="0" y="9"/>
                  </a:moveTo>
                  <a:lnTo>
                    <a:pt x="0" y="7"/>
                  </a:lnTo>
                  <a:lnTo>
                    <a:pt x="2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8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1"/>
                  </a:lnTo>
                  <a:lnTo>
                    <a:pt x="14" y="2"/>
                  </a:lnTo>
                  <a:lnTo>
                    <a:pt x="17" y="5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4" y="14"/>
                  </a:lnTo>
                  <a:lnTo>
                    <a:pt x="12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5" y="16"/>
                  </a:lnTo>
                  <a:lnTo>
                    <a:pt x="3" y="14"/>
                  </a:lnTo>
                  <a:lnTo>
                    <a:pt x="2" y="11"/>
                  </a:lnTo>
                  <a:lnTo>
                    <a:pt x="0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368" name="Picture 6521"/>
            <p:cNvPicPr>
              <a:picLocks noChangeAspect="1" noChangeArrowheads="1"/>
            </p:cNvPicPr>
            <p:nvPr/>
          </p:nvPicPr>
          <p:blipFill>
            <a:blip r:embed="rId8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6" y="3646"/>
              <a:ext cx="9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369" name="Freeform 6522"/>
            <p:cNvSpPr>
              <a:spLocks/>
            </p:cNvSpPr>
            <p:nvPr/>
          </p:nvSpPr>
          <p:spPr bwMode="auto">
            <a:xfrm>
              <a:off x="5379" y="3648"/>
              <a:ext cx="2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0 w 5"/>
                <a:gd name="T7" fmla="*/ 0 h 6"/>
                <a:gd name="T8" fmla="*/ 0 w 5"/>
                <a:gd name="T9" fmla="*/ 0 h 6"/>
                <a:gd name="T10" fmla="*/ 0 w 5"/>
                <a:gd name="T11" fmla="*/ 0 h 6"/>
                <a:gd name="T12" fmla="*/ 0 w 5"/>
                <a:gd name="T13" fmla="*/ 1 h 6"/>
                <a:gd name="T14" fmla="*/ 0 w 5"/>
                <a:gd name="T15" fmla="*/ 1 h 6"/>
                <a:gd name="T16" fmla="*/ 0 w 5"/>
                <a:gd name="T17" fmla="*/ 1 h 6"/>
                <a:gd name="T18" fmla="*/ 0 w 5"/>
                <a:gd name="T19" fmla="*/ 1 h 6"/>
                <a:gd name="T20" fmla="*/ 0 w 5"/>
                <a:gd name="T21" fmla="*/ 1 h 6"/>
                <a:gd name="T22" fmla="*/ 0 w 5"/>
                <a:gd name="T23" fmla="*/ 1 h 6"/>
                <a:gd name="T24" fmla="*/ 0 w 5"/>
                <a:gd name="T25" fmla="*/ 1 h 6"/>
                <a:gd name="T26" fmla="*/ 0 w 5"/>
                <a:gd name="T27" fmla="*/ 1 h 6"/>
                <a:gd name="T28" fmla="*/ 0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0" name="Freeform 6523"/>
            <p:cNvSpPr>
              <a:spLocks/>
            </p:cNvSpPr>
            <p:nvPr/>
          </p:nvSpPr>
          <p:spPr bwMode="auto">
            <a:xfrm>
              <a:off x="5379" y="3648"/>
              <a:ext cx="2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0 w 5"/>
                <a:gd name="T7" fmla="*/ 0 h 6"/>
                <a:gd name="T8" fmla="*/ 0 w 5"/>
                <a:gd name="T9" fmla="*/ 0 h 6"/>
                <a:gd name="T10" fmla="*/ 0 w 5"/>
                <a:gd name="T11" fmla="*/ 0 h 6"/>
                <a:gd name="T12" fmla="*/ 0 w 5"/>
                <a:gd name="T13" fmla="*/ 1 h 6"/>
                <a:gd name="T14" fmla="*/ 0 w 5"/>
                <a:gd name="T15" fmla="*/ 1 h 6"/>
                <a:gd name="T16" fmla="*/ 0 w 5"/>
                <a:gd name="T17" fmla="*/ 1 h 6"/>
                <a:gd name="T18" fmla="*/ 0 w 5"/>
                <a:gd name="T19" fmla="*/ 1 h 6"/>
                <a:gd name="T20" fmla="*/ 0 w 5"/>
                <a:gd name="T21" fmla="*/ 1 h 6"/>
                <a:gd name="T22" fmla="*/ 0 w 5"/>
                <a:gd name="T23" fmla="*/ 1 h 6"/>
                <a:gd name="T24" fmla="*/ 0 w 5"/>
                <a:gd name="T25" fmla="*/ 1 h 6"/>
                <a:gd name="T26" fmla="*/ 0 w 5"/>
                <a:gd name="T27" fmla="*/ 1 h 6"/>
                <a:gd name="T28" fmla="*/ 0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1" name="Freeform 6524"/>
            <p:cNvSpPr>
              <a:spLocks/>
            </p:cNvSpPr>
            <p:nvPr/>
          </p:nvSpPr>
          <p:spPr bwMode="auto">
            <a:xfrm>
              <a:off x="5222" y="3399"/>
              <a:ext cx="225" cy="289"/>
            </a:xfrm>
            <a:custGeom>
              <a:avLst/>
              <a:gdLst>
                <a:gd name="T0" fmla="*/ 1 w 417"/>
                <a:gd name="T1" fmla="*/ 2 h 577"/>
                <a:gd name="T2" fmla="*/ 1 w 417"/>
                <a:gd name="T3" fmla="*/ 2 h 577"/>
                <a:gd name="T4" fmla="*/ 0 w 417"/>
                <a:gd name="T5" fmla="*/ 2 h 577"/>
                <a:gd name="T6" fmla="*/ 0 w 417"/>
                <a:gd name="T7" fmla="*/ 1 h 577"/>
                <a:gd name="T8" fmla="*/ 1 w 417"/>
                <a:gd name="T9" fmla="*/ 0 h 577"/>
                <a:gd name="T10" fmla="*/ 2 w 417"/>
                <a:gd name="T11" fmla="*/ 0 h 577"/>
                <a:gd name="T12" fmla="*/ 2 w 417"/>
                <a:gd name="T13" fmla="*/ 1 h 577"/>
                <a:gd name="T14" fmla="*/ 2 w 417"/>
                <a:gd name="T15" fmla="*/ 1 h 577"/>
                <a:gd name="T16" fmla="*/ 2 w 417"/>
                <a:gd name="T17" fmla="*/ 2 h 577"/>
                <a:gd name="T18" fmla="*/ 2 w 417"/>
                <a:gd name="T19" fmla="*/ 2 h 577"/>
                <a:gd name="T20" fmla="*/ 1 w 417"/>
                <a:gd name="T21" fmla="*/ 2 h 57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7"/>
                <a:gd name="T34" fmla="*/ 0 h 577"/>
                <a:gd name="T35" fmla="*/ 417 w 417"/>
                <a:gd name="T36" fmla="*/ 577 h 57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7" h="577">
                  <a:moveTo>
                    <a:pt x="16" y="577"/>
                  </a:moveTo>
                  <a:lnTo>
                    <a:pt x="16" y="561"/>
                  </a:lnTo>
                  <a:lnTo>
                    <a:pt x="0" y="561"/>
                  </a:lnTo>
                  <a:lnTo>
                    <a:pt x="0" y="63"/>
                  </a:lnTo>
                  <a:lnTo>
                    <a:pt x="63" y="0"/>
                  </a:lnTo>
                  <a:lnTo>
                    <a:pt x="417" y="0"/>
                  </a:lnTo>
                  <a:lnTo>
                    <a:pt x="417" y="496"/>
                  </a:lnTo>
                  <a:lnTo>
                    <a:pt x="408" y="505"/>
                  </a:lnTo>
                  <a:lnTo>
                    <a:pt x="408" y="513"/>
                  </a:lnTo>
                  <a:lnTo>
                    <a:pt x="345" y="577"/>
                  </a:lnTo>
                  <a:lnTo>
                    <a:pt x="16" y="577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2" name="Rectangle 6525"/>
            <p:cNvSpPr>
              <a:spLocks noChangeArrowheads="1"/>
            </p:cNvSpPr>
            <p:nvPr/>
          </p:nvSpPr>
          <p:spPr bwMode="auto">
            <a:xfrm>
              <a:off x="5281" y="3703"/>
              <a:ext cx="112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</p:grpSp>
      <p:grpSp>
        <p:nvGrpSpPr>
          <p:cNvPr id="208356" name="Group 6526"/>
          <p:cNvGrpSpPr>
            <a:grpSpLocks/>
          </p:cNvGrpSpPr>
          <p:nvPr/>
        </p:nvGrpSpPr>
        <p:grpSpPr bwMode="auto">
          <a:xfrm>
            <a:off x="8243888" y="5876925"/>
            <a:ext cx="844550" cy="912813"/>
            <a:chOff x="1344" y="385"/>
            <a:chExt cx="576" cy="575"/>
          </a:xfrm>
        </p:grpSpPr>
        <p:pic>
          <p:nvPicPr>
            <p:cNvPr id="208359" name="Picture 6527" descr="CLGlogo2"/>
            <p:cNvPicPr>
              <a:picLocks noChangeAspect="1" noChangeArrowheads="1"/>
            </p:cNvPicPr>
            <p:nvPr/>
          </p:nvPicPr>
          <p:blipFill>
            <a:blip r:embed="rId8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360" name="Text Box 6528"/>
            <p:cNvSpPr txBox="1">
              <a:spLocks noChangeAspect="1" noChangeArrowheads="1"/>
            </p:cNvSpPr>
            <p:nvPr/>
          </p:nvSpPr>
          <p:spPr bwMode="auto">
            <a:xfrm>
              <a:off x="1471" y="577"/>
              <a:ext cx="32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latin typeface="Comic Sans MS" charset="0"/>
                  <a:cs typeface="Times New Roman" charset="0"/>
                </a:rPr>
                <a:t>LCG</a:t>
              </a:r>
            </a:p>
          </p:txBody>
        </p:sp>
      </p:grpSp>
      <p:sp>
        <p:nvSpPr>
          <p:cNvPr id="208357" name="Rectangle 6529"/>
          <p:cNvSpPr>
            <a:spLocks noChangeArrowheads="1"/>
          </p:cNvSpPr>
          <p:nvPr/>
        </p:nvSpPr>
        <p:spPr bwMode="auto">
          <a:xfrm>
            <a:off x="179388" y="142875"/>
            <a:ext cx="28432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GB" b="1">
                <a:solidFill>
                  <a:srgbClr val="333399"/>
                </a:solidFill>
                <a:latin typeface="Comic Sans MS" charset="0"/>
              </a:rPr>
              <a:t>Wide Area Network</a:t>
            </a:r>
            <a:endParaRPr lang="en-US" b="1">
              <a:solidFill>
                <a:srgbClr val="333399"/>
              </a:solidFill>
              <a:latin typeface="Comic Sans MS" charset="0"/>
            </a:endParaRPr>
          </a:p>
        </p:txBody>
      </p:sp>
      <p:sp>
        <p:nvSpPr>
          <p:cNvPr id="208358" name="Slide Number Placeholder 6529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/>
              <a:t>les robertson - cern-it-</a:t>
            </a:r>
            <a:fld id="{608D1937-91CD-694F-800F-FF59C9E4A3EC}" type="slidenum">
              <a:rPr lang="en-US" sz="1000"/>
              <a:pPr/>
              <a:t>47</a:t>
            </a:fld>
            <a:endParaRPr lang="en-US" sz="1000"/>
          </a:p>
        </p:txBody>
      </p:sp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Εφαρμογες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6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1775" y="836613"/>
            <a:ext cx="8661400" cy="5688012"/>
          </a:xfrm>
        </p:spPr>
        <p:txBody>
          <a:bodyPr/>
          <a:lstStyle/>
          <a:p>
            <a:pPr eaLnBrk="1" hangingPunct="1">
              <a:spcBef>
                <a:spcPct val="10000"/>
              </a:spcBef>
            </a:pPr>
            <a:r>
              <a:rPr lang="el-GR" sz="2000" dirty="0">
                <a:latin typeface="Arial" charset="0"/>
                <a:ea typeface="ＭＳ Ｐゴシック" charset="0"/>
                <a:cs typeface="ＭＳ Ｐゴシック" charset="0"/>
              </a:rPr>
              <a:t>Δεκάδες εφαρμογές σε διάφορους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dirty="0" err="1">
                <a:latin typeface="Arial" charset="0"/>
                <a:ea typeface="ＭＳ Ｐゴシック" charset="0"/>
                <a:cs typeface="ＭＳ Ｐゴシック" charset="0"/>
              </a:rPr>
              <a:t>τομ</a:t>
            </a:r>
            <a:r>
              <a:rPr lang="el-GR" sz="2000" dirty="0" err="1">
                <a:latin typeface="Arial" charset="0"/>
                <a:ea typeface="ＭＳ Ｐゴシック" charset="0"/>
                <a:cs typeface="ＭＳ Ｐゴシック" charset="0"/>
              </a:rPr>
              <a:t>εί</a:t>
            </a:r>
            <a:r>
              <a:rPr lang="en-US" sz="2000" dirty="0" err="1">
                <a:latin typeface="Arial" charset="0"/>
                <a:ea typeface="ＭＳ Ｐゴシック" charset="0"/>
                <a:cs typeface="ＭＳ Ｐゴシック" charset="0"/>
              </a:rPr>
              <a:t>ς</a:t>
            </a:r>
            <a:endParaRPr lang="en-US" sz="20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l-GR" sz="1900" dirty="0">
                <a:latin typeface="Arial" charset="0"/>
                <a:ea typeface="ＭＳ Ｐゴシック" charset="0"/>
              </a:rPr>
              <a:t>Φυσική Υψηλών Ενεργειών </a:t>
            </a:r>
            <a:r>
              <a:rPr lang="en-US" sz="1900" dirty="0">
                <a:solidFill>
                  <a:schemeClr val="folHlink"/>
                </a:solidFill>
                <a:latin typeface="Arial" charset="0"/>
                <a:ea typeface="ＭＳ Ｐゴシック" charset="0"/>
              </a:rPr>
              <a:t>(Pilot domain)</a:t>
            </a:r>
          </a:p>
          <a:p>
            <a:pPr lvl="2" eaLnBrk="1" hangingPunct="1">
              <a:spcBef>
                <a:spcPct val="10000"/>
              </a:spcBef>
            </a:pPr>
            <a:r>
              <a:rPr lang="en-GB" sz="1700" dirty="0">
                <a:latin typeface="Arial" charset="0"/>
                <a:ea typeface="ＭＳ Ｐゴシック" charset="0"/>
              </a:rPr>
              <a:t>4 </a:t>
            </a:r>
            <a:r>
              <a:rPr lang="el-GR" sz="1700" dirty="0">
                <a:latin typeface="Arial" charset="0"/>
                <a:ea typeface="ＭＳ Ｐゴシック" charset="0"/>
              </a:rPr>
              <a:t>πειράματα </a:t>
            </a:r>
            <a:r>
              <a:rPr lang="en-GB" sz="1700" dirty="0">
                <a:latin typeface="Arial" charset="0"/>
                <a:ea typeface="ＭＳ Ｐゴシック" charset="0"/>
              </a:rPr>
              <a:t>LHC, DESY, Fermilab</a:t>
            </a:r>
            <a:endParaRPr lang="en-US" sz="1700" dirty="0">
              <a:latin typeface="Arial" charset="0"/>
              <a:ea typeface="ＭＳ Ｐゴシック" charset="0"/>
              <a:cs typeface="Arial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n-US" sz="2000" dirty="0" err="1">
                <a:latin typeface="Arial" charset="0"/>
                <a:ea typeface="ＭＳ Ｐゴシック" charset="0"/>
              </a:rPr>
              <a:t>Βιοϊ</a:t>
            </a:r>
            <a:r>
              <a:rPr lang="en-US" sz="2000" dirty="0">
                <a:latin typeface="Arial" charset="0"/>
                <a:ea typeface="ＭＳ Ｐゴシック" charset="0"/>
              </a:rPr>
              <a:t>α</a:t>
            </a:r>
            <a:r>
              <a:rPr lang="en-US" sz="2000" dirty="0" err="1">
                <a:latin typeface="Arial" charset="0"/>
                <a:ea typeface="ＭＳ Ｐゴシック" charset="0"/>
              </a:rPr>
              <a:t>τρική</a:t>
            </a:r>
            <a:r>
              <a:rPr lang="el-GR" sz="2000" dirty="0">
                <a:latin typeface="Arial" charset="0"/>
                <a:ea typeface="ＭＳ Ｐゴシック" charset="0"/>
              </a:rPr>
              <a:t> </a:t>
            </a:r>
            <a:r>
              <a:rPr lang="en-US" sz="1900" dirty="0">
                <a:solidFill>
                  <a:schemeClr val="folHlink"/>
                </a:solidFill>
                <a:latin typeface="Arial" charset="0"/>
                <a:ea typeface="ＭＳ Ｐゴシック" charset="0"/>
              </a:rPr>
              <a:t>(Pilot domain)</a:t>
            </a:r>
            <a:endParaRPr lang="en-GB" sz="1900" dirty="0">
              <a:latin typeface="Arial" charset="0"/>
              <a:ea typeface="ＭＳ Ｐゴシック" charset="0"/>
            </a:endParaRPr>
          </a:p>
          <a:p>
            <a:pPr lvl="2" eaLnBrk="1" hangingPunct="1">
              <a:spcBef>
                <a:spcPct val="10000"/>
              </a:spcBef>
            </a:pPr>
            <a:r>
              <a:rPr lang="en-US" sz="1800" dirty="0" err="1">
                <a:latin typeface="Arial" charset="0"/>
                <a:ea typeface="ＭＳ Ｐゴシック" charset="0"/>
              </a:rPr>
              <a:t>Βιο</a:t>
            </a:r>
            <a:r>
              <a:rPr lang="en-US" sz="1800" dirty="0">
                <a:latin typeface="Arial" charset="0"/>
                <a:ea typeface="ＭＳ Ｐゴシック" charset="0"/>
              </a:rPr>
              <a:t>π</a:t>
            </a:r>
            <a:r>
              <a:rPr lang="en-US" sz="1800" dirty="0" err="1">
                <a:latin typeface="Arial" charset="0"/>
                <a:ea typeface="ＭＳ Ｐゴシック" charset="0"/>
              </a:rPr>
              <a:t>ληροφορική</a:t>
            </a:r>
            <a:r>
              <a:rPr lang="en-US" sz="1800" dirty="0">
                <a:latin typeface="Arial" charset="0"/>
                <a:ea typeface="ＭＳ Ｐゴシック" charset="0"/>
              </a:rPr>
              <a:t> </a:t>
            </a:r>
            <a:r>
              <a:rPr lang="el-GR" sz="1800" dirty="0">
                <a:latin typeface="Arial" charset="0"/>
                <a:ea typeface="ＭＳ Ｐゴシック" charset="0"/>
              </a:rPr>
              <a:t>(</a:t>
            </a:r>
            <a:r>
              <a:rPr lang="en-GB" sz="1700" dirty="0">
                <a:latin typeface="Arial" charset="0"/>
                <a:ea typeface="ＭＳ Ｐゴシック" charset="0"/>
              </a:rPr>
              <a:t>Bioinformatics</a:t>
            </a:r>
            <a:r>
              <a:rPr lang="el-GR" sz="1700" dirty="0">
                <a:latin typeface="Arial" charset="0"/>
                <a:ea typeface="ＭＳ Ｐゴシック" charset="0"/>
              </a:rPr>
              <a:t>)</a:t>
            </a:r>
            <a:r>
              <a:rPr lang="en-GB" sz="1700" dirty="0">
                <a:latin typeface="Arial" charset="0"/>
                <a:ea typeface="ＭＳ Ｐゴシック" charset="0"/>
              </a:rPr>
              <a:t> </a:t>
            </a:r>
          </a:p>
          <a:p>
            <a:pPr lvl="2" eaLnBrk="1" hangingPunct="1">
              <a:spcBef>
                <a:spcPct val="10000"/>
              </a:spcBef>
            </a:pPr>
            <a:r>
              <a:rPr lang="en-US" sz="1600" dirty="0" err="1">
                <a:latin typeface="Arial" charset="0"/>
                <a:ea typeface="ＭＳ Ｐゴシック" charset="0"/>
              </a:rPr>
              <a:t>Ι</a:t>
            </a:r>
            <a:r>
              <a:rPr lang="en-US" sz="1600" dirty="0">
                <a:latin typeface="Arial" charset="0"/>
                <a:ea typeface="ＭＳ Ｐゴシック" charset="0"/>
              </a:rPr>
              <a:t>α</a:t>
            </a:r>
            <a:r>
              <a:rPr lang="en-US" sz="1600" dirty="0" err="1">
                <a:latin typeface="Arial" charset="0"/>
                <a:ea typeface="ＭＳ Ｐゴシック" charset="0"/>
              </a:rPr>
              <a:t>τρική</a:t>
            </a:r>
            <a:r>
              <a:rPr lang="en-US" sz="1600" dirty="0">
                <a:latin typeface="Arial" charset="0"/>
                <a:ea typeface="ＭＳ Ｐゴシック" charset="0"/>
              </a:rPr>
              <a:t> απ</a:t>
            </a:r>
            <a:r>
              <a:rPr lang="en-US" sz="1600" dirty="0" err="1">
                <a:latin typeface="Arial" charset="0"/>
                <a:ea typeface="ＭＳ Ｐゴシック" charset="0"/>
              </a:rPr>
              <a:t>εικόνιση</a:t>
            </a:r>
            <a:r>
              <a:rPr lang="el-GR" sz="1600" dirty="0">
                <a:latin typeface="Arial" charset="0"/>
                <a:ea typeface="ＭＳ Ｐゴシック" charset="0"/>
              </a:rPr>
              <a:t> (</a:t>
            </a:r>
            <a:r>
              <a:rPr lang="en-GB" sz="1700" dirty="0">
                <a:latin typeface="Arial" charset="0"/>
                <a:ea typeface="ＭＳ Ｐゴシック" charset="0"/>
              </a:rPr>
              <a:t>Medical imaging</a:t>
            </a:r>
            <a:r>
              <a:rPr lang="el-GR" sz="1700" dirty="0">
                <a:latin typeface="Arial" charset="0"/>
                <a:ea typeface="ＭＳ Ｐゴシック" charset="0"/>
              </a:rPr>
              <a:t>)</a:t>
            </a:r>
            <a:endParaRPr lang="en-GB" sz="1700" dirty="0">
              <a:latin typeface="Arial" charset="0"/>
              <a:ea typeface="ＭＳ Ｐゴシック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n-US" sz="2000" dirty="0" err="1">
                <a:latin typeface="Arial" charset="0"/>
                <a:ea typeface="ＭＳ Ｐゴシック" charset="0"/>
              </a:rPr>
              <a:t>Γεωε</a:t>
            </a:r>
            <a:r>
              <a:rPr lang="en-US" sz="2000" dirty="0">
                <a:latin typeface="Arial" charset="0"/>
                <a:ea typeface="ＭＳ Ｐゴシック" charset="0"/>
              </a:rPr>
              <a:t>π</a:t>
            </a:r>
            <a:r>
              <a:rPr lang="en-US" sz="2000" dirty="0" err="1">
                <a:latin typeface="Arial" charset="0"/>
                <a:ea typeface="ＭＳ Ｐゴシック" charset="0"/>
              </a:rPr>
              <a:t>ιστήμ</a:t>
            </a:r>
            <a:r>
              <a:rPr lang="el-GR" sz="2000" dirty="0">
                <a:latin typeface="Arial" charset="0"/>
                <a:ea typeface="ＭＳ Ｐゴシック" charset="0"/>
              </a:rPr>
              <a:t>ε</a:t>
            </a:r>
            <a:r>
              <a:rPr lang="en-US" sz="2000" dirty="0">
                <a:latin typeface="Arial" charset="0"/>
                <a:ea typeface="ＭＳ Ｐゴシック" charset="0"/>
              </a:rPr>
              <a:t>s</a:t>
            </a:r>
          </a:p>
          <a:p>
            <a:pPr lvl="2" eaLnBrk="1" hangingPunct="1">
              <a:spcBef>
                <a:spcPct val="10000"/>
              </a:spcBef>
            </a:pPr>
            <a:r>
              <a:rPr lang="en-US" sz="1800" dirty="0" err="1">
                <a:latin typeface="Arial" charset="0"/>
                <a:ea typeface="ＭＳ Ｐゴシック" charset="0"/>
              </a:rPr>
              <a:t>Γεω-ε</a:t>
            </a:r>
            <a:r>
              <a:rPr lang="en-US" sz="1800" dirty="0">
                <a:latin typeface="Arial" charset="0"/>
                <a:ea typeface="ＭＳ Ｐゴシック" charset="0"/>
              </a:rPr>
              <a:t>π</a:t>
            </a:r>
            <a:r>
              <a:rPr lang="en-US" sz="1800" dirty="0" err="1">
                <a:latin typeface="Arial" charset="0"/>
                <a:ea typeface="ＭＳ Ｐゴシック" charset="0"/>
              </a:rPr>
              <a:t>ισκό</a:t>
            </a:r>
            <a:r>
              <a:rPr lang="en-US" sz="1800" dirty="0">
                <a:latin typeface="Arial" charset="0"/>
                <a:ea typeface="ＭＳ Ｐゴシック" charset="0"/>
              </a:rPr>
              <a:t>π</a:t>
            </a:r>
            <a:r>
              <a:rPr lang="en-US" sz="1800" dirty="0" err="1">
                <a:latin typeface="Arial" charset="0"/>
                <a:ea typeface="ＭＳ Ｐゴシック" charset="0"/>
              </a:rPr>
              <a:t>ηση</a:t>
            </a:r>
            <a:endParaRPr lang="en-US" sz="1800" dirty="0">
              <a:latin typeface="Arial" charset="0"/>
              <a:ea typeface="ＭＳ Ｐゴシック" charset="0"/>
            </a:endParaRPr>
          </a:p>
          <a:p>
            <a:pPr lvl="2" eaLnBrk="1" hangingPunct="1">
              <a:spcBef>
                <a:spcPct val="10000"/>
              </a:spcBef>
            </a:pPr>
            <a:r>
              <a:rPr lang="el-GR" sz="1500" dirty="0">
                <a:latin typeface="Arial" charset="0"/>
                <a:ea typeface="ＭＳ Ｐゴシック" charset="0"/>
              </a:rPr>
              <a:t>Φυσική Στερεάς Γης (</a:t>
            </a:r>
            <a:r>
              <a:rPr lang="en-GB" sz="1500" dirty="0">
                <a:latin typeface="Arial" charset="0"/>
                <a:ea typeface="ＭＳ Ｐゴシック" charset="0"/>
              </a:rPr>
              <a:t>Solid Earth Physics</a:t>
            </a:r>
            <a:r>
              <a:rPr lang="el-GR" sz="1500" dirty="0">
                <a:latin typeface="Arial" charset="0"/>
                <a:ea typeface="ＭＳ Ｐゴシック" charset="0"/>
              </a:rPr>
              <a:t>)</a:t>
            </a:r>
            <a:r>
              <a:rPr lang="en-GB" sz="1500" dirty="0">
                <a:latin typeface="Arial" charset="0"/>
                <a:ea typeface="ＭＳ Ｐゴシック" charset="0"/>
              </a:rPr>
              <a:t> </a:t>
            </a:r>
          </a:p>
          <a:p>
            <a:pPr lvl="2" eaLnBrk="1" hangingPunct="1">
              <a:spcBef>
                <a:spcPct val="10000"/>
              </a:spcBef>
            </a:pPr>
            <a:r>
              <a:rPr lang="en-US" sz="1800" dirty="0" err="1">
                <a:latin typeface="Arial" charset="0"/>
                <a:ea typeface="ＭＳ Ｐゴシック" charset="0"/>
              </a:rPr>
              <a:t>Υδρολογί</a:t>
            </a:r>
            <a:r>
              <a:rPr lang="en-US" sz="1800" dirty="0">
                <a:latin typeface="Arial" charset="0"/>
                <a:ea typeface="ＭＳ Ｐゴシック" charset="0"/>
              </a:rPr>
              <a:t>α, </a:t>
            </a:r>
            <a:r>
              <a:rPr lang="en-US" sz="1800" dirty="0" err="1">
                <a:latin typeface="Arial" charset="0"/>
                <a:ea typeface="ＭＳ Ｐゴシック" charset="0"/>
              </a:rPr>
              <a:t>Κλίμ</a:t>
            </a:r>
            <a:r>
              <a:rPr lang="en-US" sz="1800" dirty="0">
                <a:latin typeface="Arial" charset="0"/>
                <a:ea typeface="ＭＳ Ｐゴシック" charset="0"/>
              </a:rPr>
              <a:t>α</a:t>
            </a:r>
            <a:endParaRPr lang="el-GR" sz="1800" dirty="0">
              <a:latin typeface="Arial" charset="0"/>
              <a:ea typeface="ＭＳ Ｐゴシック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n-US" dirty="0" err="1">
                <a:latin typeface="Arial" charset="0"/>
                <a:ea typeface="ＭＳ Ｐゴシック" charset="0"/>
              </a:rPr>
              <a:t>Υ</a:t>
            </a:r>
            <a:r>
              <a:rPr lang="en-US" dirty="0">
                <a:latin typeface="Arial" charset="0"/>
                <a:ea typeface="ＭＳ Ｐゴシック" charset="0"/>
              </a:rPr>
              <a:t>π</a:t>
            </a:r>
            <a:r>
              <a:rPr lang="en-US" dirty="0" err="1">
                <a:latin typeface="Arial" charset="0"/>
                <a:ea typeface="ＭＳ Ｐゴシック" charset="0"/>
              </a:rPr>
              <a:t>ολογιστική</a:t>
            </a:r>
            <a:r>
              <a:rPr lang="en-US" dirty="0">
                <a:latin typeface="Arial" charset="0"/>
                <a:ea typeface="ＭＳ Ｐゴシック" charset="0"/>
              </a:rPr>
              <a:t> </a:t>
            </a:r>
            <a:r>
              <a:rPr lang="en-US" dirty="0" err="1">
                <a:latin typeface="Arial" charset="0"/>
                <a:ea typeface="ＭＳ Ｐゴシック" charset="0"/>
              </a:rPr>
              <a:t>Χημεί</a:t>
            </a:r>
            <a:r>
              <a:rPr lang="en-US" dirty="0">
                <a:latin typeface="Arial" charset="0"/>
                <a:ea typeface="ＭＳ Ｐゴシック" charset="0"/>
              </a:rPr>
              <a:t>α </a:t>
            </a:r>
          </a:p>
          <a:p>
            <a:pPr lvl="1" eaLnBrk="1" hangingPunct="1">
              <a:spcBef>
                <a:spcPct val="10000"/>
              </a:spcBef>
            </a:pPr>
            <a:r>
              <a:rPr lang="el-GR" dirty="0">
                <a:latin typeface="Arial" charset="0"/>
                <a:ea typeface="ＭＳ Ｐゴシック" charset="0"/>
              </a:rPr>
              <a:t>Τήξη (</a:t>
            </a:r>
            <a:r>
              <a:rPr lang="en-US" dirty="0">
                <a:latin typeface="Arial" charset="0"/>
                <a:ea typeface="ＭＳ Ｐゴシック" charset="0"/>
              </a:rPr>
              <a:t>Fusion</a:t>
            </a:r>
            <a:r>
              <a:rPr lang="el-GR" dirty="0">
                <a:latin typeface="Arial" charset="0"/>
                <a:ea typeface="ＭＳ Ｐゴシック" charset="0"/>
              </a:rPr>
              <a:t>)</a:t>
            </a:r>
            <a:endParaRPr lang="en-US" dirty="0">
              <a:latin typeface="Arial" charset="0"/>
              <a:ea typeface="ＭＳ Ｐゴシック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n-US" dirty="0" err="1">
                <a:latin typeface="Arial" charset="0"/>
                <a:ea typeface="ＭＳ Ｐゴシック" charset="0"/>
              </a:rPr>
              <a:t>Αστρονομί</a:t>
            </a:r>
            <a:r>
              <a:rPr lang="en-US" dirty="0">
                <a:latin typeface="Arial" charset="0"/>
                <a:ea typeface="ＭＳ Ｐゴシック" charset="0"/>
              </a:rPr>
              <a:t>α</a:t>
            </a:r>
            <a:endParaRPr lang="en-GB" sz="1900" dirty="0">
              <a:latin typeface="Arial" charset="0"/>
              <a:ea typeface="ＭＳ Ｐゴシック" charset="0"/>
            </a:endParaRPr>
          </a:p>
          <a:p>
            <a:pPr lvl="2" eaLnBrk="1" hangingPunct="1">
              <a:spcBef>
                <a:spcPct val="10000"/>
              </a:spcBef>
            </a:pPr>
            <a:r>
              <a:rPr lang="el-GR" sz="1700" dirty="0">
                <a:latin typeface="Arial" charset="0"/>
                <a:ea typeface="ＭＳ Ｐゴシック" charset="0"/>
              </a:rPr>
              <a:t>Κοσμικό υπόβαθρο μικροκυμάτων</a:t>
            </a:r>
          </a:p>
          <a:p>
            <a:pPr lvl="2" eaLnBrk="1" hangingPunct="1">
              <a:spcBef>
                <a:spcPct val="10000"/>
              </a:spcBef>
            </a:pPr>
            <a:r>
              <a:rPr lang="el-GR" sz="1700" dirty="0" err="1">
                <a:latin typeface="Arial" charset="0"/>
                <a:ea typeface="ＭＳ Ｐゴシック" charset="0"/>
              </a:rPr>
              <a:t>ακτίνων</a:t>
            </a:r>
            <a:r>
              <a:rPr lang="el-GR" sz="1700" dirty="0">
                <a:latin typeface="Arial" charset="0"/>
                <a:ea typeface="ＭＳ Ｐゴシック" charset="0"/>
              </a:rPr>
              <a:t>-γ </a:t>
            </a:r>
            <a:endParaRPr lang="en-US" sz="1700" dirty="0">
              <a:latin typeface="Arial" charset="0"/>
              <a:ea typeface="ＭＳ Ｐゴシック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l-GR" dirty="0">
                <a:latin typeface="Arial" charset="0"/>
                <a:ea typeface="ＭＳ Ｐゴシック" charset="0"/>
              </a:rPr>
              <a:t>Γεωφυσική</a:t>
            </a:r>
            <a:endParaRPr lang="en-GB" dirty="0">
              <a:latin typeface="Arial" charset="0"/>
              <a:ea typeface="ＭＳ Ｐゴシック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l-GR" dirty="0">
                <a:latin typeface="Arial" charset="0"/>
                <a:ea typeface="ＭＳ Ｐゴシック" charset="0"/>
              </a:rPr>
              <a:t>Βιομηχανικές εφαρμογές</a:t>
            </a:r>
            <a:endParaRPr lang="en-GB" dirty="0">
              <a:latin typeface="Arial" charset="0"/>
              <a:ea typeface="ＭＳ Ｐゴシック" charset="0"/>
            </a:endParaRPr>
          </a:p>
        </p:txBody>
      </p:sp>
      <p:pic>
        <p:nvPicPr>
          <p:cNvPr id="136195" name="Picture 4" descr="petroca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5278438"/>
            <a:ext cx="208915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6" name="Picture 5" descr="1ce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2935288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981075"/>
            <a:ext cx="1512887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8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800" y="3246438"/>
            <a:ext cx="1303338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9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981450"/>
            <a:ext cx="1535112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00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050" y="5184775"/>
            <a:ext cx="2052638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01" name="Picture 10" descr="magic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3979863"/>
            <a:ext cx="2087563" cy="1465262"/>
          </a:xfrm>
          <a:prstGeom prst="rect">
            <a:avLst/>
          </a:prstGeom>
          <a:noFill/>
          <a:ln w="63500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6202" name="Slide Number Placeholder 10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84D4B25-1EFF-5C48-A39A-4C82EA4CC094}" type="slidenum">
              <a:rPr lang="en-GB" sz="1200"/>
              <a:pPr/>
              <a:t>48</a:t>
            </a:fld>
            <a:endParaRPr lang="en-GB" sz="1200"/>
          </a:p>
        </p:txBody>
      </p:sp>
      <p:sp>
        <p:nvSpPr>
          <p:cNvPr id="136203" name="Footer Placeholder 1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/>
              <a:t>Ι. Αποστολάκης</a:t>
            </a:r>
            <a:endParaRPr lang="en-GB" sz="1200" dirty="0"/>
          </a:p>
        </p:txBody>
      </p:sp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4E1FB-A1D4-7245-5AE2-840DA5C48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Λειτουργικά συστήματα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698C8C-C28E-7475-904E-9797277B6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H" dirty="0"/>
              <a:t>Linux</a:t>
            </a:r>
            <a:r>
              <a:rPr lang="el-GR" dirty="0"/>
              <a:t> σε σχεδόν όλους τους υπολογιστές</a:t>
            </a:r>
          </a:p>
          <a:p>
            <a:pPr lvl="1"/>
            <a:r>
              <a:rPr lang="en-US" dirty="0"/>
              <a:t>CERN Data center: 45</a:t>
            </a:r>
            <a:r>
              <a:rPr lang="el-GR" dirty="0"/>
              <a:t>0,000 πυρήνες</a:t>
            </a:r>
            <a:r>
              <a:rPr lang="en-US" dirty="0"/>
              <a:t> </a:t>
            </a:r>
            <a:r>
              <a:rPr lang="el-GR" dirty="0"/>
              <a:t>και </a:t>
            </a:r>
            <a:r>
              <a:rPr lang="en-US" dirty="0"/>
              <a:t>10,000 servers</a:t>
            </a:r>
          </a:p>
          <a:p>
            <a:pPr lvl="1"/>
            <a:r>
              <a:rPr lang="el-GR" dirty="0"/>
              <a:t>Χαμηλότερο κόστος ανά υπολογιστική δύναμη </a:t>
            </a:r>
            <a:endParaRPr lang="en-US" dirty="0"/>
          </a:p>
          <a:p>
            <a:r>
              <a:rPr lang="el-GR" dirty="0" err="1"/>
              <a:t>Στά</a:t>
            </a:r>
            <a:r>
              <a:rPr lang="el-GR" dirty="0"/>
              <a:t> γραφεία / </a:t>
            </a:r>
            <a:r>
              <a:rPr lang="en-US" dirty="0"/>
              <a:t>laptops</a:t>
            </a:r>
            <a:r>
              <a:rPr lang="el-GR" dirty="0"/>
              <a:t> </a:t>
            </a:r>
          </a:p>
          <a:p>
            <a:pPr lvl="1"/>
            <a:r>
              <a:rPr lang="en-US" dirty="0"/>
              <a:t>MacOS </a:t>
            </a:r>
            <a:r>
              <a:rPr lang="el-GR" dirty="0"/>
              <a:t>για προγραμματιστές – </a:t>
            </a:r>
            <a:r>
              <a:rPr lang="el-GR" dirty="0" err="1"/>
              <a:t>παρόμιο</a:t>
            </a:r>
            <a:r>
              <a:rPr lang="el-GR" dirty="0"/>
              <a:t> </a:t>
            </a:r>
            <a:r>
              <a:rPr lang="en-US" dirty="0"/>
              <a:t>Unix (</a:t>
            </a:r>
            <a:r>
              <a:rPr lang="el-GR" dirty="0"/>
              <a:t>σαν το </a:t>
            </a:r>
            <a:r>
              <a:rPr lang="en-US" dirty="0"/>
              <a:t>Linux) + </a:t>
            </a:r>
            <a:r>
              <a:rPr lang="el-GR" dirty="0"/>
              <a:t>λογισμικά σαν το </a:t>
            </a:r>
            <a:r>
              <a:rPr lang="en-US" dirty="0"/>
              <a:t>’Office’</a:t>
            </a:r>
            <a:endParaRPr lang="el-GR" dirty="0"/>
          </a:p>
          <a:p>
            <a:pPr lvl="1"/>
            <a:r>
              <a:rPr lang="en-US" dirty="0"/>
              <a:t>PC </a:t>
            </a:r>
            <a:r>
              <a:rPr lang="el-GR" dirty="0"/>
              <a:t>με </a:t>
            </a:r>
            <a:r>
              <a:rPr lang="en-US" dirty="0"/>
              <a:t>Windows</a:t>
            </a:r>
          </a:p>
          <a:p>
            <a:pPr lvl="1"/>
            <a:r>
              <a:rPr lang="en-US" dirty="0"/>
              <a:t>PC/laptops </a:t>
            </a:r>
            <a:r>
              <a:rPr lang="el-GR" dirty="0"/>
              <a:t>με </a:t>
            </a:r>
            <a:r>
              <a:rPr lang="en-US" dirty="0"/>
              <a:t>Linux</a:t>
            </a:r>
          </a:p>
          <a:p>
            <a:pPr lvl="1"/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D3A888-0488-3CB8-A06F-1D50DBFA7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042D4-A69B-E0FA-8120-4D66853BD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0F4AA0-EE5F-D6B1-8AF0-F318C70B0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49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443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8054032" cy="968152"/>
          </a:xfrm>
        </p:spPr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</a:rPr>
              <a:t>Χρήσεις Υπολογιστών στη ΦΥΕ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</a:rPr>
              <a:t>Καταγραφή δεδομένων</a:t>
            </a:r>
          </a:p>
          <a:p>
            <a:pPr lvl="1"/>
            <a:r>
              <a:rPr lang="en-US" dirty="0">
                <a:latin typeface="Lucida Grande" charset="0"/>
                <a:ea typeface="ＭＳ Ｐゴシック" charset="0"/>
              </a:rPr>
              <a:t>Data Acquisition (DAQ)</a:t>
            </a:r>
          </a:p>
          <a:p>
            <a:pPr lvl="1"/>
            <a:r>
              <a:rPr lang="el-GR" dirty="0">
                <a:latin typeface="Lucida Grande" charset="0"/>
                <a:ea typeface="ＭＳ Ｐゴシック" charset="0"/>
              </a:rPr>
              <a:t>Περιλαμβάνει</a:t>
            </a:r>
            <a:r>
              <a:rPr lang="en-US" dirty="0">
                <a:latin typeface="Lucida Grande" charset="0"/>
                <a:ea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</a:rPr>
              <a:t>την επιλογή</a:t>
            </a:r>
            <a:r>
              <a:rPr lang="en-US" dirty="0">
                <a:latin typeface="Lucida Grande" charset="0"/>
                <a:ea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</a:rPr>
              <a:t>συγκρούσεων</a:t>
            </a:r>
          </a:p>
          <a:p>
            <a:r>
              <a:rPr lang="el-GR" dirty="0">
                <a:latin typeface="Lucida Grande" charset="0"/>
                <a:ea typeface="ＭＳ Ｐゴシック" charset="0"/>
              </a:rPr>
              <a:t>Ανακατασκευή</a:t>
            </a:r>
            <a:r>
              <a:rPr lang="el-GR" dirty="0">
                <a:latin typeface="Tahoma" charset="0"/>
                <a:ea typeface="ＭＳ Ｐゴシック" charset="0"/>
              </a:rPr>
              <a:t> (reconstruction)</a:t>
            </a:r>
          </a:p>
          <a:p>
            <a:pPr lvl="2"/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Αμέσως (</a:t>
            </a:r>
            <a:r>
              <a:rPr lang="en-US" dirty="0">
                <a:latin typeface="Lucida Grande" charset="0"/>
                <a:ea typeface="ＭＳ Ｐゴシック" charset="0"/>
                <a:cs typeface="Lucida Grande" charset="0"/>
              </a:rPr>
              <a:t>online</a:t>
            </a:r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) ή αργότερα (</a:t>
            </a:r>
            <a:r>
              <a:rPr lang="en-US" dirty="0">
                <a:latin typeface="Lucida Grande" charset="0"/>
                <a:ea typeface="ＭＳ Ｐゴシック" charset="0"/>
                <a:cs typeface="Lucida Grande" charset="0"/>
              </a:rPr>
              <a:t>off-line</a:t>
            </a:r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)</a:t>
            </a:r>
          </a:p>
          <a:p>
            <a:r>
              <a:rPr lang="el-GR" dirty="0">
                <a:latin typeface="Lucida Grande" charset="0"/>
                <a:ea typeface="ＭＳ Ｐゴシック" charset="0"/>
              </a:rPr>
              <a:t>Προσομοίωση</a:t>
            </a:r>
            <a:r>
              <a:rPr lang="el-GR" dirty="0">
                <a:latin typeface="Tahoma" charset="0"/>
                <a:ea typeface="ＭＳ Ｐゴシック" charset="0"/>
              </a:rPr>
              <a:t> (simulation)</a:t>
            </a:r>
          </a:p>
          <a:p>
            <a:r>
              <a:rPr lang="el-GR" dirty="0">
                <a:latin typeface="Lucida Grande" charset="0"/>
                <a:ea typeface="ＭＳ Ｐゴシック" charset="0"/>
              </a:rPr>
              <a:t>Ανάλυση</a:t>
            </a:r>
            <a:r>
              <a:rPr lang="el-GR" dirty="0">
                <a:latin typeface="Tahoma" charset="0"/>
                <a:ea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</a:rPr>
              <a:t>δεδομένων</a:t>
            </a:r>
            <a:r>
              <a:rPr lang="el-GR" dirty="0">
                <a:latin typeface="Tahoma" charset="0"/>
                <a:ea typeface="ＭＳ Ｐゴシック" charset="0"/>
              </a:rPr>
              <a:t> (data analysis)</a:t>
            </a:r>
          </a:p>
          <a:p>
            <a:endParaRPr lang="el-GR" dirty="0">
              <a:latin typeface="Lucida Grande" charset="0"/>
              <a:ea typeface="ＭＳ Ｐゴシック" charset="0"/>
            </a:endParaRPr>
          </a:p>
          <a:p>
            <a:endParaRPr lang="el-GR" dirty="0">
              <a:latin typeface="Tahoma" charset="0"/>
              <a:ea typeface="ＭＳ Ｐゴシック" charset="0"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5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15786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F6FC8-2140-2A29-E7FF-BB13BBA30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Γλώσσες προγραμματισμού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0CFD6-AD12-CF8C-0E72-97BD2EE9FC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H" dirty="0"/>
              <a:t>C++ </a:t>
            </a:r>
            <a:r>
              <a:rPr lang="el-GR" dirty="0"/>
              <a:t>για τα κύρια τμήματα</a:t>
            </a:r>
          </a:p>
          <a:p>
            <a:pPr lvl="1"/>
            <a:r>
              <a:rPr lang="el-GR" dirty="0"/>
              <a:t>Τα πιο πολύπλοκα, όσα κάνουν πολύ δουλειά</a:t>
            </a:r>
          </a:p>
          <a:p>
            <a:r>
              <a:rPr lang="en-US" dirty="0"/>
              <a:t>Python</a:t>
            </a:r>
            <a:r>
              <a:rPr lang="el-GR" dirty="0"/>
              <a:t> – για ελαφριές ’</a:t>
            </a:r>
            <a:r>
              <a:rPr lang="el-GR" dirty="0" err="1"/>
              <a:t>δουλιές</a:t>
            </a:r>
            <a:r>
              <a:rPr lang="el-GR" dirty="0"/>
              <a:t>’ η ειδικές</a:t>
            </a:r>
          </a:p>
          <a:p>
            <a:pPr lvl="1"/>
            <a:r>
              <a:rPr lang="el-GR" dirty="0"/>
              <a:t>κ</a:t>
            </a:r>
            <a:r>
              <a:rPr lang="en-US" dirty="0" err="1"/>
              <a:t>ώ</a:t>
            </a:r>
            <a:r>
              <a:rPr lang="el-GR" dirty="0" err="1"/>
              <a:t>δικα</a:t>
            </a:r>
            <a:r>
              <a:rPr lang="el-GR" dirty="0"/>
              <a:t> που ενώνει, καθοδηγεί, </a:t>
            </a:r>
            <a:r>
              <a:rPr lang="el-GR" dirty="0" err="1"/>
              <a:t>επιλ</a:t>
            </a:r>
            <a:r>
              <a:rPr lang="en-US" dirty="0" err="1"/>
              <a:t>έ</a:t>
            </a:r>
            <a:r>
              <a:rPr lang="el-GR" dirty="0" err="1"/>
              <a:t>γει</a:t>
            </a:r>
            <a:endParaRPr lang="el-GR" dirty="0"/>
          </a:p>
          <a:p>
            <a:pPr lvl="1"/>
            <a:r>
              <a:rPr lang="el-GR" dirty="0"/>
              <a:t>ανάλυση δεδομένων, </a:t>
            </a:r>
            <a:r>
              <a:rPr lang="el-GR" dirty="0" err="1"/>
              <a:t>βαθειά</a:t>
            </a:r>
            <a:r>
              <a:rPr lang="el-GR" dirty="0"/>
              <a:t> μηχανική μάθηση</a:t>
            </a:r>
          </a:p>
          <a:p>
            <a:r>
              <a:rPr lang="en-US" dirty="0"/>
              <a:t>Java – </a:t>
            </a:r>
            <a:r>
              <a:rPr lang="el-GR" dirty="0"/>
              <a:t>αυτοματισμούς</a:t>
            </a:r>
            <a:r>
              <a:rPr lang="en-US" dirty="0"/>
              <a:t>, JavaScript - </a:t>
            </a:r>
            <a:r>
              <a:rPr lang="el-GR" dirty="0"/>
              <a:t>ιστό</a:t>
            </a:r>
          </a:p>
          <a:p>
            <a:r>
              <a:rPr lang="en-US" dirty="0"/>
              <a:t>CUDA – </a:t>
            </a:r>
            <a:r>
              <a:rPr lang="el-GR" dirty="0"/>
              <a:t>για </a:t>
            </a:r>
            <a:r>
              <a:rPr lang="el-GR" dirty="0" err="1"/>
              <a:t>προγραματισμό</a:t>
            </a:r>
            <a:r>
              <a:rPr lang="el-GR" dirty="0"/>
              <a:t> </a:t>
            </a:r>
            <a:r>
              <a:rPr lang="en-US" dirty="0"/>
              <a:t>GPU</a:t>
            </a:r>
          </a:p>
          <a:p>
            <a:r>
              <a:rPr lang="en-US" dirty="0"/>
              <a:t>Julia - </a:t>
            </a:r>
            <a:r>
              <a:rPr lang="el-GR" dirty="0"/>
              <a:t>πειραματικές χρήσεις</a:t>
            </a:r>
          </a:p>
          <a:p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B162B-6C96-2402-C575-DA19532AA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96FFA4-3B49-3340-A070-B221056DC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AE9A78-A977-5344-5FC8-5ADA1C6F5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50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81153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423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42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2A54EE9-5DF8-4C44-8F92-C75774F4895D}" type="slidenum">
              <a:rPr lang="en-US" sz="1400">
                <a:latin typeface="Arial" charset="0"/>
              </a:rPr>
              <a:pPr/>
              <a:t>51</a:t>
            </a:fld>
            <a:endParaRPr lang="en-US" sz="1400">
              <a:latin typeface="Arial" charset="0"/>
            </a:endParaRPr>
          </a:p>
        </p:txBody>
      </p:sp>
      <p:sp>
        <p:nvSpPr>
          <p:cNvPr id="142340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8054032" cy="1143000"/>
          </a:xfrm>
        </p:spPr>
        <p:txBody>
          <a:bodyPr/>
          <a:lstStyle/>
          <a:p>
            <a:pPr algn="ctr"/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Οι φυσικοί προγραμματίζουν</a:t>
            </a:r>
            <a:endParaRPr lang="en-GB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2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l-GR" sz="3000" dirty="0" err="1">
                <a:latin typeface="Lucida Grande" charset="0"/>
                <a:ea typeface="ＭＳ Ｐゴシック" charset="0"/>
                <a:cs typeface="Lucida Grande" charset="0"/>
              </a:rPr>
              <a:t>Ολη</a:t>
            </a:r>
            <a:r>
              <a:rPr lang="el-GR" sz="3000" dirty="0">
                <a:latin typeface="Lucida Grande" charset="0"/>
                <a:ea typeface="ＭＳ Ｐゴシック" charset="0"/>
                <a:cs typeface="Lucida Grande" charset="0"/>
              </a:rPr>
              <a:t> η ανάλυση μετρήσεων γίνεται με υπολογιστές</a:t>
            </a:r>
          </a:p>
          <a:p>
            <a:pPr>
              <a:lnSpc>
                <a:spcPct val="90000"/>
              </a:lnSpc>
            </a:pPr>
            <a:r>
              <a:rPr lang="el-GR" sz="3000" dirty="0">
                <a:latin typeface="Lucida Grande" charset="0"/>
                <a:ea typeface="ＭＳ Ｐゴシック" charset="0"/>
                <a:cs typeface="Lucida Grande" charset="0"/>
              </a:rPr>
              <a:t>Οι φυσικοί ΥΕ χρησιμοποιούν ειδικευμένα προγράμματα</a:t>
            </a:r>
          </a:p>
          <a:p>
            <a:pPr lvl="1">
              <a:lnSpc>
                <a:spcPct val="90000"/>
              </a:lnSpc>
            </a:pPr>
            <a:r>
              <a:rPr lang="el-GR" sz="2600" dirty="0">
                <a:latin typeface="Lucida Grande" charset="0"/>
                <a:ea typeface="ＭＳ Ｐゴシック" charset="0"/>
                <a:cs typeface="Lucida Grande" charset="0"/>
              </a:rPr>
              <a:t>Μερικοί γράφουν μεγάλες κομμάτια η πολλές υπορουτίνες (</a:t>
            </a:r>
            <a:r>
              <a:rPr lang="el-GR" sz="2600" dirty="0" err="1">
                <a:latin typeface="Lucida Grande" charset="0"/>
                <a:ea typeface="ＭＳ Ｐゴシック" charset="0"/>
                <a:cs typeface="Lucida Grande" charset="0"/>
              </a:rPr>
              <a:t>methods</a:t>
            </a:r>
            <a:r>
              <a:rPr lang="el-GR" sz="2600" dirty="0">
                <a:latin typeface="Lucida Grande" charset="0"/>
                <a:ea typeface="ＭＳ Ｐゴシック" charset="0"/>
                <a:cs typeface="Lucida Grande" charset="0"/>
              </a:rPr>
              <a:t>) σε C++, η άλλες γλώσσες πχ </a:t>
            </a:r>
            <a:r>
              <a:rPr lang="el-GR" sz="2600" dirty="0" err="1">
                <a:latin typeface="Lucida Grande" charset="0"/>
                <a:ea typeface="ＭＳ Ｐゴシック" charset="0"/>
                <a:cs typeface="Lucida Grande" charset="0"/>
              </a:rPr>
              <a:t>Python</a:t>
            </a:r>
            <a:endParaRPr lang="el-GR" sz="2600" dirty="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>
              <a:lnSpc>
                <a:spcPct val="90000"/>
              </a:lnSpc>
            </a:pPr>
            <a:r>
              <a:rPr lang="el-GR" sz="2600" dirty="0">
                <a:latin typeface="Lucida Grande" charset="0"/>
                <a:ea typeface="ＭＳ Ｐゴシック" charset="0"/>
                <a:cs typeface="Lucida Grande" charset="0"/>
              </a:rPr>
              <a:t>Οι περισσότεροι γράφουν μικρές </a:t>
            </a:r>
            <a:r>
              <a:rPr lang="el-GR" sz="2600" dirty="0" err="1">
                <a:latin typeface="Lucida Grande" charset="0"/>
                <a:ea typeface="ＭＳ Ｐゴシック" charset="0"/>
                <a:cs typeface="Lucida Grande" charset="0"/>
              </a:rPr>
              <a:t>Python</a:t>
            </a:r>
            <a:r>
              <a:rPr lang="el-GR" sz="2600" dirty="0">
                <a:latin typeface="Lucida Grande" charset="0"/>
                <a:ea typeface="ＭＳ Ｐゴシック" charset="0"/>
                <a:cs typeface="Lucida Grande" charset="0"/>
              </a:rPr>
              <a:t> υπορουτίνες, για τις δικές τους ανάγκες</a:t>
            </a:r>
          </a:p>
          <a:p>
            <a:pPr>
              <a:lnSpc>
                <a:spcPct val="90000"/>
              </a:lnSpc>
            </a:pPr>
            <a:r>
              <a:rPr lang="el-GR" sz="3000" dirty="0">
                <a:latin typeface="Lucida Grande" charset="0"/>
                <a:ea typeface="ＭＳ Ｐゴシック" charset="0"/>
                <a:cs typeface="Lucida Grande" charset="0"/>
              </a:rPr>
              <a:t>Όλοι χρησιμοποιούν λογισμικά ‘εργαλεία’ </a:t>
            </a:r>
          </a:p>
          <a:p>
            <a:pPr lvl="1">
              <a:lnSpc>
                <a:spcPct val="90000"/>
              </a:lnSpc>
            </a:pPr>
            <a:r>
              <a:rPr lang="el-GR" sz="2600" dirty="0">
                <a:latin typeface="Lucida Grande" charset="0"/>
                <a:ea typeface="ＭＳ Ｐゴシック" charset="0"/>
                <a:cs typeface="Lucida Grande" charset="0"/>
              </a:rPr>
              <a:t>για να δουν τις περιλήψεις των μετρήσεων</a:t>
            </a:r>
          </a:p>
        </p:txBody>
      </p: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Comic Sans MS" charset="0"/>
                <a:ea typeface="ＭＳ Ｐゴシック" charset="0"/>
                <a:cs typeface="ＭＳ Ｐゴシック" charset="0"/>
              </a:rPr>
              <a:t>Backup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 </a:t>
            </a:r>
            <a:endParaRPr lang="en-US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36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875" y="1284288"/>
            <a:ext cx="9128125" cy="52847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The LHC physics data analysis service distributed across the world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CERN, 11 large </a:t>
            </a:r>
            <a:r>
              <a:rPr lang="en-GB" sz="1800" i="1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Tier-1</a:t>
            </a:r>
            <a:r>
              <a:rPr lang="en-GB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 centres,</a:t>
            </a:r>
          </a:p>
          <a:p>
            <a:pPr lvl="1" eaLnBrk="1" hangingPunct="1">
              <a:lnSpc>
                <a:spcPct val="80000"/>
              </a:lnSpc>
              <a:buFont typeface="Wingdings" charset="0"/>
              <a:buNone/>
            </a:pPr>
            <a:r>
              <a:rPr lang="en-GB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	~ 140 active </a:t>
            </a:r>
            <a:r>
              <a:rPr lang="en-GB" sz="1800" i="1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Tier-2</a:t>
            </a:r>
            <a:r>
              <a:rPr lang="en-GB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 centres</a:t>
            </a:r>
            <a:endParaRPr lang="en-US" sz="1800">
              <a:solidFill>
                <a:srgbClr val="333399"/>
              </a:solidFill>
              <a:latin typeface="Comic Sans MS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>
                <a:latin typeface="Comic Sans MS" charset="0"/>
                <a:ea typeface="ＭＳ Ｐゴシック" charset="0"/>
                <a:cs typeface="ＭＳ Ｐゴシック" charset="0"/>
              </a:rPr>
              <a:t>Status in May 2007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Established the 10 Gigabit/sec </a:t>
            </a:r>
            <a:b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</a:b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optical network that interlinks </a:t>
            </a:r>
            <a:b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</a:b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CERN and the Tier-1 centres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Demonstrated data distribution </a:t>
            </a:r>
            <a:b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</a:b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from CERN to the Tier-1 centres </a:t>
            </a:r>
            <a:b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</a:b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at 1.3 GByte/sec – the rate that will be needed in 2008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ATLAS and CMS can each transfer 1 PetaByte of data per month between their computing centres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Running ~2 million jobs each month across the grid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The distributed grid operation, set up during 2005, has reached maturity, with responsibility shared across 7 sites in Europe, the US and Asia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End-user analysis tools enabling </a:t>
            </a:r>
            <a:r>
              <a:rPr lang="ja-JP" alt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“</a:t>
            </a:r>
            <a:r>
              <a:rPr lang="en-US" altLang="ja-JP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real physicists</a:t>
            </a:r>
            <a:r>
              <a:rPr lang="ja-JP" alt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”</a:t>
            </a:r>
            <a:r>
              <a:rPr lang="en-US" altLang="ja-JP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 to profit from this worldwide data-intensive computing environment</a:t>
            </a:r>
            <a:endParaRPr lang="en-US" sz="1800">
              <a:solidFill>
                <a:srgbClr val="333399"/>
              </a:solidFill>
              <a:latin typeface="Comic Sans MS" charset="0"/>
              <a:ea typeface="ＭＳ Ｐゴシック" charset="0"/>
            </a:endParaRPr>
          </a:p>
        </p:txBody>
      </p:sp>
      <p:grpSp>
        <p:nvGrpSpPr>
          <p:cNvPr id="146434" name="Group 3"/>
          <p:cNvGrpSpPr>
            <a:grpSpLocks/>
          </p:cNvGrpSpPr>
          <p:nvPr/>
        </p:nvGrpSpPr>
        <p:grpSpPr bwMode="auto">
          <a:xfrm>
            <a:off x="211138" y="304800"/>
            <a:ext cx="844550" cy="912813"/>
            <a:chOff x="1344" y="385"/>
            <a:chExt cx="576" cy="575"/>
          </a:xfrm>
        </p:grpSpPr>
        <p:pic>
          <p:nvPicPr>
            <p:cNvPr id="146440" name="Picture 4" descr="CLGlogo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6441" name="Text Box 5"/>
            <p:cNvSpPr txBox="1">
              <a:spLocks noChangeAspect="1" noChangeArrowheads="1"/>
            </p:cNvSpPr>
            <p:nvPr/>
          </p:nvSpPr>
          <p:spPr bwMode="auto">
            <a:xfrm>
              <a:off x="1471" y="577"/>
              <a:ext cx="349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latin typeface="Comic Sans MS" charset="0"/>
                  <a:cs typeface="Times New Roman" charset="0"/>
                </a:rPr>
                <a:t>LCG</a:t>
              </a:r>
            </a:p>
          </p:txBody>
        </p:sp>
      </p:grpSp>
      <p:pic>
        <p:nvPicPr>
          <p:cNvPr id="146435" name="Picture 6" descr="osg+egee_sites_in LC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94"/>
          <a:stretch>
            <a:fillRect/>
          </a:stretch>
        </p:blipFill>
        <p:spPr bwMode="auto">
          <a:xfrm>
            <a:off x="4689475" y="1611313"/>
            <a:ext cx="4427538" cy="198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436" name="Rectangle 7"/>
          <p:cNvSpPr>
            <a:spLocks noGrp="1" noChangeArrowheads="1"/>
          </p:cNvSpPr>
          <p:nvPr>
            <p:ph type="title"/>
          </p:nvPr>
        </p:nvSpPr>
        <p:spPr>
          <a:xfrm>
            <a:off x="1055688" y="290513"/>
            <a:ext cx="7032625" cy="838200"/>
          </a:xfrm>
        </p:spPr>
        <p:txBody>
          <a:bodyPr/>
          <a:lstStyle/>
          <a:p>
            <a:pPr eaLnBrk="1" hangingPunct="1"/>
            <a:r>
              <a:rPr lang="en-GB" sz="2800">
                <a:latin typeface="Comic Sans MS" charset="0"/>
                <a:ea typeface="ＭＳ Ｐゴシック" charset="0"/>
                <a:cs typeface="ＭＳ Ｐゴシック" charset="0"/>
              </a:rPr>
              <a:t>The Worldwide LHC Computing Grid</a:t>
            </a:r>
            <a:endParaRPr lang="en-US" sz="28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6437" name="Freeform 8"/>
          <p:cNvSpPr>
            <a:spLocks/>
          </p:cNvSpPr>
          <p:nvPr/>
        </p:nvSpPr>
        <p:spPr bwMode="auto">
          <a:xfrm>
            <a:off x="4643438" y="1557338"/>
            <a:ext cx="1223962" cy="1433512"/>
          </a:xfrm>
          <a:custGeom>
            <a:avLst/>
            <a:gdLst>
              <a:gd name="T0" fmla="*/ 0 w 771"/>
              <a:gd name="T1" fmla="*/ 2147483647 h 903"/>
              <a:gd name="T2" fmla="*/ 0 w 771"/>
              <a:gd name="T3" fmla="*/ 0 h 903"/>
              <a:gd name="T4" fmla="*/ 2147483647 w 771"/>
              <a:gd name="T5" fmla="*/ 0 h 903"/>
              <a:gd name="T6" fmla="*/ 2147483647 w 771"/>
              <a:gd name="T7" fmla="*/ 2147483647 h 903"/>
              <a:gd name="T8" fmla="*/ 2147483647 w 771"/>
              <a:gd name="T9" fmla="*/ 2147483647 h 903"/>
              <a:gd name="T10" fmla="*/ 2147483647 w 771"/>
              <a:gd name="T11" fmla="*/ 2147483647 h 903"/>
              <a:gd name="T12" fmla="*/ 2147483647 w 771"/>
              <a:gd name="T13" fmla="*/ 2147483647 h 903"/>
              <a:gd name="T14" fmla="*/ 2147483647 w 771"/>
              <a:gd name="T15" fmla="*/ 2147483647 h 903"/>
              <a:gd name="T16" fmla="*/ 2147483647 w 771"/>
              <a:gd name="T17" fmla="*/ 2147483647 h 903"/>
              <a:gd name="T18" fmla="*/ 2147483647 w 771"/>
              <a:gd name="T19" fmla="*/ 2147483647 h 903"/>
              <a:gd name="T20" fmla="*/ 0 w 771"/>
              <a:gd name="T21" fmla="*/ 2147483647 h 9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771"/>
              <a:gd name="T34" fmla="*/ 0 h 903"/>
              <a:gd name="T35" fmla="*/ 771 w 771"/>
              <a:gd name="T36" fmla="*/ 903 h 90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771" h="903">
                <a:moveTo>
                  <a:pt x="0" y="861"/>
                </a:moveTo>
                <a:lnTo>
                  <a:pt x="0" y="0"/>
                </a:lnTo>
                <a:lnTo>
                  <a:pt x="771" y="0"/>
                </a:lnTo>
                <a:lnTo>
                  <a:pt x="666" y="30"/>
                </a:lnTo>
                <a:lnTo>
                  <a:pt x="495" y="129"/>
                </a:lnTo>
                <a:lnTo>
                  <a:pt x="387" y="207"/>
                </a:lnTo>
                <a:lnTo>
                  <a:pt x="246" y="324"/>
                </a:lnTo>
                <a:lnTo>
                  <a:pt x="108" y="549"/>
                </a:lnTo>
                <a:lnTo>
                  <a:pt x="60" y="771"/>
                </a:lnTo>
                <a:lnTo>
                  <a:pt x="57" y="903"/>
                </a:lnTo>
                <a:lnTo>
                  <a:pt x="0" y="8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438" name="Freeform 9"/>
          <p:cNvSpPr>
            <a:spLocks/>
          </p:cNvSpPr>
          <p:nvPr/>
        </p:nvSpPr>
        <p:spPr bwMode="auto">
          <a:xfrm>
            <a:off x="7904163" y="1557338"/>
            <a:ext cx="1239837" cy="1304925"/>
          </a:xfrm>
          <a:custGeom>
            <a:avLst/>
            <a:gdLst>
              <a:gd name="T0" fmla="*/ 2147483647 w 781"/>
              <a:gd name="T1" fmla="*/ 2147483647 h 822"/>
              <a:gd name="T2" fmla="*/ 2147483647 w 781"/>
              <a:gd name="T3" fmla="*/ 2147483647 h 822"/>
              <a:gd name="T4" fmla="*/ 2147483647 w 781"/>
              <a:gd name="T5" fmla="*/ 2147483647 h 822"/>
              <a:gd name="T6" fmla="*/ 2147483647 w 781"/>
              <a:gd name="T7" fmla="*/ 2147483647 h 822"/>
              <a:gd name="T8" fmla="*/ 2147483647 w 781"/>
              <a:gd name="T9" fmla="*/ 2147483647 h 822"/>
              <a:gd name="T10" fmla="*/ 2147483647 w 781"/>
              <a:gd name="T11" fmla="*/ 2147483647 h 822"/>
              <a:gd name="T12" fmla="*/ 2147483647 w 781"/>
              <a:gd name="T13" fmla="*/ 2147483647 h 822"/>
              <a:gd name="T14" fmla="*/ 2147483647 w 781"/>
              <a:gd name="T15" fmla="*/ 2147483647 h 822"/>
              <a:gd name="T16" fmla="*/ 2147483647 w 781"/>
              <a:gd name="T17" fmla="*/ 2147483647 h 822"/>
              <a:gd name="T18" fmla="*/ 0 w 781"/>
              <a:gd name="T19" fmla="*/ 0 h 822"/>
              <a:gd name="T20" fmla="*/ 2147483647 w 781"/>
              <a:gd name="T21" fmla="*/ 0 h 822"/>
              <a:gd name="T22" fmla="*/ 2147483647 w 781"/>
              <a:gd name="T23" fmla="*/ 2147483647 h 8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81"/>
              <a:gd name="T37" fmla="*/ 0 h 822"/>
              <a:gd name="T38" fmla="*/ 781 w 781"/>
              <a:gd name="T39" fmla="*/ 822 h 8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81" h="822">
                <a:moveTo>
                  <a:pt x="781" y="822"/>
                </a:moveTo>
                <a:lnTo>
                  <a:pt x="742" y="819"/>
                </a:lnTo>
                <a:lnTo>
                  <a:pt x="709" y="588"/>
                </a:lnTo>
                <a:lnTo>
                  <a:pt x="634" y="420"/>
                </a:lnTo>
                <a:lnTo>
                  <a:pt x="544" y="317"/>
                </a:lnTo>
                <a:lnTo>
                  <a:pt x="453" y="226"/>
                </a:lnTo>
                <a:lnTo>
                  <a:pt x="355" y="153"/>
                </a:lnTo>
                <a:lnTo>
                  <a:pt x="217" y="78"/>
                </a:lnTo>
                <a:lnTo>
                  <a:pt x="52" y="33"/>
                </a:lnTo>
                <a:lnTo>
                  <a:pt x="0" y="0"/>
                </a:lnTo>
                <a:lnTo>
                  <a:pt x="771" y="0"/>
                </a:lnTo>
                <a:lnTo>
                  <a:pt x="781" y="8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439" name="Slide Number Placeholder 9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/>
              <a:t>les robertson - cern-it-</a:t>
            </a:r>
            <a:fld id="{50B00DD7-6BCC-F540-9177-30829F48E0DF}" type="slidenum">
              <a:rPr lang="en-US" sz="1000"/>
              <a:pPr/>
              <a:t>53</a:t>
            </a:fld>
            <a:endParaRPr lang="en-US" sz="1000"/>
          </a:p>
        </p:txBody>
      </p:sp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Arial Black" charset="0"/>
                <a:ea typeface="ＭＳ Ｐゴシック" charset="0"/>
                <a:cs typeface="ＭＳ Ｐゴシック" charset="0"/>
              </a:rPr>
              <a:t>Backup</a:t>
            </a:r>
          </a:p>
        </p:txBody>
      </p:sp>
      <p:sp>
        <p:nvSpPr>
          <p:cNvPr id="14745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r>
              <a:rPr lang="en-US">
                <a:latin typeface="Arial Black" charset="0"/>
                <a:ea typeface="ＭＳ Ｐゴシック" charset="0"/>
                <a:cs typeface="ＭＳ Ｐゴシック" charset="0"/>
              </a:rPr>
              <a:t>More on simulation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pic>
        <p:nvPicPr>
          <p:cNvPr id="21506" name="proton_1EeV-1.mov" descr="/Users/japost/Documents/Dropbox/Public/Talks/High School Teachers/Προσομοιωση-στη-ΦΥΕ-και-αλλου-minimal.ppt_media/proton_1EeV-1.mo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-457200"/>
            <a:ext cx="7280910" cy="7280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3"/>
          <p:cNvSpPr>
            <a:spLocks/>
          </p:cNvSpPr>
          <p:nvPr/>
        </p:nvSpPr>
        <p:spPr bwMode="auto">
          <a:xfrm>
            <a:off x="7220903" y="3234690"/>
            <a:ext cx="212598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500"/>
              <a:t>From:</a:t>
            </a:r>
          </a:p>
          <a:p>
            <a:r>
              <a:rPr lang="en-US" sz="2500"/>
              <a:t>Cosmus</a:t>
            </a:r>
          </a:p>
          <a:p>
            <a:r>
              <a:rPr lang="en-US" sz="2500"/>
              <a:t>Project,</a:t>
            </a:r>
          </a:p>
          <a:p>
            <a:endParaRPr lang="en-US" sz="2500"/>
          </a:p>
          <a:p>
            <a:r>
              <a:rPr lang="en-US" sz="2500"/>
              <a:t>AIRES </a:t>
            </a:r>
          </a:p>
          <a:p>
            <a:r>
              <a:rPr lang="en-US" sz="2500"/>
              <a:t>Project,</a:t>
            </a:r>
          </a:p>
          <a:p>
            <a:endParaRPr lang="en-US" sz="2500"/>
          </a:p>
          <a:p>
            <a:r>
              <a:rPr lang="en-US" sz="2500"/>
              <a:t>Sergio </a:t>
            </a:r>
          </a:p>
          <a:p>
            <a:r>
              <a:rPr lang="en-US" sz="2500"/>
              <a:t>Sciutto</a:t>
            </a:r>
          </a:p>
          <a:p>
            <a:endParaRPr lang="en-US">
              <a:solidFill>
                <a:schemeClr val="tx1"/>
              </a:solidFill>
              <a:ea typeface="ＭＳ Ｐゴシック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FBB78A-B41A-375C-B150-8AF13427D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36A27F-0D24-695E-1A9F-EC31A8136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FEC007-2B93-1A0C-6A6C-AAFC93E01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55</a:t>
            </a:fld>
            <a:endParaRPr lang="en-US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883" fill="hold"/>
                                        <p:tgtEl>
                                          <p:spTgt spid="215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150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5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15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6"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49506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4950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A878058-6896-B346-976E-3190C21FD8F2}" type="slidenum">
              <a:rPr lang="en-US" sz="1400">
                <a:latin typeface="Arial" charset="0"/>
              </a:rPr>
              <a:pPr/>
              <a:t>56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49508" name="Freeform 2"/>
          <p:cNvSpPr>
            <a:spLocks/>
          </p:cNvSpPr>
          <p:nvPr/>
        </p:nvSpPr>
        <p:spPr bwMode="auto">
          <a:xfrm>
            <a:off x="6248400" y="609600"/>
            <a:ext cx="2820988" cy="5106988"/>
          </a:xfrm>
          <a:custGeom>
            <a:avLst/>
            <a:gdLst>
              <a:gd name="T0" fmla="*/ 0 w 1777"/>
              <a:gd name="T1" fmla="*/ 2147483647 h 3217"/>
              <a:gd name="T2" fmla="*/ 0 w 1777"/>
              <a:gd name="T3" fmla="*/ 2147483647 h 3217"/>
              <a:gd name="T4" fmla="*/ 2147483647 w 1777"/>
              <a:gd name="T5" fmla="*/ 2147483647 h 3217"/>
              <a:gd name="T6" fmla="*/ 2147483647 w 1777"/>
              <a:gd name="T7" fmla="*/ 2147483647 h 3217"/>
              <a:gd name="T8" fmla="*/ 2147483647 w 1777"/>
              <a:gd name="T9" fmla="*/ 2147483647 h 3217"/>
              <a:gd name="T10" fmla="*/ 2147483647 w 1777"/>
              <a:gd name="T11" fmla="*/ 0 h 3217"/>
              <a:gd name="T12" fmla="*/ 0 w 1777"/>
              <a:gd name="T13" fmla="*/ 2147483647 h 321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77"/>
              <a:gd name="T22" fmla="*/ 0 h 3217"/>
              <a:gd name="T23" fmla="*/ 1777 w 1777"/>
              <a:gd name="T24" fmla="*/ 3217 h 321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77" h="3217">
                <a:moveTo>
                  <a:pt x="0" y="48"/>
                </a:moveTo>
                <a:lnTo>
                  <a:pt x="0" y="1920"/>
                </a:lnTo>
                <a:lnTo>
                  <a:pt x="816" y="1920"/>
                </a:lnTo>
                <a:lnTo>
                  <a:pt x="816" y="3216"/>
                </a:lnTo>
                <a:lnTo>
                  <a:pt x="1776" y="3120"/>
                </a:lnTo>
                <a:lnTo>
                  <a:pt x="1776" y="0"/>
                </a:lnTo>
                <a:lnTo>
                  <a:pt x="0" y="48"/>
                </a:lnTo>
              </a:path>
            </a:pathLst>
          </a:custGeom>
          <a:solidFill>
            <a:srgbClr val="0471DB"/>
          </a:solidFill>
          <a:ln w="12700" cap="rnd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0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14951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828800"/>
            <a:ext cx="3810000" cy="4114800"/>
          </a:xfrm>
          <a:noFill/>
        </p:spPr>
        <p:txBody>
          <a:bodyPr lIns="92075" tIns="46038" rIns="92075" bIns="46038"/>
          <a:lstStyle/>
          <a:p>
            <a:pPr>
              <a:buFont typeface="Monotype Sorts" charset="0"/>
              <a:buNone/>
            </a:pPr>
            <a:r>
              <a:rPr lang="en-GB">
                <a:solidFill>
                  <a:srgbClr val="FF6600"/>
                </a:solidFill>
                <a:latin typeface="Tahoma" charset="0"/>
                <a:ea typeface="ＭＳ Ｐゴシック" charset="0"/>
                <a:cs typeface="ＭＳ Ｐゴシック" charset="0"/>
              </a:rPr>
              <a:t>Describes a Detector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Hierarchy of volumes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Many volumes repeat</a:t>
            </a:r>
          </a:p>
          <a:p>
            <a:pPr lvl="1"/>
            <a:r>
              <a:rPr lang="en-GB" sz="2000">
                <a:latin typeface="Tahoma" charset="0"/>
                <a:ea typeface="ＭＳ Ｐゴシック" charset="0"/>
              </a:rPr>
              <a:t>Volume &amp; sub-tree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Up to millions of volumes for LHC era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Import detectors from CAD systems</a:t>
            </a:r>
            <a:endParaRPr lang="en-GB">
              <a:latin typeface="Tahoma" charset="0"/>
              <a:ea typeface="ＭＳ Ｐゴシック" charset="0"/>
              <a:cs typeface="ＭＳ Ｐゴシック" charset="0"/>
            </a:endParaRPr>
          </a:p>
          <a:p>
            <a:endParaRPr lang="en-GB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9511" name="Line 5"/>
          <p:cNvSpPr>
            <a:spLocks noChangeShapeType="1"/>
          </p:cNvSpPr>
          <p:nvPr/>
        </p:nvSpPr>
        <p:spPr bwMode="auto">
          <a:xfrm>
            <a:off x="7772400" y="2057400"/>
            <a:ext cx="152400" cy="2590800"/>
          </a:xfrm>
          <a:prstGeom prst="line">
            <a:avLst/>
          </a:prstGeom>
          <a:noFill/>
          <a:ln w="50800">
            <a:solidFill>
              <a:schemeClr val="bg2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49512" name="Picture 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654550"/>
            <a:ext cx="939800" cy="933450"/>
          </a:xfrm>
          <a:prstGeom prst="rect">
            <a:avLst/>
          </a:prstGeom>
          <a:noFill/>
          <a:ln w="12700">
            <a:solidFill>
              <a:srgbClr val="1C113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9513" name="Rectangle 7"/>
          <p:cNvSpPr>
            <a:spLocks noChangeArrowheads="1"/>
          </p:cNvSpPr>
          <p:nvPr/>
        </p:nvSpPr>
        <p:spPr bwMode="auto">
          <a:xfrm rot="1860000">
            <a:off x="7848600" y="1219200"/>
            <a:ext cx="1066800" cy="838200"/>
          </a:xfrm>
          <a:prstGeom prst="rect">
            <a:avLst/>
          </a:prstGeom>
          <a:solidFill>
            <a:srgbClr val="0CE01B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9514" name="Freeform 8"/>
          <p:cNvSpPr>
            <a:spLocks/>
          </p:cNvSpPr>
          <p:nvPr/>
        </p:nvSpPr>
        <p:spPr bwMode="auto">
          <a:xfrm>
            <a:off x="6705600" y="2493963"/>
            <a:ext cx="725488" cy="711200"/>
          </a:xfrm>
          <a:custGeom>
            <a:avLst/>
            <a:gdLst>
              <a:gd name="T0" fmla="*/ 0 w 457"/>
              <a:gd name="T1" fmla="*/ 2147483647 h 448"/>
              <a:gd name="T2" fmla="*/ 2147483647 w 457"/>
              <a:gd name="T3" fmla="*/ 2147483647 h 448"/>
              <a:gd name="T4" fmla="*/ 2147483647 w 457"/>
              <a:gd name="T5" fmla="*/ 2147483647 h 448"/>
              <a:gd name="T6" fmla="*/ 2147483647 w 457"/>
              <a:gd name="T7" fmla="*/ 2147483647 h 448"/>
              <a:gd name="T8" fmla="*/ 2147483647 w 457"/>
              <a:gd name="T9" fmla="*/ 2147483647 h 448"/>
              <a:gd name="T10" fmla="*/ 2147483647 w 457"/>
              <a:gd name="T11" fmla="*/ 0 h 448"/>
              <a:gd name="T12" fmla="*/ 2147483647 w 457"/>
              <a:gd name="T13" fmla="*/ 2147483647 h 448"/>
              <a:gd name="T14" fmla="*/ 2147483647 w 457"/>
              <a:gd name="T15" fmla="*/ 2147483647 h 448"/>
              <a:gd name="T16" fmla="*/ 2147483647 w 457"/>
              <a:gd name="T17" fmla="*/ 2147483647 h 448"/>
              <a:gd name="T18" fmla="*/ 2147483647 w 457"/>
              <a:gd name="T19" fmla="*/ 2147483647 h 448"/>
              <a:gd name="T20" fmla="*/ 2147483647 w 457"/>
              <a:gd name="T21" fmla="*/ 2147483647 h 448"/>
              <a:gd name="T22" fmla="*/ 2147483647 w 457"/>
              <a:gd name="T23" fmla="*/ 2147483647 h 448"/>
              <a:gd name="T24" fmla="*/ 2147483647 w 457"/>
              <a:gd name="T25" fmla="*/ 2147483647 h 448"/>
              <a:gd name="T26" fmla="*/ 2147483647 w 457"/>
              <a:gd name="T27" fmla="*/ 2147483647 h 448"/>
              <a:gd name="T28" fmla="*/ 2147483647 w 457"/>
              <a:gd name="T29" fmla="*/ 2147483647 h 448"/>
              <a:gd name="T30" fmla="*/ 2147483647 w 457"/>
              <a:gd name="T31" fmla="*/ 2147483647 h 448"/>
              <a:gd name="T32" fmla="*/ 2147483647 w 457"/>
              <a:gd name="T33" fmla="*/ 2147483647 h 448"/>
              <a:gd name="T34" fmla="*/ 2147483647 w 457"/>
              <a:gd name="T35" fmla="*/ 2147483647 h 448"/>
              <a:gd name="T36" fmla="*/ 2147483647 w 457"/>
              <a:gd name="T37" fmla="*/ 2147483647 h 448"/>
              <a:gd name="T38" fmla="*/ 2147483647 w 457"/>
              <a:gd name="T39" fmla="*/ 2147483647 h 448"/>
              <a:gd name="T40" fmla="*/ 2147483647 w 457"/>
              <a:gd name="T41" fmla="*/ 2147483647 h 448"/>
              <a:gd name="T42" fmla="*/ 2147483647 w 457"/>
              <a:gd name="T43" fmla="*/ 2147483647 h 448"/>
              <a:gd name="T44" fmla="*/ 2147483647 w 457"/>
              <a:gd name="T45" fmla="*/ 2147483647 h 448"/>
              <a:gd name="T46" fmla="*/ 2147483647 w 457"/>
              <a:gd name="T47" fmla="*/ 2147483647 h 448"/>
              <a:gd name="T48" fmla="*/ 2147483647 w 457"/>
              <a:gd name="T49" fmla="*/ 2147483647 h 448"/>
              <a:gd name="T50" fmla="*/ 2147483647 w 457"/>
              <a:gd name="T51" fmla="*/ 2147483647 h 448"/>
              <a:gd name="T52" fmla="*/ 2147483647 w 457"/>
              <a:gd name="T53" fmla="*/ 2147483647 h 448"/>
              <a:gd name="T54" fmla="*/ 2147483647 w 457"/>
              <a:gd name="T55" fmla="*/ 2147483647 h 448"/>
              <a:gd name="T56" fmla="*/ 2147483647 w 457"/>
              <a:gd name="T57" fmla="*/ 2147483647 h 448"/>
              <a:gd name="T58" fmla="*/ 2147483647 w 457"/>
              <a:gd name="T59" fmla="*/ 2147483647 h 448"/>
              <a:gd name="T60" fmla="*/ 2147483647 w 457"/>
              <a:gd name="T61" fmla="*/ 2147483647 h 448"/>
              <a:gd name="T62" fmla="*/ 2147483647 w 457"/>
              <a:gd name="T63" fmla="*/ 2147483647 h 448"/>
              <a:gd name="T64" fmla="*/ 2147483647 w 457"/>
              <a:gd name="T65" fmla="*/ 2147483647 h 448"/>
              <a:gd name="T66" fmla="*/ 2147483647 w 457"/>
              <a:gd name="T67" fmla="*/ 2147483647 h 448"/>
              <a:gd name="T68" fmla="*/ 2147483647 w 457"/>
              <a:gd name="T69" fmla="*/ 2147483647 h 448"/>
              <a:gd name="T70" fmla="*/ 2147483647 w 457"/>
              <a:gd name="T71" fmla="*/ 2147483647 h 448"/>
              <a:gd name="T72" fmla="*/ 0 w 457"/>
              <a:gd name="T73" fmla="*/ 2147483647 h 4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57"/>
              <a:gd name="T112" fmla="*/ 0 h 448"/>
              <a:gd name="T113" fmla="*/ 457 w 457"/>
              <a:gd name="T114" fmla="*/ 448 h 4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57" h="448">
                <a:moveTo>
                  <a:pt x="0" y="13"/>
                </a:moveTo>
                <a:lnTo>
                  <a:pt x="74" y="33"/>
                </a:lnTo>
                <a:lnTo>
                  <a:pt x="161" y="22"/>
                </a:lnTo>
                <a:lnTo>
                  <a:pt x="227" y="22"/>
                </a:lnTo>
                <a:lnTo>
                  <a:pt x="292" y="11"/>
                </a:lnTo>
                <a:lnTo>
                  <a:pt x="380" y="0"/>
                </a:lnTo>
                <a:lnTo>
                  <a:pt x="391" y="33"/>
                </a:lnTo>
                <a:lnTo>
                  <a:pt x="401" y="98"/>
                </a:lnTo>
                <a:lnTo>
                  <a:pt x="401" y="164"/>
                </a:lnTo>
                <a:lnTo>
                  <a:pt x="412" y="251"/>
                </a:lnTo>
                <a:lnTo>
                  <a:pt x="423" y="294"/>
                </a:lnTo>
                <a:lnTo>
                  <a:pt x="434" y="327"/>
                </a:lnTo>
                <a:lnTo>
                  <a:pt x="434" y="360"/>
                </a:lnTo>
                <a:lnTo>
                  <a:pt x="445" y="393"/>
                </a:lnTo>
                <a:lnTo>
                  <a:pt x="456" y="425"/>
                </a:lnTo>
                <a:lnTo>
                  <a:pt x="423" y="436"/>
                </a:lnTo>
                <a:lnTo>
                  <a:pt x="391" y="436"/>
                </a:lnTo>
                <a:lnTo>
                  <a:pt x="347" y="436"/>
                </a:lnTo>
                <a:lnTo>
                  <a:pt x="303" y="436"/>
                </a:lnTo>
                <a:lnTo>
                  <a:pt x="260" y="436"/>
                </a:lnTo>
                <a:lnTo>
                  <a:pt x="227" y="436"/>
                </a:lnTo>
                <a:lnTo>
                  <a:pt x="161" y="436"/>
                </a:lnTo>
                <a:lnTo>
                  <a:pt x="74" y="447"/>
                </a:lnTo>
                <a:lnTo>
                  <a:pt x="41" y="447"/>
                </a:lnTo>
                <a:lnTo>
                  <a:pt x="31" y="414"/>
                </a:lnTo>
                <a:lnTo>
                  <a:pt x="31" y="371"/>
                </a:lnTo>
                <a:lnTo>
                  <a:pt x="41" y="338"/>
                </a:lnTo>
                <a:lnTo>
                  <a:pt x="52" y="305"/>
                </a:lnTo>
                <a:lnTo>
                  <a:pt x="63" y="273"/>
                </a:lnTo>
                <a:lnTo>
                  <a:pt x="85" y="240"/>
                </a:lnTo>
                <a:lnTo>
                  <a:pt x="118" y="229"/>
                </a:lnTo>
                <a:lnTo>
                  <a:pt x="85" y="196"/>
                </a:lnTo>
                <a:lnTo>
                  <a:pt x="74" y="164"/>
                </a:lnTo>
                <a:lnTo>
                  <a:pt x="41" y="142"/>
                </a:lnTo>
                <a:lnTo>
                  <a:pt x="20" y="109"/>
                </a:lnTo>
                <a:lnTo>
                  <a:pt x="9" y="76"/>
                </a:lnTo>
                <a:lnTo>
                  <a:pt x="0" y="13"/>
                </a:lnTo>
              </a:path>
            </a:pathLst>
          </a:custGeom>
          <a:solidFill>
            <a:srgbClr val="FF33FF"/>
          </a:solidFill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9515" name="Freeform 9"/>
          <p:cNvSpPr>
            <a:spLocks/>
          </p:cNvSpPr>
          <p:nvPr/>
        </p:nvSpPr>
        <p:spPr bwMode="auto">
          <a:xfrm>
            <a:off x="7924800" y="2493963"/>
            <a:ext cx="915988" cy="936625"/>
          </a:xfrm>
          <a:custGeom>
            <a:avLst/>
            <a:gdLst>
              <a:gd name="T0" fmla="*/ 2147483647 w 577"/>
              <a:gd name="T1" fmla="*/ 0 h 590"/>
              <a:gd name="T2" fmla="*/ 0 w 577"/>
              <a:gd name="T3" fmla="*/ 2147483647 h 590"/>
              <a:gd name="T4" fmla="*/ 2147483647 w 577"/>
              <a:gd name="T5" fmla="*/ 2147483647 h 590"/>
              <a:gd name="T6" fmla="*/ 2147483647 w 577"/>
              <a:gd name="T7" fmla="*/ 2147483647 h 590"/>
              <a:gd name="T8" fmla="*/ 2147483647 w 577"/>
              <a:gd name="T9" fmla="*/ 2147483647 h 590"/>
              <a:gd name="T10" fmla="*/ 2147483647 w 577"/>
              <a:gd name="T11" fmla="*/ 0 h 5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77"/>
              <a:gd name="T19" fmla="*/ 0 h 590"/>
              <a:gd name="T20" fmla="*/ 577 w 577"/>
              <a:gd name="T21" fmla="*/ 590 h 5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77" h="590">
                <a:moveTo>
                  <a:pt x="288" y="0"/>
                </a:moveTo>
                <a:lnTo>
                  <a:pt x="0" y="225"/>
                </a:lnTo>
                <a:lnTo>
                  <a:pt x="112" y="589"/>
                </a:lnTo>
                <a:lnTo>
                  <a:pt x="464" y="589"/>
                </a:lnTo>
                <a:lnTo>
                  <a:pt x="576" y="225"/>
                </a:lnTo>
                <a:lnTo>
                  <a:pt x="288" y="0"/>
                </a:lnTo>
              </a:path>
            </a:pathLst>
          </a:custGeom>
          <a:solidFill>
            <a:srgbClr val="E3AA1B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16" name="Oval 10"/>
          <p:cNvSpPr>
            <a:spLocks noChangeArrowheads="1"/>
          </p:cNvSpPr>
          <p:nvPr/>
        </p:nvSpPr>
        <p:spPr bwMode="auto">
          <a:xfrm>
            <a:off x="6864350" y="692150"/>
            <a:ext cx="749300" cy="749300"/>
          </a:xfrm>
          <a:prstGeom prst="ellips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17" name="Oval 11"/>
          <p:cNvSpPr>
            <a:spLocks noChangeArrowheads="1"/>
          </p:cNvSpPr>
          <p:nvPr/>
        </p:nvSpPr>
        <p:spPr bwMode="auto">
          <a:xfrm>
            <a:off x="6407150" y="1835150"/>
            <a:ext cx="673100" cy="673100"/>
          </a:xfrm>
          <a:prstGeom prst="ellips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18" name="Line 12"/>
          <p:cNvSpPr>
            <a:spLocks noChangeShapeType="1"/>
          </p:cNvSpPr>
          <p:nvPr/>
        </p:nvSpPr>
        <p:spPr bwMode="auto">
          <a:xfrm flipH="1">
            <a:off x="6705600" y="1066800"/>
            <a:ext cx="533400" cy="1143000"/>
          </a:xfrm>
          <a:prstGeom prst="line">
            <a:avLst/>
          </a:prstGeom>
          <a:noFill/>
          <a:ln w="50800">
            <a:solidFill>
              <a:schemeClr val="bg2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19" name="Oval 13"/>
          <p:cNvSpPr>
            <a:spLocks noChangeArrowheads="1"/>
          </p:cNvSpPr>
          <p:nvPr/>
        </p:nvSpPr>
        <p:spPr bwMode="auto">
          <a:xfrm>
            <a:off x="7550150" y="1835150"/>
            <a:ext cx="444500" cy="444500"/>
          </a:xfrm>
          <a:prstGeom prst="ellips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20" name="Line 14"/>
          <p:cNvSpPr>
            <a:spLocks noChangeShapeType="1"/>
          </p:cNvSpPr>
          <p:nvPr/>
        </p:nvSpPr>
        <p:spPr bwMode="auto">
          <a:xfrm flipH="1">
            <a:off x="7239000" y="685800"/>
            <a:ext cx="990600" cy="3810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21" name="Line 15"/>
          <p:cNvSpPr>
            <a:spLocks noChangeShapeType="1"/>
          </p:cNvSpPr>
          <p:nvPr/>
        </p:nvSpPr>
        <p:spPr bwMode="auto">
          <a:xfrm flipV="1">
            <a:off x="6705600" y="2057400"/>
            <a:ext cx="1066800" cy="1524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22" name="Rectangle 16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3810000"/>
            <a:ext cx="3124200" cy="2514600"/>
          </a:xfrm>
        </p:spPr>
        <p:txBody>
          <a:bodyPr/>
          <a:lstStyle/>
          <a:p>
            <a:pPr>
              <a:buFont typeface="Monotype Sorts" charset="0"/>
              <a:buNone/>
            </a:pPr>
            <a:r>
              <a:rPr lang="en-GB" sz="2400">
                <a:solidFill>
                  <a:srgbClr val="33CC33"/>
                </a:solidFill>
                <a:latin typeface="Tahoma" charset="0"/>
                <a:ea typeface="ＭＳ Ｐゴシック" charset="0"/>
                <a:cs typeface="ＭＳ Ｐゴシック" charset="0"/>
              </a:rPr>
              <a:t>Navigates in Detector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Locates a point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Computes a step</a:t>
            </a:r>
          </a:p>
          <a:p>
            <a:pPr lvl="1"/>
            <a:r>
              <a:rPr lang="en-GB" sz="2000">
                <a:latin typeface="Tahoma" charset="0"/>
                <a:ea typeface="ＭＳ Ｐゴシック" charset="0"/>
              </a:rPr>
              <a:t>Linear intersection</a:t>
            </a:r>
          </a:p>
          <a:p>
            <a:pPr>
              <a:lnSpc>
                <a:spcPct val="170000"/>
              </a:lnSpc>
              <a:buFont typeface="Monotype Sorts" charset="0"/>
              <a:buNone/>
            </a:pPr>
            <a:endParaRPr lang="en-GB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0577" name="Rectangle 17"/>
          <p:cNvSpPr>
            <a:spLocks noChangeArrowheads="1"/>
          </p:cNvSpPr>
          <p:nvPr/>
        </p:nvSpPr>
        <p:spPr bwMode="auto">
          <a:xfrm>
            <a:off x="685800" y="533400"/>
            <a:ext cx="66294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GB" sz="4000" i="1">
                <a:solidFill>
                  <a:srgbClr val="00CC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Geant4 geometry: what it does</a:t>
            </a:r>
            <a:endParaRPr lang="en-US" sz="4000" i="1">
              <a:solidFill>
                <a:srgbClr val="00CC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515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515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38BBE68-8A7C-C349-A628-72618481AC99}" type="slidenum">
              <a:rPr lang="en-US" sz="1400">
                <a:latin typeface="Arial" charset="0"/>
              </a:rPr>
              <a:pPr/>
              <a:t>57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155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6248400" cy="1143000"/>
          </a:xfrm>
        </p:spPr>
        <p:txBody>
          <a:bodyPr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Propagating in a field</a:t>
            </a:r>
          </a:p>
        </p:txBody>
      </p:sp>
      <p:sp>
        <p:nvSpPr>
          <p:cNvPr id="1515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6400800" cy="12954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charset="0"/>
              <a:buNone/>
            </a:pP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 Charged particles follow paths that approximate their curved trajectories in an electromagnetic field.</a:t>
            </a:r>
          </a:p>
        </p:txBody>
      </p:sp>
      <p:pic>
        <p:nvPicPr>
          <p:cNvPr id="15155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6" t="24210" r="7800" b="16850"/>
          <a:stretch>
            <a:fillRect/>
          </a:stretch>
        </p:blipFill>
        <p:spPr bwMode="auto">
          <a:xfrm>
            <a:off x="6369050" y="0"/>
            <a:ext cx="27749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9" name="Rectangle 5"/>
          <p:cNvSpPr>
            <a:spLocks noChangeArrowheads="1"/>
          </p:cNvSpPr>
          <p:nvPr/>
        </p:nvSpPr>
        <p:spPr bwMode="auto">
          <a:xfrm>
            <a:off x="0" y="2971800"/>
            <a:ext cx="81788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Monotype Sorts" charset="0"/>
              <a:buChar char="z"/>
            </a:pPr>
            <a:r>
              <a:rPr kumimoji="1" lang="en-US" sz="3200">
                <a:latin typeface="Tahoma" charset="0"/>
              </a:rPr>
              <a:t>It is possible to tailor</a:t>
            </a: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Monotype Sorts" charset="0"/>
              <a:buChar char="y"/>
            </a:pPr>
            <a:r>
              <a:rPr kumimoji="1" lang="en-US" sz="2800">
                <a:latin typeface="Tahoma" charset="0"/>
              </a:rPr>
              <a:t>the accuracy of the splitting of the curve into linear segments,</a:t>
            </a: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Monotype Sorts" charset="0"/>
              <a:buChar char="y"/>
            </a:pPr>
            <a:r>
              <a:rPr kumimoji="1" lang="en-US" sz="2800">
                <a:latin typeface="Tahoma" charset="0"/>
              </a:rPr>
              <a:t>the accuracy in intersecting each volume boundaries.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Monotype Sorts" charset="0"/>
              <a:buChar char="z"/>
            </a:pPr>
            <a:r>
              <a:rPr kumimoji="1" lang="en-US" sz="3200">
                <a:latin typeface="Tahoma" charset="0"/>
              </a:rPr>
              <a:t>These can be set now to different values for a single volume or for a hierarchy.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5360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536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0B30926-158C-8842-899E-ACB8BB8CD94F}" type="slidenum">
              <a:rPr lang="en-US" sz="1400">
                <a:latin typeface="Arial" charset="0"/>
              </a:rPr>
              <a:pPr/>
              <a:t>58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360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98463"/>
            <a:ext cx="7772400" cy="1143000"/>
          </a:xfrm>
          <a:noFill/>
        </p:spPr>
        <p:txBody>
          <a:bodyPr lIns="92075" tIns="46038" rIns="92075" bIns="46038" anchor="ctr"/>
          <a:lstStyle/>
          <a:p>
            <a:r>
              <a:rPr lang="en-GB">
                <a:solidFill>
                  <a:srgbClr val="006699"/>
                </a:solidFill>
                <a:latin typeface="Arial Black" charset="0"/>
                <a:ea typeface="ＭＳ Ｐゴシック" charset="0"/>
                <a:cs typeface="ＭＳ Ｐゴシック" charset="0"/>
              </a:rPr>
              <a:t>Electromagnetic physics</a:t>
            </a:r>
            <a:endParaRPr lang="en-GB">
              <a:solidFill>
                <a:srgbClr val="FFFF00"/>
              </a:solidFill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610600" cy="4648200"/>
          </a:xfrm>
          <a:noFill/>
        </p:spPr>
        <p:txBody>
          <a:bodyPr lIns="92075" tIns="46038" rIns="92075" bIns="46038"/>
          <a:lstStyle/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Gammas: </a:t>
            </a:r>
          </a:p>
          <a:p>
            <a:pPr lvl="1"/>
            <a:r>
              <a:rPr lang="en-GB" sz="2000">
                <a:solidFill>
                  <a:srgbClr val="0000FF"/>
                </a:solidFill>
                <a:latin typeface="Tahoma" charset="0"/>
                <a:ea typeface="ＭＳ Ｐゴシック" charset="0"/>
              </a:rPr>
              <a:t>Gamma-conversion, Compton scattering, Photo-electric effect</a:t>
            </a:r>
            <a:endParaRPr lang="en-GB" sz="2400">
              <a:solidFill>
                <a:srgbClr val="0000FF"/>
              </a:solidFill>
              <a:latin typeface="Tahoma" charset="0"/>
              <a:ea typeface="ＭＳ Ｐゴシック" charset="0"/>
            </a:endParaRPr>
          </a:p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Leptons(e, </a:t>
            </a:r>
            <a:r>
              <a:rPr lang="en-GB">
                <a:latin typeface="Symbol" charset="0"/>
                <a:ea typeface="ＭＳ Ｐゴシック" charset="0"/>
                <a:cs typeface="ＭＳ Ｐゴシック" charset="0"/>
              </a:rPr>
              <a:t>m</a:t>
            </a: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), charged hadrons, ions</a:t>
            </a:r>
          </a:p>
          <a:p>
            <a:pPr lvl="1"/>
            <a:r>
              <a:rPr lang="en-GB" sz="2000">
                <a:solidFill>
                  <a:srgbClr val="0000FF"/>
                </a:solidFill>
                <a:latin typeface="Tahoma" charset="0"/>
                <a:ea typeface="ＭＳ Ｐゴシック" charset="0"/>
              </a:rPr>
              <a:t>Energy loss (Ionisation, Bremstrahlung) or PAI model energy loss, Multiple scattering, Transition radiation, Synchrotron radiation, </a:t>
            </a:r>
          </a:p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Photons: </a:t>
            </a:r>
          </a:p>
          <a:p>
            <a:pPr lvl="1"/>
            <a:r>
              <a:rPr lang="en-GB" sz="2000">
                <a:solidFill>
                  <a:srgbClr val="0000FF"/>
                </a:solidFill>
                <a:latin typeface="Tahoma" charset="0"/>
                <a:ea typeface="ＭＳ Ｐゴシック" charset="0"/>
              </a:rPr>
              <a:t>Cerenkov, Rayleigh, Reflection, Refraction, Absorption, Scintillation</a:t>
            </a:r>
          </a:p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High energy muons and lepton-hadron interactions</a:t>
            </a:r>
          </a:p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Alternative implementation (“low energy”)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for applications that need to go below 1 KeV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57698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576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B9E9308-EAA5-6F4E-8A36-D7DD775F60A3}" type="slidenum">
              <a:rPr lang="en-US" sz="1400">
                <a:latin typeface="Arial" charset="0"/>
              </a:rPr>
              <a:pPr/>
              <a:t>59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7700" name="Rectangle 2"/>
          <p:cNvSpPr>
            <a:spLocks noChangeArrowheads="1"/>
          </p:cNvSpPr>
          <p:nvPr/>
        </p:nvSpPr>
        <p:spPr bwMode="auto">
          <a:xfrm>
            <a:off x="609600" y="0"/>
            <a:ext cx="7772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kumimoji="1" lang="en-US" altLang="ja-JP" sz="3200" b="1">
                <a:latin typeface="Arial" charset="0"/>
              </a:rPr>
              <a:t>Antiproton annihilation - CHIPS Model</a:t>
            </a:r>
          </a:p>
        </p:txBody>
      </p:sp>
      <p:pic>
        <p:nvPicPr>
          <p:cNvPr id="15770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66750"/>
            <a:ext cx="8115300" cy="619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2948" name="Text Box 4"/>
          <p:cNvSpPr txBox="1">
            <a:spLocks noChangeArrowheads="1"/>
          </p:cNvSpPr>
          <p:nvPr/>
        </p:nvSpPr>
        <p:spPr bwMode="auto">
          <a:xfrm>
            <a:off x="4191000" y="17526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kumimoji="1" lang="en-US" altLang="ja-JP" sz="1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π</a:t>
            </a:r>
          </a:p>
        </p:txBody>
      </p:sp>
      <p:sp>
        <p:nvSpPr>
          <p:cNvPr id="722949" name="Text Box 5"/>
          <p:cNvSpPr txBox="1">
            <a:spLocks noChangeArrowheads="1"/>
          </p:cNvSpPr>
          <p:nvPr/>
        </p:nvSpPr>
        <p:spPr bwMode="auto">
          <a:xfrm>
            <a:off x="6781800" y="4953000"/>
            <a:ext cx="831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kumimoji="1" lang="en-US" altLang="ja-JP" sz="1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proton</a:t>
            </a:r>
          </a:p>
        </p:txBody>
      </p:sp>
      <p:sp>
        <p:nvSpPr>
          <p:cNvPr id="722950" name="Text Box 6"/>
          <p:cNvSpPr txBox="1">
            <a:spLocks noChangeArrowheads="1"/>
          </p:cNvSpPr>
          <p:nvPr/>
        </p:nvSpPr>
        <p:spPr bwMode="auto">
          <a:xfrm>
            <a:off x="1600200" y="1143000"/>
            <a:ext cx="958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kumimoji="1" lang="en-US" altLang="ja-JP" sz="1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neutron</a:t>
            </a:r>
          </a:p>
        </p:txBody>
      </p:sp>
      <p:sp>
        <p:nvSpPr>
          <p:cNvPr id="722951" name="Text Box 7"/>
          <p:cNvSpPr txBox="1">
            <a:spLocks noChangeArrowheads="1"/>
          </p:cNvSpPr>
          <p:nvPr/>
        </p:nvSpPr>
        <p:spPr bwMode="auto">
          <a:xfrm>
            <a:off x="4495800" y="4572000"/>
            <a:ext cx="108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kumimoji="1" lang="en-US" altLang="ja-JP" sz="1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deuteron</a:t>
            </a:r>
          </a:p>
        </p:txBody>
      </p:sp>
      <p:sp>
        <p:nvSpPr>
          <p:cNvPr id="722952" name="Text Box 8"/>
          <p:cNvSpPr txBox="1">
            <a:spLocks noChangeArrowheads="1"/>
          </p:cNvSpPr>
          <p:nvPr/>
        </p:nvSpPr>
        <p:spPr bwMode="auto">
          <a:xfrm>
            <a:off x="3124200" y="52578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kumimoji="1" lang="en-US" altLang="ja-JP" sz="1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He-4</a:t>
            </a:r>
          </a:p>
        </p:txBody>
      </p:sp>
      <p:sp>
        <p:nvSpPr>
          <p:cNvPr id="722953" name="Text Box 9"/>
          <p:cNvSpPr txBox="1">
            <a:spLocks noChangeArrowheads="1"/>
          </p:cNvSpPr>
          <p:nvPr/>
        </p:nvSpPr>
        <p:spPr bwMode="auto">
          <a:xfrm>
            <a:off x="4191000" y="51816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kumimoji="1" lang="en-US" altLang="ja-JP" sz="1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He-3</a:t>
            </a:r>
          </a:p>
        </p:txBody>
      </p:sp>
      <p:sp>
        <p:nvSpPr>
          <p:cNvPr id="722954" name="Text Box 10"/>
          <p:cNvSpPr txBox="1">
            <a:spLocks noChangeArrowheads="1"/>
          </p:cNvSpPr>
          <p:nvPr/>
        </p:nvSpPr>
        <p:spPr bwMode="auto">
          <a:xfrm>
            <a:off x="4648200" y="25908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kumimoji="1" lang="en-US" altLang="ja-JP" sz="1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K</a:t>
            </a:r>
          </a:p>
        </p:txBody>
      </p:sp>
      <p:sp>
        <p:nvSpPr>
          <p:cNvPr id="722955" name="Text Box 11"/>
          <p:cNvSpPr txBox="1">
            <a:spLocks noChangeArrowheads="1"/>
          </p:cNvSpPr>
          <p:nvPr/>
        </p:nvSpPr>
        <p:spPr bwMode="auto">
          <a:xfrm>
            <a:off x="1981200" y="35052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kumimoji="1" lang="en-US" altLang="ja-JP" sz="18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triton</a:t>
            </a:r>
          </a:p>
        </p:txBody>
      </p:sp>
      <p:sp>
        <p:nvSpPr>
          <p:cNvPr id="157710" name="Text Box 12"/>
          <p:cNvSpPr txBox="1">
            <a:spLocks noChangeArrowheads="1"/>
          </p:cNvSpPr>
          <p:nvPr/>
        </p:nvSpPr>
        <p:spPr bwMode="auto">
          <a:xfrm>
            <a:off x="7620000" y="6324600"/>
            <a:ext cx="1327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 b="1">
                <a:latin typeface="Arial" charset="0"/>
              </a:rPr>
              <a:t>M. Kossov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err="1">
                <a:latin typeface="Arial Black" charset="0"/>
                <a:ea typeface="ＭＳ Ｐゴシック" charset="0"/>
                <a:cs typeface="ＭＳ Ｐゴシック" charset="0"/>
              </a:rPr>
              <a:t>Ανακατασκευη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11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Μια γρηγορη εισαγωγη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597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597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4278EF3-1174-FE44-A17A-F2E99F962547}" type="slidenum">
              <a:rPr lang="en-US" sz="1400">
                <a:latin typeface="Arial" charset="0"/>
              </a:rPr>
              <a:pPr/>
              <a:t>60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9748" name="Rectangle 4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8585200" cy="1143000"/>
          </a:xfrm>
        </p:spPr>
        <p:txBody>
          <a:bodyPr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Simulation ‘packages’</a:t>
            </a:r>
          </a:p>
        </p:txBody>
      </p:sp>
      <p:sp>
        <p:nvSpPr>
          <p:cNvPr id="1597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Provides the means to simulate </a:t>
            </a:r>
          </a:p>
          <a:p>
            <a:pPr lvl="1">
              <a:lnSpc>
                <a:spcPct val="90000"/>
              </a:lnSpc>
            </a:pPr>
            <a:r>
              <a:rPr lang="en-GB" sz="2400">
                <a:latin typeface="Tahoma" charset="0"/>
                <a:ea typeface="ＭＳ Ｐゴシック" charset="0"/>
              </a:rPr>
              <a:t>the </a:t>
            </a:r>
            <a:r>
              <a:rPr lang="en-GB" sz="2400">
                <a:solidFill>
                  <a:srgbClr val="00CC99"/>
                </a:solidFill>
                <a:latin typeface="Tahoma" charset="0"/>
                <a:ea typeface="ＭＳ Ｐゴシック" charset="0"/>
              </a:rPr>
              <a:t>physical processes</a:t>
            </a:r>
            <a:r>
              <a:rPr lang="en-GB" sz="2400">
                <a:latin typeface="Tahoma" charset="0"/>
                <a:ea typeface="ＭＳ Ｐゴシック" charset="0"/>
              </a:rPr>
              <a:t> and </a:t>
            </a:r>
          </a:p>
          <a:p>
            <a:pPr lvl="1">
              <a:lnSpc>
                <a:spcPct val="90000"/>
              </a:lnSpc>
            </a:pPr>
            <a:r>
              <a:rPr lang="en-GB" sz="2400">
                <a:solidFill>
                  <a:srgbClr val="00CC99"/>
                </a:solidFill>
                <a:latin typeface="Tahoma" charset="0"/>
                <a:ea typeface="ＭＳ Ｐゴシック" charset="0"/>
              </a:rPr>
              <a:t>detector response</a:t>
            </a:r>
            <a:r>
              <a:rPr lang="en-GB" sz="2400">
                <a:latin typeface="Tahoma" charset="0"/>
                <a:ea typeface="ＭＳ Ｐゴシック" charset="0"/>
              </a:rPr>
              <a:t> of an experiment.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As was realised by many in the past, </a:t>
            </a:r>
          </a:p>
          <a:p>
            <a:pPr lvl="1">
              <a:lnSpc>
                <a:spcPct val="90000"/>
              </a:lnSpc>
            </a:pPr>
            <a:r>
              <a:rPr lang="en-GB" sz="2400">
                <a:solidFill>
                  <a:srgbClr val="00CC99"/>
                </a:solidFill>
                <a:latin typeface="Tahoma" charset="0"/>
                <a:ea typeface="ＭＳ Ｐゴシック" charset="0"/>
              </a:rPr>
              <a:t>most of the parts</a:t>
            </a:r>
            <a:r>
              <a:rPr lang="en-GB" sz="2400">
                <a:latin typeface="Tahoma" charset="0"/>
                <a:ea typeface="ＭＳ Ｐゴシック" charset="0"/>
              </a:rPr>
              <a:t> needed can be </a:t>
            </a:r>
            <a:r>
              <a:rPr lang="en-GB" sz="2400">
                <a:solidFill>
                  <a:srgbClr val="00CC99"/>
                </a:solidFill>
                <a:latin typeface="Tahoma" charset="0"/>
                <a:ea typeface="ＭＳ Ｐゴシック" charset="0"/>
              </a:rPr>
              <a:t>common</a:t>
            </a:r>
            <a:r>
              <a:rPr lang="en-GB" sz="2400">
                <a:latin typeface="Tahoma" charset="0"/>
                <a:ea typeface="ＭＳ Ｐゴシック" charset="0"/>
              </a:rPr>
              <a:t> between experiments (eg physics, geometry blocks) .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So it makes eminent sense to create and use a </a:t>
            </a:r>
            <a:r>
              <a:rPr lang="en-GB" sz="2800">
                <a:solidFill>
                  <a:srgbClr val="00CC99"/>
                </a:solidFill>
                <a:latin typeface="Tahoma" charset="0"/>
                <a:ea typeface="ＭＳ Ｐゴシック" charset="0"/>
                <a:cs typeface="ＭＳ Ｐゴシック" charset="0"/>
              </a:rPr>
              <a:t>general purpose package</a:t>
            </a:r>
          </a:p>
          <a:p>
            <a:pPr lvl="1">
              <a:lnSpc>
                <a:spcPct val="90000"/>
              </a:lnSpc>
            </a:pPr>
            <a:r>
              <a:rPr lang="en-GB" sz="2400">
                <a:latin typeface="Tahoma" charset="0"/>
                <a:ea typeface="ＭＳ Ｐゴシック" charset="0"/>
              </a:rPr>
              <a:t>That includes the common parts, </a:t>
            </a:r>
          </a:p>
          <a:p>
            <a:pPr lvl="1">
              <a:lnSpc>
                <a:spcPct val="90000"/>
              </a:lnSpc>
            </a:pPr>
            <a:r>
              <a:rPr lang="en-GB" sz="2400">
                <a:latin typeface="Tahoma" charset="0"/>
                <a:ea typeface="ＭＳ Ｐゴシック" charset="0"/>
              </a:rPr>
              <a:t>And enables an experiment to describe those parts with are specific to it. </a:t>
            </a:r>
          </a:p>
        </p:txBody>
      </p:sp>
      <p:pic>
        <p:nvPicPr>
          <p:cNvPr id="159750" name="Picture 6" descr="BD07311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57200"/>
            <a:ext cx="14763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61794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617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CDB8C7B-DFE4-4741-B10C-9D64143BD39D}" type="slidenum">
              <a:rPr lang="en-US" sz="1400">
                <a:latin typeface="Arial" charset="0"/>
              </a:rPr>
              <a:pPr/>
              <a:t>61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graphicFrame>
        <p:nvGraphicFramePr>
          <p:cNvPr id="161796" name="Object 2"/>
          <p:cNvGraphicFramePr>
            <a:graphicFrameLocks/>
          </p:cNvGraphicFramePr>
          <p:nvPr/>
        </p:nvGraphicFramePr>
        <p:xfrm>
          <a:off x="134938" y="5894388"/>
          <a:ext cx="3141662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5524500" imgH="812800" progId="Word.Document.8">
                  <p:embed/>
                </p:oleObj>
              </mc:Choice>
              <mc:Fallback>
                <p:oleObj name="Document" r:id="rId3" imgW="5524500" imgH="812800" progId="Word.Document.8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938" y="5894388"/>
                        <a:ext cx="3141662" cy="506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1797" name="Picture 3" descr="g4_smal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813" y="5945188"/>
            <a:ext cx="1624012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798" name="Rectangle 4"/>
          <p:cNvSpPr>
            <a:spLocks noChangeArrowheads="1"/>
          </p:cNvSpPr>
          <p:nvPr/>
        </p:nvSpPr>
        <p:spPr bwMode="auto">
          <a:xfrm>
            <a:off x="3667125" y="6003925"/>
            <a:ext cx="22685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/>
            <a:r>
              <a:rPr lang="en-GB" sz="1200" b="1">
                <a:solidFill>
                  <a:srgbClr val="003399"/>
                </a:solidFill>
                <a:latin typeface="Arial" charset="0"/>
              </a:rPr>
              <a:t>ESA Space Environment &amp; </a:t>
            </a:r>
          </a:p>
          <a:p>
            <a:pPr algn="l"/>
            <a:r>
              <a:rPr lang="en-GB" sz="1200" b="1">
                <a:solidFill>
                  <a:srgbClr val="003399"/>
                </a:solidFill>
                <a:latin typeface="Arial" charset="0"/>
              </a:rPr>
              <a:t>Effects Analysis Section</a:t>
            </a:r>
          </a:p>
        </p:txBody>
      </p:sp>
      <p:sp>
        <p:nvSpPr>
          <p:cNvPr id="161799" name="Rectangle 5"/>
          <p:cNvSpPr>
            <a:spLocks noChangeArrowheads="1"/>
          </p:cNvSpPr>
          <p:nvPr/>
        </p:nvSpPr>
        <p:spPr bwMode="auto">
          <a:xfrm>
            <a:off x="3748088" y="219075"/>
            <a:ext cx="5233987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l"/>
            <a:r>
              <a:rPr lang="en-GB" sz="3200"/>
              <a:t>X-Ray Surveys of Asteroids and Moons</a:t>
            </a:r>
            <a:endParaRPr lang="en-GB" sz="3600"/>
          </a:p>
        </p:txBody>
      </p:sp>
      <p:pic>
        <p:nvPicPr>
          <p:cNvPr id="161800" name="Picture 6" descr="GaspraHig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315913"/>
            <a:ext cx="3038475" cy="280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1801" name="Object 3"/>
          <p:cNvGraphicFramePr>
            <a:graphicFrameLocks noChangeAspect="1"/>
          </p:cNvGraphicFramePr>
          <p:nvPr/>
        </p:nvGraphicFramePr>
        <p:xfrm>
          <a:off x="4502150" y="1471613"/>
          <a:ext cx="4432300" cy="422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7" imgW="8058698" imgH="5696386" progId="Paint.Picture">
                  <p:embed/>
                </p:oleObj>
              </mc:Choice>
              <mc:Fallback>
                <p:oleObj name="Bitmap Image" r:id="rId7" imgW="8058698" imgH="5696386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2150" y="1471613"/>
                        <a:ext cx="4432300" cy="4225925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1802" name="Line 8"/>
          <p:cNvSpPr>
            <a:spLocks noChangeShapeType="1"/>
          </p:cNvSpPr>
          <p:nvPr/>
        </p:nvSpPr>
        <p:spPr bwMode="auto">
          <a:xfrm flipH="1">
            <a:off x="1447800" y="2462213"/>
            <a:ext cx="247650" cy="1385887"/>
          </a:xfrm>
          <a:prstGeom prst="line">
            <a:avLst/>
          </a:prstGeom>
          <a:noFill/>
          <a:ln w="19050" cap="rnd">
            <a:solidFill>
              <a:schemeClr val="accent1"/>
            </a:solidFill>
            <a:prstDash val="sysDot"/>
            <a:round/>
            <a:headEnd type="none" w="sm" len="sm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3" name="Line 9"/>
          <p:cNvSpPr>
            <a:spLocks noChangeShapeType="1"/>
          </p:cNvSpPr>
          <p:nvPr/>
        </p:nvSpPr>
        <p:spPr bwMode="auto">
          <a:xfrm flipH="1">
            <a:off x="869950" y="1897063"/>
            <a:ext cx="804863" cy="1546225"/>
          </a:xfrm>
          <a:prstGeom prst="line">
            <a:avLst/>
          </a:prstGeom>
          <a:noFill/>
          <a:ln w="19050" cap="rnd">
            <a:solidFill>
              <a:schemeClr val="accent1"/>
            </a:solidFill>
            <a:prstDash val="sysDot"/>
            <a:round/>
            <a:headEnd type="none" w="sm" len="sm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4" name="Line 10"/>
          <p:cNvSpPr>
            <a:spLocks noChangeShapeType="1"/>
          </p:cNvSpPr>
          <p:nvPr/>
        </p:nvSpPr>
        <p:spPr bwMode="auto">
          <a:xfrm flipH="1">
            <a:off x="2058988" y="2032000"/>
            <a:ext cx="61912" cy="1905000"/>
          </a:xfrm>
          <a:prstGeom prst="line">
            <a:avLst/>
          </a:prstGeom>
          <a:noFill/>
          <a:ln w="19050" cap="rnd">
            <a:solidFill>
              <a:schemeClr val="accent1"/>
            </a:solidFill>
            <a:prstDash val="sysDot"/>
            <a:round/>
            <a:headEnd type="none" w="sm" len="sm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5" name="Text Box 11"/>
          <p:cNvSpPr txBox="1">
            <a:spLocks noChangeArrowheads="1"/>
          </p:cNvSpPr>
          <p:nvPr/>
        </p:nvSpPr>
        <p:spPr bwMode="auto">
          <a:xfrm>
            <a:off x="198438" y="4360863"/>
            <a:ext cx="4221162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GB"/>
              <a:t>Induced X-ray line emission:</a:t>
            </a:r>
          </a:p>
          <a:p>
            <a:pPr algn="l"/>
            <a:r>
              <a:rPr lang="en-GB"/>
              <a:t>indicator of target composition</a:t>
            </a:r>
          </a:p>
          <a:p>
            <a:pPr algn="l"/>
            <a:r>
              <a:rPr lang="en-GB"/>
              <a:t>(~100 </a:t>
            </a:r>
            <a:r>
              <a:rPr lang="en-GB">
                <a:latin typeface="Symbol" charset="0"/>
              </a:rPr>
              <a:t>m</a:t>
            </a:r>
            <a:r>
              <a:rPr lang="en-GB"/>
              <a:t>m surface layer)</a:t>
            </a:r>
          </a:p>
        </p:txBody>
      </p:sp>
      <p:sp>
        <p:nvSpPr>
          <p:cNvPr id="161806" name="Text Box 12"/>
          <p:cNvSpPr txBox="1">
            <a:spLocks noChangeArrowheads="1"/>
          </p:cNvSpPr>
          <p:nvPr/>
        </p:nvSpPr>
        <p:spPr bwMode="auto">
          <a:xfrm>
            <a:off x="427038" y="390525"/>
            <a:ext cx="172243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GB" sz="1600" b="1">
                <a:solidFill>
                  <a:schemeClr val="accent1"/>
                </a:solidFill>
              </a:rPr>
              <a:t>Cosmic rays,</a:t>
            </a:r>
          </a:p>
          <a:p>
            <a:pPr algn="l"/>
            <a:r>
              <a:rPr lang="en-GB" sz="1600" b="1">
                <a:solidFill>
                  <a:schemeClr val="accent1"/>
                </a:solidFill>
              </a:rPr>
              <a:t>jovian electrons</a:t>
            </a:r>
            <a:endParaRPr lang="en-GB" sz="1600" b="1"/>
          </a:p>
        </p:txBody>
      </p:sp>
      <p:sp>
        <p:nvSpPr>
          <p:cNvPr id="161807" name="Line 13"/>
          <p:cNvSpPr>
            <a:spLocks noChangeShapeType="1"/>
          </p:cNvSpPr>
          <p:nvPr/>
        </p:nvSpPr>
        <p:spPr bwMode="auto">
          <a:xfrm>
            <a:off x="352425" y="1033463"/>
            <a:ext cx="768350" cy="66675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8" name="Line 14"/>
          <p:cNvSpPr>
            <a:spLocks noChangeShapeType="1"/>
          </p:cNvSpPr>
          <p:nvPr/>
        </p:nvSpPr>
        <p:spPr bwMode="auto">
          <a:xfrm flipH="1">
            <a:off x="523875" y="1736725"/>
            <a:ext cx="593725" cy="420688"/>
          </a:xfrm>
          <a:prstGeom prst="line">
            <a:avLst/>
          </a:prstGeom>
          <a:noFill/>
          <a:ln w="19050" cap="rnd">
            <a:solidFill>
              <a:schemeClr val="accent1"/>
            </a:solidFill>
            <a:prstDash val="sysDot"/>
            <a:round/>
            <a:headEnd type="none" w="sm" len="sm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9" name="Line 15"/>
          <p:cNvSpPr>
            <a:spLocks noChangeShapeType="1"/>
          </p:cNvSpPr>
          <p:nvPr/>
        </p:nvSpPr>
        <p:spPr bwMode="auto">
          <a:xfrm>
            <a:off x="6159500" y="3179763"/>
            <a:ext cx="8048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10" name="Rectangle 16"/>
          <p:cNvSpPr>
            <a:spLocks noChangeArrowheads="1"/>
          </p:cNvSpPr>
          <p:nvPr/>
        </p:nvSpPr>
        <p:spPr bwMode="auto">
          <a:xfrm>
            <a:off x="7004050" y="2989263"/>
            <a:ext cx="13747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l"/>
            <a:r>
              <a:rPr lang="en-GB" sz="1800">
                <a:solidFill>
                  <a:srgbClr val="000000"/>
                </a:solidFill>
              </a:rPr>
              <a:t>Geant3.21</a:t>
            </a:r>
            <a:endParaRPr lang="en-GB" sz="2000"/>
          </a:p>
          <a:p>
            <a:pPr algn="l"/>
            <a:endParaRPr lang="en-GB"/>
          </a:p>
        </p:txBody>
      </p:sp>
      <p:sp>
        <p:nvSpPr>
          <p:cNvPr id="161811" name="Line 17"/>
          <p:cNvSpPr>
            <a:spLocks noChangeShapeType="1"/>
          </p:cNvSpPr>
          <p:nvPr/>
        </p:nvSpPr>
        <p:spPr bwMode="auto">
          <a:xfrm>
            <a:off x="5470525" y="3889375"/>
            <a:ext cx="149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12" name="Rectangle 18"/>
          <p:cNvSpPr>
            <a:spLocks noChangeArrowheads="1"/>
          </p:cNvSpPr>
          <p:nvPr/>
        </p:nvSpPr>
        <p:spPr bwMode="auto">
          <a:xfrm>
            <a:off x="7045325" y="3686175"/>
            <a:ext cx="14859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l"/>
            <a:r>
              <a:rPr lang="en-GB" sz="1800">
                <a:solidFill>
                  <a:srgbClr val="000000"/>
                </a:solidFill>
              </a:rPr>
              <a:t>ITS3.0, EGS4</a:t>
            </a:r>
            <a:endParaRPr lang="en-GB" sz="2000"/>
          </a:p>
          <a:p>
            <a:pPr algn="l"/>
            <a:endParaRPr lang="en-GB"/>
          </a:p>
        </p:txBody>
      </p:sp>
      <p:sp>
        <p:nvSpPr>
          <p:cNvPr id="161813" name="Line 19"/>
          <p:cNvSpPr>
            <a:spLocks noChangeShapeType="1"/>
          </p:cNvSpPr>
          <p:nvPr/>
        </p:nvSpPr>
        <p:spPr bwMode="auto">
          <a:xfrm>
            <a:off x="5302250" y="4276725"/>
            <a:ext cx="1646238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14" name="Rectangle 20"/>
          <p:cNvSpPr>
            <a:spLocks noChangeArrowheads="1"/>
          </p:cNvSpPr>
          <p:nvPr/>
        </p:nvSpPr>
        <p:spPr bwMode="auto">
          <a:xfrm>
            <a:off x="7007225" y="4081463"/>
            <a:ext cx="13747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l"/>
            <a:r>
              <a:rPr lang="en-GB" sz="1800" u="sng">
                <a:solidFill>
                  <a:srgbClr val="FF3300"/>
                </a:solidFill>
              </a:rPr>
              <a:t>Geant4</a:t>
            </a:r>
            <a:endParaRPr lang="en-GB" sz="2000"/>
          </a:p>
          <a:p>
            <a:pPr algn="l"/>
            <a:endParaRPr lang="en-GB"/>
          </a:p>
        </p:txBody>
      </p:sp>
      <p:sp>
        <p:nvSpPr>
          <p:cNvPr id="161815" name="Rectangle 21"/>
          <p:cNvSpPr>
            <a:spLocks noChangeArrowheads="1"/>
          </p:cNvSpPr>
          <p:nvPr/>
        </p:nvSpPr>
        <p:spPr bwMode="auto">
          <a:xfrm>
            <a:off x="5203825" y="4743450"/>
            <a:ext cx="32924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l"/>
            <a:r>
              <a:rPr lang="en-GB" sz="1800">
                <a:solidFill>
                  <a:srgbClr val="FF3300"/>
                </a:solidFill>
              </a:rPr>
              <a:t>C, N, O line emissions included</a:t>
            </a:r>
            <a:endParaRPr lang="en-GB" sz="2000"/>
          </a:p>
          <a:p>
            <a:pPr algn="l"/>
            <a:endParaRPr lang="en-GB"/>
          </a:p>
        </p:txBody>
      </p:sp>
      <p:sp>
        <p:nvSpPr>
          <p:cNvPr id="161816" name="AutoShape 22"/>
          <p:cNvSpPr>
            <a:spLocks noChangeArrowheads="1"/>
          </p:cNvSpPr>
          <p:nvPr/>
        </p:nvSpPr>
        <p:spPr bwMode="auto">
          <a:xfrm>
            <a:off x="7410450" y="4503738"/>
            <a:ext cx="173038" cy="271462"/>
          </a:xfrm>
          <a:prstGeom prst="downArrow">
            <a:avLst>
              <a:gd name="adj1" fmla="val 50000"/>
              <a:gd name="adj2" fmla="val 39220"/>
            </a:avLst>
          </a:prstGeom>
          <a:noFill/>
          <a:ln w="12700">
            <a:solidFill>
              <a:srgbClr val="FF33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61817" name="Picture 23" descr="eit008_smal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538" y="2233613"/>
            <a:ext cx="1808162" cy="180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818" name="Line 24"/>
          <p:cNvSpPr>
            <a:spLocks noChangeShapeType="1"/>
          </p:cNvSpPr>
          <p:nvPr/>
        </p:nvSpPr>
        <p:spPr bwMode="auto">
          <a:xfrm flipH="1" flipV="1">
            <a:off x="1670050" y="1806575"/>
            <a:ext cx="1311275" cy="938213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19" name="Line 25"/>
          <p:cNvSpPr>
            <a:spLocks noChangeShapeType="1"/>
          </p:cNvSpPr>
          <p:nvPr/>
        </p:nvSpPr>
        <p:spPr bwMode="auto">
          <a:xfrm flipH="1" flipV="1">
            <a:off x="2130425" y="1884363"/>
            <a:ext cx="952500" cy="766762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20" name="Line 26"/>
          <p:cNvSpPr>
            <a:spLocks noChangeShapeType="1"/>
          </p:cNvSpPr>
          <p:nvPr/>
        </p:nvSpPr>
        <p:spPr bwMode="auto">
          <a:xfrm flipH="1" flipV="1">
            <a:off x="1673225" y="2303463"/>
            <a:ext cx="1235075" cy="593725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21" name="Rectangle 27"/>
          <p:cNvSpPr>
            <a:spLocks noChangeArrowheads="1"/>
          </p:cNvSpPr>
          <p:nvPr/>
        </p:nvSpPr>
        <p:spPr bwMode="auto">
          <a:xfrm>
            <a:off x="3376613" y="1447800"/>
            <a:ext cx="941387" cy="828675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1822" name="Text Box 28"/>
          <p:cNvSpPr txBox="1">
            <a:spLocks noChangeArrowheads="1"/>
          </p:cNvSpPr>
          <p:nvPr/>
        </p:nvSpPr>
        <p:spPr bwMode="auto">
          <a:xfrm>
            <a:off x="2662238" y="1882775"/>
            <a:ext cx="17224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GB" sz="1600" b="1">
                <a:solidFill>
                  <a:schemeClr val="accent1"/>
                </a:solidFill>
              </a:rPr>
              <a:t>Solar X-rays, e, p</a:t>
            </a:r>
            <a:endParaRPr lang="en-GB" sz="1600" b="1"/>
          </a:p>
        </p:txBody>
      </p:sp>
      <p:sp>
        <p:nvSpPr>
          <p:cNvPr id="161823" name="Text Box 29"/>
          <p:cNvSpPr txBox="1">
            <a:spLocks noChangeArrowheads="1"/>
          </p:cNvSpPr>
          <p:nvPr/>
        </p:nvSpPr>
        <p:spPr bwMode="auto">
          <a:xfrm>
            <a:off x="2832100" y="4014788"/>
            <a:ext cx="18494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1000" i="1"/>
              <a:t>Courtesy SOHO EIT </a:t>
            </a:r>
          </a:p>
        </p:txBody>
      </p:sp>
    </p:spTree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8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6589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6589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84FCF70-240E-BB49-AFF1-930CF640B936}" type="slidenum">
              <a:rPr lang="en-GB" sz="1200">
                <a:latin typeface="Arial" charset="0"/>
              </a:rPr>
              <a:pPr/>
              <a:t>62</a:t>
            </a:fld>
            <a:endParaRPr lang="en-GB" sz="1200">
              <a:latin typeface="Arial" charset="0"/>
            </a:endParaRPr>
          </a:p>
        </p:txBody>
      </p:sp>
      <p:grpSp>
        <p:nvGrpSpPr>
          <p:cNvPr id="165892" name="Group 2"/>
          <p:cNvGrpSpPr>
            <a:grpSpLocks/>
          </p:cNvGrpSpPr>
          <p:nvPr/>
        </p:nvGrpSpPr>
        <p:grpSpPr bwMode="auto">
          <a:xfrm>
            <a:off x="7496175" y="5661025"/>
            <a:ext cx="1116013" cy="1196975"/>
            <a:chOff x="3832" y="3376"/>
            <a:chExt cx="915" cy="899"/>
          </a:xfrm>
        </p:grpSpPr>
        <p:pic>
          <p:nvPicPr>
            <p:cNvPr id="166015" name="Picture 3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0" y="3856"/>
              <a:ext cx="237" cy="163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16" name="Picture 4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" y="337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17" name="Picture 5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2" y="3472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18" name="Picture 6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8" y="3568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19" name="Picture 7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4" y="385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0" name="Picture 8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0" y="3640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1" name="Picture 9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760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2" name="Picture 10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0" y="3952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3" name="Picture 11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4" y="3968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4" name="Picture 12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0" y="373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5" name="Picture 13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8" y="3520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6" name="Picture 14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2" y="3800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7" name="Picture 15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0" y="4064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8" name="Picture 16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" y="3757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9" name="Picture 17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0" y="3621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30" name="Picture 18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4" y="385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31" name="Picture 19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4" y="397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5893" name="Picture 20" descr="qze2znuk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9063" y="6021388"/>
            <a:ext cx="796925" cy="466725"/>
          </a:xfrm>
        </p:spPr>
      </p:pic>
      <p:sp>
        <p:nvSpPr>
          <p:cNvPr id="165894" name="AutoShape 21"/>
          <p:cNvSpPr>
            <a:spLocks noChangeArrowheads="1"/>
          </p:cNvSpPr>
          <p:nvPr/>
        </p:nvSpPr>
        <p:spPr bwMode="auto">
          <a:xfrm>
            <a:off x="7653338" y="5154613"/>
            <a:ext cx="395287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165895" name="Rectangle 22"/>
          <p:cNvSpPr>
            <a:spLocks noChangeArrowheads="1"/>
          </p:cNvSpPr>
          <p:nvPr/>
        </p:nvSpPr>
        <p:spPr bwMode="auto">
          <a:xfrm>
            <a:off x="6032500" y="5980113"/>
            <a:ext cx="8953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GB" sz="1200" b="1">
                <a:latin typeface="Arial" charset="0"/>
              </a:rPr>
              <a:t>individual</a:t>
            </a:r>
          </a:p>
          <a:p>
            <a:r>
              <a:rPr lang="en-GB" sz="1200" b="1">
                <a:latin typeface="Arial" charset="0"/>
              </a:rPr>
              <a:t>physics</a:t>
            </a:r>
          </a:p>
          <a:p>
            <a:r>
              <a:rPr lang="en-GB" sz="1200" b="1">
                <a:latin typeface="Arial" charset="0"/>
              </a:rPr>
              <a:t>analysis</a:t>
            </a:r>
          </a:p>
          <a:p>
            <a:endParaRPr lang="en-GB" sz="1200" b="1">
              <a:latin typeface="Arial" charset="0"/>
            </a:endParaRPr>
          </a:p>
        </p:txBody>
      </p:sp>
      <p:sp>
        <p:nvSpPr>
          <p:cNvPr id="793623" name="AutoShape 23"/>
          <p:cNvSpPr>
            <a:spLocks noChangeArrowheads="1"/>
          </p:cNvSpPr>
          <p:nvPr/>
        </p:nvSpPr>
        <p:spPr bwMode="auto">
          <a:xfrm>
            <a:off x="5216525" y="3378200"/>
            <a:ext cx="1214438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/>
          <a:lstStyle/>
          <a:p>
            <a:pPr>
              <a:defRPr/>
            </a:pPr>
            <a:r>
              <a:rPr lang="en-GB" sz="1600" b="1">
                <a:latin typeface="Arial" charset="0"/>
              </a:rPr>
              <a:t>batch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physics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analysis</a:t>
            </a:r>
          </a:p>
        </p:txBody>
      </p:sp>
      <p:sp>
        <p:nvSpPr>
          <p:cNvPr id="165897" name="Oval 24"/>
          <p:cNvSpPr>
            <a:spLocks noChangeArrowheads="1"/>
          </p:cNvSpPr>
          <p:nvPr/>
        </p:nvSpPr>
        <p:spPr bwMode="auto">
          <a:xfrm>
            <a:off x="427038" y="673100"/>
            <a:ext cx="369887" cy="598488"/>
          </a:xfrm>
          <a:prstGeom prst="ellipse">
            <a:avLst/>
          </a:prstGeom>
          <a:solidFill>
            <a:srgbClr val="66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898" name="Freeform 25"/>
          <p:cNvSpPr>
            <a:spLocks/>
          </p:cNvSpPr>
          <p:nvPr/>
        </p:nvSpPr>
        <p:spPr bwMode="auto">
          <a:xfrm>
            <a:off x="550863" y="666750"/>
            <a:ext cx="642937" cy="823913"/>
          </a:xfrm>
          <a:custGeom>
            <a:avLst/>
            <a:gdLst>
              <a:gd name="T0" fmla="*/ 2147483647 w 476"/>
              <a:gd name="T1" fmla="*/ 0 h 519"/>
              <a:gd name="T2" fmla="*/ 2147483647 w 476"/>
              <a:gd name="T3" fmla="*/ 2147483647 h 519"/>
              <a:gd name="T4" fmla="*/ 2147483647 w 476"/>
              <a:gd name="T5" fmla="*/ 2147483647 h 519"/>
              <a:gd name="T6" fmla="*/ 0 w 476"/>
              <a:gd name="T7" fmla="*/ 2147483647 h 519"/>
              <a:gd name="T8" fmla="*/ 2147483647 w 476"/>
              <a:gd name="T9" fmla="*/ 0 h 5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6"/>
              <a:gd name="T16" fmla="*/ 0 h 519"/>
              <a:gd name="T17" fmla="*/ 476 w 476"/>
              <a:gd name="T18" fmla="*/ 519 h 5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6" h="519">
                <a:moveTo>
                  <a:pt x="52" y="0"/>
                </a:moveTo>
                <a:lnTo>
                  <a:pt x="475" y="140"/>
                </a:lnTo>
                <a:lnTo>
                  <a:pt x="423" y="518"/>
                </a:lnTo>
                <a:lnTo>
                  <a:pt x="0" y="377"/>
                </a:lnTo>
                <a:lnTo>
                  <a:pt x="60" y="0"/>
                </a:lnTo>
              </a:path>
            </a:pathLst>
          </a:custGeom>
          <a:solidFill>
            <a:srgbClr val="66CC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5899" name="Oval 26"/>
          <p:cNvSpPr>
            <a:spLocks noChangeArrowheads="1"/>
          </p:cNvSpPr>
          <p:nvPr/>
        </p:nvSpPr>
        <p:spPr bwMode="auto">
          <a:xfrm>
            <a:off x="957263" y="873125"/>
            <a:ext cx="369887" cy="598488"/>
          </a:xfrm>
          <a:prstGeom prst="ellipse">
            <a:avLst/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900" name="Line 27"/>
          <p:cNvSpPr>
            <a:spLocks noChangeShapeType="1"/>
          </p:cNvSpPr>
          <p:nvPr/>
        </p:nvSpPr>
        <p:spPr bwMode="auto">
          <a:xfrm>
            <a:off x="652463" y="666750"/>
            <a:ext cx="490537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1" name="Line 28"/>
          <p:cNvSpPr>
            <a:spLocks noChangeShapeType="1"/>
          </p:cNvSpPr>
          <p:nvPr/>
        </p:nvSpPr>
        <p:spPr bwMode="auto">
          <a:xfrm>
            <a:off x="534988" y="1252538"/>
            <a:ext cx="568325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2" name="Line 29"/>
          <p:cNvSpPr>
            <a:spLocks noChangeShapeType="1"/>
          </p:cNvSpPr>
          <p:nvPr/>
        </p:nvSpPr>
        <p:spPr bwMode="auto">
          <a:xfrm>
            <a:off x="461963" y="771525"/>
            <a:ext cx="530225" cy="2238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3" name="Line 30"/>
          <p:cNvSpPr>
            <a:spLocks noChangeShapeType="1"/>
          </p:cNvSpPr>
          <p:nvPr/>
        </p:nvSpPr>
        <p:spPr bwMode="auto">
          <a:xfrm>
            <a:off x="420688" y="971550"/>
            <a:ext cx="531812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4" name="Line 31"/>
          <p:cNvSpPr>
            <a:spLocks noChangeShapeType="1"/>
          </p:cNvSpPr>
          <p:nvPr/>
        </p:nvSpPr>
        <p:spPr bwMode="auto">
          <a:xfrm>
            <a:off x="469900" y="1184275"/>
            <a:ext cx="531813" cy="1984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5" name="Oval 32"/>
          <p:cNvSpPr>
            <a:spLocks noChangeArrowheads="1"/>
          </p:cNvSpPr>
          <p:nvPr/>
        </p:nvSpPr>
        <p:spPr bwMode="auto">
          <a:xfrm>
            <a:off x="1006475" y="925513"/>
            <a:ext cx="271463" cy="493712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906" name="Oval 33"/>
          <p:cNvSpPr>
            <a:spLocks noChangeArrowheads="1"/>
          </p:cNvSpPr>
          <p:nvPr/>
        </p:nvSpPr>
        <p:spPr bwMode="auto">
          <a:xfrm>
            <a:off x="1077913" y="1008063"/>
            <a:ext cx="130175" cy="328612"/>
          </a:xfrm>
          <a:prstGeom prst="ellipse">
            <a:avLst/>
          </a:prstGeom>
          <a:solidFill>
            <a:srgbClr val="CC00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907" name="Oval 34"/>
          <p:cNvSpPr>
            <a:spLocks noChangeArrowheads="1"/>
          </p:cNvSpPr>
          <p:nvPr/>
        </p:nvSpPr>
        <p:spPr bwMode="auto">
          <a:xfrm>
            <a:off x="1112838" y="1060450"/>
            <a:ext cx="60325" cy="222250"/>
          </a:xfrm>
          <a:prstGeom prst="ellipse">
            <a:avLst/>
          </a:prstGeom>
          <a:solidFill>
            <a:srgbClr val="9900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908" name="Line 35"/>
          <p:cNvSpPr>
            <a:spLocks noChangeShapeType="1"/>
          </p:cNvSpPr>
          <p:nvPr/>
        </p:nvSpPr>
        <p:spPr bwMode="auto">
          <a:xfrm flipV="1">
            <a:off x="1009650" y="960438"/>
            <a:ext cx="284163" cy="411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9" name="Line 36"/>
          <p:cNvSpPr>
            <a:spLocks noChangeShapeType="1"/>
          </p:cNvSpPr>
          <p:nvPr/>
        </p:nvSpPr>
        <p:spPr bwMode="auto">
          <a:xfrm flipV="1">
            <a:off x="962025" y="1171575"/>
            <a:ext cx="3714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10" name="Line 37"/>
          <p:cNvSpPr>
            <a:spLocks noChangeShapeType="1"/>
          </p:cNvSpPr>
          <p:nvPr/>
        </p:nvSpPr>
        <p:spPr bwMode="auto">
          <a:xfrm>
            <a:off x="1136650" y="863600"/>
            <a:ext cx="11113" cy="6111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11" name="Line 38"/>
          <p:cNvSpPr>
            <a:spLocks noChangeShapeType="1"/>
          </p:cNvSpPr>
          <p:nvPr/>
        </p:nvSpPr>
        <p:spPr bwMode="auto">
          <a:xfrm>
            <a:off x="1006475" y="971550"/>
            <a:ext cx="279400" cy="411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12" name="Oval 39"/>
          <p:cNvSpPr>
            <a:spLocks noChangeArrowheads="1"/>
          </p:cNvSpPr>
          <p:nvPr/>
        </p:nvSpPr>
        <p:spPr bwMode="auto">
          <a:xfrm>
            <a:off x="1122363" y="1149350"/>
            <a:ext cx="39687" cy="460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913" name="Rectangle 40"/>
          <p:cNvSpPr>
            <a:spLocks noChangeArrowheads="1"/>
          </p:cNvSpPr>
          <p:nvPr/>
        </p:nvSpPr>
        <p:spPr bwMode="auto">
          <a:xfrm>
            <a:off x="244475" y="1360488"/>
            <a:ext cx="7858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GB" sz="1200" b="1">
                <a:latin typeface="Arial" charset="0"/>
              </a:rPr>
              <a:t>detector</a:t>
            </a:r>
          </a:p>
        </p:txBody>
      </p:sp>
      <p:sp>
        <p:nvSpPr>
          <p:cNvPr id="165914" name="Arc 41"/>
          <p:cNvSpPr>
            <a:spLocks/>
          </p:cNvSpPr>
          <p:nvPr/>
        </p:nvSpPr>
        <p:spPr bwMode="auto">
          <a:xfrm>
            <a:off x="1016000" y="1658938"/>
            <a:ext cx="696913" cy="67627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5915" name="Group 42"/>
          <p:cNvGrpSpPr>
            <a:grpSpLocks/>
          </p:cNvGrpSpPr>
          <p:nvPr/>
        </p:nvGrpSpPr>
        <p:grpSpPr bwMode="auto">
          <a:xfrm>
            <a:off x="3562350" y="2473325"/>
            <a:ext cx="893763" cy="901700"/>
            <a:chOff x="2633" y="1558"/>
            <a:chExt cx="660" cy="568"/>
          </a:xfrm>
        </p:grpSpPr>
        <p:sp>
          <p:nvSpPr>
            <p:cNvPr id="165995" name="Oval 43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6" name="Line 44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7" name="Line 45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8" name="Rectangle 46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9" name="Oval 47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0" name="Oval 48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1" name="Line 49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2" name="Line 50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3" name="Rectangle 51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4" name="Oval 52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5" name="Oval 53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6" name="Line 54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7" name="Line 55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8" name="Rectangle 56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9" name="Oval 57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10" name="Oval 58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11" name="Line 59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12" name="Line 60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13" name="Rectangle 61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14" name="Oval 62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5916" name="Group 63"/>
          <p:cNvGrpSpPr>
            <a:grpSpLocks/>
          </p:cNvGrpSpPr>
          <p:nvPr/>
        </p:nvGrpSpPr>
        <p:grpSpPr bwMode="auto">
          <a:xfrm>
            <a:off x="1446213" y="2633663"/>
            <a:ext cx="771525" cy="1366837"/>
            <a:chOff x="1069" y="1659"/>
            <a:chExt cx="570" cy="861"/>
          </a:xfrm>
        </p:grpSpPr>
        <p:sp>
          <p:nvSpPr>
            <p:cNvPr id="165983" name="AutoShape 64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4" name="AutoShape 65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5" name="AutoShape 66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6" name="Rectangle 67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7" name="AutoShape 68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8" name="AutoShape 69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9" name="AutoShape 70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0" name="Rectangle 71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1" name="AutoShape 72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2" name="AutoShape 73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3" name="AutoShape 74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4" name="Rectangle 75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5917" name="Arc 76"/>
          <p:cNvSpPr>
            <a:spLocks/>
          </p:cNvSpPr>
          <p:nvPr/>
        </p:nvSpPr>
        <p:spPr bwMode="auto">
          <a:xfrm>
            <a:off x="1016000" y="2286000"/>
            <a:ext cx="501650" cy="85725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18" name="Arc 77"/>
          <p:cNvSpPr>
            <a:spLocks/>
          </p:cNvSpPr>
          <p:nvPr/>
        </p:nvSpPr>
        <p:spPr bwMode="auto">
          <a:xfrm>
            <a:off x="2838450" y="1497013"/>
            <a:ext cx="1090613" cy="1123950"/>
          </a:xfrm>
          <a:custGeom>
            <a:avLst/>
            <a:gdLst>
              <a:gd name="T0" fmla="*/ 0 w 21627"/>
              <a:gd name="T1" fmla="*/ 0 h 21600"/>
              <a:gd name="T2" fmla="*/ 2147483647 w 21627"/>
              <a:gd name="T3" fmla="*/ 2147483647 h 21600"/>
              <a:gd name="T4" fmla="*/ 2147483647 w 21627"/>
              <a:gd name="T5" fmla="*/ 2147483647 h 21600"/>
              <a:gd name="T6" fmla="*/ 0 60000 65536"/>
              <a:gd name="T7" fmla="*/ 0 60000 65536"/>
              <a:gd name="T8" fmla="*/ 0 60000 65536"/>
              <a:gd name="T9" fmla="*/ 0 w 21627"/>
              <a:gd name="T10" fmla="*/ 0 h 21600"/>
              <a:gd name="T11" fmla="*/ 21627 w 2162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7" h="21600" fill="none" extrusionOk="0">
                <a:moveTo>
                  <a:pt x="0" y="0"/>
                </a:moveTo>
                <a:cubicBezTo>
                  <a:pt x="9" y="0"/>
                  <a:pt x="18" y="-1"/>
                  <a:pt x="27" y="-1"/>
                </a:cubicBezTo>
                <a:cubicBezTo>
                  <a:pt x="11956" y="-1"/>
                  <a:pt x="21627" y="9670"/>
                  <a:pt x="21627" y="21600"/>
                </a:cubicBezTo>
              </a:path>
              <a:path w="21627" h="21600" stroke="0" extrusionOk="0">
                <a:moveTo>
                  <a:pt x="0" y="0"/>
                </a:moveTo>
                <a:cubicBezTo>
                  <a:pt x="9" y="0"/>
                  <a:pt x="18" y="-1"/>
                  <a:pt x="27" y="-1"/>
                </a:cubicBezTo>
                <a:cubicBezTo>
                  <a:pt x="11956" y="-1"/>
                  <a:pt x="21627" y="9670"/>
                  <a:pt x="21627" y="21600"/>
                </a:cubicBezTo>
                <a:lnTo>
                  <a:pt x="27" y="21600"/>
                </a:lnTo>
                <a:lnTo>
                  <a:pt x="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19" name="Rectangle 78"/>
          <p:cNvSpPr>
            <a:spLocks noChangeArrowheads="1"/>
          </p:cNvSpPr>
          <p:nvPr/>
        </p:nvSpPr>
        <p:spPr bwMode="auto">
          <a:xfrm>
            <a:off x="4452938" y="2708275"/>
            <a:ext cx="1377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GB" sz="1200" b="1">
                <a:latin typeface="Arial" charset="0"/>
              </a:rPr>
              <a:t>Event Summary </a:t>
            </a:r>
          </a:p>
          <a:p>
            <a:r>
              <a:rPr lang="en-GB" sz="1200" b="1">
                <a:latin typeface="Arial" charset="0"/>
              </a:rPr>
              <a:t>Data (ESD)</a:t>
            </a:r>
          </a:p>
        </p:txBody>
      </p:sp>
      <p:sp>
        <p:nvSpPr>
          <p:cNvPr id="165920" name="Rectangle 79"/>
          <p:cNvSpPr>
            <a:spLocks noChangeArrowheads="1"/>
          </p:cNvSpPr>
          <p:nvPr/>
        </p:nvSpPr>
        <p:spPr bwMode="auto">
          <a:xfrm>
            <a:off x="976313" y="3084513"/>
            <a:ext cx="496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GB" sz="1200" b="1">
                <a:latin typeface="Arial" charset="0"/>
              </a:rPr>
              <a:t>raw</a:t>
            </a:r>
          </a:p>
          <a:p>
            <a:pPr algn="l"/>
            <a:r>
              <a:rPr lang="en-GB" sz="1200" b="1">
                <a:latin typeface="Arial" charset="0"/>
              </a:rPr>
              <a:t>data</a:t>
            </a:r>
          </a:p>
        </p:txBody>
      </p:sp>
      <p:sp>
        <p:nvSpPr>
          <p:cNvPr id="165921" name="Arc 80"/>
          <p:cNvSpPr>
            <a:spLocks/>
          </p:cNvSpPr>
          <p:nvPr/>
        </p:nvSpPr>
        <p:spPr bwMode="auto">
          <a:xfrm>
            <a:off x="852488" y="4333875"/>
            <a:ext cx="714375" cy="114300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22" name="Arc 81"/>
          <p:cNvSpPr>
            <a:spLocks/>
          </p:cNvSpPr>
          <p:nvPr/>
        </p:nvSpPr>
        <p:spPr bwMode="auto">
          <a:xfrm>
            <a:off x="852488" y="3563938"/>
            <a:ext cx="657225" cy="79057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23" name="Arc 82"/>
          <p:cNvSpPr>
            <a:spLocks/>
          </p:cNvSpPr>
          <p:nvPr/>
        </p:nvSpPr>
        <p:spPr bwMode="auto">
          <a:xfrm>
            <a:off x="2792413" y="3219450"/>
            <a:ext cx="534987" cy="600075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24" name="Arc 83"/>
          <p:cNvSpPr>
            <a:spLocks/>
          </p:cNvSpPr>
          <p:nvPr/>
        </p:nvSpPr>
        <p:spPr bwMode="auto">
          <a:xfrm>
            <a:off x="2792413" y="2763838"/>
            <a:ext cx="828675" cy="4572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3684" name="AutoShape 84"/>
          <p:cNvSpPr>
            <a:spLocks noChangeArrowheads="1"/>
          </p:cNvSpPr>
          <p:nvPr/>
        </p:nvSpPr>
        <p:spPr bwMode="auto">
          <a:xfrm>
            <a:off x="2868613" y="3787775"/>
            <a:ext cx="1370012" cy="865188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/>
          <a:lstStyle/>
          <a:p>
            <a:pPr>
              <a:defRPr/>
            </a:pPr>
            <a:r>
              <a:rPr lang="en-GB" sz="1600" b="1">
                <a:latin typeface="Arial" charset="0"/>
              </a:rPr>
              <a:t>event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reconstruction</a:t>
            </a:r>
          </a:p>
        </p:txBody>
      </p:sp>
      <p:sp>
        <p:nvSpPr>
          <p:cNvPr id="165926" name="Arc 85"/>
          <p:cNvSpPr>
            <a:spLocks/>
          </p:cNvSpPr>
          <p:nvPr/>
        </p:nvSpPr>
        <p:spPr bwMode="auto">
          <a:xfrm>
            <a:off x="1624013" y="3867150"/>
            <a:ext cx="1281112" cy="53340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27" name="Arc 86"/>
          <p:cNvSpPr>
            <a:spLocks/>
          </p:cNvSpPr>
          <p:nvPr/>
        </p:nvSpPr>
        <p:spPr bwMode="auto">
          <a:xfrm>
            <a:off x="6419850" y="4135438"/>
            <a:ext cx="390525" cy="552450"/>
          </a:xfrm>
          <a:custGeom>
            <a:avLst/>
            <a:gdLst>
              <a:gd name="T0" fmla="*/ 0 w 21675"/>
              <a:gd name="T1" fmla="*/ 0 h 21600"/>
              <a:gd name="T2" fmla="*/ 2147483647 w 21675"/>
              <a:gd name="T3" fmla="*/ 2147483647 h 21600"/>
              <a:gd name="T4" fmla="*/ 2147483647 w 21675"/>
              <a:gd name="T5" fmla="*/ 2147483647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  <a:lnTo>
                  <a:pt x="75" y="21600"/>
                </a:lnTo>
                <a:lnTo>
                  <a:pt x="0" y="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3687" name="AutoShape 87"/>
          <p:cNvSpPr>
            <a:spLocks noChangeArrowheads="1"/>
          </p:cNvSpPr>
          <p:nvPr/>
        </p:nvSpPr>
        <p:spPr bwMode="auto">
          <a:xfrm>
            <a:off x="938213" y="5168900"/>
            <a:ext cx="1214437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/>
          <a:lstStyle/>
          <a:p>
            <a:pPr>
              <a:defRPr/>
            </a:pPr>
            <a:r>
              <a:rPr lang="en-GB" sz="1600" b="1">
                <a:latin typeface="Arial" charset="0"/>
              </a:rPr>
              <a:t>event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simulation</a:t>
            </a:r>
          </a:p>
        </p:txBody>
      </p:sp>
      <p:pic>
        <p:nvPicPr>
          <p:cNvPr id="165929" name="Picture 8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925" y="5426075"/>
            <a:ext cx="7127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930" name="Arc 89"/>
          <p:cNvSpPr>
            <a:spLocks/>
          </p:cNvSpPr>
          <p:nvPr/>
        </p:nvSpPr>
        <p:spPr bwMode="auto">
          <a:xfrm>
            <a:off x="4886325" y="5240338"/>
            <a:ext cx="317500" cy="27622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65931" name="Picture 9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775" y="5873750"/>
            <a:ext cx="7127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932" name="Arc 91"/>
          <p:cNvSpPr>
            <a:spLocks/>
          </p:cNvSpPr>
          <p:nvPr/>
        </p:nvSpPr>
        <p:spPr bwMode="auto">
          <a:xfrm>
            <a:off x="5845175" y="5688013"/>
            <a:ext cx="317500" cy="27622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65933" name="Picture 9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5435600"/>
            <a:ext cx="7096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934" name="Arc 93"/>
          <p:cNvSpPr>
            <a:spLocks/>
          </p:cNvSpPr>
          <p:nvPr/>
        </p:nvSpPr>
        <p:spPr bwMode="auto">
          <a:xfrm>
            <a:off x="7339013" y="5249863"/>
            <a:ext cx="315912" cy="27622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35" name="Arc 94"/>
          <p:cNvSpPr>
            <a:spLocks/>
          </p:cNvSpPr>
          <p:nvPr/>
        </p:nvSpPr>
        <p:spPr bwMode="auto">
          <a:xfrm>
            <a:off x="6486525" y="4667250"/>
            <a:ext cx="331788" cy="97155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36" name="Arc 95"/>
          <p:cNvSpPr>
            <a:spLocks/>
          </p:cNvSpPr>
          <p:nvPr/>
        </p:nvSpPr>
        <p:spPr bwMode="auto">
          <a:xfrm>
            <a:off x="6443663" y="3973513"/>
            <a:ext cx="1471612" cy="1266825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2147483647 h 21600"/>
              <a:gd name="T4" fmla="*/ 2147483647 w 2162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  <a:lnTo>
                  <a:pt x="20" y="21600"/>
                </a:lnTo>
                <a:lnTo>
                  <a:pt x="0" y="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37" name="Arc 96"/>
          <p:cNvSpPr>
            <a:spLocks/>
          </p:cNvSpPr>
          <p:nvPr/>
        </p:nvSpPr>
        <p:spPr bwMode="auto">
          <a:xfrm>
            <a:off x="5559425" y="4295775"/>
            <a:ext cx="504825" cy="96202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5938" name="Group 97"/>
          <p:cNvGrpSpPr>
            <a:grpSpLocks/>
          </p:cNvGrpSpPr>
          <p:nvPr/>
        </p:nvGrpSpPr>
        <p:grpSpPr bwMode="auto">
          <a:xfrm>
            <a:off x="974725" y="534988"/>
            <a:ext cx="1200150" cy="666750"/>
            <a:chOff x="720" y="337"/>
            <a:chExt cx="887" cy="420"/>
          </a:xfrm>
        </p:grpSpPr>
        <p:sp>
          <p:nvSpPr>
            <p:cNvPr id="165981" name="Arc 98"/>
            <p:cNvSpPr>
              <a:spLocks/>
            </p:cNvSpPr>
            <p:nvPr/>
          </p:nvSpPr>
          <p:spPr bwMode="auto">
            <a:xfrm>
              <a:off x="720" y="337"/>
              <a:ext cx="612" cy="1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</a:path>
                <a:path w="21600" h="21600" stroke="0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  <a:lnTo>
                    <a:pt x="21600" y="21600"/>
                  </a:lnTo>
                  <a:lnTo>
                    <a:pt x="-1" y="21599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2" name="Arc 99"/>
            <p:cNvSpPr>
              <a:spLocks/>
            </p:cNvSpPr>
            <p:nvPr/>
          </p:nvSpPr>
          <p:spPr bwMode="auto">
            <a:xfrm>
              <a:off x="1300" y="337"/>
              <a:ext cx="307" cy="420"/>
            </a:xfrm>
            <a:custGeom>
              <a:avLst/>
              <a:gdLst>
                <a:gd name="T0" fmla="*/ 0 w 21671"/>
                <a:gd name="T1" fmla="*/ 0 h 21600"/>
                <a:gd name="T2" fmla="*/ 0 w 21671"/>
                <a:gd name="T3" fmla="*/ 0 h 21600"/>
                <a:gd name="T4" fmla="*/ 0 w 21671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71"/>
                <a:gd name="T10" fmla="*/ 0 h 21600"/>
                <a:gd name="T11" fmla="*/ 21671 w 216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71" h="21600" fill="none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</a:path>
                <a:path w="21671" h="21600" stroke="0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  <a:lnTo>
                    <a:pt x="71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93700" name="AutoShape 100"/>
          <p:cNvSpPr>
            <a:spLocks noChangeArrowheads="1"/>
          </p:cNvSpPr>
          <p:nvPr/>
        </p:nvSpPr>
        <p:spPr bwMode="auto">
          <a:xfrm>
            <a:off x="1509713" y="1101725"/>
            <a:ext cx="1395412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/>
          <a:lstStyle/>
          <a:p>
            <a:pPr>
              <a:defRPr/>
            </a:pPr>
            <a:r>
              <a:rPr lang="en-GB" sz="1600" b="1">
                <a:latin typeface="Arial" charset="0"/>
              </a:rPr>
              <a:t>event filter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(selection &amp;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reconstruction)</a:t>
            </a:r>
          </a:p>
        </p:txBody>
      </p:sp>
      <p:sp>
        <p:nvSpPr>
          <p:cNvPr id="165940" name="Line 101"/>
          <p:cNvSpPr>
            <a:spLocks noChangeShapeType="1"/>
          </p:cNvSpPr>
          <p:nvPr/>
        </p:nvSpPr>
        <p:spPr bwMode="auto">
          <a:xfrm>
            <a:off x="1143000" y="1176338"/>
            <a:ext cx="309563" cy="95250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41" name="Line 102"/>
          <p:cNvSpPr>
            <a:spLocks noChangeShapeType="1"/>
          </p:cNvSpPr>
          <p:nvPr/>
        </p:nvSpPr>
        <p:spPr bwMode="auto">
          <a:xfrm flipH="1" flipV="1">
            <a:off x="180975" y="833438"/>
            <a:ext cx="244475" cy="80962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42" name="Freeform 103"/>
          <p:cNvSpPr>
            <a:spLocks/>
          </p:cNvSpPr>
          <p:nvPr/>
        </p:nvSpPr>
        <p:spPr bwMode="auto">
          <a:xfrm>
            <a:off x="858838" y="1266825"/>
            <a:ext cx="142875" cy="206375"/>
          </a:xfrm>
          <a:custGeom>
            <a:avLst/>
            <a:gdLst>
              <a:gd name="T0" fmla="*/ 2147483647 w 106"/>
              <a:gd name="T1" fmla="*/ 2147483647 h 130"/>
              <a:gd name="T2" fmla="*/ 2147483647 w 106"/>
              <a:gd name="T3" fmla="*/ 2147483647 h 130"/>
              <a:gd name="T4" fmla="*/ 0 w 106"/>
              <a:gd name="T5" fmla="*/ 2147483647 h 130"/>
              <a:gd name="T6" fmla="*/ 2147483647 w 106"/>
              <a:gd name="T7" fmla="*/ 0 h 130"/>
              <a:gd name="T8" fmla="*/ 2147483647 w 106"/>
              <a:gd name="T9" fmla="*/ 2147483647 h 130"/>
              <a:gd name="T10" fmla="*/ 2147483647 w 106"/>
              <a:gd name="T11" fmla="*/ 2147483647 h 130"/>
              <a:gd name="T12" fmla="*/ 2147483647 w 106"/>
              <a:gd name="T13" fmla="*/ 2147483647 h 130"/>
              <a:gd name="T14" fmla="*/ 2147483647 w 106"/>
              <a:gd name="T15" fmla="*/ 2147483647 h 130"/>
              <a:gd name="T16" fmla="*/ 2147483647 w 106"/>
              <a:gd name="T17" fmla="*/ 2147483647 h 130"/>
              <a:gd name="T18" fmla="*/ 2147483647 w 106"/>
              <a:gd name="T19" fmla="*/ 2147483647 h 130"/>
              <a:gd name="T20" fmla="*/ 2147483647 w 106"/>
              <a:gd name="T21" fmla="*/ 2147483647 h 130"/>
              <a:gd name="T22" fmla="*/ 2147483647 w 106"/>
              <a:gd name="T23" fmla="*/ 2147483647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943" name="Freeform 104"/>
          <p:cNvSpPr>
            <a:spLocks/>
          </p:cNvSpPr>
          <p:nvPr/>
        </p:nvSpPr>
        <p:spPr bwMode="auto">
          <a:xfrm>
            <a:off x="522288" y="1147763"/>
            <a:ext cx="142875" cy="206375"/>
          </a:xfrm>
          <a:custGeom>
            <a:avLst/>
            <a:gdLst>
              <a:gd name="T0" fmla="*/ 2147483647 w 106"/>
              <a:gd name="T1" fmla="*/ 2147483647 h 130"/>
              <a:gd name="T2" fmla="*/ 2147483647 w 106"/>
              <a:gd name="T3" fmla="*/ 2147483647 h 130"/>
              <a:gd name="T4" fmla="*/ 0 w 106"/>
              <a:gd name="T5" fmla="*/ 2147483647 h 130"/>
              <a:gd name="T6" fmla="*/ 2147483647 w 106"/>
              <a:gd name="T7" fmla="*/ 0 h 130"/>
              <a:gd name="T8" fmla="*/ 2147483647 w 106"/>
              <a:gd name="T9" fmla="*/ 2147483647 h 130"/>
              <a:gd name="T10" fmla="*/ 2147483647 w 106"/>
              <a:gd name="T11" fmla="*/ 2147483647 h 130"/>
              <a:gd name="T12" fmla="*/ 2147483647 w 106"/>
              <a:gd name="T13" fmla="*/ 2147483647 h 130"/>
              <a:gd name="T14" fmla="*/ 2147483647 w 106"/>
              <a:gd name="T15" fmla="*/ 2147483647 h 130"/>
              <a:gd name="T16" fmla="*/ 2147483647 w 106"/>
              <a:gd name="T17" fmla="*/ 2147483647 h 130"/>
              <a:gd name="T18" fmla="*/ 2147483647 w 106"/>
              <a:gd name="T19" fmla="*/ 2147483647 h 130"/>
              <a:gd name="T20" fmla="*/ 2147483647 w 106"/>
              <a:gd name="T21" fmla="*/ 2147483647 h 130"/>
              <a:gd name="T22" fmla="*/ 2147483647 w 106"/>
              <a:gd name="T23" fmla="*/ 2147483647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944" name="Arc 105"/>
          <p:cNvSpPr>
            <a:spLocks/>
          </p:cNvSpPr>
          <p:nvPr/>
        </p:nvSpPr>
        <p:spPr bwMode="auto">
          <a:xfrm>
            <a:off x="557213" y="771525"/>
            <a:ext cx="196850" cy="24765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45" name="Arc 106"/>
          <p:cNvSpPr>
            <a:spLocks/>
          </p:cNvSpPr>
          <p:nvPr/>
        </p:nvSpPr>
        <p:spPr bwMode="auto">
          <a:xfrm>
            <a:off x="557213" y="546100"/>
            <a:ext cx="138112" cy="238125"/>
          </a:xfrm>
          <a:custGeom>
            <a:avLst/>
            <a:gdLst>
              <a:gd name="T0" fmla="*/ 0 w 21600"/>
              <a:gd name="T1" fmla="*/ 2147483647 h 21599"/>
              <a:gd name="T2" fmla="*/ 1461759473 w 21600"/>
              <a:gd name="T3" fmla="*/ 0 h 21599"/>
              <a:gd name="T4" fmla="*/ 1476112807 w 21600"/>
              <a:gd name="T5" fmla="*/ 2147483647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</a:path>
              <a:path w="21600" h="21599" stroke="0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  <a:lnTo>
                  <a:pt x="21600" y="21599"/>
                </a:lnTo>
                <a:lnTo>
                  <a:pt x="-1" y="21598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46" name="Line 107"/>
          <p:cNvSpPr>
            <a:spLocks noChangeShapeType="1"/>
          </p:cNvSpPr>
          <p:nvPr/>
        </p:nvSpPr>
        <p:spPr bwMode="auto">
          <a:xfrm flipV="1">
            <a:off x="696913" y="557213"/>
            <a:ext cx="987425" cy="14287"/>
          </a:xfrm>
          <a:prstGeom prst="line">
            <a:avLst/>
          </a:prstGeom>
          <a:noFill/>
          <a:ln w="57150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5947" name="Group 108"/>
          <p:cNvGrpSpPr>
            <a:grpSpLocks/>
          </p:cNvGrpSpPr>
          <p:nvPr/>
        </p:nvGrpSpPr>
        <p:grpSpPr bwMode="auto">
          <a:xfrm>
            <a:off x="6732588" y="1814513"/>
            <a:ext cx="769937" cy="1366837"/>
            <a:chOff x="1069" y="1659"/>
            <a:chExt cx="570" cy="861"/>
          </a:xfrm>
        </p:grpSpPr>
        <p:sp>
          <p:nvSpPr>
            <p:cNvPr id="165969" name="AutoShape 109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0" name="AutoShape 110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1" name="AutoShape 111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2" name="Rectangle 112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3" name="AutoShape 113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4" name="AutoShape 114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5" name="AutoShape 115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6" name="Rectangle 116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7" name="AutoShape 117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8" name="AutoShape 118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9" name="AutoShape 119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0" name="Rectangle 120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5948" name="Arc 121"/>
          <p:cNvSpPr>
            <a:spLocks/>
          </p:cNvSpPr>
          <p:nvPr/>
        </p:nvSpPr>
        <p:spPr bwMode="auto">
          <a:xfrm>
            <a:off x="4306888" y="2347913"/>
            <a:ext cx="2366962" cy="504825"/>
          </a:xfrm>
          <a:custGeom>
            <a:avLst/>
            <a:gdLst>
              <a:gd name="T0" fmla="*/ 0 w 21518"/>
              <a:gd name="T1" fmla="*/ 2147483647 h 21600"/>
              <a:gd name="T2" fmla="*/ 2147483647 w 21518"/>
              <a:gd name="T3" fmla="*/ 0 h 21600"/>
              <a:gd name="T4" fmla="*/ 2147483647 w 21518"/>
              <a:gd name="T5" fmla="*/ 2147483647 h 21600"/>
              <a:gd name="T6" fmla="*/ 0 60000 65536"/>
              <a:gd name="T7" fmla="*/ 0 60000 65536"/>
              <a:gd name="T8" fmla="*/ 0 60000 65536"/>
              <a:gd name="T9" fmla="*/ 0 w 21518"/>
              <a:gd name="T10" fmla="*/ 0 h 21600"/>
              <a:gd name="T11" fmla="*/ 21518 w 215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8" h="21600" fill="none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</a:path>
              <a:path w="21518" h="21600" stroke="0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  <a:lnTo>
                  <a:pt x="21518" y="21600"/>
                </a:lnTo>
                <a:lnTo>
                  <a:pt x="-1" y="1971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49" name="Rectangle 122"/>
          <p:cNvSpPr>
            <a:spLocks noChangeArrowheads="1"/>
          </p:cNvSpPr>
          <p:nvPr/>
        </p:nvSpPr>
        <p:spPr bwMode="auto">
          <a:xfrm>
            <a:off x="7621588" y="2320925"/>
            <a:ext cx="946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GB" sz="1200" b="1">
                <a:latin typeface="Arial" charset="0"/>
              </a:rPr>
              <a:t>processed</a:t>
            </a:r>
          </a:p>
          <a:p>
            <a:pPr algn="l"/>
            <a:r>
              <a:rPr lang="en-GB" sz="1200" b="1">
                <a:latin typeface="Arial" charset="0"/>
              </a:rPr>
              <a:t>data</a:t>
            </a:r>
          </a:p>
        </p:txBody>
      </p:sp>
      <p:sp>
        <p:nvSpPr>
          <p:cNvPr id="165950" name="Arc 123"/>
          <p:cNvSpPr>
            <a:spLocks/>
          </p:cNvSpPr>
          <p:nvPr/>
        </p:nvSpPr>
        <p:spPr bwMode="auto">
          <a:xfrm>
            <a:off x="4246563" y="3278188"/>
            <a:ext cx="1071562" cy="436562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51" name="AutoShape 124"/>
          <p:cNvSpPr>
            <a:spLocks noChangeArrowheads="1"/>
          </p:cNvSpPr>
          <p:nvPr/>
        </p:nvSpPr>
        <p:spPr bwMode="auto">
          <a:xfrm>
            <a:off x="5191125" y="5164138"/>
            <a:ext cx="396875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165952" name="AutoShape 125"/>
          <p:cNvSpPr>
            <a:spLocks noChangeArrowheads="1"/>
          </p:cNvSpPr>
          <p:nvPr/>
        </p:nvSpPr>
        <p:spPr bwMode="auto">
          <a:xfrm>
            <a:off x="6132513" y="5554663"/>
            <a:ext cx="393700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en-US"/>
          </a:p>
        </p:txBody>
      </p:sp>
      <p:grpSp>
        <p:nvGrpSpPr>
          <p:cNvPr id="165953" name="Group 126"/>
          <p:cNvGrpSpPr>
            <a:grpSpLocks/>
          </p:cNvGrpSpPr>
          <p:nvPr/>
        </p:nvGrpSpPr>
        <p:grpSpPr bwMode="auto">
          <a:xfrm>
            <a:off x="8359775" y="5516563"/>
            <a:ext cx="579438" cy="882650"/>
            <a:chOff x="256" y="1424"/>
            <a:chExt cx="520" cy="728"/>
          </a:xfrm>
        </p:grpSpPr>
        <p:sp>
          <p:nvSpPr>
            <p:cNvPr id="165967" name="AutoShape 127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68" name="AutoShape 128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5954" name="Group 129"/>
          <p:cNvGrpSpPr>
            <a:grpSpLocks/>
          </p:cNvGrpSpPr>
          <p:nvPr/>
        </p:nvGrpSpPr>
        <p:grpSpPr bwMode="auto">
          <a:xfrm>
            <a:off x="7297738" y="3500438"/>
            <a:ext cx="800100" cy="703262"/>
            <a:chOff x="4176" y="2211"/>
            <a:chExt cx="563" cy="472"/>
          </a:xfrm>
        </p:grpSpPr>
        <p:pic>
          <p:nvPicPr>
            <p:cNvPr id="165964" name="Picture 130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" y="237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5965" name="Picture 131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2" y="2472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5966" name="Picture 132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2" y="2211"/>
              <a:ext cx="307" cy="277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5955" name="Group 133"/>
          <p:cNvGrpSpPr>
            <a:grpSpLocks/>
          </p:cNvGrpSpPr>
          <p:nvPr/>
        </p:nvGrpSpPr>
        <p:grpSpPr bwMode="auto">
          <a:xfrm>
            <a:off x="7827963" y="3500438"/>
            <a:ext cx="396875" cy="549275"/>
            <a:chOff x="256" y="1424"/>
            <a:chExt cx="520" cy="728"/>
          </a:xfrm>
        </p:grpSpPr>
        <p:sp>
          <p:nvSpPr>
            <p:cNvPr id="165962" name="AutoShape 134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63" name="AutoShape 135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65956" name="Picture 136" descr="people_scal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75000" y="4868863"/>
            <a:ext cx="411163" cy="304800"/>
          </a:xfrm>
          <a:solidFill>
            <a:srgbClr val="CCFFFF"/>
          </a:solidFill>
        </p:spPr>
      </p:pic>
      <p:grpSp>
        <p:nvGrpSpPr>
          <p:cNvPr id="165957" name="Group 137"/>
          <p:cNvGrpSpPr>
            <a:grpSpLocks/>
          </p:cNvGrpSpPr>
          <p:nvPr/>
        </p:nvGrpSpPr>
        <p:grpSpPr bwMode="auto">
          <a:xfrm>
            <a:off x="3706813" y="4868863"/>
            <a:ext cx="265112" cy="260350"/>
            <a:chOff x="256" y="1424"/>
            <a:chExt cx="520" cy="728"/>
          </a:xfrm>
        </p:grpSpPr>
        <p:sp>
          <p:nvSpPr>
            <p:cNvPr id="165960" name="AutoShape 138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61" name="AutoShape 139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5958" name="Rectangle 14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GB" sz="2800" b="1">
                <a:latin typeface="Comic Sans MS" charset="0"/>
                <a:ea typeface="ＭＳ Ｐゴシック" charset="0"/>
                <a:cs typeface="ＭＳ Ｐゴシック" charset="0"/>
              </a:rPr>
              <a:t>           HEP Processing stages and datasets</a:t>
            </a:r>
          </a:p>
        </p:txBody>
      </p:sp>
      <p:sp useBgFill="1">
        <p:nvSpPr>
          <p:cNvPr id="165959" name="Rectangle 141"/>
          <p:cNvSpPr>
            <a:spLocks noChangeArrowheads="1"/>
          </p:cNvSpPr>
          <p:nvPr/>
        </p:nvSpPr>
        <p:spPr bwMode="auto">
          <a:xfrm>
            <a:off x="5751513" y="4581525"/>
            <a:ext cx="2182812" cy="45720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GB" sz="1200" b="1">
                <a:latin typeface="Arial" charset="0"/>
              </a:rPr>
              <a:t>Analysis Object Data (AOD)</a:t>
            </a:r>
          </a:p>
          <a:p>
            <a:r>
              <a:rPr lang="en-GB" sz="1200">
                <a:latin typeface="Arial" charset="0"/>
              </a:rPr>
              <a:t>(extracted by physics topic)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679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679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D2CFD51-8507-9A44-822A-46DCDB0FCB88}" type="slidenum">
              <a:rPr lang="en-GB" sz="1200">
                <a:latin typeface="Arial" charset="0"/>
              </a:rPr>
              <a:pPr/>
              <a:t>63</a:t>
            </a:fld>
            <a:endParaRPr lang="en-GB" sz="1200">
              <a:latin typeface="Arial" charset="0"/>
            </a:endParaRPr>
          </a:p>
        </p:txBody>
      </p:sp>
      <p:graphicFrame>
        <p:nvGraphicFramePr>
          <p:cNvPr id="167940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449263" y="1631950"/>
          <a:ext cx="8494712" cy="334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4267200" imgH="1460500" progId="Excel.Sheet.8">
                  <p:embed/>
                </p:oleObj>
              </mc:Choice>
              <mc:Fallback>
                <p:oleObj name="Worksheet" r:id="rId3" imgW="4267200" imgH="1460500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3" y="1631950"/>
                        <a:ext cx="8494712" cy="3346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794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 sz="2800">
                <a:latin typeface="Comic Sans MS" charset="0"/>
                <a:ea typeface="ＭＳ Ｐゴシック" charset="0"/>
                <a:cs typeface="ＭＳ Ｐゴシック" charset="0"/>
              </a:rPr>
              <a:t>CERN Centre Capacity Requirements for all expts.</a:t>
            </a:r>
            <a:br>
              <a:rPr kumimoji="1" lang="en-US" sz="2800">
                <a:latin typeface="Comic Sans MS" charset="0"/>
                <a:ea typeface="ＭＳ Ｐゴシック" charset="0"/>
                <a:cs typeface="ＭＳ Ｐゴシック" charset="0"/>
              </a:rPr>
            </a:b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(made July 2003)</a:t>
            </a:r>
            <a:endParaRPr kumimoji="1" lang="en-GB" sz="18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768850" y="350838"/>
            <a:ext cx="4162425" cy="3119437"/>
            <a:chOff x="230" y="448"/>
            <a:chExt cx="5717" cy="3388"/>
          </a:xfrm>
        </p:grpSpPr>
        <p:graphicFrame>
          <p:nvGraphicFramePr>
            <p:cNvPr id="167951" name="Object 5"/>
            <p:cNvGraphicFramePr>
              <a:graphicFrameLocks noChangeAspect="1"/>
            </p:cNvGraphicFramePr>
            <p:nvPr/>
          </p:nvGraphicFramePr>
          <p:xfrm>
            <a:off x="230" y="448"/>
            <a:ext cx="5717" cy="3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hart" r:id="rId5" imgW="4292600" imgH="2552700" progId="Excel.Chart.8">
                    <p:embed/>
                  </p:oleObj>
                </mc:Choice>
                <mc:Fallback>
                  <p:oleObj name="Chart" r:id="rId5" imgW="4292600" imgH="2552700" progId="Excel.Chart.8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" y="448"/>
                          <a:ext cx="5717" cy="33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7952" name="Text Box 6"/>
            <p:cNvSpPr txBox="1">
              <a:spLocks noChangeArrowheads="1"/>
            </p:cNvSpPr>
            <p:nvPr/>
          </p:nvSpPr>
          <p:spPr bwMode="auto">
            <a:xfrm>
              <a:off x="4833" y="2446"/>
              <a:ext cx="1068" cy="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i="1"/>
                <a:t>LHC</a:t>
              </a:r>
            </a:p>
          </p:txBody>
        </p:sp>
        <p:sp>
          <p:nvSpPr>
            <p:cNvPr id="167953" name="Text Box 7"/>
            <p:cNvSpPr txBox="1">
              <a:spLocks noChangeArrowheads="1"/>
            </p:cNvSpPr>
            <p:nvPr/>
          </p:nvSpPr>
          <p:spPr bwMode="auto">
            <a:xfrm>
              <a:off x="3509" y="1651"/>
              <a:ext cx="2063" cy="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400" i="1"/>
                <a:t>Other experiments</a:t>
              </a:r>
            </a:p>
          </p:txBody>
        </p:sp>
        <p:sp>
          <p:nvSpPr>
            <p:cNvPr id="167954" name="Line 8"/>
            <p:cNvSpPr>
              <a:spLocks noChangeShapeType="1"/>
            </p:cNvSpPr>
            <p:nvPr/>
          </p:nvSpPr>
          <p:spPr bwMode="auto">
            <a:xfrm>
              <a:off x="4217" y="1820"/>
              <a:ext cx="533" cy="3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</p:grpSp>
      <p:graphicFrame>
        <p:nvGraphicFramePr>
          <p:cNvPr id="797705" name="Object 3"/>
          <p:cNvGraphicFramePr>
            <a:graphicFrameLocks noChangeAspect="1"/>
          </p:cNvGraphicFramePr>
          <p:nvPr/>
        </p:nvGraphicFramePr>
        <p:xfrm>
          <a:off x="63500" y="333375"/>
          <a:ext cx="4900613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7" imgW="6108700" imgH="3898900" progId="Excel.Chart.8">
                  <p:embed/>
                </p:oleObj>
              </mc:Choice>
              <mc:Fallback>
                <p:oleObj name="Chart" r:id="rId7" imgW="6108700" imgH="3898900" progId="Excel.Char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00" y="333375"/>
                        <a:ext cx="4900613" cy="312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2446338" y="3502025"/>
            <a:ext cx="4827587" cy="3355975"/>
            <a:chOff x="281" y="427"/>
            <a:chExt cx="6082" cy="3423"/>
          </a:xfrm>
        </p:grpSpPr>
        <p:graphicFrame>
          <p:nvGraphicFramePr>
            <p:cNvPr id="167945" name="Object 4"/>
            <p:cNvGraphicFramePr>
              <a:graphicFrameLocks noChangeAspect="1"/>
            </p:cNvGraphicFramePr>
            <p:nvPr/>
          </p:nvGraphicFramePr>
          <p:xfrm>
            <a:off x="281" y="427"/>
            <a:ext cx="5605" cy="34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hart" r:id="rId9" imgW="4165600" imgH="2552700" progId="Excel.Chart.8">
                    <p:embed/>
                  </p:oleObj>
                </mc:Choice>
                <mc:Fallback>
                  <p:oleObj name="Chart" r:id="rId9" imgW="4165600" imgH="2552700" progId="Excel.Chart.8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" y="427"/>
                          <a:ext cx="5605" cy="34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7946" name="Text Box 12"/>
            <p:cNvSpPr txBox="1">
              <a:spLocks noChangeArrowheads="1"/>
            </p:cNvSpPr>
            <p:nvPr/>
          </p:nvSpPr>
          <p:spPr bwMode="auto">
            <a:xfrm>
              <a:off x="4673" y="2307"/>
              <a:ext cx="980" cy="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i="1"/>
                <a:t>LHC</a:t>
              </a:r>
            </a:p>
          </p:txBody>
        </p:sp>
        <p:sp>
          <p:nvSpPr>
            <p:cNvPr id="167947" name="Text Box 13"/>
            <p:cNvSpPr txBox="1">
              <a:spLocks noChangeArrowheads="1"/>
            </p:cNvSpPr>
            <p:nvPr/>
          </p:nvSpPr>
          <p:spPr bwMode="auto">
            <a:xfrm>
              <a:off x="3819" y="1531"/>
              <a:ext cx="1892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400" i="1"/>
                <a:t>Other experiments</a:t>
              </a:r>
            </a:p>
          </p:txBody>
        </p:sp>
        <p:sp>
          <p:nvSpPr>
            <p:cNvPr id="167948" name="Line 14"/>
            <p:cNvSpPr>
              <a:spLocks noChangeShapeType="1"/>
            </p:cNvSpPr>
            <p:nvPr/>
          </p:nvSpPr>
          <p:spPr bwMode="auto">
            <a:xfrm>
              <a:off x="4487" y="1707"/>
              <a:ext cx="405" cy="2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67949" name="Text Box 15"/>
            <p:cNvSpPr txBox="1">
              <a:spLocks noChangeArrowheads="1"/>
            </p:cNvSpPr>
            <p:nvPr/>
          </p:nvSpPr>
          <p:spPr bwMode="auto">
            <a:xfrm>
              <a:off x="4993" y="3052"/>
              <a:ext cx="1370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400" i="1"/>
                <a:t>Moore</a:t>
              </a:r>
              <a:r>
                <a:rPr lang="ja-JP" altLang="en-US" sz="1400" i="1"/>
                <a:t>’</a:t>
              </a:r>
              <a:r>
                <a:rPr lang="en-US" altLang="ja-JP" sz="1400" i="1"/>
                <a:t>s law</a:t>
              </a:r>
              <a:endParaRPr lang="en-US" sz="1400" i="1"/>
            </a:p>
          </p:txBody>
        </p:sp>
        <p:sp>
          <p:nvSpPr>
            <p:cNvPr id="167950" name="Line 16"/>
            <p:cNvSpPr>
              <a:spLocks noChangeShapeType="1"/>
            </p:cNvSpPr>
            <p:nvPr/>
          </p:nvSpPr>
          <p:spPr bwMode="auto">
            <a:xfrm flipH="1" flipV="1">
              <a:off x="4757" y="3065"/>
              <a:ext cx="278" cy="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7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7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797705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5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6998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699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07E0EFE-E885-5E45-9082-E78F57AC9A86}" type="slidenum">
              <a:rPr lang="en-GB" sz="1200">
                <a:latin typeface="Arial" charset="0"/>
              </a:rPr>
              <a:pPr/>
              <a:t>64</a:t>
            </a:fld>
            <a:endParaRPr lang="en-GB" sz="1200">
              <a:latin typeface="Arial" charset="0"/>
            </a:endParaRPr>
          </a:p>
        </p:txBody>
      </p:sp>
      <p:sp>
        <p:nvSpPr>
          <p:cNvPr id="169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Event Data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99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86475" y="1052513"/>
            <a:ext cx="3057525" cy="52562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Complex data models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n-US" sz="1600">
                <a:latin typeface="Comic Sans MS" charset="0"/>
                <a:ea typeface="ＭＳ Ｐゴシック" charset="0"/>
              </a:rPr>
              <a:t>~500 structure types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References to describe relationships between event objects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n-US" sz="1600">
                <a:latin typeface="Comic Sans MS" charset="0"/>
                <a:ea typeface="ＭＳ Ｐゴシック" charset="0"/>
              </a:rPr>
              <a:t>unidirectional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Need to support transparent navigation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Need ultimate resolution on selected events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n-US" sz="1600">
                <a:latin typeface="Comic Sans MS" charset="0"/>
                <a:ea typeface="ＭＳ Ｐゴシック" charset="0"/>
              </a:rPr>
              <a:t>need to run  specialised algorithms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n-US" sz="1600">
                <a:latin typeface="Comic Sans MS" charset="0"/>
                <a:ea typeface="ＭＳ Ｐゴシック" charset="0"/>
              </a:rPr>
              <a:t>work interactively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Not affordable if uncontrolled</a:t>
            </a:r>
            <a:endParaRPr kumimoji="1" lang="en-GB" sz="18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69990" name="Group 4"/>
          <p:cNvGrpSpPr>
            <a:grpSpLocks noChangeAspect="1"/>
          </p:cNvGrpSpPr>
          <p:nvPr/>
        </p:nvGrpSpPr>
        <p:grpSpPr bwMode="auto">
          <a:xfrm>
            <a:off x="0" y="1649413"/>
            <a:ext cx="5969000" cy="3355975"/>
            <a:chOff x="68" y="981"/>
            <a:chExt cx="5601" cy="2906"/>
          </a:xfrm>
        </p:grpSpPr>
        <p:sp>
          <p:nvSpPr>
            <p:cNvPr id="169991" name="AutoShape 5"/>
            <p:cNvSpPr>
              <a:spLocks noChangeAspect="1" noChangeArrowheads="1"/>
            </p:cNvSpPr>
            <p:nvPr/>
          </p:nvSpPr>
          <p:spPr bwMode="auto">
            <a:xfrm>
              <a:off x="4241" y="981"/>
              <a:ext cx="1428" cy="2718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992" name="AutoShape 6"/>
            <p:cNvSpPr>
              <a:spLocks noChangeAspect="1" noChangeArrowheads="1"/>
            </p:cNvSpPr>
            <p:nvPr/>
          </p:nvSpPr>
          <p:spPr bwMode="auto">
            <a:xfrm>
              <a:off x="4150" y="1071"/>
              <a:ext cx="1428" cy="2718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993" name="AutoShape 7"/>
            <p:cNvSpPr>
              <a:spLocks noChangeAspect="1" noChangeArrowheads="1"/>
            </p:cNvSpPr>
            <p:nvPr/>
          </p:nvSpPr>
          <p:spPr bwMode="auto">
            <a:xfrm>
              <a:off x="4083" y="1162"/>
              <a:ext cx="1428" cy="2718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994" name="AutoShape 8"/>
            <p:cNvSpPr>
              <a:spLocks noChangeAspect="1" noChangeArrowheads="1"/>
            </p:cNvSpPr>
            <p:nvPr/>
          </p:nvSpPr>
          <p:spPr bwMode="auto">
            <a:xfrm>
              <a:off x="68" y="981"/>
              <a:ext cx="3885" cy="2880"/>
            </a:xfrm>
            <a:prstGeom prst="roundRect">
              <a:avLst>
                <a:gd name="adj" fmla="val 7630"/>
              </a:avLst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995" name="AutoShape 9"/>
            <p:cNvSpPr>
              <a:spLocks noChangeAspect="1" noChangeArrowheads="1"/>
            </p:cNvSpPr>
            <p:nvPr/>
          </p:nvSpPr>
          <p:spPr bwMode="auto">
            <a:xfrm>
              <a:off x="2931" y="1389"/>
              <a:ext cx="864" cy="1675"/>
            </a:xfrm>
            <a:prstGeom prst="can">
              <a:avLst>
                <a:gd name="adj" fmla="val 17017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69996" name="AutoShape 10"/>
            <p:cNvSpPr>
              <a:spLocks noChangeAspect="1" noChangeArrowheads="1"/>
            </p:cNvSpPr>
            <p:nvPr/>
          </p:nvSpPr>
          <p:spPr bwMode="auto">
            <a:xfrm>
              <a:off x="2835" y="1525"/>
              <a:ext cx="864" cy="1731"/>
            </a:xfrm>
            <a:prstGeom prst="can">
              <a:avLst>
                <a:gd name="adj" fmla="val 17827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69997" name="AutoShape 11"/>
            <p:cNvSpPr>
              <a:spLocks noChangeAspect="1" noChangeArrowheads="1"/>
            </p:cNvSpPr>
            <p:nvPr/>
          </p:nvSpPr>
          <p:spPr bwMode="auto">
            <a:xfrm>
              <a:off x="1587" y="1389"/>
              <a:ext cx="1200" cy="1867"/>
            </a:xfrm>
            <a:prstGeom prst="can">
              <a:avLst>
                <a:gd name="adj" fmla="val 16163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69998" name="AutoShape 12"/>
            <p:cNvSpPr>
              <a:spLocks noChangeAspect="1" noChangeArrowheads="1"/>
            </p:cNvSpPr>
            <p:nvPr/>
          </p:nvSpPr>
          <p:spPr bwMode="auto">
            <a:xfrm>
              <a:off x="2744" y="1661"/>
              <a:ext cx="864" cy="1769"/>
            </a:xfrm>
            <a:prstGeom prst="can">
              <a:avLst>
                <a:gd name="adj" fmla="val 16294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69999" name="AutoShape 13"/>
            <p:cNvSpPr>
              <a:spLocks noChangeAspect="1" noChangeArrowheads="1"/>
            </p:cNvSpPr>
            <p:nvPr/>
          </p:nvSpPr>
          <p:spPr bwMode="auto">
            <a:xfrm>
              <a:off x="1383" y="1525"/>
              <a:ext cx="1291" cy="1923"/>
            </a:xfrm>
            <a:prstGeom prst="can">
              <a:avLst>
                <a:gd name="adj" fmla="val 14406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70000" name="AutoShape 14"/>
            <p:cNvSpPr>
              <a:spLocks noChangeAspect="1" noChangeArrowheads="1"/>
            </p:cNvSpPr>
            <p:nvPr/>
          </p:nvSpPr>
          <p:spPr bwMode="auto">
            <a:xfrm>
              <a:off x="113" y="1888"/>
              <a:ext cx="1200" cy="1560"/>
            </a:xfrm>
            <a:prstGeom prst="can">
              <a:avLst>
                <a:gd name="adj" fmla="val 11303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70001" name="Rectangle 15"/>
            <p:cNvSpPr>
              <a:spLocks noChangeAspect="1" noChangeArrowheads="1"/>
            </p:cNvSpPr>
            <p:nvPr/>
          </p:nvSpPr>
          <p:spPr bwMode="auto">
            <a:xfrm>
              <a:off x="1791" y="1842"/>
              <a:ext cx="528" cy="272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Event</a:t>
              </a:r>
            </a:p>
          </p:txBody>
        </p:sp>
        <p:sp>
          <p:nvSpPr>
            <p:cNvPr id="170002" name="Rectangle 16"/>
            <p:cNvSpPr>
              <a:spLocks noChangeAspect="1" noChangeArrowheads="1"/>
            </p:cNvSpPr>
            <p:nvPr/>
          </p:nvSpPr>
          <p:spPr bwMode="auto">
            <a:xfrm>
              <a:off x="534" y="2614"/>
              <a:ext cx="528" cy="25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Raw</a:t>
              </a:r>
            </a:p>
          </p:txBody>
        </p:sp>
        <p:sp>
          <p:nvSpPr>
            <p:cNvPr id="170003" name="Rectangle 17"/>
            <p:cNvSpPr>
              <a:spLocks noChangeAspect="1" noChangeArrowheads="1"/>
            </p:cNvSpPr>
            <p:nvPr/>
          </p:nvSpPr>
          <p:spPr bwMode="auto">
            <a:xfrm>
              <a:off x="1792" y="2614"/>
              <a:ext cx="528" cy="272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Rec</a:t>
              </a:r>
            </a:p>
          </p:txBody>
        </p:sp>
        <p:sp>
          <p:nvSpPr>
            <p:cNvPr id="170004" name="Rectangle 18"/>
            <p:cNvSpPr>
              <a:spLocks noChangeAspect="1" noChangeArrowheads="1"/>
            </p:cNvSpPr>
            <p:nvPr/>
          </p:nvSpPr>
          <p:spPr bwMode="auto">
            <a:xfrm>
              <a:off x="2931" y="2536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Phys</a:t>
              </a:r>
            </a:p>
          </p:txBody>
        </p:sp>
        <p:sp>
          <p:nvSpPr>
            <p:cNvPr id="170005" name="Line 19"/>
            <p:cNvSpPr>
              <a:spLocks noChangeAspect="1" noChangeShapeType="1"/>
            </p:cNvSpPr>
            <p:nvPr/>
          </p:nvSpPr>
          <p:spPr bwMode="auto">
            <a:xfrm flipH="1">
              <a:off x="794" y="2070"/>
              <a:ext cx="997" cy="5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06" name="Line 20"/>
            <p:cNvSpPr>
              <a:spLocks noChangeAspect="1" noChangeShapeType="1"/>
            </p:cNvSpPr>
            <p:nvPr/>
          </p:nvSpPr>
          <p:spPr bwMode="auto">
            <a:xfrm flipH="1">
              <a:off x="1927" y="2115"/>
              <a:ext cx="0" cy="4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07" name="Rectangle 21"/>
            <p:cNvSpPr>
              <a:spLocks noChangeAspect="1" noChangeArrowheads="1"/>
            </p:cNvSpPr>
            <p:nvPr/>
          </p:nvSpPr>
          <p:spPr bwMode="auto">
            <a:xfrm>
              <a:off x="172" y="3064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Velo</a:t>
              </a:r>
            </a:p>
          </p:txBody>
        </p:sp>
        <p:sp>
          <p:nvSpPr>
            <p:cNvPr id="170008" name="Rectangle 22"/>
            <p:cNvSpPr>
              <a:spLocks noChangeAspect="1" noChangeArrowheads="1"/>
            </p:cNvSpPr>
            <p:nvPr/>
          </p:nvSpPr>
          <p:spPr bwMode="auto">
            <a:xfrm>
              <a:off x="748" y="3064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Calo</a:t>
              </a:r>
            </a:p>
          </p:txBody>
        </p:sp>
        <p:sp>
          <p:nvSpPr>
            <p:cNvPr id="170009" name="Line 23"/>
            <p:cNvSpPr>
              <a:spLocks noChangeAspect="1" noChangeShapeType="1"/>
            </p:cNvSpPr>
            <p:nvPr/>
          </p:nvSpPr>
          <p:spPr bwMode="auto">
            <a:xfrm flipH="1">
              <a:off x="582" y="2872"/>
              <a:ext cx="19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0" name="Line 24"/>
            <p:cNvSpPr>
              <a:spLocks noChangeAspect="1" noChangeShapeType="1"/>
            </p:cNvSpPr>
            <p:nvPr/>
          </p:nvSpPr>
          <p:spPr bwMode="auto">
            <a:xfrm>
              <a:off x="870" y="2872"/>
              <a:ext cx="96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1" name="Rectangle 25"/>
            <p:cNvSpPr>
              <a:spLocks noChangeAspect="1" noChangeArrowheads="1"/>
            </p:cNvSpPr>
            <p:nvPr/>
          </p:nvSpPr>
          <p:spPr bwMode="auto">
            <a:xfrm>
              <a:off x="1429" y="3067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Coord</a:t>
              </a:r>
            </a:p>
          </p:txBody>
        </p:sp>
        <p:sp>
          <p:nvSpPr>
            <p:cNvPr id="170012" name="Rectangle 26"/>
            <p:cNvSpPr>
              <a:spLocks noChangeAspect="1" noChangeArrowheads="1"/>
            </p:cNvSpPr>
            <p:nvPr/>
          </p:nvSpPr>
          <p:spPr bwMode="auto">
            <a:xfrm>
              <a:off x="2003" y="3060"/>
              <a:ext cx="64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Tracks</a:t>
              </a:r>
            </a:p>
          </p:txBody>
        </p:sp>
        <p:sp>
          <p:nvSpPr>
            <p:cNvPr id="170013" name="Line 27"/>
            <p:cNvSpPr>
              <a:spLocks noChangeAspect="1" noChangeShapeType="1"/>
            </p:cNvSpPr>
            <p:nvPr/>
          </p:nvSpPr>
          <p:spPr bwMode="auto">
            <a:xfrm flipH="1">
              <a:off x="1746" y="2886"/>
              <a:ext cx="19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4" name="Line 28"/>
            <p:cNvSpPr>
              <a:spLocks noChangeAspect="1" noChangeShapeType="1"/>
            </p:cNvSpPr>
            <p:nvPr/>
          </p:nvSpPr>
          <p:spPr bwMode="auto">
            <a:xfrm>
              <a:off x="2200" y="2886"/>
              <a:ext cx="96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5" name="Rectangle 29"/>
            <p:cNvSpPr>
              <a:spLocks noChangeAspect="1" noChangeArrowheads="1"/>
            </p:cNvSpPr>
            <p:nvPr/>
          </p:nvSpPr>
          <p:spPr bwMode="auto">
            <a:xfrm>
              <a:off x="295" y="2115"/>
              <a:ext cx="528" cy="272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Event</a:t>
              </a:r>
            </a:p>
          </p:txBody>
        </p:sp>
        <p:sp>
          <p:nvSpPr>
            <p:cNvPr id="170016" name="Line 30"/>
            <p:cNvSpPr>
              <a:spLocks noChangeAspect="1" noChangeShapeType="1"/>
            </p:cNvSpPr>
            <p:nvPr/>
          </p:nvSpPr>
          <p:spPr bwMode="auto">
            <a:xfrm>
              <a:off x="567" y="2387"/>
              <a:ext cx="91" cy="22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7" name="Rectangle 31"/>
            <p:cNvSpPr>
              <a:spLocks noChangeAspect="1" noChangeArrowheads="1"/>
            </p:cNvSpPr>
            <p:nvPr/>
          </p:nvSpPr>
          <p:spPr bwMode="auto">
            <a:xfrm>
              <a:off x="2931" y="3016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Cand</a:t>
              </a:r>
            </a:p>
          </p:txBody>
        </p:sp>
        <p:sp>
          <p:nvSpPr>
            <p:cNvPr id="170018" name="Line 32"/>
            <p:cNvSpPr>
              <a:spLocks noChangeAspect="1" noChangeShapeType="1"/>
            </p:cNvSpPr>
            <p:nvPr/>
          </p:nvSpPr>
          <p:spPr bwMode="auto">
            <a:xfrm>
              <a:off x="3198" y="284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9" name="Text Box 33"/>
            <p:cNvSpPr txBox="1">
              <a:spLocks noChangeAspect="1" noChangeArrowheads="1"/>
            </p:cNvSpPr>
            <p:nvPr/>
          </p:nvSpPr>
          <p:spPr bwMode="auto">
            <a:xfrm>
              <a:off x="522" y="1101"/>
              <a:ext cx="63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RAW</a:t>
              </a:r>
            </a:p>
          </p:txBody>
        </p:sp>
        <p:sp>
          <p:nvSpPr>
            <p:cNvPr id="170020" name="Text Box 34"/>
            <p:cNvSpPr txBox="1">
              <a:spLocks noChangeAspect="1" noChangeArrowheads="1"/>
            </p:cNvSpPr>
            <p:nvPr/>
          </p:nvSpPr>
          <p:spPr bwMode="auto">
            <a:xfrm>
              <a:off x="1879" y="1101"/>
              <a:ext cx="56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ESD</a:t>
              </a:r>
            </a:p>
          </p:txBody>
        </p:sp>
        <p:sp>
          <p:nvSpPr>
            <p:cNvPr id="170021" name="Text Box 35"/>
            <p:cNvSpPr txBox="1">
              <a:spLocks noChangeAspect="1" noChangeArrowheads="1"/>
            </p:cNvSpPr>
            <p:nvPr/>
          </p:nvSpPr>
          <p:spPr bwMode="auto">
            <a:xfrm>
              <a:off x="3017" y="1101"/>
              <a:ext cx="60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AOD</a:t>
              </a:r>
            </a:p>
          </p:txBody>
        </p:sp>
        <p:sp>
          <p:nvSpPr>
            <p:cNvPr id="170022" name="Freeform 36"/>
            <p:cNvSpPr>
              <a:spLocks noChangeAspect="1"/>
            </p:cNvSpPr>
            <p:nvPr/>
          </p:nvSpPr>
          <p:spPr bwMode="auto">
            <a:xfrm>
              <a:off x="2337" y="3304"/>
              <a:ext cx="834" cy="261"/>
            </a:xfrm>
            <a:custGeom>
              <a:avLst/>
              <a:gdLst>
                <a:gd name="T0" fmla="*/ 834 w 834"/>
                <a:gd name="T1" fmla="*/ 0 h 261"/>
                <a:gd name="T2" fmla="*/ 378 w 834"/>
                <a:gd name="T3" fmla="*/ 252 h 261"/>
                <a:gd name="T4" fmla="*/ 0 w 834"/>
                <a:gd name="T5" fmla="*/ 54 h 261"/>
                <a:gd name="T6" fmla="*/ 0 60000 65536"/>
                <a:gd name="T7" fmla="*/ 0 60000 65536"/>
                <a:gd name="T8" fmla="*/ 0 60000 65536"/>
                <a:gd name="T9" fmla="*/ 0 w 834"/>
                <a:gd name="T10" fmla="*/ 0 h 261"/>
                <a:gd name="T11" fmla="*/ 834 w 834"/>
                <a:gd name="T12" fmla="*/ 261 h 2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34" h="261">
                  <a:moveTo>
                    <a:pt x="834" y="0"/>
                  </a:moveTo>
                  <a:cubicBezTo>
                    <a:pt x="758" y="42"/>
                    <a:pt x="517" y="243"/>
                    <a:pt x="378" y="252"/>
                  </a:cubicBezTo>
                  <a:cubicBezTo>
                    <a:pt x="239" y="261"/>
                    <a:pt x="79" y="95"/>
                    <a:pt x="0" y="54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23" name="Freeform 37"/>
            <p:cNvSpPr>
              <a:spLocks noChangeAspect="1"/>
            </p:cNvSpPr>
            <p:nvPr/>
          </p:nvSpPr>
          <p:spPr bwMode="auto">
            <a:xfrm>
              <a:off x="621" y="3352"/>
              <a:ext cx="1171" cy="221"/>
            </a:xfrm>
            <a:custGeom>
              <a:avLst/>
              <a:gdLst>
                <a:gd name="T0" fmla="*/ 1171 w 1171"/>
                <a:gd name="T1" fmla="*/ 33 h 221"/>
                <a:gd name="T2" fmla="*/ 600 w 1171"/>
                <a:gd name="T3" fmla="*/ 216 h 221"/>
                <a:gd name="T4" fmla="*/ 0 w 1171"/>
                <a:gd name="T5" fmla="*/ 0 h 221"/>
                <a:gd name="T6" fmla="*/ 0 60000 65536"/>
                <a:gd name="T7" fmla="*/ 0 60000 65536"/>
                <a:gd name="T8" fmla="*/ 0 60000 65536"/>
                <a:gd name="T9" fmla="*/ 0 w 1171"/>
                <a:gd name="T10" fmla="*/ 0 h 221"/>
                <a:gd name="T11" fmla="*/ 1171 w 1171"/>
                <a:gd name="T12" fmla="*/ 221 h 2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1" h="221">
                  <a:moveTo>
                    <a:pt x="1171" y="33"/>
                  </a:moveTo>
                  <a:cubicBezTo>
                    <a:pt x="1076" y="63"/>
                    <a:pt x="795" y="221"/>
                    <a:pt x="600" y="216"/>
                  </a:cubicBezTo>
                  <a:cubicBezTo>
                    <a:pt x="405" y="211"/>
                    <a:pt x="125" y="45"/>
                    <a:pt x="0" y="0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24" name="Line 38"/>
            <p:cNvSpPr>
              <a:spLocks noChangeAspect="1" noChangeShapeType="1"/>
            </p:cNvSpPr>
            <p:nvPr/>
          </p:nvSpPr>
          <p:spPr bwMode="auto">
            <a:xfrm flipV="1">
              <a:off x="1338" y="1343"/>
              <a:ext cx="288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25" name="Text Box 39"/>
            <p:cNvSpPr txBox="1">
              <a:spLocks noChangeAspect="1" noChangeArrowheads="1"/>
            </p:cNvSpPr>
            <p:nvPr/>
          </p:nvSpPr>
          <p:spPr bwMode="auto">
            <a:xfrm>
              <a:off x="793" y="1373"/>
              <a:ext cx="720" cy="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200">
                  <a:latin typeface="Comic Sans MS" charset="0"/>
                </a:rPr>
                <a:t>versions</a:t>
              </a:r>
            </a:p>
          </p:txBody>
        </p:sp>
        <p:sp>
          <p:nvSpPr>
            <p:cNvPr id="170026" name="AutoShape 40"/>
            <p:cNvSpPr>
              <a:spLocks noChangeAspect="1" noChangeArrowheads="1"/>
            </p:cNvSpPr>
            <p:nvPr/>
          </p:nvSpPr>
          <p:spPr bwMode="auto">
            <a:xfrm>
              <a:off x="4419" y="1432"/>
              <a:ext cx="864" cy="2016"/>
            </a:xfrm>
            <a:prstGeom prst="can">
              <a:avLst>
                <a:gd name="adj" fmla="val 16841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70027" name="Rectangle 41"/>
            <p:cNvSpPr>
              <a:spLocks noChangeAspect="1" noChangeArrowheads="1"/>
            </p:cNvSpPr>
            <p:nvPr/>
          </p:nvSpPr>
          <p:spPr bwMode="auto">
            <a:xfrm>
              <a:off x="4611" y="1720"/>
              <a:ext cx="528" cy="25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Event</a:t>
              </a:r>
            </a:p>
          </p:txBody>
        </p:sp>
        <p:sp>
          <p:nvSpPr>
            <p:cNvPr id="170028" name="Rectangle 42"/>
            <p:cNvSpPr>
              <a:spLocks noChangeAspect="1" noChangeArrowheads="1"/>
            </p:cNvSpPr>
            <p:nvPr/>
          </p:nvSpPr>
          <p:spPr bwMode="auto">
            <a:xfrm>
              <a:off x="4513" y="2968"/>
              <a:ext cx="626" cy="281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MyTrk</a:t>
              </a:r>
            </a:p>
          </p:txBody>
        </p:sp>
        <p:sp>
          <p:nvSpPr>
            <p:cNvPr id="170029" name="Rectangle 43"/>
            <p:cNvSpPr>
              <a:spLocks noChangeAspect="1" noChangeArrowheads="1"/>
            </p:cNvSpPr>
            <p:nvPr/>
          </p:nvSpPr>
          <p:spPr bwMode="auto">
            <a:xfrm>
              <a:off x="4611" y="2344"/>
              <a:ext cx="528" cy="270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Phys</a:t>
              </a:r>
            </a:p>
          </p:txBody>
        </p:sp>
        <p:sp>
          <p:nvSpPr>
            <p:cNvPr id="170030" name="Line 44"/>
            <p:cNvSpPr>
              <a:spLocks noChangeAspect="1" noChangeShapeType="1"/>
            </p:cNvSpPr>
            <p:nvPr/>
          </p:nvSpPr>
          <p:spPr bwMode="auto">
            <a:xfrm>
              <a:off x="4876" y="2614"/>
              <a:ext cx="0" cy="3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1" name="Line 45"/>
            <p:cNvSpPr>
              <a:spLocks noChangeAspect="1" noChangeShapeType="1"/>
            </p:cNvSpPr>
            <p:nvPr/>
          </p:nvSpPr>
          <p:spPr bwMode="auto">
            <a:xfrm flipH="1">
              <a:off x="4876" y="1978"/>
              <a:ext cx="0" cy="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2" name="Line 46"/>
            <p:cNvSpPr>
              <a:spLocks noChangeAspect="1" noChangeShapeType="1"/>
            </p:cNvSpPr>
            <p:nvPr/>
          </p:nvSpPr>
          <p:spPr bwMode="auto">
            <a:xfrm flipH="1">
              <a:off x="1066" y="1978"/>
              <a:ext cx="3629" cy="6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3" name="Line 47"/>
            <p:cNvSpPr>
              <a:spLocks noChangeAspect="1" noChangeShapeType="1"/>
            </p:cNvSpPr>
            <p:nvPr/>
          </p:nvSpPr>
          <p:spPr bwMode="auto">
            <a:xfrm flipH="1">
              <a:off x="2200" y="1978"/>
              <a:ext cx="2631" cy="6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4" name="Line 48"/>
            <p:cNvSpPr>
              <a:spLocks noChangeAspect="1" noChangeShapeType="1"/>
            </p:cNvSpPr>
            <p:nvPr/>
          </p:nvSpPr>
          <p:spPr bwMode="auto">
            <a:xfrm flipH="1">
              <a:off x="3267" y="2614"/>
              <a:ext cx="1518" cy="4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5" name="Text Box 49"/>
            <p:cNvSpPr txBox="1">
              <a:spLocks noChangeAspect="1" noChangeArrowheads="1"/>
            </p:cNvSpPr>
            <p:nvPr/>
          </p:nvSpPr>
          <p:spPr bwMode="auto">
            <a:xfrm>
              <a:off x="4515" y="3574"/>
              <a:ext cx="80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Private</a:t>
              </a:r>
            </a:p>
          </p:txBody>
        </p:sp>
        <p:sp>
          <p:nvSpPr>
            <p:cNvPr id="170036" name="Freeform 50"/>
            <p:cNvSpPr>
              <a:spLocks noChangeAspect="1"/>
            </p:cNvSpPr>
            <p:nvPr/>
          </p:nvSpPr>
          <p:spPr bwMode="auto">
            <a:xfrm>
              <a:off x="3321" y="3256"/>
              <a:ext cx="1482" cy="255"/>
            </a:xfrm>
            <a:custGeom>
              <a:avLst/>
              <a:gdLst>
                <a:gd name="T0" fmla="*/ 1482 w 1482"/>
                <a:gd name="T1" fmla="*/ 0 h 255"/>
                <a:gd name="T2" fmla="*/ 798 w 1482"/>
                <a:gd name="T3" fmla="*/ 246 h 255"/>
                <a:gd name="T4" fmla="*/ 0 w 1482"/>
                <a:gd name="T5" fmla="*/ 54 h 255"/>
                <a:gd name="T6" fmla="*/ 0 60000 65536"/>
                <a:gd name="T7" fmla="*/ 0 60000 65536"/>
                <a:gd name="T8" fmla="*/ 0 60000 65536"/>
                <a:gd name="T9" fmla="*/ 0 w 1482"/>
                <a:gd name="T10" fmla="*/ 0 h 255"/>
                <a:gd name="T11" fmla="*/ 1482 w 1482"/>
                <a:gd name="T12" fmla="*/ 255 h 2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82" h="255">
                  <a:moveTo>
                    <a:pt x="1482" y="0"/>
                  </a:moveTo>
                  <a:cubicBezTo>
                    <a:pt x="1368" y="41"/>
                    <a:pt x="1045" y="237"/>
                    <a:pt x="798" y="246"/>
                  </a:cubicBezTo>
                  <a:cubicBezTo>
                    <a:pt x="551" y="255"/>
                    <a:pt x="166" y="94"/>
                    <a:pt x="0" y="54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7" name="Rectangle 51"/>
            <p:cNvSpPr>
              <a:spLocks noChangeAspect="1" noChangeArrowheads="1"/>
            </p:cNvSpPr>
            <p:nvPr/>
          </p:nvSpPr>
          <p:spPr bwMode="auto">
            <a:xfrm>
              <a:off x="2926" y="1842"/>
              <a:ext cx="528" cy="272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Event</a:t>
              </a:r>
            </a:p>
          </p:txBody>
        </p:sp>
        <p:sp>
          <p:nvSpPr>
            <p:cNvPr id="170038" name="Line 52"/>
            <p:cNvSpPr>
              <a:spLocks noChangeAspect="1" noChangeShapeType="1"/>
            </p:cNvSpPr>
            <p:nvPr/>
          </p:nvSpPr>
          <p:spPr bwMode="auto">
            <a:xfrm flipH="1">
              <a:off x="3198" y="2115"/>
              <a:ext cx="0" cy="4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9" name="Line 53"/>
            <p:cNvSpPr>
              <a:spLocks noChangeAspect="1" noChangeShapeType="1"/>
            </p:cNvSpPr>
            <p:nvPr/>
          </p:nvSpPr>
          <p:spPr bwMode="auto">
            <a:xfrm flipH="1">
              <a:off x="885" y="2115"/>
              <a:ext cx="2131" cy="4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40" name="Line 54"/>
            <p:cNvSpPr>
              <a:spLocks noChangeAspect="1" noChangeShapeType="1"/>
            </p:cNvSpPr>
            <p:nvPr/>
          </p:nvSpPr>
          <p:spPr bwMode="auto">
            <a:xfrm flipH="1">
              <a:off x="2019" y="2115"/>
              <a:ext cx="1134" cy="4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41" name="Text Box 55"/>
            <p:cNvSpPr txBox="1">
              <a:spLocks noChangeAspect="1" noChangeArrowheads="1"/>
            </p:cNvSpPr>
            <p:nvPr/>
          </p:nvSpPr>
          <p:spPr bwMode="auto">
            <a:xfrm>
              <a:off x="4605" y="1191"/>
              <a:ext cx="602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AOD</a:t>
              </a:r>
            </a:p>
          </p:txBody>
        </p:sp>
        <p:sp>
          <p:nvSpPr>
            <p:cNvPr id="170042" name="Text Box 56"/>
            <p:cNvSpPr txBox="1">
              <a:spLocks noChangeAspect="1" noChangeArrowheads="1"/>
            </p:cNvSpPr>
            <p:nvPr/>
          </p:nvSpPr>
          <p:spPr bwMode="auto">
            <a:xfrm>
              <a:off x="1473" y="3596"/>
              <a:ext cx="181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Collaboration Data</a:t>
              </a:r>
            </a:p>
          </p:txBody>
        </p:sp>
      </p:grp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7203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720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8523229-C040-B04F-ADC7-25188FA317C5}" type="slidenum">
              <a:rPr lang="en-GB" sz="1200">
                <a:latin typeface="Arial" charset="0"/>
              </a:rPr>
              <a:pPr/>
              <a:t>65</a:t>
            </a:fld>
            <a:endParaRPr lang="en-GB" sz="1200">
              <a:latin typeface="Arial" charset="0"/>
            </a:endParaRPr>
          </a:p>
        </p:txBody>
      </p:sp>
      <p:sp>
        <p:nvSpPr>
          <p:cNvPr id="172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HEP Metadata - Event Collections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2037" name="AutoShape 3"/>
          <p:cNvSpPr>
            <a:spLocks noChangeAspect="1" noChangeArrowheads="1"/>
          </p:cNvSpPr>
          <p:nvPr/>
        </p:nvSpPr>
        <p:spPr bwMode="auto">
          <a:xfrm>
            <a:off x="428625" y="1341438"/>
            <a:ext cx="3659188" cy="45847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2E2E2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r>
              <a:rPr lang="en-US" sz="2800">
                <a:latin typeface="Arial" charset="0"/>
              </a:rPr>
              <a:t>Bookkeeping</a:t>
            </a:r>
          </a:p>
        </p:txBody>
      </p:sp>
      <p:grpSp>
        <p:nvGrpSpPr>
          <p:cNvPr id="172038" name="Group 4"/>
          <p:cNvGrpSpPr>
            <a:grpSpLocks noChangeAspect="1"/>
          </p:cNvGrpSpPr>
          <p:nvPr/>
        </p:nvGrpSpPr>
        <p:grpSpPr bwMode="auto">
          <a:xfrm>
            <a:off x="5635625" y="1135063"/>
            <a:ext cx="1751013" cy="2419350"/>
            <a:chOff x="3846" y="715"/>
            <a:chExt cx="1195" cy="1524"/>
          </a:xfrm>
        </p:grpSpPr>
        <p:grpSp>
          <p:nvGrpSpPr>
            <p:cNvPr id="172080" name="Group 5"/>
            <p:cNvGrpSpPr>
              <a:grpSpLocks noChangeAspect="1"/>
            </p:cNvGrpSpPr>
            <p:nvPr/>
          </p:nvGrpSpPr>
          <p:grpSpPr bwMode="auto">
            <a:xfrm>
              <a:off x="3846" y="715"/>
              <a:ext cx="988" cy="1332"/>
              <a:chOff x="468" y="1154"/>
              <a:chExt cx="1706" cy="1332"/>
            </a:xfrm>
          </p:grpSpPr>
          <p:sp>
            <p:nvSpPr>
              <p:cNvPr id="172093" name="Text Box 6"/>
              <p:cNvSpPr txBox="1">
                <a:spLocks noChangeAspect="1" noChangeArrowheads="1"/>
              </p:cNvSpPr>
              <p:nvPr/>
            </p:nvSpPr>
            <p:spPr bwMode="auto">
              <a:xfrm>
                <a:off x="468" y="1154"/>
                <a:ext cx="1692" cy="1332"/>
              </a:xfrm>
              <a:prstGeom prst="rect">
                <a:avLst/>
              </a:prstGeom>
              <a:solidFill>
                <a:srgbClr val="3366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b="1">
                    <a:latin typeface="Arial" charset="0"/>
                  </a:rPr>
                  <a:t>Run Data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1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2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…</a:t>
                </a:r>
              </a:p>
              <a:p>
                <a:pPr algn="l">
                  <a:lnSpc>
                    <a:spcPct val="120000"/>
                  </a:lnSpc>
                </a:pPr>
                <a:r>
                  <a:rPr lang="en-US" sz="2000">
                    <a:latin typeface="Arial" charset="0"/>
                  </a:rPr>
                  <a:t>Event 3</a:t>
                </a:r>
              </a:p>
            </p:txBody>
          </p:sp>
          <p:sp>
            <p:nvSpPr>
              <p:cNvPr id="172094" name="Line 7"/>
              <p:cNvSpPr>
                <a:spLocks noChangeAspect="1" noChangeShapeType="1"/>
              </p:cNvSpPr>
              <p:nvPr/>
            </p:nvSpPr>
            <p:spPr bwMode="auto">
              <a:xfrm>
                <a:off x="479" y="1399"/>
                <a:ext cx="1683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5" name="Line 8"/>
              <p:cNvSpPr>
                <a:spLocks noChangeAspect="1" noChangeShapeType="1"/>
              </p:cNvSpPr>
              <p:nvPr/>
            </p:nvSpPr>
            <p:spPr bwMode="auto">
              <a:xfrm>
                <a:off x="478" y="1607"/>
                <a:ext cx="168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6" name="Line 9"/>
              <p:cNvSpPr>
                <a:spLocks noChangeAspect="1" noChangeShapeType="1"/>
              </p:cNvSpPr>
              <p:nvPr/>
            </p:nvSpPr>
            <p:spPr bwMode="auto">
              <a:xfrm>
                <a:off x="477" y="1800"/>
                <a:ext cx="169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7" name="Line 10"/>
              <p:cNvSpPr>
                <a:spLocks noChangeAspect="1" noChangeShapeType="1"/>
              </p:cNvSpPr>
              <p:nvPr/>
            </p:nvSpPr>
            <p:spPr bwMode="auto">
              <a:xfrm>
                <a:off x="476" y="2023"/>
                <a:ext cx="169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  <p:grpSp>
          <p:nvGrpSpPr>
            <p:cNvPr id="172081" name="Group 11"/>
            <p:cNvGrpSpPr>
              <a:grpSpLocks noChangeAspect="1"/>
            </p:cNvGrpSpPr>
            <p:nvPr/>
          </p:nvGrpSpPr>
          <p:grpSpPr bwMode="auto">
            <a:xfrm>
              <a:off x="3942" y="811"/>
              <a:ext cx="996" cy="1332"/>
              <a:chOff x="468" y="1154"/>
              <a:chExt cx="1706" cy="1332"/>
            </a:xfrm>
          </p:grpSpPr>
          <p:sp>
            <p:nvSpPr>
              <p:cNvPr id="172088" name="Text Box 12"/>
              <p:cNvSpPr txBox="1">
                <a:spLocks noChangeAspect="1" noChangeArrowheads="1"/>
              </p:cNvSpPr>
              <p:nvPr/>
            </p:nvSpPr>
            <p:spPr bwMode="auto">
              <a:xfrm>
                <a:off x="468" y="1154"/>
                <a:ext cx="1691" cy="1332"/>
              </a:xfrm>
              <a:prstGeom prst="rect">
                <a:avLst/>
              </a:prstGeom>
              <a:solidFill>
                <a:srgbClr val="00CC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b="1">
                    <a:latin typeface="Arial" charset="0"/>
                  </a:rPr>
                  <a:t>Run Data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1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2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…</a:t>
                </a:r>
              </a:p>
              <a:p>
                <a:pPr algn="l">
                  <a:lnSpc>
                    <a:spcPct val="120000"/>
                  </a:lnSpc>
                </a:pPr>
                <a:r>
                  <a:rPr lang="en-US" sz="2000">
                    <a:latin typeface="Arial" charset="0"/>
                  </a:rPr>
                  <a:t>Event 3</a:t>
                </a:r>
              </a:p>
            </p:txBody>
          </p:sp>
          <p:sp>
            <p:nvSpPr>
              <p:cNvPr id="172089" name="Line 13"/>
              <p:cNvSpPr>
                <a:spLocks noChangeAspect="1" noChangeShapeType="1"/>
              </p:cNvSpPr>
              <p:nvPr/>
            </p:nvSpPr>
            <p:spPr bwMode="auto">
              <a:xfrm>
                <a:off x="479" y="1399"/>
                <a:ext cx="1683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0" name="Line 14"/>
              <p:cNvSpPr>
                <a:spLocks noChangeAspect="1" noChangeShapeType="1"/>
              </p:cNvSpPr>
              <p:nvPr/>
            </p:nvSpPr>
            <p:spPr bwMode="auto">
              <a:xfrm>
                <a:off x="478" y="1607"/>
                <a:ext cx="168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1" name="Line 15"/>
              <p:cNvSpPr>
                <a:spLocks noChangeAspect="1" noChangeShapeType="1"/>
              </p:cNvSpPr>
              <p:nvPr/>
            </p:nvSpPr>
            <p:spPr bwMode="auto">
              <a:xfrm>
                <a:off x="477" y="1800"/>
                <a:ext cx="169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2" name="Line 16"/>
              <p:cNvSpPr>
                <a:spLocks noChangeAspect="1" noChangeShapeType="1"/>
              </p:cNvSpPr>
              <p:nvPr/>
            </p:nvSpPr>
            <p:spPr bwMode="auto">
              <a:xfrm>
                <a:off x="476" y="2023"/>
                <a:ext cx="169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  <p:grpSp>
          <p:nvGrpSpPr>
            <p:cNvPr id="172082" name="Group 17"/>
            <p:cNvGrpSpPr>
              <a:grpSpLocks noChangeAspect="1"/>
            </p:cNvGrpSpPr>
            <p:nvPr/>
          </p:nvGrpSpPr>
          <p:grpSpPr bwMode="auto">
            <a:xfrm>
              <a:off x="4038" y="907"/>
              <a:ext cx="1003" cy="1332"/>
              <a:chOff x="468" y="1154"/>
              <a:chExt cx="1706" cy="1332"/>
            </a:xfrm>
          </p:grpSpPr>
          <p:sp>
            <p:nvSpPr>
              <p:cNvPr id="172083" name="Text Box 18"/>
              <p:cNvSpPr txBox="1">
                <a:spLocks noChangeAspect="1" noChangeArrowheads="1"/>
              </p:cNvSpPr>
              <p:nvPr/>
            </p:nvSpPr>
            <p:spPr bwMode="auto">
              <a:xfrm>
                <a:off x="468" y="1154"/>
                <a:ext cx="1691" cy="1332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b="1">
                    <a:latin typeface="Arial" charset="0"/>
                  </a:rPr>
                  <a:t>Run Data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1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2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…</a:t>
                </a:r>
              </a:p>
              <a:p>
                <a:pPr algn="l">
                  <a:lnSpc>
                    <a:spcPct val="120000"/>
                  </a:lnSpc>
                </a:pPr>
                <a:r>
                  <a:rPr lang="en-US" sz="2000">
                    <a:latin typeface="Arial" charset="0"/>
                  </a:rPr>
                  <a:t>Event N</a:t>
                </a:r>
              </a:p>
            </p:txBody>
          </p:sp>
          <p:sp>
            <p:nvSpPr>
              <p:cNvPr id="172084" name="Line 19"/>
              <p:cNvSpPr>
                <a:spLocks noChangeAspect="1" noChangeShapeType="1"/>
              </p:cNvSpPr>
              <p:nvPr/>
            </p:nvSpPr>
            <p:spPr bwMode="auto">
              <a:xfrm>
                <a:off x="479" y="1399"/>
                <a:ext cx="1683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85" name="Line 20"/>
              <p:cNvSpPr>
                <a:spLocks noChangeAspect="1" noChangeShapeType="1"/>
              </p:cNvSpPr>
              <p:nvPr/>
            </p:nvSpPr>
            <p:spPr bwMode="auto">
              <a:xfrm>
                <a:off x="478" y="1607"/>
                <a:ext cx="168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86" name="Line 21"/>
              <p:cNvSpPr>
                <a:spLocks noChangeAspect="1" noChangeShapeType="1"/>
              </p:cNvSpPr>
              <p:nvPr/>
            </p:nvSpPr>
            <p:spPr bwMode="auto">
              <a:xfrm>
                <a:off x="477" y="1800"/>
                <a:ext cx="169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87" name="Line 22"/>
              <p:cNvSpPr>
                <a:spLocks noChangeAspect="1" noChangeShapeType="1"/>
              </p:cNvSpPr>
              <p:nvPr/>
            </p:nvSpPr>
            <p:spPr bwMode="auto">
              <a:xfrm>
                <a:off x="476" y="2023"/>
                <a:ext cx="169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</p:grpSp>
      <p:grpSp>
        <p:nvGrpSpPr>
          <p:cNvPr id="172039" name="Group 23"/>
          <p:cNvGrpSpPr>
            <a:grpSpLocks noChangeAspect="1"/>
          </p:cNvGrpSpPr>
          <p:nvPr/>
        </p:nvGrpSpPr>
        <p:grpSpPr bwMode="auto">
          <a:xfrm>
            <a:off x="742950" y="1604963"/>
            <a:ext cx="2500313" cy="1993900"/>
            <a:chOff x="468" y="1154"/>
            <a:chExt cx="1706" cy="1256"/>
          </a:xfrm>
        </p:grpSpPr>
        <p:sp>
          <p:nvSpPr>
            <p:cNvPr id="172075" name="Text Box 24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256"/>
            </a:xfrm>
            <a:prstGeom prst="rect">
              <a:avLst/>
            </a:prstGeom>
            <a:solidFill>
              <a:srgbClr val="CC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latin typeface="Arial" charset="0"/>
                </a:rPr>
                <a:t>Run Catalogue</a:t>
              </a:r>
            </a:p>
            <a:p>
              <a:pPr algn="l"/>
              <a:r>
                <a:rPr lang="en-US" sz="2000">
                  <a:latin typeface="Arial" charset="0"/>
                </a:rPr>
                <a:t>Physics : Run 21437</a:t>
              </a:r>
            </a:p>
            <a:p>
              <a:pPr algn="l"/>
              <a:r>
                <a:rPr lang="en-US" sz="2000">
                  <a:latin typeface="Arial" charset="0"/>
                </a:rPr>
                <a:t>MC: B -&gt; </a:t>
              </a:r>
              <a:r>
                <a:rPr lang="en-US" sz="2000">
                  <a:latin typeface="Arial" charset="0"/>
                  <a:cs typeface="Arial" charset="0"/>
                </a:rPr>
                <a:t>π π</a:t>
              </a:r>
            </a:p>
            <a:p>
              <a:pPr algn="l"/>
              <a:r>
                <a:rPr lang="en-US" sz="2000">
                  <a:latin typeface="Arial" charset="0"/>
                  <a:cs typeface="Arial" charset="0"/>
                </a:rPr>
                <a:t>MC: B -&gt; J/Ψ (μ</a:t>
              </a:r>
              <a:r>
                <a:rPr lang="en-US" sz="2000" baseline="30000">
                  <a:latin typeface="Arial" charset="0"/>
                  <a:cs typeface="Arial" charset="0"/>
                </a:rPr>
                <a:t>+</a:t>
              </a:r>
              <a:r>
                <a:rPr lang="en-US" sz="2000">
                  <a:latin typeface="Arial" charset="0"/>
                  <a:cs typeface="Arial" charset="0"/>
                </a:rPr>
                <a:t> μ</a:t>
              </a:r>
              <a:r>
                <a:rPr lang="en-US" sz="2000" baseline="30000">
                  <a:latin typeface="Arial" charset="0"/>
                  <a:cs typeface="Arial" charset="0"/>
                </a:rPr>
                <a:t>-</a:t>
              </a:r>
              <a:r>
                <a:rPr lang="en-US" sz="2000">
                  <a:latin typeface="Arial" charset="0"/>
                  <a:cs typeface="Arial" charset="0"/>
                </a:rPr>
                <a:t>)</a:t>
              </a:r>
            </a:p>
            <a:p>
              <a:pPr algn="l"/>
              <a:r>
                <a:rPr lang="en-US" sz="2000">
                  <a:latin typeface="Arial" charset="0"/>
                  <a:cs typeface="Arial" charset="0"/>
                </a:rPr>
                <a:t>…</a:t>
              </a:r>
            </a:p>
          </p:txBody>
        </p:sp>
        <p:sp>
          <p:nvSpPr>
            <p:cNvPr id="172076" name="Line 25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7" name="Line 26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8" name="Line 27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9" name="Line 28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172040" name="Line 29"/>
          <p:cNvSpPr>
            <a:spLocks noChangeAspect="1" noChangeShapeType="1"/>
          </p:cNvSpPr>
          <p:nvPr/>
        </p:nvSpPr>
        <p:spPr bwMode="auto">
          <a:xfrm flipV="1">
            <a:off x="3224213" y="1389063"/>
            <a:ext cx="2411412" cy="771525"/>
          </a:xfrm>
          <a:prstGeom prst="line">
            <a:avLst/>
          </a:prstGeom>
          <a:noFill/>
          <a:ln w="38100">
            <a:solidFill>
              <a:srgbClr val="339966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1" name="Line 30"/>
          <p:cNvSpPr>
            <a:spLocks noChangeAspect="1" noChangeShapeType="1"/>
          </p:cNvSpPr>
          <p:nvPr/>
        </p:nvSpPr>
        <p:spPr bwMode="auto">
          <a:xfrm flipV="1">
            <a:off x="3243263" y="1693863"/>
            <a:ext cx="2673350" cy="798512"/>
          </a:xfrm>
          <a:prstGeom prst="line">
            <a:avLst/>
          </a:prstGeom>
          <a:noFill/>
          <a:ln w="38100">
            <a:solidFill>
              <a:srgbClr val="339966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grpSp>
        <p:nvGrpSpPr>
          <p:cNvPr id="172042" name="Group 31"/>
          <p:cNvGrpSpPr>
            <a:grpSpLocks noChangeAspect="1"/>
          </p:cNvGrpSpPr>
          <p:nvPr/>
        </p:nvGrpSpPr>
        <p:grpSpPr bwMode="auto">
          <a:xfrm>
            <a:off x="4505325" y="4184650"/>
            <a:ext cx="2498725" cy="1749425"/>
            <a:chOff x="468" y="1154"/>
            <a:chExt cx="1706" cy="1102"/>
          </a:xfrm>
        </p:grpSpPr>
        <p:sp>
          <p:nvSpPr>
            <p:cNvPr id="172070" name="Text Box 32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102"/>
            </a:xfrm>
            <a:prstGeom prst="rect">
              <a:avLst/>
            </a:prstGeom>
            <a:solidFill>
              <a:srgbClr val="FF66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latin typeface="Arial" charset="0"/>
                </a:rPr>
                <a:t>Dataset</a:t>
              </a:r>
            </a:p>
            <a:p>
              <a:pPr algn="l"/>
              <a:r>
                <a:rPr lang="en-US" sz="2000">
                  <a:latin typeface="Arial" charset="0"/>
                </a:rPr>
                <a:t>Event 1</a:t>
              </a:r>
            </a:p>
            <a:p>
              <a:pPr algn="l"/>
              <a:r>
                <a:rPr lang="en-US" sz="2000">
                  <a:latin typeface="Arial" charset="0"/>
                </a:rPr>
                <a:t>Event 2</a:t>
              </a:r>
            </a:p>
            <a:p>
              <a:pPr algn="l"/>
              <a:r>
                <a:rPr lang="en-US" sz="2000">
                  <a:latin typeface="Arial" charset="0"/>
                </a:rPr>
                <a:t>…</a:t>
              </a:r>
            </a:p>
            <a:p>
              <a:pPr algn="l">
                <a:lnSpc>
                  <a:spcPct val="120000"/>
                </a:lnSpc>
              </a:pPr>
              <a:r>
                <a:rPr lang="en-US" sz="2000">
                  <a:latin typeface="Arial" charset="0"/>
                </a:rPr>
                <a:t>Event 3</a:t>
              </a:r>
            </a:p>
          </p:txBody>
        </p:sp>
        <p:sp>
          <p:nvSpPr>
            <p:cNvPr id="172071" name="Line 33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2" name="Line 34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3" name="Line 35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4" name="Line 36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172043" name="Group 37"/>
          <p:cNvGrpSpPr>
            <a:grpSpLocks noChangeAspect="1"/>
          </p:cNvGrpSpPr>
          <p:nvPr/>
        </p:nvGrpSpPr>
        <p:grpSpPr bwMode="auto">
          <a:xfrm>
            <a:off x="4645025" y="4337050"/>
            <a:ext cx="2500313" cy="1749425"/>
            <a:chOff x="468" y="1154"/>
            <a:chExt cx="1706" cy="1102"/>
          </a:xfrm>
        </p:grpSpPr>
        <p:sp>
          <p:nvSpPr>
            <p:cNvPr id="172065" name="Text Box 38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102"/>
            </a:xfrm>
            <a:prstGeom prst="rect">
              <a:avLst/>
            </a:prstGeom>
            <a:solidFill>
              <a:srgbClr val="FF99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latin typeface="Arial" charset="0"/>
                </a:rPr>
                <a:t>Dataset</a:t>
              </a:r>
            </a:p>
            <a:p>
              <a:pPr algn="l"/>
              <a:r>
                <a:rPr lang="en-US" sz="2000">
                  <a:latin typeface="Arial" charset="0"/>
                </a:rPr>
                <a:t>Event 1</a:t>
              </a:r>
            </a:p>
            <a:p>
              <a:pPr algn="l"/>
              <a:r>
                <a:rPr lang="en-US" sz="2000">
                  <a:latin typeface="Arial" charset="0"/>
                </a:rPr>
                <a:t>Event 2</a:t>
              </a:r>
            </a:p>
            <a:p>
              <a:pPr algn="l"/>
              <a:r>
                <a:rPr lang="en-US" sz="2000">
                  <a:latin typeface="Arial" charset="0"/>
                </a:rPr>
                <a:t>…</a:t>
              </a:r>
            </a:p>
            <a:p>
              <a:pPr algn="l">
                <a:lnSpc>
                  <a:spcPct val="120000"/>
                </a:lnSpc>
              </a:pPr>
              <a:r>
                <a:rPr lang="en-US" sz="2000">
                  <a:latin typeface="Arial" charset="0"/>
                </a:rPr>
                <a:t>Event 3</a:t>
              </a:r>
            </a:p>
          </p:txBody>
        </p:sp>
        <p:sp>
          <p:nvSpPr>
            <p:cNvPr id="172066" name="Line 39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7" name="Line 40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8" name="Line 41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9" name="Line 42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172044" name="Group 43"/>
          <p:cNvGrpSpPr>
            <a:grpSpLocks noChangeAspect="1"/>
          </p:cNvGrpSpPr>
          <p:nvPr/>
        </p:nvGrpSpPr>
        <p:grpSpPr bwMode="auto">
          <a:xfrm>
            <a:off x="4786313" y="4489450"/>
            <a:ext cx="2500312" cy="1993900"/>
            <a:chOff x="468" y="1154"/>
            <a:chExt cx="1706" cy="1256"/>
          </a:xfrm>
        </p:grpSpPr>
        <p:sp>
          <p:nvSpPr>
            <p:cNvPr id="172060" name="Text Box 44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256"/>
            </a:xfrm>
            <a:prstGeom prst="rect">
              <a:avLst/>
            </a:prstGeom>
            <a:solidFill>
              <a:srgbClr val="FFD2B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2000" b="1">
                  <a:latin typeface="Arial" charset="0"/>
                </a:rPr>
                <a:t>Event tag collection</a:t>
              </a:r>
            </a:p>
            <a:p>
              <a:pPr algn="l"/>
              <a:r>
                <a:rPr lang="en-US" sz="2000">
                  <a:latin typeface="Arial" charset="0"/>
                </a:rPr>
                <a:t>Tag 1	5      0.3</a:t>
              </a:r>
            </a:p>
            <a:p>
              <a:pPr algn="l"/>
              <a:r>
                <a:rPr lang="en-US" sz="2000">
                  <a:latin typeface="Arial" charset="0"/>
                </a:rPr>
                <a:t>Tag 2	2      1.2</a:t>
              </a:r>
            </a:p>
            <a:p>
              <a:pPr algn="l"/>
              <a:r>
                <a:rPr lang="en-US" sz="2000">
                  <a:latin typeface="Arial" charset="0"/>
                </a:rPr>
                <a:t>…</a:t>
              </a:r>
            </a:p>
            <a:p>
              <a:pPr algn="l">
                <a:lnSpc>
                  <a:spcPct val="120000"/>
                </a:lnSpc>
              </a:pPr>
              <a:r>
                <a:rPr lang="en-US" sz="2000">
                  <a:latin typeface="Arial" charset="0"/>
                </a:rPr>
                <a:t>Tag M	8      3.1</a:t>
              </a:r>
            </a:p>
          </p:txBody>
        </p:sp>
        <p:sp>
          <p:nvSpPr>
            <p:cNvPr id="172061" name="Line 45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2" name="Line 46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3" name="Line 47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4" name="Line 48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172045" name="Line 49"/>
          <p:cNvSpPr>
            <a:spLocks noChangeAspect="1" noChangeShapeType="1"/>
          </p:cNvSpPr>
          <p:nvPr/>
        </p:nvSpPr>
        <p:spPr bwMode="auto">
          <a:xfrm>
            <a:off x="5634038" y="4879975"/>
            <a:ext cx="0" cy="1354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6" name="Line 50"/>
          <p:cNvSpPr>
            <a:spLocks noChangeAspect="1" noChangeShapeType="1"/>
          </p:cNvSpPr>
          <p:nvPr/>
        </p:nvSpPr>
        <p:spPr bwMode="auto">
          <a:xfrm>
            <a:off x="6124575" y="4889500"/>
            <a:ext cx="0" cy="1354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7" name="Line 51"/>
          <p:cNvSpPr>
            <a:spLocks noChangeAspect="1" noChangeShapeType="1"/>
          </p:cNvSpPr>
          <p:nvPr/>
        </p:nvSpPr>
        <p:spPr bwMode="auto">
          <a:xfrm>
            <a:off x="6640513" y="4889500"/>
            <a:ext cx="0" cy="1354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8" name="Freeform 52"/>
          <p:cNvSpPr>
            <a:spLocks noChangeAspect="1"/>
          </p:cNvSpPr>
          <p:nvPr/>
        </p:nvSpPr>
        <p:spPr bwMode="auto">
          <a:xfrm>
            <a:off x="4403725" y="2017713"/>
            <a:ext cx="3519488" cy="3051175"/>
          </a:xfrm>
          <a:custGeom>
            <a:avLst/>
            <a:gdLst>
              <a:gd name="T0" fmla="*/ 2147483647 w 2402"/>
              <a:gd name="T1" fmla="*/ 2147483647 h 1922"/>
              <a:gd name="T2" fmla="*/ 2147483647 w 2402"/>
              <a:gd name="T3" fmla="*/ 2147483647 h 1922"/>
              <a:gd name="T4" fmla="*/ 2147483647 w 2402"/>
              <a:gd name="T5" fmla="*/ 2147483647 h 1922"/>
              <a:gd name="T6" fmla="*/ 2147483647 w 2402"/>
              <a:gd name="T7" fmla="*/ 0 h 1922"/>
              <a:gd name="T8" fmla="*/ 0 60000 65536"/>
              <a:gd name="T9" fmla="*/ 0 60000 65536"/>
              <a:gd name="T10" fmla="*/ 0 60000 65536"/>
              <a:gd name="T11" fmla="*/ 0 60000 65536"/>
              <a:gd name="T12" fmla="*/ 0 w 2402"/>
              <a:gd name="T13" fmla="*/ 0 h 1922"/>
              <a:gd name="T14" fmla="*/ 2402 w 2402"/>
              <a:gd name="T15" fmla="*/ 1922 h 19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2" h="1922">
                <a:moveTo>
                  <a:pt x="1775" y="1922"/>
                </a:moveTo>
                <a:cubicBezTo>
                  <a:pt x="1836" y="1804"/>
                  <a:pt x="2402" y="1444"/>
                  <a:pt x="2142" y="1212"/>
                </a:cubicBezTo>
                <a:cubicBezTo>
                  <a:pt x="1882" y="980"/>
                  <a:pt x="424" y="733"/>
                  <a:pt x="212" y="531"/>
                </a:cubicBezTo>
                <a:cubicBezTo>
                  <a:pt x="0" y="329"/>
                  <a:pt x="733" y="111"/>
                  <a:pt x="870" y="0"/>
                </a:cubicBezTo>
              </a:path>
            </a:pathLst>
          </a:custGeom>
          <a:noFill/>
          <a:ln w="38100">
            <a:solidFill>
              <a:srgbClr val="9933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9" name="Freeform 53"/>
          <p:cNvSpPr>
            <a:spLocks noChangeAspect="1"/>
          </p:cNvSpPr>
          <p:nvPr/>
        </p:nvSpPr>
        <p:spPr bwMode="auto">
          <a:xfrm>
            <a:off x="4743450" y="2457450"/>
            <a:ext cx="3387725" cy="2944813"/>
          </a:xfrm>
          <a:custGeom>
            <a:avLst/>
            <a:gdLst>
              <a:gd name="T0" fmla="*/ 2147483647 w 2312"/>
              <a:gd name="T1" fmla="*/ 2147483647 h 1855"/>
              <a:gd name="T2" fmla="*/ 2147483647 w 2312"/>
              <a:gd name="T3" fmla="*/ 2147483647 h 1855"/>
              <a:gd name="T4" fmla="*/ 2147483647 w 2312"/>
              <a:gd name="T5" fmla="*/ 2147483647 h 1855"/>
              <a:gd name="T6" fmla="*/ 2147483647 w 2312"/>
              <a:gd name="T7" fmla="*/ 0 h 1855"/>
              <a:gd name="T8" fmla="*/ 0 60000 65536"/>
              <a:gd name="T9" fmla="*/ 0 60000 65536"/>
              <a:gd name="T10" fmla="*/ 0 60000 65536"/>
              <a:gd name="T11" fmla="*/ 0 60000 65536"/>
              <a:gd name="T12" fmla="*/ 0 w 2312"/>
              <a:gd name="T13" fmla="*/ 0 h 1855"/>
              <a:gd name="T14" fmla="*/ 2312 w 2312"/>
              <a:gd name="T15" fmla="*/ 1855 h 185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12" h="1855">
                <a:moveTo>
                  <a:pt x="1558" y="1855"/>
                </a:moveTo>
                <a:cubicBezTo>
                  <a:pt x="1647" y="1748"/>
                  <a:pt x="2312" y="1433"/>
                  <a:pt x="2090" y="1211"/>
                </a:cubicBezTo>
                <a:cubicBezTo>
                  <a:pt x="1868" y="989"/>
                  <a:pt x="452" y="726"/>
                  <a:pt x="226" y="524"/>
                </a:cubicBezTo>
                <a:cubicBezTo>
                  <a:pt x="0" y="322"/>
                  <a:pt x="629" y="109"/>
                  <a:pt x="735" y="0"/>
                </a:cubicBezTo>
              </a:path>
            </a:pathLst>
          </a:custGeom>
          <a:noFill/>
          <a:ln w="38100">
            <a:solidFill>
              <a:srgbClr val="9933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50" name="Freeform 54"/>
          <p:cNvSpPr>
            <a:spLocks noChangeAspect="1"/>
          </p:cNvSpPr>
          <p:nvPr/>
        </p:nvSpPr>
        <p:spPr bwMode="auto">
          <a:xfrm>
            <a:off x="7059613" y="3003550"/>
            <a:ext cx="1766887" cy="3040063"/>
          </a:xfrm>
          <a:custGeom>
            <a:avLst/>
            <a:gdLst>
              <a:gd name="T0" fmla="*/ 2147483647 w 723"/>
              <a:gd name="T1" fmla="*/ 2147483647 h 1915"/>
              <a:gd name="T2" fmla="*/ 2147483647 w 723"/>
              <a:gd name="T3" fmla="*/ 2147483647 h 1915"/>
              <a:gd name="T4" fmla="*/ 0 w 723"/>
              <a:gd name="T5" fmla="*/ 0 h 1915"/>
              <a:gd name="T6" fmla="*/ 0 60000 65536"/>
              <a:gd name="T7" fmla="*/ 0 60000 65536"/>
              <a:gd name="T8" fmla="*/ 0 60000 65536"/>
              <a:gd name="T9" fmla="*/ 0 w 723"/>
              <a:gd name="T10" fmla="*/ 0 h 1915"/>
              <a:gd name="T11" fmla="*/ 723 w 723"/>
              <a:gd name="T12" fmla="*/ 1915 h 19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3" h="1915">
                <a:moveTo>
                  <a:pt x="30" y="1915"/>
                </a:moveTo>
                <a:cubicBezTo>
                  <a:pt x="145" y="1758"/>
                  <a:pt x="723" y="1291"/>
                  <a:pt x="718" y="972"/>
                </a:cubicBezTo>
                <a:cubicBezTo>
                  <a:pt x="713" y="653"/>
                  <a:pt x="150" y="203"/>
                  <a:pt x="0" y="0"/>
                </a:cubicBezTo>
              </a:path>
            </a:pathLst>
          </a:custGeom>
          <a:noFill/>
          <a:ln w="38100">
            <a:solidFill>
              <a:srgbClr val="9933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grpSp>
        <p:nvGrpSpPr>
          <p:cNvPr id="172051" name="Group 55"/>
          <p:cNvGrpSpPr>
            <a:grpSpLocks noChangeAspect="1"/>
          </p:cNvGrpSpPr>
          <p:nvPr/>
        </p:nvGrpSpPr>
        <p:grpSpPr bwMode="auto">
          <a:xfrm>
            <a:off x="739775" y="3575050"/>
            <a:ext cx="3201988" cy="2054225"/>
            <a:chOff x="468" y="1154"/>
            <a:chExt cx="1706" cy="1294"/>
          </a:xfrm>
        </p:grpSpPr>
        <p:sp>
          <p:nvSpPr>
            <p:cNvPr id="172055" name="Text Box 56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294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latin typeface="Arial" charset="0"/>
                </a:rPr>
                <a:t>Collection Catalogue</a:t>
              </a:r>
            </a:p>
            <a:p>
              <a:pPr algn="l"/>
              <a:r>
                <a:rPr lang="en-US" sz="2000">
                  <a:latin typeface="Arial" charset="0"/>
                </a:rPr>
                <a:t>B -&gt; </a:t>
              </a:r>
              <a:r>
                <a:rPr lang="en-US" sz="2000">
                  <a:latin typeface="Arial" charset="0"/>
                  <a:cs typeface="Arial" charset="0"/>
                </a:rPr>
                <a:t>ππ Candidates (Phy)</a:t>
              </a:r>
            </a:p>
            <a:p>
              <a:pPr algn="l"/>
              <a:r>
                <a:rPr lang="en-US" sz="2000">
                  <a:latin typeface="Arial" charset="0"/>
                  <a:cs typeface="Arial" charset="0"/>
                </a:rPr>
                <a:t>B -&gt; J/Ψ (μ</a:t>
              </a:r>
              <a:r>
                <a:rPr lang="en-US" sz="2000" baseline="30000">
                  <a:latin typeface="Arial" charset="0"/>
                  <a:cs typeface="Arial" charset="0"/>
                </a:rPr>
                <a:t>+</a:t>
              </a:r>
              <a:r>
                <a:rPr lang="en-US" sz="2000">
                  <a:latin typeface="Arial" charset="0"/>
                  <a:cs typeface="Arial" charset="0"/>
                </a:rPr>
                <a:t> μ</a:t>
              </a:r>
              <a:r>
                <a:rPr lang="en-US" sz="2000" baseline="30000">
                  <a:latin typeface="Arial" charset="0"/>
                  <a:cs typeface="Arial" charset="0"/>
                </a:rPr>
                <a:t>-</a:t>
              </a:r>
              <a:r>
                <a:rPr lang="en-US" sz="2000">
                  <a:latin typeface="Arial" charset="0"/>
                  <a:cs typeface="Arial" charset="0"/>
                </a:rPr>
                <a:t>) Candidates</a:t>
              </a:r>
            </a:p>
            <a:p>
              <a:pPr algn="l"/>
              <a:r>
                <a:rPr lang="en-US" sz="2000">
                  <a:latin typeface="Arial" charset="0"/>
                  <a:cs typeface="Arial" charset="0"/>
                </a:rPr>
                <a:t>…</a:t>
              </a:r>
            </a:p>
          </p:txBody>
        </p:sp>
        <p:sp>
          <p:nvSpPr>
            <p:cNvPr id="172056" name="Line 57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57" name="Line 58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58" name="Line 59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59" name="Line 60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172052" name="Line 61"/>
          <p:cNvSpPr>
            <a:spLocks noChangeAspect="1" noChangeShapeType="1"/>
          </p:cNvSpPr>
          <p:nvPr/>
        </p:nvSpPr>
        <p:spPr bwMode="auto">
          <a:xfrm>
            <a:off x="3913188" y="4154488"/>
            <a:ext cx="592137" cy="223837"/>
          </a:xfrm>
          <a:prstGeom prst="line">
            <a:avLst/>
          </a:prstGeom>
          <a:noFill/>
          <a:ln w="38100">
            <a:solidFill>
              <a:srgbClr val="726F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53" name="Freeform 62"/>
          <p:cNvSpPr>
            <a:spLocks noChangeAspect="1"/>
          </p:cNvSpPr>
          <p:nvPr/>
        </p:nvSpPr>
        <p:spPr bwMode="auto">
          <a:xfrm>
            <a:off x="6899275" y="3068638"/>
            <a:ext cx="1698625" cy="2679700"/>
          </a:xfrm>
          <a:custGeom>
            <a:avLst/>
            <a:gdLst>
              <a:gd name="T0" fmla="*/ 2147483647 w 723"/>
              <a:gd name="T1" fmla="*/ 2147483647 h 1915"/>
              <a:gd name="T2" fmla="*/ 2147483647 w 723"/>
              <a:gd name="T3" fmla="*/ 2147483647 h 1915"/>
              <a:gd name="T4" fmla="*/ 0 w 723"/>
              <a:gd name="T5" fmla="*/ 0 h 1915"/>
              <a:gd name="T6" fmla="*/ 0 60000 65536"/>
              <a:gd name="T7" fmla="*/ 0 60000 65536"/>
              <a:gd name="T8" fmla="*/ 0 60000 65536"/>
              <a:gd name="T9" fmla="*/ 0 w 723"/>
              <a:gd name="T10" fmla="*/ 0 h 1915"/>
              <a:gd name="T11" fmla="*/ 723 w 723"/>
              <a:gd name="T12" fmla="*/ 1915 h 19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3" h="1915">
                <a:moveTo>
                  <a:pt x="30" y="1915"/>
                </a:moveTo>
                <a:cubicBezTo>
                  <a:pt x="145" y="1758"/>
                  <a:pt x="723" y="1291"/>
                  <a:pt x="718" y="972"/>
                </a:cubicBezTo>
                <a:cubicBezTo>
                  <a:pt x="713" y="653"/>
                  <a:pt x="150" y="203"/>
                  <a:pt x="0" y="0"/>
                </a:cubicBezTo>
              </a:path>
            </a:pathLst>
          </a:custGeom>
          <a:noFill/>
          <a:ln w="38100">
            <a:solidFill>
              <a:srgbClr val="9933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54" name="Line 63"/>
          <p:cNvSpPr>
            <a:spLocks noChangeAspect="1" noChangeShapeType="1"/>
          </p:cNvSpPr>
          <p:nvPr/>
        </p:nvSpPr>
        <p:spPr bwMode="auto">
          <a:xfrm>
            <a:off x="3906838" y="4437063"/>
            <a:ext cx="930275" cy="352425"/>
          </a:xfrm>
          <a:prstGeom prst="line">
            <a:avLst/>
          </a:prstGeom>
          <a:noFill/>
          <a:ln w="38100">
            <a:solidFill>
              <a:srgbClr val="726F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7408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7408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CD37354-2BE2-E644-8019-892D66839547}" type="slidenum">
              <a:rPr lang="en-GB" sz="1200">
                <a:latin typeface="Arial" charset="0"/>
              </a:rPr>
              <a:pPr/>
              <a:t>66</a:t>
            </a:fld>
            <a:endParaRPr lang="en-GB" sz="1200">
              <a:latin typeface="Arial" charset="0"/>
            </a:endParaRPr>
          </a:p>
        </p:txBody>
      </p:sp>
      <p:sp>
        <p:nvSpPr>
          <p:cNvPr id="174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Detector Conditions Data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08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9063" y="1268413"/>
            <a:ext cx="3455987" cy="4857750"/>
          </a:xfrm>
        </p:spPr>
        <p:txBody>
          <a:bodyPr/>
          <a:lstStyle/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Reflects changes in state of the detector with time 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Event Data cannot be reconstructed or analyzed  without it 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Versioning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Tagging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Ability to extract slices of data required to run with job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Long life-time</a:t>
            </a:r>
            <a:endParaRPr kumimoji="1" lang="en-GB" sz="20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086" name="Line 4"/>
          <p:cNvSpPr>
            <a:spLocks noChangeShapeType="1"/>
          </p:cNvSpPr>
          <p:nvPr/>
        </p:nvSpPr>
        <p:spPr bwMode="auto">
          <a:xfrm>
            <a:off x="4232275" y="5621338"/>
            <a:ext cx="4219575" cy="1587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87" name="AutoShape 5"/>
          <p:cNvSpPr>
            <a:spLocks noChangeArrowheads="1"/>
          </p:cNvSpPr>
          <p:nvPr/>
        </p:nvSpPr>
        <p:spPr bwMode="auto">
          <a:xfrm>
            <a:off x="4673600" y="5299075"/>
            <a:ext cx="441325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88" name="AutoShape 6"/>
          <p:cNvSpPr>
            <a:spLocks noChangeArrowheads="1"/>
          </p:cNvSpPr>
          <p:nvPr/>
        </p:nvSpPr>
        <p:spPr bwMode="auto">
          <a:xfrm>
            <a:off x="5114925" y="5299075"/>
            <a:ext cx="785813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89" name="AutoShape 7"/>
          <p:cNvSpPr>
            <a:spLocks noChangeArrowheads="1"/>
          </p:cNvSpPr>
          <p:nvPr/>
        </p:nvSpPr>
        <p:spPr bwMode="auto">
          <a:xfrm>
            <a:off x="5900738" y="5083175"/>
            <a:ext cx="785812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0" name="AutoShape 8"/>
          <p:cNvSpPr>
            <a:spLocks noChangeArrowheads="1"/>
          </p:cNvSpPr>
          <p:nvPr/>
        </p:nvSpPr>
        <p:spPr bwMode="auto">
          <a:xfrm>
            <a:off x="5114925" y="5083175"/>
            <a:ext cx="785813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1" name="AutoShape 9"/>
          <p:cNvSpPr>
            <a:spLocks noChangeArrowheads="1"/>
          </p:cNvSpPr>
          <p:nvPr/>
        </p:nvSpPr>
        <p:spPr bwMode="auto">
          <a:xfrm>
            <a:off x="5900738" y="5299075"/>
            <a:ext cx="785812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2" name="AutoShape 10"/>
          <p:cNvSpPr>
            <a:spLocks noChangeArrowheads="1"/>
          </p:cNvSpPr>
          <p:nvPr/>
        </p:nvSpPr>
        <p:spPr bwMode="auto">
          <a:xfrm>
            <a:off x="5900738" y="4868863"/>
            <a:ext cx="785812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3" name="AutoShape 11"/>
          <p:cNvSpPr>
            <a:spLocks noChangeArrowheads="1"/>
          </p:cNvSpPr>
          <p:nvPr/>
        </p:nvSpPr>
        <p:spPr bwMode="auto">
          <a:xfrm>
            <a:off x="6686550" y="5299075"/>
            <a:ext cx="1423988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4" name="Line 12"/>
          <p:cNvSpPr>
            <a:spLocks noChangeShapeType="1"/>
          </p:cNvSpPr>
          <p:nvPr/>
        </p:nvSpPr>
        <p:spPr bwMode="auto">
          <a:xfrm flipV="1">
            <a:off x="4232275" y="4543425"/>
            <a:ext cx="1588" cy="1079500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5" name="Line 13"/>
          <p:cNvSpPr>
            <a:spLocks noChangeShapeType="1"/>
          </p:cNvSpPr>
          <p:nvPr/>
        </p:nvSpPr>
        <p:spPr bwMode="auto">
          <a:xfrm>
            <a:off x="4279900" y="5405438"/>
            <a:ext cx="638175" cy="1587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med" len="med"/>
            <a:tailEnd type="oval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6" name="Line 14"/>
          <p:cNvSpPr>
            <a:spLocks noChangeShapeType="1"/>
          </p:cNvSpPr>
          <p:nvPr/>
        </p:nvSpPr>
        <p:spPr bwMode="auto">
          <a:xfrm flipV="1">
            <a:off x="4919663" y="5189538"/>
            <a:ext cx="539750" cy="217487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lg" len="lg"/>
            <a:tailEnd type="oval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7" name="Line 15"/>
          <p:cNvSpPr>
            <a:spLocks noChangeShapeType="1"/>
          </p:cNvSpPr>
          <p:nvPr/>
        </p:nvSpPr>
        <p:spPr bwMode="auto">
          <a:xfrm>
            <a:off x="5457825" y="5191125"/>
            <a:ext cx="785813" cy="1588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lg" len="lg"/>
            <a:tailEnd type="oval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8" name="Line 16"/>
          <p:cNvSpPr>
            <a:spLocks noChangeShapeType="1"/>
          </p:cNvSpPr>
          <p:nvPr/>
        </p:nvSpPr>
        <p:spPr bwMode="auto">
          <a:xfrm>
            <a:off x="6243638" y="5191125"/>
            <a:ext cx="1276350" cy="214313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lg" len="lg"/>
            <a:tailEnd type="oval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9" name="Line 17"/>
          <p:cNvSpPr>
            <a:spLocks noChangeShapeType="1"/>
          </p:cNvSpPr>
          <p:nvPr/>
        </p:nvSpPr>
        <p:spPr bwMode="auto">
          <a:xfrm>
            <a:off x="7519988" y="5405438"/>
            <a:ext cx="884237" cy="1587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lg" len="lg"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3858" name="Text Box 18"/>
          <p:cNvSpPr txBox="1">
            <a:spLocks noChangeArrowheads="1"/>
          </p:cNvSpPr>
          <p:nvPr/>
        </p:nvSpPr>
        <p:spPr bwMode="auto">
          <a:xfrm>
            <a:off x="5815013" y="4179888"/>
            <a:ext cx="2351087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160" tIns="46080" rIns="92160" bIns="4608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888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GB" b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Tag1 definition</a:t>
            </a:r>
          </a:p>
        </p:txBody>
      </p:sp>
      <p:sp>
        <p:nvSpPr>
          <p:cNvPr id="803859" name="Text Box 19"/>
          <p:cNvSpPr txBox="1">
            <a:spLocks noChangeArrowheads="1"/>
          </p:cNvSpPr>
          <p:nvPr/>
        </p:nvSpPr>
        <p:spPr bwMode="auto">
          <a:xfrm>
            <a:off x="8029575" y="5734050"/>
            <a:ext cx="89535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160" tIns="46080" rIns="92160" bIns="4608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888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GB" b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Time</a:t>
            </a:r>
          </a:p>
        </p:txBody>
      </p:sp>
      <p:sp>
        <p:nvSpPr>
          <p:cNvPr id="803860" name="Text Box 20"/>
          <p:cNvSpPr txBox="1">
            <a:spLocks noChangeArrowheads="1"/>
          </p:cNvSpPr>
          <p:nvPr/>
        </p:nvSpPr>
        <p:spPr bwMode="auto">
          <a:xfrm>
            <a:off x="4040188" y="4076700"/>
            <a:ext cx="130175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160" tIns="46080" rIns="92160" bIns="4608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888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GB" b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Version</a:t>
            </a:r>
          </a:p>
        </p:txBody>
      </p:sp>
      <p:grpSp>
        <p:nvGrpSpPr>
          <p:cNvPr id="174103" name="Group 21"/>
          <p:cNvGrpSpPr>
            <a:grpSpLocks/>
          </p:cNvGrpSpPr>
          <p:nvPr/>
        </p:nvGrpSpPr>
        <p:grpSpPr bwMode="auto">
          <a:xfrm>
            <a:off x="3479800" y="1052513"/>
            <a:ext cx="5502275" cy="2633662"/>
            <a:chOff x="2676" y="1301"/>
            <a:chExt cx="3755" cy="1659"/>
          </a:xfrm>
        </p:grpSpPr>
        <p:grpSp>
          <p:nvGrpSpPr>
            <p:cNvPr id="174104" name="Group 22"/>
            <p:cNvGrpSpPr>
              <a:grpSpLocks/>
            </p:cNvGrpSpPr>
            <p:nvPr/>
          </p:nvGrpSpPr>
          <p:grpSpPr bwMode="auto">
            <a:xfrm>
              <a:off x="3607" y="2166"/>
              <a:ext cx="722" cy="134"/>
              <a:chOff x="3607" y="2166"/>
              <a:chExt cx="722" cy="134"/>
            </a:xfrm>
          </p:grpSpPr>
          <p:sp>
            <p:nvSpPr>
              <p:cNvPr id="174202" name="Freeform 23"/>
              <p:cNvSpPr>
                <a:spLocks noChangeArrowheads="1"/>
              </p:cNvSpPr>
              <p:nvPr/>
            </p:nvSpPr>
            <p:spPr bwMode="auto">
              <a:xfrm>
                <a:off x="3607" y="2166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3187" y="0"/>
                    </a:lnTo>
                    <a:lnTo>
                      <a:pt x="3187" y="446"/>
                    </a:lnTo>
                    <a:lnTo>
                      <a:pt x="3042" y="59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203" name="Freeform 24"/>
              <p:cNvSpPr>
                <a:spLocks noChangeArrowheads="1"/>
              </p:cNvSpPr>
              <p:nvPr/>
            </p:nvSpPr>
            <p:spPr bwMode="auto">
              <a:xfrm>
                <a:off x="3607" y="2166"/>
                <a:ext cx="723" cy="34"/>
              </a:xfrm>
              <a:custGeom>
                <a:avLst/>
                <a:gdLst>
                  <a:gd name="T0" fmla="*/ 0 w 3188"/>
                  <a:gd name="T1" fmla="*/ 0 h 149"/>
                  <a:gd name="T2" fmla="*/ 0 w 3188"/>
                  <a:gd name="T3" fmla="*/ 0 h 149"/>
                  <a:gd name="T4" fmla="*/ 2 w 3188"/>
                  <a:gd name="T5" fmla="*/ 0 h 149"/>
                  <a:gd name="T6" fmla="*/ 2 w 3188"/>
                  <a:gd name="T7" fmla="*/ 0 h 149"/>
                  <a:gd name="T8" fmla="*/ 0 w 3188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9"/>
                  <a:gd name="T17" fmla="*/ 3188 w 3188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3187" y="0"/>
                    </a:lnTo>
                    <a:lnTo>
                      <a:pt x="3042" y="148"/>
                    </a:lnTo>
                    <a:lnTo>
                      <a:pt x="0" y="148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204" name="Freeform 25"/>
              <p:cNvSpPr>
                <a:spLocks noChangeArrowheads="1"/>
              </p:cNvSpPr>
              <p:nvPr/>
            </p:nvSpPr>
            <p:spPr bwMode="auto">
              <a:xfrm>
                <a:off x="4297" y="2166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5" y="0"/>
                    </a:lnTo>
                    <a:lnTo>
                      <a:pt x="145" y="44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05" name="Group 26"/>
            <p:cNvGrpSpPr>
              <a:grpSpLocks/>
            </p:cNvGrpSpPr>
            <p:nvPr/>
          </p:nvGrpSpPr>
          <p:grpSpPr bwMode="auto">
            <a:xfrm>
              <a:off x="4297" y="2166"/>
              <a:ext cx="1182" cy="134"/>
              <a:chOff x="4297" y="2166"/>
              <a:chExt cx="1182" cy="134"/>
            </a:xfrm>
          </p:grpSpPr>
          <p:sp>
            <p:nvSpPr>
              <p:cNvPr id="174199" name="Freeform 27"/>
              <p:cNvSpPr>
                <a:spLocks noChangeArrowheads="1"/>
              </p:cNvSpPr>
              <p:nvPr/>
            </p:nvSpPr>
            <p:spPr bwMode="auto">
              <a:xfrm>
                <a:off x="4297" y="2166"/>
                <a:ext cx="1183" cy="135"/>
              </a:xfrm>
              <a:custGeom>
                <a:avLst/>
                <a:gdLst>
                  <a:gd name="T0" fmla="*/ 0 w 5215"/>
                  <a:gd name="T1" fmla="*/ 0 h 597"/>
                  <a:gd name="T2" fmla="*/ 0 w 5215"/>
                  <a:gd name="T3" fmla="*/ 0 h 597"/>
                  <a:gd name="T4" fmla="*/ 0 w 5215"/>
                  <a:gd name="T5" fmla="*/ 0 h 597"/>
                  <a:gd name="T6" fmla="*/ 3 w 5215"/>
                  <a:gd name="T7" fmla="*/ 0 h 597"/>
                  <a:gd name="T8" fmla="*/ 3 w 5215"/>
                  <a:gd name="T9" fmla="*/ 0 h 597"/>
                  <a:gd name="T10" fmla="*/ 3 w 5215"/>
                  <a:gd name="T11" fmla="*/ 0 h 597"/>
                  <a:gd name="T12" fmla="*/ 0 w 5215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15"/>
                  <a:gd name="T22" fmla="*/ 0 h 597"/>
                  <a:gd name="T23" fmla="*/ 5215 w 5215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15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5214" y="0"/>
                    </a:lnTo>
                    <a:lnTo>
                      <a:pt x="5214" y="446"/>
                    </a:lnTo>
                    <a:lnTo>
                      <a:pt x="5070" y="59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200" name="Freeform 28"/>
              <p:cNvSpPr>
                <a:spLocks noChangeArrowheads="1"/>
              </p:cNvSpPr>
              <p:nvPr/>
            </p:nvSpPr>
            <p:spPr bwMode="auto">
              <a:xfrm>
                <a:off x="4297" y="2166"/>
                <a:ext cx="1183" cy="34"/>
              </a:xfrm>
              <a:custGeom>
                <a:avLst/>
                <a:gdLst>
                  <a:gd name="T0" fmla="*/ 0 w 5215"/>
                  <a:gd name="T1" fmla="*/ 0 h 149"/>
                  <a:gd name="T2" fmla="*/ 0 w 5215"/>
                  <a:gd name="T3" fmla="*/ 0 h 149"/>
                  <a:gd name="T4" fmla="*/ 3 w 5215"/>
                  <a:gd name="T5" fmla="*/ 0 h 149"/>
                  <a:gd name="T6" fmla="*/ 3 w 5215"/>
                  <a:gd name="T7" fmla="*/ 0 h 149"/>
                  <a:gd name="T8" fmla="*/ 0 w 5215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15"/>
                  <a:gd name="T16" fmla="*/ 0 h 149"/>
                  <a:gd name="T17" fmla="*/ 5215 w 5215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15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5214" y="0"/>
                    </a:lnTo>
                    <a:lnTo>
                      <a:pt x="5070" y="148"/>
                    </a:lnTo>
                    <a:lnTo>
                      <a:pt x="0" y="148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201" name="Freeform 29"/>
              <p:cNvSpPr>
                <a:spLocks noChangeArrowheads="1"/>
              </p:cNvSpPr>
              <p:nvPr/>
            </p:nvSpPr>
            <p:spPr bwMode="auto">
              <a:xfrm>
                <a:off x="5446" y="2166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06" name="Group 30"/>
            <p:cNvGrpSpPr>
              <a:grpSpLocks/>
            </p:cNvGrpSpPr>
            <p:nvPr/>
          </p:nvGrpSpPr>
          <p:grpSpPr bwMode="auto">
            <a:xfrm>
              <a:off x="5446" y="2166"/>
              <a:ext cx="459" cy="134"/>
              <a:chOff x="5446" y="2166"/>
              <a:chExt cx="459" cy="134"/>
            </a:xfrm>
          </p:grpSpPr>
          <p:sp>
            <p:nvSpPr>
              <p:cNvPr id="174196" name="Freeform 31"/>
              <p:cNvSpPr>
                <a:spLocks noChangeArrowheads="1"/>
              </p:cNvSpPr>
              <p:nvPr/>
            </p:nvSpPr>
            <p:spPr bwMode="auto">
              <a:xfrm>
                <a:off x="5446" y="2166"/>
                <a:ext cx="460" cy="135"/>
              </a:xfrm>
              <a:custGeom>
                <a:avLst/>
                <a:gdLst>
                  <a:gd name="T0" fmla="*/ 0 w 2029"/>
                  <a:gd name="T1" fmla="*/ 0 h 597"/>
                  <a:gd name="T2" fmla="*/ 0 w 2029"/>
                  <a:gd name="T3" fmla="*/ 0 h 597"/>
                  <a:gd name="T4" fmla="*/ 0 w 2029"/>
                  <a:gd name="T5" fmla="*/ 0 h 597"/>
                  <a:gd name="T6" fmla="*/ 1 w 2029"/>
                  <a:gd name="T7" fmla="*/ 0 h 597"/>
                  <a:gd name="T8" fmla="*/ 1 w 2029"/>
                  <a:gd name="T9" fmla="*/ 0 h 597"/>
                  <a:gd name="T10" fmla="*/ 1 w 2029"/>
                  <a:gd name="T11" fmla="*/ 0 h 597"/>
                  <a:gd name="T12" fmla="*/ 0 w 2029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29"/>
                  <a:gd name="T22" fmla="*/ 0 h 597"/>
                  <a:gd name="T23" fmla="*/ 2029 w 2029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29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2028" y="0"/>
                    </a:lnTo>
                    <a:lnTo>
                      <a:pt x="2028" y="446"/>
                    </a:lnTo>
                    <a:lnTo>
                      <a:pt x="1883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CC99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7" name="Freeform 32"/>
              <p:cNvSpPr>
                <a:spLocks noChangeArrowheads="1"/>
              </p:cNvSpPr>
              <p:nvPr/>
            </p:nvSpPr>
            <p:spPr bwMode="auto">
              <a:xfrm>
                <a:off x="5446" y="2166"/>
                <a:ext cx="460" cy="34"/>
              </a:xfrm>
              <a:custGeom>
                <a:avLst/>
                <a:gdLst>
                  <a:gd name="T0" fmla="*/ 0 w 2029"/>
                  <a:gd name="T1" fmla="*/ 0 h 149"/>
                  <a:gd name="T2" fmla="*/ 0 w 2029"/>
                  <a:gd name="T3" fmla="*/ 0 h 149"/>
                  <a:gd name="T4" fmla="*/ 1 w 2029"/>
                  <a:gd name="T5" fmla="*/ 0 h 149"/>
                  <a:gd name="T6" fmla="*/ 1 w 2029"/>
                  <a:gd name="T7" fmla="*/ 0 h 149"/>
                  <a:gd name="T8" fmla="*/ 0 w 2029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29"/>
                  <a:gd name="T16" fmla="*/ 0 h 149"/>
                  <a:gd name="T17" fmla="*/ 2029 w 2029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29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2028" y="0"/>
                    </a:lnTo>
                    <a:lnTo>
                      <a:pt x="1883" y="148"/>
                    </a:lnTo>
                    <a:lnTo>
                      <a:pt x="0" y="148"/>
                    </a:lnTo>
                  </a:path>
                </a:pathLst>
              </a:custGeom>
              <a:solidFill>
                <a:srgbClr val="FFDFA7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8" name="Freeform 33"/>
              <p:cNvSpPr>
                <a:spLocks noChangeArrowheads="1"/>
              </p:cNvSpPr>
              <p:nvPr/>
            </p:nvSpPr>
            <p:spPr bwMode="auto">
              <a:xfrm>
                <a:off x="5873" y="2166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5" y="0"/>
                    </a:lnTo>
                    <a:lnTo>
                      <a:pt x="145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AF83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74107" name="Line 34"/>
            <p:cNvSpPr>
              <a:spLocks noChangeShapeType="1"/>
            </p:cNvSpPr>
            <p:nvPr/>
          </p:nvSpPr>
          <p:spPr bwMode="auto">
            <a:xfrm flipH="1">
              <a:off x="3639" y="1301"/>
              <a:ext cx="5" cy="865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round/>
              <a:headEnd type="triangle" w="lg" len="lg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08" name="Line 35"/>
            <p:cNvSpPr>
              <a:spLocks noChangeShapeType="1"/>
            </p:cNvSpPr>
            <p:nvPr/>
          </p:nvSpPr>
          <p:spPr bwMode="auto">
            <a:xfrm>
              <a:off x="5873" y="2267"/>
              <a:ext cx="394" cy="1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09" name="Line 36"/>
            <p:cNvSpPr>
              <a:spLocks noChangeShapeType="1"/>
            </p:cNvSpPr>
            <p:nvPr/>
          </p:nvSpPr>
          <p:spPr bwMode="auto">
            <a:xfrm flipH="1">
              <a:off x="3047" y="2403"/>
              <a:ext cx="462" cy="5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4110" name="Group 37"/>
            <p:cNvGrpSpPr>
              <a:grpSpLocks/>
            </p:cNvGrpSpPr>
            <p:nvPr/>
          </p:nvGrpSpPr>
          <p:grpSpPr bwMode="auto">
            <a:xfrm>
              <a:off x="3574" y="2200"/>
              <a:ext cx="591" cy="134"/>
              <a:chOff x="3574" y="2200"/>
              <a:chExt cx="591" cy="134"/>
            </a:xfrm>
          </p:grpSpPr>
          <p:sp>
            <p:nvSpPr>
              <p:cNvPr id="174193" name="Freeform 38"/>
              <p:cNvSpPr>
                <a:spLocks noChangeArrowheads="1"/>
              </p:cNvSpPr>
              <p:nvPr/>
            </p:nvSpPr>
            <p:spPr bwMode="auto">
              <a:xfrm>
                <a:off x="3574" y="2200"/>
                <a:ext cx="592" cy="135"/>
              </a:xfrm>
              <a:custGeom>
                <a:avLst/>
                <a:gdLst>
                  <a:gd name="T0" fmla="*/ 0 w 2610"/>
                  <a:gd name="T1" fmla="*/ 0 h 597"/>
                  <a:gd name="T2" fmla="*/ 0 w 2610"/>
                  <a:gd name="T3" fmla="*/ 0 h 597"/>
                  <a:gd name="T4" fmla="*/ 0 w 2610"/>
                  <a:gd name="T5" fmla="*/ 0 h 597"/>
                  <a:gd name="T6" fmla="*/ 2 w 2610"/>
                  <a:gd name="T7" fmla="*/ 0 h 597"/>
                  <a:gd name="T8" fmla="*/ 2 w 2610"/>
                  <a:gd name="T9" fmla="*/ 0 h 597"/>
                  <a:gd name="T10" fmla="*/ 2 w 2610"/>
                  <a:gd name="T11" fmla="*/ 0 h 597"/>
                  <a:gd name="T12" fmla="*/ 0 w 2610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10"/>
                  <a:gd name="T22" fmla="*/ 0 h 597"/>
                  <a:gd name="T23" fmla="*/ 2610 w 2610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10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2609" y="0"/>
                    </a:lnTo>
                    <a:lnTo>
                      <a:pt x="2609" y="447"/>
                    </a:lnTo>
                    <a:lnTo>
                      <a:pt x="2463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99CC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4" name="Freeform 39"/>
              <p:cNvSpPr>
                <a:spLocks noChangeArrowheads="1"/>
              </p:cNvSpPr>
              <p:nvPr/>
            </p:nvSpPr>
            <p:spPr bwMode="auto">
              <a:xfrm>
                <a:off x="3574" y="2200"/>
                <a:ext cx="592" cy="34"/>
              </a:xfrm>
              <a:custGeom>
                <a:avLst/>
                <a:gdLst>
                  <a:gd name="T0" fmla="*/ 0 w 2610"/>
                  <a:gd name="T1" fmla="*/ 0 h 150"/>
                  <a:gd name="T2" fmla="*/ 0 w 2610"/>
                  <a:gd name="T3" fmla="*/ 0 h 150"/>
                  <a:gd name="T4" fmla="*/ 2 w 2610"/>
                  <a:gd name="T5" fmla="*/ 0 h 150"/>
                  <a:gd name="T6" fmla="*/ 2 w 2610"/>
                  <a:gd name="T7" fmla="*/ 0 h 150"/>
                  <a:gd name="T8" fmla="*/ 0 w 2610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10"/>
                  <a:gd name="T16" fmla="*/ 0 h 150"/>
                  <a:gd name="T17" fmla="*/ 2610 w 2610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10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2609" y="0"/>
                    </a:lnTo>
                    <a:lnTo>
                      <a:pt x="2463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FFA7D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5" name="Freeform 40"/>
              <p:cNvSpPr>
                <a:spLocks noChangeArrowheads="1"/>
              </p:cNvSpPr>
              <p:nvPr/>
            </p:nvSpPr>
            <p:spPr bwMode="auto">
              <a:xfrm>
                <a:off x="4132" y="2200"/>
                <a:ext cx="33" cy="135"/>
              </a:xfrm>
              <a:custGeom>
                <a:avLst/>
                <a:gdLst>
                  <a:gd name="T0" fmla="*/ 0 w 147"/>
                  <a:gd name="T1" fmla="*/ 0 h 597"/>
                  <a:gd name="T2" fmla="*/ 0 w 147"/>
                  <a:gd name="T3" fmla="*/ 0 h 597"/>
                  <a:gd name="T4" fmla="*/ 0 w 147"/>
                  <a:gd name="T5" fmla="*/ 0 h 597"/>
                  <a:gd name="T6" fmla="*/ 0 w 147"/>
                  <a:gd name="T7" fmla="*/ 0 h 597"/>
                  <a:gd name="T8" fmla="*/ 0 w 147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7"/>
                  <a:gd name="T17" fmla="*/ 147 w 147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6" y="0"/>
                    </a:lnTo>
                    <a:lnTo>
                      <a:pt x="146" y="447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83A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1" name="Group 41"/>
            <p:cNvGrpSpPr>
              <a:grpSpLocks/>
            </p:cNvGrpSpPr>
            <p:nvPr/>
          </p:nvGrpSpPr>
          <p:grpSpPr bwMode="auto">
            <a:xfrm>
              <a:off x="4132" y="2200"/>
              <a:ext cx="722" cy="134"/>
              <a:chOff x="4132" y="2200"/>
              <a:chExt cx="722" cy="134"/>
            </a:xfrm>
          </p:grpSpPr>
          <p:sp>
            <p:nvSpPr>
              <p:cNvPr id="174190" name="Freeform 42"/>
              <p:cNvSpPr>
                <a:spLocks noChangeArrowheads="1"/>
              </p:cNvSpPr>
              <p:nvPr/>
            </p:nvSpPr>
            <p:spPr bwMode="auto">
              <a:xfrm>
                <a:off x="4132" y="2200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2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99CC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1" name="Freeform 43"/>
              <p:cNvSpPr>
                <a:spLocks noChangeArrowheads="1"/>
              </p:cNvSpPr>
              <p:nvPr/>
            </p:nvSpPr>
            <p:spPr bwMode="auto">
              <a:xfrm>
                <a:off x="4132" y="2200"/>
                <a:ext cx="723" cy="34"/>
              </a:xfrm>
              <a:custGeom>
                <a:avLst/>
                <a:gdLst>
                  <a:gd name="T0" fmla="*/ 0 w 3188"/>
                  <a:gd name="T1" fmla="*/ 0 h 150"/>
                  <a:gd name="T2" fmla="*/ 0 w 3188"/>
                  <a:gd name="T3" fmla="*/ 0 h 150"/>
                  <a:gd name="T4" fmla="*/ 2 w 3188"/>
                  <a:gd name="T5" fmla="*/ 0 h 150"/>
                  <a:gd name="T6" fmla="*/ 2 w 3188"/>
                  <a:gd name="T7" fmla="*/ 0 h 150"/>
                  <a:gd name="T8" fmla="*/ 0 w 3188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50"/>
                  <a:gd name="T17" fmla="*/ 3188 w 318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2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FFA7D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2" name="Freeform 44"/>
              <p:cNvSpPr>
                <a:spLocks noChangeArrowheads="1"/>
              </p:cNvSpPr>
              <p:nvPr/>
            </p:nvSpPr>
            <p:spPr bwMode="auto">
              <a:xfrm>
                <a:off x="4822" y="2200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145" y="447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83A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2" name="Group 45"/>
            <p:cNvGrpSpPr>
              <a:grpSpLocks/>
            </p:cNvGrpSpPr>
            <p:nvPr/>
          </p:nvGrpSpPr>
          <p:grpSpPr bwMode="auto">
            <a:xfrm>
              <a:off x="4822" y="2200"/>
              <a:ext cx="886" cy="134"/>
              <a:chOff x="4822" y="2200"/>
              <a:chExt cx="886" cy="134"/>
            </a:xfrm>
          </p:grpSpPr>
          <p:sp>
            <p:nvSpPr>
              <p:cNvPr id="174187" name="Freeform 46"/>
              <p:cNvSpPr>
                <a:spLocks noChangeArrowheads="1"/>
              </p:cNvSpPr>
              <p:nvPr/>
            </p:nvSpPr>
            <p:spPr bwMode="auto">
              <a:xfrm>
                <a:off x="4822" y="2200"/>
                <a:ext cx="887" cy="135"/>
              </a:xfrm>
              <a:custGeom>
                <a:avLst/>
                <a:gdLst>
                  <a:gd name="T0" fmla="*/ 0 w 3912"/>
                  <a:gd name="T1" fmla="*/ 0 h 597"/>
                  <a:gd name="T2" fmla="*/ 0 w 3912"/>
                  <a:gd name="T3" fmla="*/ 0 h 597"/>
                  <a:gd name="T4" fmla="*/ 0 w 3912"/>
                  <a:gd name="T5" fmla="*/ 0 h 597"/>
                  <a:gd name="T6" fmla="*/ 2 w 3912"/>
                  <a:gd name="T7" fmla="*/ 0 h 597"/>
                  <a:gd name="T8" fmla="*/ 2 w 3912"/>
                  <a:gd name="T9" fmla="*/ 0 h 597"/>
                  <a:gd name="T10" fmla="*/ 2 w 3912"/>
                  <a:gd name="T11" fmla="*/ 0 h 597"/>
                  <a:gd name="T12" fmla="*/ 0 w 3912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912"/>
                  <a:gd name="T22" fmla="*/ 0 h 597"/>
                  <a:gd name="T23" fmla="*/ 3912 w 3912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912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3911" y="0"/>
                    </a:lnTo>
                    <a:lnTo>
                      <a:pt x="3911" y="447"/>
                    </a:lnTo>
                    <a:lnTo>
                      <a:pt x="3766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99CC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8" name="Freeform 47"/>
              <p:cNvSpPr>
                <a:spLocks noChangeArrowheads="1"/>
              </p:cNvSpPr>
              <p:nvPr/>
            </p:nvSpPr>
            <p:spPr bwMode="auto">
              <a:xfrm>
                <a:off x="4822" y="2200"/>
                <a:ext cx="887" cy="34"/>
              </a:xfrm>
              <a:custGeom>
                <a:avLst/>
                <a:gdLst>
                  <a:gd name="T0" fmla="*/ 0 w 3912"/>
                  <a:gd name="T1" fmla="*/ 0 h 150"/>
                  <a:gd name="T2" fmla="*/ 0 w 3912"/>
                  <a:gd name="T3" fmla="*/ 0 h 150"/>
                  <a:gd name="T4" fmla="*/ 2 w 3912"/>
                  <a:gd name="T5" fmla="*/ 0 h 150"/>
                  <a:gd name="T6" fmla="*/ 2 w 3912"/>
                  <a:gd name="T7" fmla="*/ 0 h 150"/>
                  <a:gd name="T8" fmla="*/ 0 w 3912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12"/>
                  <a:gd name="T16" fmla="*/ 0 h 150"/>
                  <a:gd name="T17" fmla="*/ 3912 w 3912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12" h="150">
                    <a:moveTo>
                      <a:pt x="0" y="149"/>
                    </a:moveTo>
                    <a:lnTo>
                      <a:pt x="144" y="0"/>
                    </a:lnTo>
                    <a:lnTo>
                      <a:pt x="3911" y="0"/>
                    </a:lnTo>
                    <a:lnTo>
                      <a:pt x="3766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FFA7D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9" name="Freeform 48"/>
              <p:cNvSpPr>
                <a:spLocks noChangeArrowheads="1"/>
              </p:cNvSpPr>
              <p:nvPr/>
            </p:nvSpPr>
            <p:spPr bwMode="auto">
              <a:xfrm>
                <a:off x="5676" y="2200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145" y="447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83A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3" name="Group 49"/>
            <p:cNvGrpSpPr>
              <a:grpSpLocks/>
            </p:cNvGrpSpPr>
            <p:nvPr/>
          </p:nvGrpSpPr>
          <p:grpSpPr bwMode="auto">
            <a:xfrm>
              <a:off x="3541" y="2234"/>
              <a:ext cx="886" cy="134"/>
              <a:chOff x="3541" y="2234"/>
              <a:chExt cx="886" cy="134"/>
            </a:xfrm>
          </p:grpSpPr>
          <p:sp>
            <p:nvSpPr>
              <p:cNvPr id="174184" name="Freeform 50"/>
              <p:cNvSpPr>
                <a:spLocks noChangeArrowheads="1"/>
              </p:cNvSpPr>
              <p:nvPr/>
            </p:nvSpPr>
            <p:spPr bwMode="auto">
              <a:xfrm>
                <a:off x="3541" y="2234"/>
                <a:ext cx="887" cy="135"/>
              </a:xfrm>
              <a:custGeom>
                <a:avLst/>
                <a:gdLst>
                  <a:gd name="T0" fmla="*/ 0 w 3911"/>
                  <a:gd name="T1" fmla="*/ 0 h 597"/>
                  <a:gd name="T2" fmla="*/ 0 w 3911"/>
                  <a:gd name="T3" fmla="*/ 0 h 597"/>
                  <a:gd name="T4" fmla="*/ 0 w 3911"/>
                  <a:gd name="T5" fmla="*/ 0 h 597"/>
                  <a:gd name="T6" fmla="*/ 2 w 3911"/>
                  <a:gd name="T7" fmla="*/ 0 h 597"/>
                  <a:gd name="T8" fmla="*/ 2 w 3911"/>
                  <a:gd name="T9" fmla="*/ 0 h 597"/>
                  <a:gd name="T10" fmla="*/ 2 w 3911"/>
                  <a:gd name="T11" fmla="*/ 0 h 597"/>
                  <a:gd name="T12" fmla="*/ 0 w 3911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911"/>
                  <a:gd name="T22" fmla="*/ 0 h 597"/>
                  <a:gd name="T23" fmla="*/ 3911 w 3911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911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3" y="0"/>
                    </a:lnTo>
                    <a:lnTo>
                      <a:pt x="3910" y="0"/>
                    </a:lnTo>
                    <a:lnTo>
                      <a:pt x="3910" y="446"/>
                    </a:lnTo>
                    <a:lnTo>
                      <a:pt x="3766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FF99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5" name="Freeform 51"/>
              <p:cNvSpPr>
                <a:spLocks noChangeArrowheads="1"/>
              </p:cNvSpPr>
              <p:nvPr/>
            </p:nvSpPr>
            <p:spPr bwMode="auto">
              <a:xfrm>
                <a:off x="3541" y="2234"/>
                <a:ext cx="887" cy="34"/>
              </a:xfrm>
              <a:custGeom>
                <a:avLst/>
                <a:gdLst>
                  <a:gd name="T0" fmla="*/ 0 w 3911"/>
                  <a:gd name="T1" fmla="*/ 0 h 148"/>
                  <a:gd name="T2" fmla="*/ 0 w 3911"/>
                  <a:gd name="T3" fmla="*/ 0 h 148"/>
                  <a:gd name="T4" fmla="*/ 2 w 3911"/>
                  <a:gd name="T5" fmla="*/ 0 h 148"/>
                  <a:gd name="T6" fmla="*/ 2 w 3911"/>
                  <a:gd name="T7" fmla="*/ 0 h 148"/>
                  <a:gd name="T8" fmla="*/ 0 w 3911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11"/>
                  <a:gd name="T16" fmla="*/ 0 h 148"/>
                  <a:gd name="T17" fmla="*/ 3911 w 3911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11" h="148">
                    <a:moveTo>
                      <a:pt x="0" y="147"/>
                    </a:moveTo>
                    <a:lnTo>
                      <a:pt x="143" y="0"/>
                    </a:lnTo>
                    <a:lnTo>
                      <a:pt x="3910" y="0"/>
                    </a:lnTo>
                    <a:lnTo>
                      <a:pt x="3766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FFA7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6" name="Freeform 52"/>
              <p:cNvSpPr>
                <a:spLocks noChangeArrowheads="1"/>
              </p:cNvSpPr>
              <p:nvPr/>
            </p:nvSpPr>
            <p:spPr bwMode="auto">
              <a:xfrm>
                <a:off x="4395" y="2234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DB83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4" name="Group 53"/>
            <p:cNvGrpSpPr>
              <a:grpSpLocks/>
            </p:cNvGrpSpPr>
            <p:nvPr/>
          </p:nvGrpSpPr>
          <p:grpSpPr bwMode="auto">
            <a:xfrm>
              <a:off x="4395" y="2234"/>
              <a:ext cx="722" cy="134"/>
              <a:chOff x="4395" y="2234"/>
              <a:chExt cx="722" cy="134"/>
            </a:xfrm>
          </p:grpSpPr>
          <p:sp>
            <p:nvSpPr>
              <p:cNvPr id="174181" name="Freeform 54"/>
              <p:cNvSpPr>
                <a:spLocks noChangeArrowheads="1"/>
              </p:cNvSpPr>
              <p:nvPr/>
            </p:nvSpPr>
            <p:spPr bwMode="auto">
              <a:xfrm>
                <a:off x="4395" y="2234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6"/>
                    </a:lnTo>
                    <a:lnTo>
                      <a:pt x="3043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FF99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2" name="Freeform 55"/>
              <p:cNvSpPr>
                <a:spLocks noChangeArrowheads="1"/>
              </p:cNvSpPr>
              <p:nvPr/>
            </p:nvSpPr>
            <p:spPr bwMode="auto">
              <a:xfrm>
                <a:off x="4395" y="2234"/>
                <a:ext cx="723" cy="34"/>
              </a:xfrm>
              <a:custGeom>
                <a:avLst/>
                <a:gdLst>
                  <a:gd name="T0" fmla="*/ 0 w 3188"/>
                  <a:gd name="T1" fmla="*/ 0 h 148"/>
                  <a:gd name="T2" fmla="*/ 0 w 3188"/>
                  <a:gd name="T3" fmla="*/ 0 h 148"/>
                  <a:gd name="T4" fmla="*/ 2 w 3188"/>
                  <a:gd name="T5" fmla="*/ 0 h 148"/>
                  <a:gd name="T6" fmla="*/ 2 w 3188"/>
                  <a:gd name="T7" fmla="*/ 0 h 148"/>
                  <a:gd name="T8" fmla="*/ 0 w 3188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8"/>
                  <a:gd name="T17" fmla="*/ 3188 w 3188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8">
                    <a:moveTo>
                      <a:pt x="0" y="147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3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FFA7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3" name="Freeform 56"/>
              <p:cNvSpPr>
                <a:spLocks noChangeArrowheads="1"/>
              </p:cNvSpPr>
              <p:nvPr/>
            </p:nvSpPr>
            <p:spPr bwMode="auto">
              <a:xfrm>
                <a:off x="5085" y="2234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DB83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5" name="Group 57"/>
            <p:cNvGrpSpPr>
              <a:grpSpLocks/>
            </p:cNvGrpSpPr>
            <p:nvPr/>
          </p:nvGrpSpPr>
          <p:grpSpPr bwMode="auto">
            <a:xfrm>
              <a:off x="5085" y="2234"/>
              <a:ext cx="590" cy="134"/>
              <a:chOff x="5085" y="2234"/>
              <a:chExt cx="590" cy="134"/>
            </a:xfrm>
          </p:grpSpPr>
          <p:sp>
            <p:nvSpPr>
              <p:cNvPr id="174178" name="Freeform 58"/>
              <p:cNvSpPr>
                <a:spLocks noChangeArrowheads="1"/>
              </p:cNvSpPr>
              <p:nvPr/>
            </p:nvSpPr>
            <p:spPr bwMode="auto">
              <a:xfrm>
                <a:off x="5085" y="2234"/>
                <a:ext cx="591" cy="135"/>
              </a:xfrm>
              <a:custGeom>
                <a:avLst/>
                <a:gdLst>
                  <a:gd name="T0" fmla="*/ 0 w 2608"/>
                  <a:gd name="T1" fmla="*/ 0 h 597"/>
                  <a:gd name="T2" fmla="*/ 0 w 2608"/>
                  <a:gd name="T3" fmla="*/ 0 h 597"/>
                  <a:gd name="T4" fmla="*/ 0 w 2608"/>
                  <a:gd name="T5" fmla="*/ 0 h 597"/>
                  <a:gd name="T6" fmla="*/ 2 w 2608"/>
                  <a:gd name="T7" fmla="*/ 0 h 597"/>
                  <a:gd name="T8" fmla="*/ 2 w 2608"/>
                  <a:gd name="T9" fmla="*/ 0 h 597"/>
                  <a:gd name="T10" fmla="*/ 2 w 2608"/>
                  <a:gd name="T11" fmla="*/ 0 h 597"/>
                  <a:gd name="T12" fmla="*/ 0 w 260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08"/>
                  <a:gd name="T22" fmla="*/ 0 h 597"/>
                  <a:gd name="T23" fmla="*/ 2608 w 260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08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3" y="0"/>
                    </a:lnTo>
                    <a:lnTo>
                      <a:pt x="2607" y="0"/>
                    </a:lnTo>
                    <a:lnTo>
                      <a:pt x="2607" y="446"/>
                    </a:lnTo>
                    <a:lnTo>
                      <a:pt x="2463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FF99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9" name="Freeform 59"/>
              <p:cNvSpPr>
                <a:spLocks noChangeArrowheads="1"/>
              </p:cNvSpPr>
              <p:nvPr/>
            </p:nvSpPr>
            <p:spPr bwMode="auto">
              <a:xfrm>
                <a:off x="5085" y="2234"/>
                <a:ext cx="591" cy="34"/>
              </a:xfrm>
              <a:custGeom>
                <a:avLst/>
                <a:gdLst>
                  <a:gd name="T0" fmla="*/ 0 w 2608"/>
                  <a:gd name="T1" fmla="*/ 0 h 148"/>
                  <a:gd name="T2" fmla="*/ 0 w 2608"/>
                  <a:gd name="T3" fmla="*/ 0 h 148"/>
                  <a:gd name="T4" fmla="*/ 2 w 2608"/>
                  <a:gd name="T5" fmla="*/ 0 h 148"/>
                  <a:gd name="T6" fmla="*/ 2 w 2608"/>
                  <a:gd name="T7" fmla="*/ 0 h 148"/>
                  <a:gd name="T8" fmla="*/ 0 w 2608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08"/>
                  <a:gd name="T16" fmla="*/ 0 h 148"/>
                  <a:gd name="T17" fmla="*/ 2608 w 2608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08" h="148">
                    <a:moveTo>
                      <a:pt x="0" y="147"/>
                    </a:moveTo>
                    <a:lnTo>
                      <a:pt x="143" y="0"/>
                    </a:lnTo>
                    <a:lnTo>
                      <a:pt x="2607" y="0"/>
                    </a:lnTo>
                    <a:lnTo>
                      <a:pt x="2463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FFA7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0" name="Freeform 60"/>
              <p:cNvSpPr>
                <a:spLocks noChangeArrowheads="1"/>
              </p:cNvSpPr>
              <p:nvPr/>
            </p:nvSpPr>
            <p:spPr bwMode="auto">
              <a:xfrm>
                <a:off x="5644" y="2234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DB83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6" name="Group 61"/>
            <p:cNvGrpSpPr>
              <a:grpSpLocks/>
            </p:cNvGrpSpPr>
            <p:nvPr/>
          </p:nvGrpSpPr>
          <p:grpSpPr bwMode="auto">
            <a:xfrm>
              <a:off x="3508" y="2267"/>
              <a:ext cx="360" cy="135"/>
              <a:chOff x="3508" y="2267"/>
              <a:chExt cx="360" cy="135"/>
            </a:xfrm>
          </p:grpSpPr>
          <p:sp>
            <p:nvSpPr>
              <p:cNvPr id="174175" name="Freeform 62"/>
              <p:cNvSpPr>
                <a:spLocks noChangeArrowheads="1"/>
              </p:cNvSpPr>
              <p:nvPr/>
            </p:nvSpPr>
            <p:spPr bwMode="auto">
              <a:xfrm>
                <a:off x="3508" y="2267"/>
                <a:ext cx="361" cy="136"/>
              </a:xfrm>
              <a:custGeom>
                <a:avLst/>
                <a:gdLst>
                  <a:gd name="T0" fmla="*/ 0 w 1594"/>
                  <a:gd name="T1" fmla="*/ 0 h 598"/>
                  <a:gd name="T2" fmla="*/ 0 w 1594"/>
                  <a:gd name="T3" fmla="*/ 0 h 598"/>
                  <a:gd name="T4" fmla="*/ 0 w 1594"/>
                  <a:gd name="T5" fmla="*/ 0 h 598"/>
                  <a:gd name="T6" fmla="*/ 1 w 1594"/>
                  <a:gd name="T7" fmla="*/ 0 h 598"/>
                  <a:gd name="T8" fmla="*/ 1 w 1594"/>
                  <a:gd name="T9" fmla="*/ 0 h 598"/>
                  <a:gd name="T10" fmla="*/ 1 w 1594"/>
                  <a:gd name="T11" fmla="*/ 0 h 598"/>
                  <a:gd name="T12" fmla="*/ 0 w 1594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94"/>
                  <a:gd name="T22" fmla="*/ 0 h 598"/>
                  <a:gd name="T23" fmla="*/ 1594 w 1594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94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1593" y="0"/>
                    </a:lnTo>
                    <a:lnTo>
                      <a:pt x="1593" y="448"/>
                    </a:lnTo>
                    <a:lnTo>
                      <a:pt x="1447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CC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6" name="Freeform 63"/>
              <p:cNvSpPr>
                <a:spLocks noChangeArrowheads="1"/>
              </p:cNvSpPr>
              <p:nvPr/>
            </p:nvSpPr>
            <p:spPr bwMode="auto">
              <a:xfrm>
                <a:off x="3508" y="2267"/>
                <a:ext cx="361" cy="34"/>
              </a:xfrm>
              <a:custGeom>
                <a:avLst/>
                <a:gdLst>
                  <a:gd name="T0" fmla="*/ 0 w 1594"/>
                  <a:gd name="T1" fmla="*/ 0 h 150"/>
                  <a:gd name="T2" fmla="*/ 0 w 1594"/>
                  <a:gd name="T3" fmla="*/ 0 h 150"/>
                  <a:gd name="T4" fmla="*/ 1 w 1594"/>
                  <a:gd name="T5" fmla="*/ 0 h 150"/>
                  <a:gd name="T6" fmla="*/ 1 w 1594"/>
                  <a:gd name="T7" fmla="*/ 0 h 150"/>
                  <a:gd name="T8" fmla="*/ 0 w 1594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94"/>
                  <a:gd name="T16" fmla="*/ 0 h 150"/>
                  <a:gd name="T17" fmla="*/ 1594 w 1594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94" h="150">
                    <a:moveTo>
                      <a:pt x="0" y="149"/>
                    </a:moveTo>
                    <a:lnTo>
                      <a:pt x="144" y="0"/>
                    </a:lnTo>
                    <a:lnTo>
                      <a:pt x="1593" y="0"/>
                    </a:lnTo>
                    <a:lnTo>
                      <a:pt x="1447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DF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7" name="Freeform 64"/>
              <p:cNvSpPr>
                <a:spLocks noChangeArrowheads="1"/>
              </p:cNvSpPr>
              <p:nvPr/>
            </p:nvSpPr>
            <p:spPr bwMode="auto">
              <a:xfrm>
                <a:off x="3837" y="2267"/>
                <a:ext cx="33" cy="136"/>
              </a:xfrm>
              <a:custGeom>
                <a:avLst/>
                <a:gdLst>
                  <a:gd name="T0" fmla="*/ 0 w 147"/>
                  <a:gd name="T1" fmla="*/ 0 h 598"/>
                  <a:gd name="T2" fmla="*/ 0 w 147"/>
                  <a:gd name="T3" fmla="*/ 0 h 598"/>
                  <a:gd name="T4" fmla="*/ 0 w 147"/>
                  <a:gd name="T5" fmla="*/ 0 h 598"/>
                  <a:gd name="T6" fmla="*/ 0 w 147"/>
                  <a:gd name="T7" fmla="*/ 0 h 598"/>
                  <a:gd name="T8" fmla="*/ 0 w 147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8"/>
                  <a:gd name="T17" fmla="*/ 147 w 147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6" y="0"/>
                    </a:lnTo>
                    <a:lnTo>
                      <a:pt x="146" y="448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AFDB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7" name="Group 65"/>
            <p:cNvGrpSpPr>
              <a:grpSpLocks/>
            </p:cNvGrpSpPr>
            <p:nvPr/>
          </p:nvGrpSpPr>
          <p:grpSpPr bwMode="auto">
            <a:xfrm>
              <a:off x="3837" y="2267"/>
              <a:ext cx="952" cy="135"/>
              <a:chOff x="3837" y="2267"/>
              <a:chExt cx="952" cy="135"/>
            </a:xfrm>
          </p:grpSpPr>
          <p:sp>
            <p:nvSpPr>
              <p:cNvPr id="174172" name="Freeform 66"/>
              <p:cNvSpPr>
                <a:spLocks noChangeArrowheads="1"/>
              </p:cNvSpPr>
              <p:nvPr/>
            </p:nvSpPr>
            <p:spPr bwMode="auto">
              <a:xfrm>
                <a:off x="3837" y="2267"/>
                <a:ext cx="953" cy="136"/>
              </a:xfrm>
              <a:custGeom>
                <a:avLst/>
                <a:gdLst>
                  <a:gd name="T0" fmla="*/ 0 w 4202"/>
                  <a:gd name="T1" fmla="*/ 0 h 598"/>
                  <a:gd name="T2" fmla="*/ 0 w 4202"/>
                  <a:gd name="T3" fmla="*/ 0 h 598"/>
                  <a:gd name="T4" fmla="*/ 0 w 4202"/>
                  <a:gd name="T5" fmla="*/ 0 h 598"/>
                  <a:gd name="T6" fmla="*/ 2 w 4202"/>
                  <a:gd name="T7" fmla="*/ 0 h 598"/>
                  <a:gd name="T8" fmla="*/ 2 w 4202"/>
                  <a:gd name="T9" fmla="*/ 0 h 598"/>
                  <a:gd name="T10" fmla="*/ 2 w 4202"/>
                  <a:gd name="T11" fmla="*/ 0 h 598"/>
                  <a:gd name="T12" fmla="*/ 0 w 4202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202"/>
                  <a:gd name="T22" fmla="*/ 0 h 598"/>
                  <a:gd name="T23" fmla="*/ 4202 w 4202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202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4201" y="0"/>
                    </a:lnTo>
                    <a:lnTo>
                      <a:pt x="4201" y="448"/>
                    </a:lnTo>
                    <a:lnTo>
                      <a:pt x="4055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CC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3" name="Freeform 67"/>
              <p:cNvSpPr>
                <a:spLocks noChangeArrowheads="1"/>
              </p:cNvSpPr>
              <p:nvPr/>
            </p:nvSpPr>
            <p:spPr bwMode="auto">
              <a:xfrm>
                <a:off x="3837" y="2267"/>
                <a:ext cx="953" cy="34"/>
              </a:xfrm>
              <a:custGeom>
                <a:avLst/>
                <a:gdLst>
                  <a:gd name="T0" fmla="*/ 0 w 4202"/>
                  <a:gd name="T1" fmla="*/ 0 h 150"/>
                  <a:gd name="T2" fmla="*/ 0 w 4202"/>
                  <a:gd name="T3" fmla="*/ 0 h 150"/>
                  <a:gd name="T4" fmla="*/ 2 w 4202"/>
                  <a:gd name="T5" fmla="*/ 0 h 150"/>
                  <a:gd name="T6" fmla="*/ 2 w 4202"/>
                  <a:gd name="T7" fmla="*/ 0 h 150"/>
                  <a:gd name="T8" fmla="*/ 0 w 4202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02"/>
                  <a:gd name="T16" fmla="*/ 0 h 150"/>
                  <a:gd name="T17" fmla="*/ 4202 w 4202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02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4201" y="0"/>
                    </a:lnTo>
                    <a:lnTo>
                      <a:pt x="4055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DF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4" name="Freeform 68"/>
              <p:cNvSpPr>
                <a:spLocks noChangeArrowheads="1"/>
              </p:cNvSpPr>
              <p:nvPr/>
            </p:nvSpPr>
            <p:spPr bwMode="auto">
              <a:xfrm>
                <a:off x="4756" y="2267"/>
                <a:ext cx="33" cy="136"/>
              </a:xfrm>
              <a:custGeom>
                <a:avLst/>
                <a:gdLst>
                  <a:gd name="T0" fmla="*/ 0 w 147"/>
                  <a:gd name="T1" fmla="*/ 0 h 598"/>
                  <a:gd name="T2" fmla="*/ 0 w 147"/>
                  <a:gd name="T3" fmla="*/ 0 h 598"/>
                  <a:gd name="T4" fmla="*/ 0 w 147"/>
                  <a:gd name="T5" fmla="*/ 0 h 598"/>
                  <a:gd name="T6" fmla="*/ 0 w 147"/>
                  <a:gd name="T7" fmla="*/ 0 h 598"/>
                  <a:gd name="T8" fmla="*/ 0 w 147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8"/>
                  <a:gd name="T17" fmla="*/ 147 w 147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6" y="0"/>
                    </a:lnTo>
                    <a:lnTo>
                      <a:pt x="146" y="448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AFDB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8" name="Group 69"/>
            <p:cNvGrpSpPr>
              <a:grpSpLocks/>
            </p:cNvGrpSpPr>
            <p:nvPr/>
          </p:nvGrpSpPr>
          <p:grpSpPr bwMode="auto">
            <a:xfrm>
              <a:off x="4756" y="2267"/>
              <a:ext cx="459" cy="135"/>
              <a:chOff x="4756" y="2267"/>
              <a:chExt cx="459" cy="135"/>
            </a:xfrm>
          </p:grpSpPr>
          <p:sp>
            <p:nvSpPr>
              <p:cNvPr id="174169" name="Freeform 70"/>
              <p:cNvSpPr>
                <a:spLocks noChangeArrowheads="1"/>
              </p:cNvSpPr>
              <p:nvPr/>
            </p:nvSpPr>
            <p:spPr bwMode="auto">
              <a:xfrm>
                <a:off x="4756" y="2267"/>
                <a:ext cx="460" cy="136"/>
              </a:xfrm>
              <a:custGeom>
                <a:avLst/>
                <a:gdLst>
                  <a:gd name="T0" fmla="*/ 0 w 2030"/>
                  <a:gd name="T1" fmla="*/ 0 h 598"/>
                  <a:gd name="T2" fmla="*/ 0 w 2030"/>
                  <a:gd name="T3" fmla="*/ 0 h 598"/>
                  <a:gd name="T4" fmla="*/ 0 w 2030"/>
                  <a:gd name="T5" fmla="*/ 0 h 598"/>
                  <a:gd name="T6" fmla="*/ 1 w 2030"/>
                  <a:gd name="T7" fmla="*/ 0 h 598"/>
                  <a:gd name="T8" fmla="*/ 1 w 2030"/>
                  <a:gd name="T9" fmla="*/ 0 h 598"/>
                  <a:gd name="T10" fmla="*/ 1 w 2030"/>
                  <a:gd name="T11" fmla="*/ 0 h 598"/>
                  <a:gd name="T12" fmla="*/ 0 w 2030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30"/>
                  <a:gd name="T22" fmla="*/ 0 h 598"/>
                  <a:gd name="T23" fmla="*/ 2030 w 2030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30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2029" y="0"/>
                    </a:lnTo>
                    <a:lnTo>
                      <a:pt x="2029" y="448"/>
                    </a:lnTo>
                    <a:lnTo>
                      <a:pt x="1884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CC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0" name="Freeform 71"/>
              <p:cNvSpPr>
                <a:spLocks noChangeArrowheads="1"/>
              </p:cNvSpPr>
              <p:nvPr/>
            </p:nvSpPr>
            <p:spPr bwMode="auto">
              <a:xfrm>
                <a:off x="4756" y="2267"/>
                <a:ext cx="460" cy="34"/>
              </a:xfrm>
              <a:custGeom>
                <a:avLst/>
                <a:gdLst>
                  <a:gd name="T0" fmla="*/ 0 w 2030"/>
                  <a:gd name="T1" fmla="*/ 0 h 150"/>
                  <a:gd name="T2" fmla="*/ 0 w 2030"/>
                  <a:gd name="T3" fmla="*/ 0 h 150"/>
                  <a:gd name="T4" fmla="*/ 1 w 2030"/>
                  <a:gd name="T5" fmla="*/ 0 h 150"/>
                  <a:gd name="T6" fmla="*/ 1 w 2030"/>
                  <a:gd name="T7" fmla="*/ 0 h 150"/>
                  <a:gd name="T8" fmla="*/ 0 w 2030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30"/>
                  <a:gd name="T16" fmla="*/ 0 h 150"/>
                  <a:gd name="T17" fmla="*/ 2030 w 2030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30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2029" y="0"/>
                    </a:lnTo>
                    <a:lnTo>
                      <a:pt x="1884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DF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1" name="Freeform 72"/>
              <p:cNvSpPr>
                <a:spLocks noChangeArrowheads="1"/>
              </p:cNvSpPr>
              <p:nvPr/>
            </p:nvSpPr>
            <p:spPr bwMode="auto">
              <a:xfrm>
                <a:off x="5184" y="2267"/>
                <a:ext cx="33" cy="136"/>
              </a:xfrm>
              <a:custGeom>
                <a:avLst/>
                <a:gdLst>
                  <a:gd name="T0" fmla="*/ 0 w 146"/>
                  <a:gd name="T1" fmla="*/ 0 h 598"/>
                  <a:gd name="T2" fmla="*/ 0 w 146"/>
                  <a:gd name="T3" fmla="*/ 0 h 598"/>
                  <a:gd name="T4" fmla="*/ 0 w 146"/>
                  <a:gd name="T5" fmla="*/ 0 h 598"/>
                  <a:gd name="T6" fmla="*/ 0 w 146"/>
                  <a:gd name="T7" fmla="*/ 0 h 598"/>
                  <a:gd name="T8" fmla="*/ 0 w 146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8"/>
                  <a:gd name="T17" fmla="*/ 146 w 146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145" y="448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AFDB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9" name="Group 73"/>
            <p:cNvGrpSpPr>
              <a:grpSpLocks/>
            </p:cNvGrpSpPr>
            <p:nvPr/>
          </p:nvGrpSpPr>
          <p:grpSpPr bwMode="auto">
            <a:xfrm>
              <a:off x="3607" y="2065"/>
              <a:ext cx="722" cy="134"/>
              <a:chOff x="3607" y="2065"/>
              <a:chExt cx="722" cy="134"/>
            </a:xfrm>
          </p:grpSpPr>
          <p:sp>
            <p:nvSpPr>
              <p:cNvPr id="174166" name="Freeform 74"/>
              <p:cNvSpPr>
                <a:spLocks noChangeArrowheads="1"/>
              </p:cNvSpPr>
              <p:nvPr/>
            </p:nvSpPr>
            <p:spPr bwMode="auto">
              <a:xfrm>
                <a:off x="3607" y="2065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2" y="59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7" name="Freeform 75"/>
              <p:cNvSpPr>
                <a:spLocks noChangeArrowheads="1"/>
              </p:cNvSpPr>
              <p:nvPr/>
            </p:nvSpPr>
            <p:spPr bwMode="auto">
              <a:xfrm>
                <a:off x="3607" y="2065"/>
                <a:ext cx="723" cy="34"/>
              </a:xfrm>
              <a:custGeom>
                <a:avLst/>
                <a:gdLst>
                  <a:gd name="T0" fmla="*/ 0 w 3188"/>
                  <a:gd name="T1" fmla="*/ 0 h 150"/>
                  <a:gd name="T2" fmla="*/ 0 w 3188"/>
                  <a:gd name="T3" fmla="*/ 0 h 150"/>
                  <a:gd name="T4" fmla="*/ 2 w 3188"/>
                  <a:gd name="T5" fmla="*/ 0 h 150"/>
                  <a:gd name="T6" fmla="*/ 2 w 3188"/>
                  <a:gd name="T7" fmla="*/ 0 h 150"/>
                  <a:gd name="T8" fmla="*/ 0 w 3188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50"/>
                  <a:gd name="T17" fmla="*/ 3188 w 318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50">
                    <a:moveTo>
                      <a:pt x="0" y="149"/>
                    </a:moveTo>
                    <a:lnTo>
                      <a:pt x="144" y="0"/>
                    </a:lnTo>
                    <a:lnTo>
                      <a:pt x="3187" y="0"/>
                    </a:lnTo>
                    <a:lnTo>
                      <a:pt x="3042" y="149"/>
                    </a:lnTo>
                    <a:lnTo>
                      <a:pt x="0" y="149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8" name="Freeform 76"/>
              <p:cNvSpPr>
                <a:spLocks noChangeArrowheads="1"/>
              </p:cNvSpPr>
              <p:nvPr/>
            </p:nvSpPr>
            <p:spPr bwMode="auto">
              <a:xfrm>
                <a:off x="4297" y="2065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145" y="447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0" name="Group 77"/>
            <p:cNvGrpSpPr>
              <a:grpSpLocks/>
            </p:cNvGrpSpPr>
            <p:nvPr/>
          </p:nvGrpSpPr>
          <p:grpSpPr bwMode="auto">
            <a:xfrm>
              <a:off x="4297" y="2065"/>
              <a:ext cx="492" cy="134"/>
              <a:chOff x="4297" y="2065"/>
              <a:chExt cx="492" cy="134"/>
            </a:xfrm>
          </p:grpSpPr>
          <p:sp>
            <p:nvSpPr>
              <p:cNvPr id="174163" name="Freeform 78"/>
              <p:cNvSpPr>
                <a:spLocks noChangeArrowheads="1"/>
              </p:cNvSpPr>
              <p:nvPr/>
            </p:nvSpPr>
            <p:spPr bwMode="auto">
              <a:xfrm>
                <a:off x="4297" y="2065"/>
                <a:ext cx="493" cy="135"/>
              </a:xfrm>
              <a:custGeom>
                <a:avLst/>
                <a:gdLst>
                  <a:gd name="T0" fmla="*/ 0 w 2175"/>
                  <a:gd name="T1" fmla="*/ 0 h 597"/>
                  <a:gd name="T2" fmla="*/ 0 w 2175"/>
                  <a:gd name="T3" fmla="*/ 0 h 597"/>
                  <a:gd name="T4" fmla="*/ 0 w 2175"/>
                  <a:gd name="T5" fmla="*/ 0 h 597"/>
                  <a:gd name="T6" fmla="*/ 1 w 2175"/>
                  <a:gd name="T7" fmla="*/ 0 h 597"/>
                  <a:gd name="T8" fmla="*/ 1 w 2175"/>
                  <a:gd name="T9" fmla="*/ 0 h 597"/>
                  <a:gd name="T10" fmla="*/ 1 w 2175"/>
                  <a:gd name="T11" fmla="*/ 0 h 597"/>
                  <a:gd name="T12" fmla="*/ 0 w 2175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75"/>
                  <a:gd name="T22" fmla="*/ 0 h 597"/>
                  <a:gd name="T23" fmla="*/ 2175 w 2175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75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2174" y="0"/>
                    </a:lnTo>
                    <a:lnTo>
                      <a:pt x="2174" y="447"/>
                    </a:lnTo>
                    <a:lnTo>
                      <a:pt x="2028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CC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4" name="Freeform 79"/>
              <p:cNvSpPr>
                <a:spLocks noChangeArrowheads="1"/>
              </p:cNvSpPr>
              <p:nvPr/>
            </p:nvSpPr>
            <p:spPr bwMode="auto">
              <a:xfrm>
                <a:off x="4297" y="2065"/>
                <a:ext cx="493" cy="34"/>
              </a:xfrm>
              <a:custGeom>
                <a:avLst/>
                <a:gdLst>
                  <a:gd name="T0" fmla="*/ 0 w 2175"/>
                  <a:gd name="T1" fmla="*/ 0 h 150"/>
                  <a:gd name="T2" fmla="*/ 0 w 2175"/>
                  <a:gd name="T3" fmla="*/ 0 h 150"/>
                  <a:gd name="T4" fmla="*/ 1 w 2175"/>
                  <a:gd name="T5" fmla="*/ 0 h 150"/>
                  <a:gd name="T6" fmla="*/ 1 w 2175"/>
                  <a:gd name="T7" fmla="*/ 0 h 150"/>
                  <a:gd name="T8" fmla="*/ 0 w 2175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75"/>
                  <a:gd name="T16" fmla="*/ 0 h 150"/>
                  <a:gd name="T17" fmla="*/ 2175 w 2175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75" h="150">
                    <a:moveTo>
                      <a:pt x="0" y="149"/>
                    </a:moveTo>
                    <a:lnTo>
                      <a:pt x="144" y="0"/>
                    </a:lnTo>
                    <a:lnTo>
                      <a:pt x="2174" y="0"/>
                    </a:lnTo>
                    <a:lnTo>
                      <a:pt x="2028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FFDF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5" name="Freeform 80"/>
              <p:cNvSpPr>
                <a:spLocks noChangeArrowheads="1"/>
              </p:cNvSpPr>
              <p:nvPr/>
            </p:nvSpPr>
            <p:spPr bwMode="auto">
              <a:xfrm>
                <a:off x="4757" y="2065"/>
                <a:ext cx="33" cy="135"/>
              </a:xfrm>
              <a:custGeom>
                <a:avLst/>
                <a:gdLst>
                  <a:gd name="T0" fmla="*/ 0 w 147"/>
                  <a:gd name="T1" fmla="*/ 0 h 597"/>
                  <a:gd name="T2" fmla="*/ 0 w 147"/>
                  <a:gd name="T3" fmla="*/ 0 h 597"/>
                  <a:gd name="T4" fmla="*/ 0 w 147"/>
                  <a:gd name="T5" fmla="*/ 0 h 597"/>
                  <a:gd name="T6" fmla="*/ 0 w 147"/>
                  <a:gd name="T7" fmla="*/ 0 h 597"/>
                  <a:gd name="T8" fmla="*/ 0 w 147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7"/>
                  <a:gd name="T17" fmla="*/ 147 w 147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6" y="0"/>
                    </a:lnTo>
                    <a:lnTo>
                      <a:pt x="146" y="447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AF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1" name="Group 81"/>
            <p:cNvGrpSpPr>
              <a:grpSpLocks/>
            </p:cNvGrpSpPr>
            <p:nvPr/>
          </p:nvGrpSpPr>
          <p:grpSpPr bwMode="auto">
            <a:xfrm>
              <a:off x="4756" y="2065"/>
              <a:ext cx="722" cy="134"/>
              <a:chOff x="4756" y="2065"/>
              <a:chExt cx="722" cy="134"/>
            </a:xfrm>
          </p:grpSpPr>
          <p:sp>
            <p:nvSpPr>
              <p:cNvPr id="174160" name="Freeform 82"/>
              <p:cNvSpPr>
                <a:spLocks noChangeArrowheads="1"/>
              </p:cNvSpPr>
              <p:nvPr/>
            </p:nvSpPr>
            <p:spPr bwMode="auto">
              <a:xfrm>
                <a:off x="4756" y="2065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3" y="59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1" name="Freeform 83"/>
              <p:cNvSpPr>
                <a:spLocks noChangeArrowheads="1"/>
              </p:cNvSpPr>
              <p:nvPr/>
            </p:nvSpPr>
            <p:spPr bwMode="auto">
              <a:xfrm>
                <a:off x="4756" y="2065"/>
                <a:ext cx="723" cy="34"/>
              </a:xfrm>
              <a:custGeom>
                <a:avLst/>
                <a:gdLst>
                  <a:gd name="T0" fmla="*/ 0 w 3188"/>
                  <a:gd name="T1" fmla="*/ 0 h 150"/>
                  <a:gd name="T2" fmla="*/ 0 w 3188"/>
                  <a:gd name="T3" fmla="*/ 0 h 150"/>
                  <a:gd name="T4" fmla="*/ 2 w 3188"/>
                  <a:gd name="T5" fmla="*/ 0 h 150"/>
                  <a:gd name="T6" fmla="*/ 2 w 3188"/>
                  <a:gd name="T7" fmla="*/ 0 h 150"/>
                  <a:gd name="T8" fmla="*/ 0 w 3188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50"/>
                  <a:gd name="T17" fmla="*/ 3188 w 318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3" y="149"/>
                    </a:lnTo>
                    <a:lnTo>
                      <a:pt x="0" y="149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2" name="Freeform 84"/>
              <p:cNvSpPr>
                <a:spLocks noChangeArrowheads="1"/>
              </p:cNvSpPr>
              <p:nvPr/>
            </p:nvSpPr>
            <p:spPr bwMode="auto">
              <a:xfrm>
                <a:off x="5446" y="2065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144" y="447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2" name="Group 85"/>
            <p:cNvGrpSpPr>
              <a:grpSpLocks/>
            </p:cNvGrpSpPr>
            <p:nvPr/>
          </p:nvGrpSpPr>
          <p:grpSpPr bwMode="auto">
            <a:xfrm>
              <a:off x="3607" y="1963"/>
              <a:ext cx="722" cy="135"/>
              <a:chOff x="3607" y="1963"/>
              <a:chExt cx="722" cy="135"/>
            </a:xfrm>
          </p:grpSpPr>
          <p:sp>
            <p:nvSpPr>
              <p:cNvPr id="174157" name="Freeform 86"/>
              <p:cNvSpPr>
                <a:spLocks noChangeArrowheads="1"/>
              </p:cNvSpPr>
              <p:nvPr/>
            </p:nvSpPr>
            <p:spPr bwMode="auto">
              <a:xfrm>
                <a:off x="3607" y="1963"/>
                <a:ext cx="723" cy="136"/>
              </a:xfrm>
              <a:custGeom>
                <a:avLst/>
                <a:gdLst>
                  <a:gd name="T0" fmla="*/ 0 w 3188"/>
                  <a:gd name="T1" fmla="*/ 0 h 598"/>
                  <a:gd name="T2" fmla="*/ 0 w 3188"/>
                  <a:gd name="T3" fmla="*/ 0 h 598"/>
                  <a:gd name="T4" fmla="*/ 0 w 3188"/>
                  <a:gd name="T5" fmla="*/ 0 h 598"/>
                  <a:gd name="T6" fmla="*/ 2 w 3188"/>
                  <a:gd name="T7" fmla="*/ 0 h 598"/>
                  <a:gd name="T8" fmla="*/ 2 w 3188"/>
                  <a:gd name="T9" fmla="*/ 0 h 598"/>
                  <a:gd name="T10" fmla="*/ 2 w 3188"/>
                  <a:gd name="T11" fmla="*/ 0 h 598"/>
                  <a:gd name="T12" fmla="*/ 0 w 3188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8"/>
                  <a:gd name="T23" fmla="*/ 3188 w 3188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2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FF99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8" name="Freeform 87"/>
              <p:cNvSpPr>
                <a:spLocks noChangeArrowheads="1"/>
              </p:cNvSpPr>
              <p:nvPr/>
            </p:nvSpPr>
            <p:spPr bwMode="auto">
              <a:xfrm>
                <a:off x="3607" y="1963"/>
                <a:ext cx="723" cy="34"/>
              </a:xfrm>
              <a:custGeom>
                <a:avLst/>
                <a:gdLst>
                  <a:gd name="T0" fmla="*/ 0 w 3188"/>
                  <a:gd name="T1" fmla="*/ 0 h 149"/>
                  <a:gd name="T2" fmla="*/ 0 w 3188"/>
                  <a:gd name="T3" fmla="*/ 0 h 149"/>
                  <a:gd name="T4" fmla="*/ 2 w 3188"/>
                  <a:gd name="T5" fmla="*/ 0 h 149"/>
                  <a:gd name="T6" fmla="*/ 2 w 3188"/>
                  <a:gd name="T7" fmla="*/ 0 h 149"/>
                  <a:gd name="T8" fmla="*/ 0 w 3188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9"/>
                  <a:gd name="T17" fmla="*/ 3188 w 3188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3187" y="0"/>
                    </a:lnTo>
                    <a:lnTo>
                      <a:pt x="3042" y="148"/>
                    </a:lnTo>
                    <a:lnTo>
                      <a:pt x="0" y="148"/>
                    </a:lnTo>
                  </a:path>
                </a:pathLst>
              </a:custGeom>
              <a:solidFill>
                <a:srgbClr val="FFA7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9" name="Freeform 88"/>
              <p:cNvSpPr>
                <a:spLocks noChangeArrowheads="1"/>
              </p:cNvSpPr>
              <p:nvPr/>
            </p:nvSpPr>
            <p:spPr bwMode="auto">
              <a:xfrm>
                <a:off x="4297" y="1963"/>
                <a:ext cx="33" cy="136"/>
              </a:xfrm>
              <a:custGeom>
                <a:avLst/>
                <a:gdLst>
                  <a:gd name="T0" fmla="*/ 0 w 146"/>
                  <a:gd name="T1" fmla="*/ 0 h 598"/>
                  <a:gd name="T2" fmla="*/ 0 w 146"/>
                  <a:gd name="T3" fmla="*/ 0 h 598"/>
                  <a:gd name="T4" fmla="*/ 0 w 146"/>
                  <a:gd name="T5" fmla="*/ 0 h 598"/>
                  <a:gd name="T6" fmla="*/ 0 w 146"/>
                  <a:gd name="T7" fmla="*/ 0 h 598"/>
                  <a:gd name="T8" fmla="*/ 0 w 146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8"/>
                  <a:gd name="T17" fmla="*/ 146 w 146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5" y="0"/>
                    </a:lnTo>
                    <a:lnTo>
                      <a:pt x="145" y="44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DB83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3" name="Group 89"/>
            <p:cNvGrpSpPr>
              <a:grpSpLocks/>
            </p:cNvGrpSpPr>
            <p:nvPr/>
          </p:nvGrpSpPr>
          <p:grpSpPr bwMode="auto">
            <a:xfrm>
              <a:off x="4297" y="1963"/>
              <a:ext cx="492" cy="135"/>
              <a:chOff x="4297" y="1963"/>
              <a:chExt cx="492" cy="135"/>
            </a:xfrm>
          </p:grpSpPr>
          <p:sp>
            <p:nvSpPr>
              <p:cNvPr id="174154" name="Freeform 90"/>
              <p:cNvSpPr>
                <a:spLocks noChangeArrowheads="1"/>
              </p:cNvSpPr>
              <p:nvPr/>
            </p:nvSpPr>
            <p:spPr bwMode="auto">
              <a:xfrm>
                <a:off x="4297" y="1963"/>
                <a:ext cx="493" cy="136"/>
              </a:xfrm>
              <a:custGeom>
                <a:avLst/>
                <a:gdLst>
                  <a:gd name="T0" fmla="*/ 0 w 2175"/>
                  <a:gd name="T1" fmla="*/ 0 h 598"/>
                  <a:gd name="T2" fmla="*/ 0 w 2175"/>
                  <a:gd name="T3" fmla="*/ 0 h 598"/>
                  <a:gd name="T4" fmla="*/ 0 w 2175"/>
                  <a:gd name="T5" fmla="*/ 0 h 598"/>
                  <a:gd name="T6" fmla="*/ 1 w 2175"/>
                  <a:gd name="T7" fmla="*/ 0 h 598"/>
                  <a:gd name="T8" fmla="*/ 1 w 2175"/>
                  <a:gd name="T9" fmla="*/ 0 h 598"/>
                  <a:gd name="T10" fmla="*/ 1 w 2175"/>
                  <a:gd name="T11" fmla="*/ 0 h 598"/>
                  <a:gd name="T12" fmla="*/ 0 w 2175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75"/>
                  <a:gd name="T22" fmla="*/ 0 h 598"/>
                  <a:gd name="T23" fmla="*/ 2175 w 2175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75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2174" y="0"/>
                    </a:lnTo>
                    <a:lnTo>
                      <a:pt x="2174" y="447"/>
                    </a:lnTo>
                    <a:lnTo>
                      <a:pt x="2028" y="597"/>
                    </a:lnTo>
                    <a:lnTo>
                      <a:pt x="0" y="597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5" name="Freeform 91"/>
              <p:cNvSpPr>
                <a:spLocks noChangeArrowheads="1"/>
              </p:cNvSpPr>
              <p:nvPr/>
            </p:nvSpPr>
            <p:spPr bwMode="auto">
              <a:xfrm>
                <a:off x="4297" y="1963"/>
                <a:ext cx="493" cy="34"/>
              </a:xfrm>
              <a:custGeom>
                <a:avLst/>
                <a:gdLst>
                  <a:gd name="T0" fmla="*/ 0 w 2175"/>
                  <a:gd name="T1" fmla="*/ 0 h 149"/>
                  <a:gd name="T2" fmla="*/ 0 w 2175"/>
                  <a:gd name="T3" fmla="*/ 0 h 149"/>
                  <a:gd name="T4" fmla="*/ 1 w 2175"/>
                  <a:gd name="T5" fmla="*/ 0 h 149"/>
                  <a:gd name="T6" fmla="*/ 1 w 2175"/>
                  <a:gd name="T7" fmla="*/ 0 h 149"/>
                  <a:gd name="T8" fmla="*/ 0 w 2175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75"/>
                  <a:gd name="T16" fmla="*/ 0 h 149"/>
                  <a:gd name="T17" fmla="*/ 2175 w 2175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75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2174" y="0"/>
                    </a:lnTo>
                    <a:lnTo>
                      <a:pt x="2028" y="148"/>
                    </a:lnTo>
                    <a:lnTo>
                      <a:pt x="0" y="148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6" name="Freeform 92"/>
              <p:cNvSpPr>
                <a:spLocks noChangeArrowheads="1"/>
              </p:cNvSpPr>
              <p:nvPr/>
            </p:nvSpPr>
            <p:spPr bwMode="auto">
              <a:xfrm>
                <a:off x="4757" y="1963"/>
                <a:ext cx="33" cy="136"/>
              </a:xfrm>
              <a:custGeom>
                <a:avLst/>
                <a:gdLst>
                  <a:gd name="T0" fmla="*/ 0 w 147"/>
                  <a:gd name="T1" fmla="*/ 0 h 598"/>
                  <a:gd name="T2" fmla="*/ 0 w 147"/>
                  <a:gd name="T3" fmla="*/ 0 h 598"/>
                  <a:gd name="T4" fmla="*/ 0 w 147"/>
                  <a:gd name="T5" fmla="*/ 0 h 598"/>
                  <a:gd name="T6" fmla="*/ 0 w 147"/>
                  <a:gd name="T7" fmla="*/ 0 h 598"/>
                  <a:gd name="T8" fmla="*/ 0 w 147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8"/>
                  <a:gd name="T17" fmla="*/ 147 w 147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6" y="0"/>
                    </a:lnTo>
                    <a:lnTo>
                      <a:pt x="146" y="447"/>
                    </a:lnTo>
                    <a:lnTo>
                      <a:pt x="0" y="597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4" name="Group 93"/>
            <p:cNvGrpSpPr>
              <a:grpSpLocks/>
            </p:cNvGrpSpPr>
            <p:nvPr/>
          </p:nvGrpSpPr>
          <p:grpSpPr bwMode="auto">
            <a:xfrm>
              <a:off x="4756" y="1963"/>
              <a:ext cx="722" cy="135"/>
              <a:chOff x="4756" y="1963"/>
              <a:chExt cx="722" cy="135"/>
            </a:xfrm>
          </p:grpSpPr>
          <p:sp>
            <p:nvSpPr>
              <p:cNvPr id="174151" name="Freeform 94"/>
              <p:cNvSpPr>
                <a:spLocks noChangeArrowheads="1"/>
              </p:cNvSpPr>
              <p:nvPr/>
            </p:nvSpPr>
            <p:spPr bwMode="auto">
              <a:xfrm>
                <a:off x="4756" y="1963"/>
                <a:ext cx="723" cy="136"/>
              </a:xfrm>
              <a:custGeom>
                <a:avLst/>
                <a:gdLst>
                  <a:gd name="T0" fmla="*/ 0 w 3188"/>
                  <a:gd name="T1" fmla="*/ 0 h 598"/>
                  <a:gd name="T2" fmla="*/ 0 w 3188"/>
                  <a:gd name="T3" fmla="*/ 0 h 598"/>
                  <a:gd name="T4" fmla="*/ 0 w 3188"/>
                  <a:gd name="T5" fmla="*/ 0 h 598"/>
                  <a:gd name="T6" fmla="*/ 2 w 3188"/>
                  <a:gd name="T7" fmla="*/ 0 h 598"/>
                  <a:gd name="T8" fmla="*/ 2 w 3188"/>
                  <a:gd name="T9" fmla="*/ 0 h 598"/>
                  <a:gd name="T10" fmla="*/ 2 w 3188"/>
                  <a:gd name="T11" fmla="*/ 0 h 598"/>
                  <a:gd name="T12" fmla="*/ 0 w 3188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8"/>
                  <a:gd name="T23" fmla="*/ 3188 w 3188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3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FF99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2" name="Freeform 95"/>
              <p:cNvSpPr>
                <a:spLocks noChangeArrowheads="1"/>
              </p:cNvSpPr>
              <p:nvPr/>
            </p:nvSpPr>
            <p:spPr bwMode="auto">
              <a:xfrm>
                <a:off x="4756" y="1963"/>
                <a:ext cx="723" cy="34"/>
              </a:xfrm>
              <a:custGeom>
                <a:avLst/>
                <a:gdLst>
                  <a:gd name="T0" fmla="*/ 0 w 3188"/>
                  <a:gd name="T1" fmla="*/ 0 h 149"/>
                  <a:gd name="T2" fmla="*/ 0 w 3188"/>
                  <a:gd name="T3" fmla="*/ 0 h 149"/>
                  <a:gd name="T4" fmla="*/ 2 w 3188"/>
                  <a:gd name="T5" fmla="*/ 0 h 149"/>
                  <a:gd name="T6" fmla="*/ 2 w 3188"/>
                  <a:gd name="T7" fmla="*/ 0 h 149"/>
                  <a:gd name="T8" fmla="*/ 0 w 3188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9"/>
                  <a:gd name="T17" fmla="*/ 3188 w 3188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9">
                    <a:moveTo>
                      <a:pt x="0" y="148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3" y="148"/>
                    </a:lnTo>
                    <a:lnTo>
                      <a:pt x="0" y="148"/>
                    </a:lnTo>
                  </a:path>
                </a:pathLst>
              </a:custGeom>
              <a:solidFill>
                <a:srgbClr val="FFA7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3" name="Freeform 96"/>
              <p:cNvSpPr>
                <a:spLocks noChangeArrowheads="1"/>
              </p:cNvSpPr>
              <p:nvPr/>
            </p:nvSpPr>
            <p:spPr bwMode="auto">
              <a:xfrm>
                <a:off x="5446" y="1963"/>
                <a:ext cx="33" cy="136"/>
              </a:xfrm>
              <a:custGeom>
                <a:avLst/>
                <a:gdLst>
                  <a:gd name="T0" fmla="*/ 0 w 145"/>
                  <a:gd name="T1" fmla="*/ 0 h 598"/>
                  <a:gd name="T2" fmla="*/ 0 w 145"/>
                  <a:gd name="T3" fmla="*/ 0 h 598"/>
                  <a:gd name="T4" fmla="*/ 0 w 145"/>
                  <a:gd name="T5" fmla="*/ 0 h 598"/>
                  <a:gd name="T6" fmla="*/ 0 w 145"/>
                  <a:gd name="T7" fmla="*/ 0 h 598"/>
                  <a:gd name="T8" fmla="*/ 0 w 145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8"/>
                  <a:gd name="T17" fmla="*/ 145 w 145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144" y="44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DB83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5" name="Group 97"/>
            <p:cNvGrpSpPr>
              <a:grpSpLocks/>
            </p:cNvGrpSpPr>
            <p:nvPr/>
          </p:nvGrpSpPr>
          <p:grpSpPr bwMode="auto">
            <a:xfrm>
              <a:off x="4132" y="2099"/>
              <a:ext cx="722" cy="134"/>
              <a:chOff x="4132" y="2099"/>
              <a:chExt cx="722" cy="134"/>
            </a:xfrm>
          </p:grpSpPr>
          <p:sp>
            <p:nvSpPr>
              <p:cNvPr id="174148" name="Freeform 98"/>
              <p:cNvSpPr>
                <a:spLocks noChangeArrowheads="1"/>
              </p:cNvSpPr>
              <p:nvPr/>
            </p:nvSpPr>
            <p:spPr bwMode="auto">
              <a:xfrm>
                <a:off x="4132" y="2099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6"/>
                    </a:lnTo>
                    <a:lnTo>
                      <a:pt x="3042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49" name="Freeform 99"/>
              <p:cNvSpPr>
                <a:spLocks noChangeArrowheads="1"/>
              </p:cNvSpPr>
              <p:nvPr/>
            </p:nvSpPr>
            <p:spPr bwMode="auto">
              <a:xfrm>
                <a:off x="4132" y="2099"/>
                <a:ext cx="723" cy="34"/>
              </a:xfrm>
              <a:custGeom>
                <a:avLst/>
                <a:gdLst>
                  <a:gd name="T0" fmla="*/ 0 w 3188"/>
                  <a:gd name="T1" fmla="*/ 0 h 148"/>
                  <a:gd name="T2" fmla="*/ 0 w 3188"/>
                  <a:gd name="T3" fmla="*/ 0 h 148"/>
                  <a:gd name="T4" fmla="*/ 2 w 3188"/>
                  <a:gd name="T5" fmla="*/ 0 h 148"/>
                  <a:gd name="T6" fmla="*/ 2 w 3188"/>
                  <a:gd name="T7" fmla="*/ 0 h 148"/>
                  <a:gd name="T8" fmla="*/ 0 w 3188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8"/>
                  <a:gd name="T17" fmla="*/ 3188 w 3188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8">
                    <a:moveTo>
                      <a:pt x="0" y="147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2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0" name="Freeform 100"/>
              <p:cNvSpPr>
                <a:spLocks noChangeArrowheads="1"/>
              </p:cNvSpPr>
              <p:nvPr/>
            </p:nvSpPr>
            <p:spPr bwMode="auto">
              <a:xfrm>
                <a:off x="4822" y="2099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5" y="0"/>
                    </a:lnTo>
                    <a:lnTo>
                      <a:pt x="145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00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6" name="Group 101"/>
            <p:cNvGrpSpPr>
              <a:grpSpLocks/>
            </p:cNvGrpSpPr>
            <p:nvPr/>
          </p:nvGrpSpPr>
          <p:grpSpPr bwMode="auto">
            <a:xfrm>
              <a:off x="4822" y="2099"/>
              <a:ext cx="393" cy="134"/>
              <a:chOff x="4822" y="2099"/>
              <a:chExt cx="393" cy="134"/>
            </a:xfrm>
          </p:grpSpPr>
          <p:sp>
            <p:nvSpPr>
              <p:cNvPr id="174145" name="Freeform 102"/>
              <p:cNvSpPr>
                <a:spLocks noChangeArrowheads="1"/>
              </p:cNvSpPr>
              <p:nvPr/>
            </p:nvSpPr>
            <p:spPr bwMode="auto">
              <a:xfrm>
                <a:off x="4822" y="2099"/>
                <a:ext cx="394" cy="135"/>
              </a:xfrm>
              <a:custGeom>
                <a:avLst/>
                <a:gdLst>
                  <a:gd name="T0" fmla="*/ 0 w 1739"/>
                  <a:gd name="T1" fmla="*/ 0 h 597"/>
                  <a:gd name="T2" fmla="*/ 0 w 1739"/>
                  <a:gd name="T3" fmla="*/ 0 h 597"/>
                  <a:gd name="T4" fmla="*/ 0 w 1739"/>
                  <a:gd name="T5" fmla="*/ 0 h 597"/>
                  <a:gd name="T6" fmla="*/ 1 w 1739"/>
                  <a:gd name="T7" fmla="*/ 0 h 597"/>
                  <a:gd name="T8" fmla="*/ 1 w 1739"/>
                  <a:gd name="T9" fmla="*/ 0 h 597"/>
                  <a:gd name="T10" fmla="*/ 1 w 1739"/>
                  <a:gd name="T11" fmla="*/ 0 h 597"/>
                  <a:gd name="T12" fmla="*/ 0 w 1739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39"/>
                  <a:gd name="T22" fmla="*/ 0 h 597"/>
                  <a:gd name="T23" fmla="*/ 1739 w 1739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39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738" y="0"/>
                    </a:lnTo>
                    <a:lnTo>
                      <a:pt x="1738" y="446"/>
                    </a:lnTo>
                    <a:lnTo>
                      <a:pt x="1594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46" name="Freeform 103"/>
              <p:cNvSpPr>
                <a:spLocks noChangeArrowheads="1"/>
              </p:cNvSpPr>
              <p:nvPr/>
            </p:nvSpPr>
            <p:spPr bwMode="auto">
              <a:xfrm>
                <a:off x="4822" y="2099"/>
                <a:ext cx="394" cy="34"/>
              </a:xfrm>
              <a:custGeom>
                <a:avLst/>
                <a:gdLst>
                  <a:gd name="T0" fmla="*/ 0 w 1739"/>
                  <a:gd name="T1" fmla="*/ 0 h 148"/>
                  <a:gd name="T2" fmla="*/ 0 w 1739"/>
                  <a:gd name="T3" fmla="*/ 0 h 148"/>
                  <a:gd name="T4" fmla="*/ 1 w 1739"/>
                  <a:gd name="T5" fmla="*/ 0 h 148"/>
                  <a:gd name="T6" fmla="*/ 1 w 1739"/>
                  <a:gd name="T7" fmla="*/ 0 h 148"/>
                  <a:gd name="T8" fmla="*/ 0 w 1739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9"/>
                  <a:gd name="T16" fmla="*/ 0 h 148"/>
                  <a:gd name="T17" fmla="*/ 1739 w 1739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9" h="148">
                    <a:moveTo>
                      <a:pt x="0" y="147"/>
                    </a:moveTo>
                    <a:lnTo>
                      <a:pt x="144" y="0"/>
                    </a:lnTo>
                    <a:lnTo>
                      <a:pt x="1738" y="0"/>
                    </a:lnTo>
                    <a:lnTo>
                      <a:pt x="1594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47" name="Freeform 104"/>
              <p:cNvSpPr>
                <a:spLocks noChangeArrowheads="1"/>
              </p:cNvSpPr>
              <p:nvPr/>
            </p:nvSpPr>
            <p:spPr bwMode="auto">
              <a:xfrm>
                <a:off x="5184" y="2099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00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03945" name="Text Box 105"/>
            <p:cNvSpPr txBox="1">
              <a:spLocks noChangeArrowheads="1"/>
            </p:cNvSpPr>
            <p:nvPr/>
          </p:nvSpPr>
          <p:spPr bwMode="auto">
            <a:xfrm>
              <a:off x="3192" y="2695"/>
              <a:ext cx="1063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  <a:spcBef>
                  <a:spcPts val="88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b="1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Data Item</a:t>
              </a:r>
            </a:p>
          </p:txBody>
        </p:sp>
        <p:sp>
          <p:nvSpPr>
            <p:cNvPr id="803946" name="Text Box 106"/>
            <p:cNvSpPr txBox="1">
              <a:spLocks noChangeArrowheads="1"/>
            </p:cNvSpPr>
            <p:nvPr/>
          </p:nvSpPr>
          <p:spPr bwMode="auto">
            <a:xfrm>
              <a:off x="3698" y="1359"/>
              <a:ext cx="888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  <a:spcBef>
                  <a:spcPts val="88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b="1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Version</a:t>
              </a:r>
            </a:p>
          </p:txBody>
        </p:sp>
        <p:sp>
          <p:nvSpPr>
            <p:cNvPr id="803947" name="Text Box 107"/>
            <p:cNvSpPr txBox="1">
              <a:spLocks noChangeArrowheads="1"/>
            </p:cNvSpPr>
            <p:nvPr/>
          </p:nvSpPr>
          <p:spPr bwMode="auto">
            <a:xfrm>
              <a:off x="5820" y="1821"/>
              <a:ext cx="611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  <a:spcBef>
                  <a:spcPts val="88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b="1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Time</a:t>
              </a:r>
            </a:p>
          </p:txBody>
        </p:sp>
        <p:sp>
          <p:nvSpPr>
            <p:cNvPr id="803948" name="Text Box 108"/>
            <p:cNvSpPr txBox="1">
              <a:spLocks noChangeArrowheads="1"/>
            </p:cNvSpPr>
            <p:nvPr/>
          </p:nvSpPr>
          <p:spPr bwMode="auto">
            <a:xfrm>
              <a:off x="3771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t1</a:t>
              </a:r>
            </a:p>
          </p:txBody>
        </p:sp>
        <p:sp>
          <p:nvSpPr>
            <p:cNvPr id="803949" name="Text Box 109"/>
            <p:cNvSpPr txBox="1">
              <a:spLocks noChangeArrowheads="1"/>
            </p:cNvSpPr>
            <p:nvPr/>
          </p:nvSpPr>
          <p:spPr bwMode="auto">
            <a:xfrm>
              <a:off x="4033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t2</a:t>
              </a:r>
            </a:p>
          </p:txBody>
        </p:sp>
        <p:sp>
          <p:nvSpPr>
            <p:cNvPr id="803950" name="Text Box 110"/>
            <p:cNvSpPr txBox="1">
              <a:spLocks noChangeArrowheads="1"/>
            </p:cNvSpPr>
            <p:nvPr/>
          </p:nvSpPr>
          <p:spPr bwMode="auto">
            <a:xfrm>
              <a:off x="4231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t3</a:t>
              </a:r>
            </a:p>
          </p:txBody>
        </p:sp>
        <p:sp>
          <p:nvSpPr>
            <p:cNvPr id="803951" name="Text Box 111"/>
            <p:cNvSpPr txBox="1">
              <a:spLocks noChangeArrowheads="1"/>
            </p:cNvSpPr>
            <p:nvPr/>
          </p:nvSpPr>
          <p:spPr bwMode="auto">
            <a:xfrm>
              <a:off x="4362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t4</a:t>
              </a:r>
            </a:p>
          </p:txBody>
        </p:sp>
        <p:sp>
          <p:nvSpPr>
            <p:cNvPr id="803952" name="Text Box 112"/>
            <p:cNvSpPr txBox="1">
              <a:spLocks noChangeArrowheads="1"/>
            </p:cNvSpPr>
            <p:nvPr/>
          </p:nvSpPr>
          <p:spPr bwMode="auto">
            <a:xfrm>
              <a:off x="4691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t5</a:t>
              </a:r>
            </a:p>
          </p:txBody>
        </p:sp>
        <p:sp>
          <p:nvSpPr>
            <p:cNvPr id="803953" name="Text Box 113"/>
            <p:cNvSpPr txBox="1">
              <a:spLocks noChangeArrowheads="1"/>
            </p:cNvSpPr>
            <p:nvPr/>
          </p:nvSpPr>
          <p:spPr bwMode="auto">
            <a:xfrm>
              <a:off x="4789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t6</a:t>
              </a:r>
            </a:p>
          </p:txBody>
        </p:sp>
        <p:sp>
          <p:nvSpPr>
            <p:cNvPr id="803954" name="Text Box 114"/>
            <p:cNvSpPr txBox="1">
              <a:spLocks noChangeArrowheads="1"/>
            </p:cNvSpPr>
            <p:nvPr/>
          </p:nvSpPr>
          <p:spPr bwMode="auto">
            <a:xfrm>
              <a:off x="5019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t7</a:t>
              </a:r>
            </a:p>
          </p:txBody>
        </p:sp>
        <p:sp>
          <p:nvSpPr>
            <p:cNvPr id="803955" name="Text Box 115"/>
            <p:cNvSpPr txBox="1">
              <a:spLocks noChangeArrowheads="1"/>
            </p:cNvSpPr>
            <p:nvPr/>
          </p:nvSpPr>
          <p:spPr bwMode="auto">
            <a:xfrm>
              <a:off x="5152" y="2411"/>
              <a:ext cx="208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t8</a:t>
              </a:r>
            </a:p>
          </p:txBody>
        </p:sp>
        <p:sp>
          <p:nvSpPr>
            <p:cNvPr id="803956" name="Text Box 116"/>
            <p:cNvSpPr txBox="1">
              <a:spLocks noChangeArrowheads="1"/>
            </p:cNvSpPr>
            <p:nvPr/>
          </p:nvSpPr>
          <p:spPr bwMode="auto">
            <a:xfrm>
              <a:off x="5348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t9</a:t>
              </a:r>
            </a:p>
          </p:txBody>
        </p:sp>
        <p:sp>
          <p:nvSpPr>
            <p:cNvPr id="803957" name="Text Box 117"/>
            <p:cNvSpPr txBox="1">
              <a:spLocks noChangeArrowheads="1"/>
            </p:cNvSpPr>
            <p:nvPr/>
          </p:nvSpPr>
          <p:spPr bwMode="auto">
            <a:xfrm>
              <a:off x="5578" y="2411"/>
              <a:ext cx="259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t10</a:t>
              </a:r>
            </a:p>
          </p:txBody>
        </p:sp>
        <p:sp>
          <p:nvSpPr>
            <p:cNvPr id="803958" name="Text Box 118"/>
            <p:cNvSpPr txBox="1">
              <a:spLocks noChangeArrowheads="1"/>
            </p:cNvSpPr>
            <p:nvPr/>
          </p:nvSpPr>
          <p:spPr bwMode="auto">
            <a:xfrm>
              <a:off x="5774" y="2411"/>
              <a:ext cx="259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t11</a:t>
              </a:r>
            </a:p>
          </p:txBody>
        </p:sp>
        <p:sp>
          <p:nvSpPr>
            <p:cNvPr id="803959" name="Text Box 119"/>
            <p:cNvSpPr txBox="1">
              <a:spLocks noChangeArrowheads="1"/>
            </p:cNvSpPr>
            <p:nvPr/>
          </p:nvSpPr>
          <p:spPr bwMode="auto">
            <a:xfrm>
              <a:off x="2676" y="2099"/>
              <a:ext cx="939" cy="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>
                <a:lnSpc>
                  <a:spcPct val="94000"/>
                </a:lnSpc>
                <a:spcBef>
                  <a:spcPts val="363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VDET alignment</a:t>
              </a:r>
            </a:p>
            <a:p>
              <a:pPr algn="r">
                <a:lnSpc>
                  <a:spcPct val="40000"/>
                </a:lnSpc>
                <a:spcBef>
                  <a:spcPts val="363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HCAL calibration  </a:t>
              </a:r>
            </a:p>
            <a:p>
              <a:pPr algn="r">
                <a:lnSpc>
                  <a:spcPct val="60000"/>
                </a:lnSpc>
                <a:spcBef>
                  <a:spcPts val="363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RICH pressure     </a:t>
              </a:r>
            </a:p>
            <a:p>
              <a:pPr algn="r">
                <a:lnSpc>
                  <a:spcPct val="40000"/>
                </a:lnSpc>
                <a:spcBef>
                  <a:spcPts val="363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ECAL temperature       </a:t>
              </a:r>
            </a:p>
          </p:txBody>
        </p:sp>
        <p:sp>
          <p:nvSpPr>
            <p:cNvPr id="174142" name="Line 120"/>
            <p:cNvSpPr>
              <a:spLocks noChangeShapeType="1"/>
            </p:cNvSpPr>
            <p:nvPr/>
          </p:nvSpPr>
          <p:spPr bwMode="auto">
            <a:xfrm flipH="1">
              <a:off x="4263" y="2267"/>
              <a:ext cx="429" cy="575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43" name="Line 121"/>
            <p:cNvSpPr>
              <a:spLocks noChangeShapeType="1"/>
            </p:cNvSpPr>
            <p:nvPr/>
          </p:nvSpPr>
          <p:spPr bwMode="auto">
            <a:xfrm flipV="1">
              <a:off x="4691" y="1692"/>
              <a:ext cx="1" cy="576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3962" name="Text Box 122"/>
            <p:cNvSpPr txBox="1">
              <a:spLocks noChangeArrowheads="1"/>
            </p:cNvSpPr>
            <p:nvPr/>
          </p:nvSpPr>
          <p:spPr bwMode="auto">
            <a:xfrm>
              <a:off x="4397" y="2707"/>
              <a:ext cx="519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Time = T</a:t>
              </a:r>
            </a:p>
          </p:txBody>
        </p:sp>
      </p:grp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7613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761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42B9162-A614-8E42-8D95-52511895FC54}" type="slidenum">
              <a:rPr lang="en-GB" sz="1200">
                <a:latin typeface="Arial" charset="0"/>
              </a:rPr>
              <a:pPr/>
              <a:t>67</a:t>
            </a:fld>
            <a:endParaRPr lang="en-GB" sz="1200">
              <a:latin typeface="Arial" charset="0"/>
            </a:endParaRPr>
          </a:p>
        </p:txBody>
      </p:sp>
      <p:sp>
        <p:nvSpPr>
          <p:cNvPr id="176132" name="Rectangle 2"/>
          <p:cNvSpPr>
            <a:spLocks noGrp="1" noChangeArrowheads="1"/>
          </p:cNvSpPr>
          <p:nvPr>
            <p:ph type="title"/>
          </p:nvPr>
        </p:nvSpPr>
        <p:spPr>
          <a:xfrm>
            <a:off x="384175" y="260350"/>
            <a:ext cx="8229600" cy="706438"/>
          </a:xfrm>
        </p:spPr>
        <p:txBody>
          <a:bodyPr/>
          <a:lstStyle/>
          <a:p>
            <a:pPr eaLnBrk="1" hangingPunct="1"/>
            <a:r>
              <a:rPr kumimoji="1" lang="en-US" sz="2800">
                <a:latin typeface="Comic Sans MS" charset="0"/>
                <a:ea typeface="ＭＳ Ｐゴシック" charset="0"/>
                <a:cs typeface="ＭＳ Ｐゴシック" charset="0"/>
              </a:rPr>
              <a:t>A Multi-Tier Computing Model </a:t>
            </a:r>
            <a:endParaRPr kumimoji="1" lang="en-GB" sz="28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6133" name="Text Box 3"/>
          <p:cNvSpPr txBox="1">
            <a:spLocks noChangeArrowheads="1"/>
          </p:cNvSpPr>
          <p:nvPr/>
        </p:nvSpPr>
        <p:spPr bwMode="auto">
          <a:xfrm>
            <a:off x="-3175" y="2276475"/>
            <a:ext cx="9525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Tier 1</a:t>
            </a:r>
          </a:p>
          <a:p>
            <a:r>
              <a:rPr lang="en-US" sz="1400" b="1">
                <a:solidFill>
                  <a:schemeClr val="bg2"/>
                </a:solidFill>
                <a:latin typeface="Comic Sans MS" charset="0"/>
              </a:rPr>
              <a:t>(Main </a:t>
            </a:r>
          </a:p>
          <a:p>
            <a:r>
              <a:rPr lang="en-US" sz="1400" b="1">
                <a:solidFill>
                  <a:schemeClr val="bg2"/>
                </a:solidFill>
                <a:latin typeface="Comic Sans MS" charset="0"/>
              </a:rPr>
              <a:t>Regional </a:t>
            </a:r>
          </a:p>
          <a:p>
            <a:r>
              <a:rPr lang="en-US" sz="1400" b="1">
                <a:solidFill>
                  <a:schemeClr val="bg2"/>
                </a:solidFill>
                <a:latin typeface="Comic Sans MS" charset="0"/>
              </a:rPr>
              <a:t>Centres)</a:t>
            </a:r>
            <a:endParaRPr lang="en-GB" sz="1400" b="1">
              <a:solidFill>
                <a:schemeClr val="bg2"/>
              </a:solidFill>
              <a:latin typeface="Comic Sans MS" charset="0"/>
            </a:endParaRPr>
          </a:p>
        </p:txBody>
      </p:sp>
      <p:sp>
        <p:nvSpPr>
          <p:cNvPr id="176134" name="Text Box 4"/>
          <p:cNvSpPr txBox="1">
            <a:spLocks noChangeArrowheads="1"/>
          </p:cNvSpPr>
          <p:nvPr/>
        </p:nvSpPr>
        <p:spPr bwMode="auto">
          <a:xfrm>
            <a:off x="31750" y="4365625"/>
            <a:ext cx="8842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Tier 3</a:t>
            </a:r>
            <a:endParaRPr lang="en-GB" sz="1800" b="1">
              <a:solidFill>
                <a:schemeClr val="bg2"/>
              </a:solidFill>
              <a:latin typeface="Comic Sans MS" charset="0"/>
            </a:endParaRPr>
          </a:p>
        </p:txBody>
      </p:sp>
      <p:sp>
        <p:nvSpPr>
          <p:cNvPr id="176135" name="Text Box 5"/>
          <p:cNvSpPr txBox="1">
            <a:spLocks noChangeArrowheads="1"/>
          </p:cNvSpPr>
          <p:nvPr/>
        </p:nvSpPr>
        <p:spPr bwMode="auto">
          <a:xfrm>
            <a:off x="-7938" y="4941888"/>
            <a:ext cx="10620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Desktop</a:t>
            </a:r>
            <a:endParaRPr lang="en-GB" sz="1800" b="1">
              <a:solidFill>
                <a:schemeClr val="bg2"/>
              </a:solidFill>
              <a:latin typeface="Comic Sans MS" charset="0"/>
            </a:endParaRPr>
          </a:p>
        </p:txBody>
      </p:sp>
      <p:sp>
        <p:nvSpPr>
          <p:cNvPr id="176136" name="Text Box 6"/>
          <p:cNvSpPr txBox="1">
            <a:spLocks noChangeArrowheads="1"/>
          </p:cNvSpPr>
          <p:nvPr/>
        </p:nvSpPr>
        <p:spPr bwMode="auto">
          <a:xfrm>
            <a:off x="31750" y="3716338"/>
            <a:ext cx="7842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Tier2</a:t>
            </a:r>
            <a:endParaRPr lang="en-GB" sz="1800" b="1">
              <a:solidFill>
                <a:schemeClr val="bg2"/>
              </a:solidFill>
              <a:latin typeface="Comic Sans MS" charset="0"/>
            </a:endParaRPr>
          </a:p>
        </p:txBody>
      </p:sp>
      <p:sp>
        <p:nvSpPr>
          <p:cNvPr id="176137" name="Text Box 7"/>
          <p:cNvSpPr txBox="1">
            <a:spLocks noChangeArrowheads="1"/>
          </p:cNvSpPr>
          <p:nvPr/>
        </p:nvSpPr>
        <p:spPr bwMode="auto">
          <a:xfrm>
            <a:off x="-77788" y="1412875"/>
            <a:ext cx="2082801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Tier 0</a:t>
            </a:r>
          </a:p>
          <a:p>
            <a:r>
              <a:rPr lang="en-US" sz="1400" b="1">
                <a:solidFill>
                  <a:schemeClr val="bg2"/>
                </a:solidFill>
                <a:latin typeface="Comic Sans MS" charset="0"/>
              </a:rPr>
              <a:t>(Experiment Host lab)</a:t>
            </a:r>
            <a:endParaRPr lang="en-GB" sz="1400" b="1">
              <a:solidFill>
                <a:schemeClr val="bg2"/>
              </a:solidFill>
              <a:latin typeface="Comic Sans MS" charset="0"/>
            </a:endParaRPr>
          </a:p>
        </p:txBody>
      </p:sp>
      <p:grpSp>
        <p:nvGrpSpPr>
          <p:cNvPr id="176138" name="Group 8"/>
          <p:cNvGrpSpPr>
            <a:grpSpLocks noChangeAspect="1"/>
          </p:cNvGrpSpPr>
          <p:nvPr/>
        </p:nvGrpSpPr>
        <p:grpSpPr bwMode="auto">
          <a:xfrm>
            <a:off x="828675" y="1341438"/>
            <a:ext cx="3719513" cy="3979862"/>
            <a:chOff x="537" y="618"/>
            <a:chExt cx="3022" cy="2985"/>
          </a:xfrm>
        </p:grpSpPr>
        <p:cxnSp>
          <p:nvCxnSpPr>
            <p:cNvPr id="176195" name="AutoShape 9"/>
            <p:cNvCxnSpPr>
              <a:cxnSpLocks noChangeAspect="1" noChangeShapeType="1"/>
              <a:stCxn id="176206" idx="0"/>
              <a:endCxn id="176211" idx="0"/>
            </p:cNvCxnSpPr>
            <p:nvPr/>
          </p:nvCxnSpPr>
          <p:spPr bwMode="auto">
            <a:xfrm>
              <a:off x="2131" y="1804"/>
              <a:ext cx="1146" cy="583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6196" name="Arc 10"/>
            <p:cNvSpPr>
              <a:spLocks noChangeAspect="1"/>
            </p:cNvSpPr>
            <p:nvPr/>
          </p:nvSpPr>
          <p:spPr bwMode="auto">
            <a:xfrm flipV="1">
              <a:off x="2423" y="2886"/>
              <a:ext cx="220" cy="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76197" name="Group 11"/>
            <p:cNvGrpSpPr>
              <a:grpSpLocks noChangeAspect="1"/>
            </p:cNvGrpSpPr>
            <p:nvPr/>
          </p:nvGrpSpPr>
          <p:grpSpPr bwMode="auto">
            <a:xfrm>
              <a:off x="1758" y="3113"/>
              <a:ext cx="884" cy="490"/>
              <a:chOff x="2889" y="3294"/>
              <a:chExt cx="884" cy="490"/>
            </a:xfrm>
          </p:grpSpPr>
          <p:sp>
            <p:nvSpPr>
              <p:cNvPr id="176226" name="Line 12"/>
              <p:cNvSpPr>
                <a:spLocks noChangeAspect="1" noChangeShapeType="1"/>
              </p:cNvSpPr>
              <p:nvPr/>
            </p:nvSpPr>
            <p:spPr bwMode="auto">
              <a:xfrm flipH="1">
                <a:off x="3068" y="3294"/>
                <a:ext cx="324" cy="27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227" name="Line 13"/>
              <p:cNvSpPr>
                <a:spLocks noChangeAspect="1" noChangeShapeType="1"/>
              </p:cNvSpPr>
              <p:nvPr/>
            </p:nvSpPr>
            <p:spPr bwMode="auto">
              <a:xfrm flipH="1">
                <a:off x="3210" y="3294"/>
                <a:ext cx="182" cy="34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228" name="Line 14"/>
              <p:cNvSpPr>
                <a:spLocks noChangeAspect="1" noChangeShapeType="1"/>
              </p:cNvSpPr>
              <p:nvPr/>
            </p:nvSpPr>
            <p:spPr bwMode="auto">
              <a:xfrm>
                <a:off x="3392" y="3294"/>
                <a:ext cx="54" cy="325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229" name="Line 15"/>
              <p:cNvSpPr>
                <a:spLocks noChangeAspect="1" noChangeShapeType="1"/>
              </p:cNvSpPr>
              <p:nvPr/>
            </p:nvSpPr>
            <p:spPr bwMode="auto">
              <a:xfrm>
                <a:off x="3392" y="3294"/>
                <a:ext cx="242" cy="277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76230" name="Group 16"/>
              <p:cNvGrpSpPr>
                <a:grpSpLocks noChangeAspect="1"/>
              </p:cNvGrpSpPr>
              <p:nvPr/>
            </p:nvGrpSpPr>
            <p:grpSpPr bwMode="auto">
              <a:xfrm>
                <a:off x="2889" y="3506"/>
                <a:ext cx="146" cy="172"/>
                <a:chOff x="2391" y="3780"/>
                <a:chExt cx="158" cy="172"/>
              </a:xfrm>
            </p:grpSpPr>
            <p:sp>
              <p:nvSpPr>
                <p:cNvPr id="176240" name="AutoShape 17"/>
                <p:cNvSpPr>
                  <a:spLocks noChangeAspect="1" noChangeArrowheads="1"/>
                </p:cNvSpPr>
                <p:nvPr/>
              </p:nvSpPr>
              <p:spPr bwMode="auto">
                <a:xfrm>
                  <a:off x="2398" y="3780"/>
                  <a:ext cx="151" cy="13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241" name="Rectangle 18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391" y="3925"/>
                  <a:ext cx="157" cy="2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6231" name="Group 19"/>
              <p:cNvGrpSpPr>
                <a:grpSpLocks noChangeAspect="1"/>
              </p:cNvGrpSpPr>
              <p:nvPr/>
            </p:nvGrpSpPr>
            <p:grpSpPr bwMode="auto">
              <a:xfrm>
                <a:off x="3097" y="3602"/>
                <a:ext cx="146" cy="172"/>
                <a:chOff x="2391" y="3780"/>
                <a:chExt cx="158" cy="172"/>
              </a:xfrm>
            </p:grpSpPr>
            <p:sp>
              <p:nvSpPr>
                <p:cNvPr id="176238" name="AutoShape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398" y="3780"/>
                  <a:ext cx="151" cy="13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239" name="Rectangle 21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391" y="3925"/>
                  <a:ext cx="157" cy="2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6232" name="Group 22"/>
              <p:cNvGrpSpPr>
                <a:grpSpLocks noChangeAspect="1"/>
              </p:cNvGrpSpPr>
              <p:nvPr/>
            </p:nvGrpSpPr>
            <p:grpSpPr bwMode="auto">
              <a:xfrm>
                <a:off x="3392" y="3612"/>
                <a:ext cx="146" cy="172"/>
                <a:chOff x="2391" y="3780"/>
                <a:chExt cx="158" cy="172"/>
              </a:xfrm>
            </p:grpSpPr>
            <p:sp>
              <p:nvSpPr>
                <p:cNvPr id="176236" name="AutoShape 23"/>
                <p:cNvSpPr>
                  <a:spLocks noChangeAspect="1" noChangeArrowheads="1"/>
                </p:cNvSpPr>
                <p:nvPr/>
              </p:nvSpPr>
              <p:spPr bwMode="auto">
                <a:xfrm>
                  <a:off x="2398" y="3780"/>
                  <a:ext cx="151" cy="13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237" name="Rectangle 24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391" y="3925"/>
                  <a:ext cx="157" cy="2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6233" name="Group 25"/>
              <p:cNvGrpSpPr>
                <a:grpSpLocks noChangeAspect="1"/>
              </p:cNvGrpSpPr>
              <p:nvPr/>
            </p:nvGrpSpPr>
            <p:grpSpPr bwMode="auto">
              <a:xfrm>
                <a:off x="3627" y="3506"/>
                <a:ext cx="146" cy="172"/>
                <a:chOff x="2391" y="3780"/>
                <a:chExt cx="158" cy="172"/>
              </a:xfrm>
            </p:grpSpPr>
            <p:sp>
              <p:nvSpPr>
                <p:cNvPr id="176234" name="AutoShape 26"/>
                <p:cNvSpPr>
                  <a:spLocks noChangeAspect="1" noChangeArrowheads="1"/>
                </p:cNvSpPr>
                <p:nvPr/>
              </p:nvSpPr>
              <p:spPr bwMode="auto">
                <a:xfrm>
                  <a:off x="2398" y="3780"/>
                  <a:ext cx="151" cy="13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235" name="Rectangle 27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391" y="3925"/>
                  <a:ext cx="157" cy="2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76198" name="Rectangle 28"/>
            <p:cNvSpPr>
              <a:spLocks noChangeAspect="1" noChangeArrowheads="1"/>
            </p:cNvSpPr>
            <p:nvPr/>
          </p:nvSpPr>
          <p:spPr bwMode="auto">
            <a:xfrm>
              <a:off x="1442" y="618"/>
              <a:ext cx="1187" cy="547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CERN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199" name="Oval 29"/>
            <p:cNvSpPr>
              <a:spLocks noChangeAspect="1" noChangeArrowheads="1"/>
            </p:cNvSpPr>
            <p:nvPr/>
          </p:nvSpPr>
          <p:spPr bwMode="auto">
            <a:xfrm>
              <a:off x="537" y="1472"/>
              <a:ext cx="753" cy="394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FNAL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0" name="Oval 30"/>
            <p:cNvSpPr>
              <a:spLocks noChangeAspect="1" noChangeArrowheads="1"/>
            </p:cNvSpPr>
            <p:nvPr/>
          </p:nvSpPr>
          <p:spPr bwMode="auto">
            <a:xfrm>
              <a:off x="1574" y="1472"/>
              <a:ext cx="753" cy="394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RAL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1" name="Oval 31"/>
            <p:cNvSpPr>
              <a:spLocks noChangeAspect="1" noChangeArrowheads="1"/>
            </p:cNvSpPr>
            <p:nvPr/>
          </p:nvSpPr>
          <p:spPr bwMode="auto">
            <a:xfrm>
              <a:off x="2805" y="1472"/>
              <a:ext cx="754" cy="394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IN2P3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2" name="Text Box 32"/>
            <p:cNvSpPr txBox="1">
              <a:spLocks noChangeAspect="1" noChangeArrowheads="1"/>
            </p:cNvSpPr>
            <p:nvPr/>
          </p:nvSpPr>
          <p:spPr bwMode="auto">
            <a:xfrm rot="-1303813">
              <a:off x="1044" y="1241"/>
              <a:ext cx="837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/>
              <a:r>
                <a:rPr lang="en-US" sz="1400" b="1">
                  <a:solidFill>
                    <a:schemeClr val="bg2"/>
                  </a:solidFill>
                  <a:latin typeface="Comic Sans MS" charset="0"/>
                </a:rPr>
                <a:t>622 Mbps</a:t>
              </a:r>
              <a:endParaRPr lang="en-GB" sz="14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3" name="Text Box 33"/>
            <p:cNvSpPr txBox="1">
              <a:spLocks noChangeAspect="1" noChangeArrowheads="1"/>
            </p:cNvSpPr>
            <p:nvPr/>
          </p:nvSpPr>
          <p:spPr bwMode="auto">
            <a:xfrm rot="1566725">
              <a:off x="2228" y="1212"/>
              <a:ext cx="783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/>
              <a:r>
                <a:rPr lang="en-US" sz="1400" b="1">
                  <a:solidFill>
                    <a:schemeClr val="bg2"/>
                  </a:solidFill>
                  <a:latin typeface="Comic Sans MS" charset="0"/>
                </a:rPr>
                <a:t>2.5 Gbps</a:t>
              </a:r>
              <a:endParaRPr lang="en-GB" sz="14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4" name="Text Box 34"/>
            <p:cNvSpPr txBox="1">
              <a:spLocks noChangeAspect="1" noChangeArrowheads="1"/>
            </p:cNvSpPr>
            <p:nvPr/>
          </p:nvSpPr>
          <p:spPr bwMode="auto">
            <a:xfrm rot="-4086081">
              <a:off x="1340" y="2065"/>
              <a:ext cx="772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/>
              <a:r>
                <a:rPr lang="en-US" sz="1400" b="1">
                  <a:solidFill>
                    <a:schemeClr val="bg2"/>
                  </a:solidFill>
                  <a:latin typeface="Comic Sans MS" charset="0"/>
                </a:rPr>
                <a:t>622 Mbps</a:t>
              </a:r>
              <a:endParaRPr lang="en-GB" sz="14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5" name="Text Box 35"/>
            <p:cNvSpPr txBox="1">
              <a:spLocks noChangeAspect="1" noChangeArrowheads="1"/>
            </p:cNvSpPr>
            <p:nvPr/>
          </p:nvSpPr>
          <p:spPr bwMode="auto">
            <a:xfrm rot="-1935810">
              <a:off x="896" y="1935"/>
              <a:ext cx="726" cy="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200" b="1">
                  <a:solidFill>
                    <a:schemeClr val="bg2"/>
                  </a:solidFill>
                  <a:latin typeface="Comic Sans MS" charset="0"/>
                </a:rPr>
                <a:t>155 mbps</a:t>
              </a:r>
              <a:endParaRPr lang="en-GB" sz="12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6" name="Text Box 36"/>
            <p:cNvSpPr txBox="1">
              <a:spLocks noChangeAspect="1" noChangeArrowheads="1"/>
            </p:cNvSpPr>
            <p:nvPr/>
          </p:nvSpPr>
          <p:spPr bwMode="auto">
            <a:xfrm rot="4007929">
              <a:off x="1977" y="1802"/>
              <a:ext cx="275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rot="10800000" vert="eaVert"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endParaRPr lang="en-US" sz="12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7" name="Text Box 37"/>
            <p:cNvSpPr txBox="1">
              <a:spLocks noChangeAspect="1" noChangeArrowheads="1"/>
            </p:cNvSpPr>
            <p:nvPr/>
          </p:nvSpPr>
          <p:spPr bwMode="auto">
            <a:xfrm rot="1807459">
              <a:off x="2332" y="1925"/>
              <a:ext cx="727" cy="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200" b="1">
                  <a:solidFill>
                    <a:schemeClr val="bg2"/>
                  </a:solidFill>
                  <a:latin typeface="Comic Sans MS" charset="0"/>
                </a:rPr>
                <a:t>155 mbps</a:t>
              </a:r>
              <a:endParaRPr lang="en-GB" sz="12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8" name="AutoShape 38"/>
            <p:cNvSpPr>
              <a:spLocks noChangeAspect="1" noChangeArrowheads="1"/>
            </p:cNvSpPr>
            <p:nvPr/>
          </p:nvSpPr>
          <p:spPr bwMode="auto">
            <a:xfrm>
              <a:off x="719" y="2387"/>
              <a:ext cx="397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Lab a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9" name="AutoShape 39"/>
            <p:cNvSpPr>
              <a:spLocks noChangeAspect="1" noChangeArrowheads="1"/>
            </p:cNvSpPr>
            <p:nvPr/>
          </p:nvSpPr>
          <p:spPr bwMode="auto">
            <a:xfrm>
              <a:off x="1569" y="2387"/>
              <a:ext cx="397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Uni b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10" name="AutoShape 40"/>
            <p:cNvSpPr>
              <a:spLocks noChangeAspect="1" noChangeArrowheads="1"/>
            </p:cNvSpPr>
            <p:nvPr/>
          </p:nvSpPr>
          <p:spPr bwMode="auto">
            <a:xfrm>
              <a:off x="2110" y="2387"/>
              <a:ext cx="397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Lab c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11" name="AutoShape 41"/>
            <p:cNvSpPr>
              <a:spLocks noChangeAspect="1" noChangeArrowheads="1"/>
            </p:cNvSpPr>
            <p:nvPr/>
          </p:nvSpPr>
          <p:spPr bwMode="auto">
            <a:xfrm>
              <a:off x="3078" y="2387"/>
              <a:ext cx="397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Uni n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12" name="Arc 42"/>
            <p:cNvSpPr>
              <a:spLocks noChangeAspect="1"/>
            </p:cNvSpPr>
            <p:nvPr/>
          </p:nvSpPr>
          <p:spPr bwMode="auto">
            <a:xfrm flipV="1">
              <a:off x="2635" y="2478"/>
              <a:ext cx="397" cy="90"/>
            </a:xfrm>
            <a:custGeom>
              <a:avLst/>
              <a:gdLst>
                <a:gd name="T0" fmla="*/ 0 w 20361"/>
                <a:gd name="T1" fmla="*/ 0 h 21600"/>
                <a:gd name="T2" fmla="*/ 0 w 20361"/>
                <a:gd name="T3" fmla="*/ 0 h 21600"/>
                <a:gd name="T4" fmla="*/ 0 w 20361"/>
                <a:gd name="T5" fmla="*/ 0 h 21600"/>
                <a:gd name="T6" fmla="*/ 0 60000 65536"/>
                <a:gd name="T7" fmla="*/ 0 60000 65536"/>
                <a:gd name="T8" fmla="*/ 0 60000 65536"/>
                <a:gd name="T9" fmla="*/ 0 w 20361"/>
                <a:gd name="T10" fmla="*/ 0 h 21600"/>
                <a:gd name="T11" fmla="*/ 20361 w 2036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361" h="21600" fill="none" extrusionOk="0">
                  <a:moveTo>
                    <a:pt x="0" y="-1"/>
                  </a:moveTo>
                  <a:cubicBezTo>
                    <a:pt x="9149" y="-1"/>
                    <a:pt x="17306" y="5764"/>
                    <a:pt x="20361" y="14389"/>
                  </a:cubicBezTo>
                </a:path>
                <a:path w="20361" h="21600" stroke="0" extrusionOk="0">
                  <a:moveTo>
                    <a:pt x="0" y="-1"/>
                  </a:moveTo>
                  <a:cubicBezTo>
                    <a:pt x="9149" y="-1"/>
                    <a:pt x="17306" y="5764"/>
                    <a:pt x="20361" y="14389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28575">
              <a:solidFill>
                <a:schemeClr val="bg2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76213" name="AutoShape 43"/>
            <p:cNvCxnSpPr>
              <a:cxnSpLocks noChangeAspect="1" noChangeShapeType="1"/>
              <a:endCxn id="176200" idx="0"/>
            </p:cNvCxnSpPr>
            <p:nvPr/>
          </p:nvCxnSpPr>
          <p:spPr bwMode="auto">
            <a:xfrm flipH="1">
              <a:off x="1951" y="1151"/>
              <a:ext cx="129" cy="321"/>
            </a:xfrm>
            <a:prstGeom prst="straightConnector1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214" name="AutoShape 44"/>
            <p:cNvCxnSpPr>
              <a:cxnSpLocks noChangeAspect="1" noChangeShapeType="1"/>
              <a:stCxn id="176198" idx="2"/>
              <a:endCxn id="176199" idx="7"/>
            </p:cNvCxnSpPr>
            <p:nvPr/>
          </p:nvCxnSpPr>
          <p:spPr bwMode="auto">
            <a:xfrm flipH="1">
              <a:off x="1180" y="1165"/>
              <a:ext cx="856" cy="365"/>
            </a:xfrm>
            <a:prstGeom prst="straightConnector1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215" name="AutoShape 45"/>
            <p:cNvCxnSpPr>
              <a:cxnSpLocks noChangeAspect="1" noChangeShapeType="1"/>
              <a:stCxn id="176198" idx="2"/>
              <a:endCxn id="176201" idx="1"/>
            </p:cNvCxnSpPr>
            <p:nvPr/>
          </p:nvCxnSpPr>
          <p:spPr bwMode="auto">
            <a:xfrm>
              <a:off x="2036" y="1165"/>
              <a:ext cx="879" cy="365"/>
            </a:xfrm>
            <a:prstGeom prst="straightConnector1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216" name="AutoShape 46"/>
            <p:cNvCxnSpPr>
              <a:cxnSpLocks noChangeAspect="1" noChangeShapeType="1"/>
              <a:stCxn id="176204" idx="3"/>
              <a:endCxn id="176208" idx="0"/>
            </p:cNvCxnSpPr>
            <p:nvPr/>
          </p:nvCxnSpPr>
          <p:spPr bwMode="auto">
            <a:xfrm flipH="1">
              <a:off x="918" y="1822"/>
              <a:ext cx="925" cy="565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217" name="AutoShape 47"/>
            <p:cNvCxnSpPr>
              <a:cxnSpLocks noChangeAspect="1" noChangeShapeType="1"/>
              <a:stCxn id="176209" idx="0"/>
              <a:endCxn id="176200" idx="4"/>
            </p:cNvCxnSpPr>
            <p:nvPr/>
          </p:nvCxnSpPr>
          <p:spPr bwMode="auto">
            <a:xfrm flipV="1">
              <a:off x="1768" y="1866"/>
              <a:ext cx="183" cy="521"/>
            </a:xfrm>
            <a:prstGeom prst="straightConnector1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218" name="AutoShape 48"/>
            <p:cNvCxnSpPr>
              <a:cxnSpLocks noChangeAspect="1" noChangeShapeType="1"/>
              <a:stCxn id="176200" idx="4"/>
              <a:endCxn id="176210" idx="0"/>
            </p:cNvCxnSpPr>
            <p:nvPr/>
          </p:nvCxnSpPr>
          <p:spPr bwMode="auto">
            <a:xfrm>
              <a:off x="1951" y="1866"/>
              <a:ext cx="358" cy="52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6219" name="Rectangle 49"/>
            <p:cNvSpPr>
              <a:spLocks noChangeAspect="1" noChangeArrowheads="1"/>
            </p:cNvSpPr>
            <p:nvPr/>
          </p:nvSpPr>
          <p:spPr bwMode="auto">
            <a:xfrm>
              <a:off x="1671" y="2886"/>
              <a:ext cx="214" cy="22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  <a:sym typeface="Symbol" charset="0"/>
                </a:rPr>
                <a:t>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20" name="Rectangle 50"/>
            <p:cNvSpPr>
              <a:spLocks noChangeAspect="1" noChangeArrowheads="1"/>
            </p:cNvSpPr>
            <p:nvPr/>
          </p:nvSpPr>
          <p:spPr bwMode="auto">
            <a:xfrm>
              <a:off x="2136" y="2886"/>
              <a:ext cx="213" cy="22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  <a:sym typeface="Symbol" charset="0"/>
                </a:rPr>
                <a:t>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21" name="Rectangle 51"/>
            <p:cNvSpPr>
              <a:spLocks noChangeAspect="1" noChangeArrowheads="1"/>
            </p:cNvSpPr>
            <p:nvPr/>
          </p:nvSpPr>
          <p:spPr bwMode="auto">
            <a:xfrm>
              <a:off x="2760" y="2886"/>
              <a:ext cx="213" cy="22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  <a:sym typeface="Symbol" charset="0"/>
                </a:rPr>
                <a:t>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22" name="Arc 52"/>
            <p:cNvSpPr>
              <a:spLocks noChangeAspect="1"/>
            </p:cNvSpPr>
            <p:nvPr/>
          </p:nvSpPr>
          <p:spPr bwMode="auto">
            <a:xfrm flipV="1">
              <a:off x="2443" y="1616"/>
              <a:ext cx="317" cy="48"/>
            </a:xfrm>
            <a:custGeom>
              <a:avLst/>
              <a:gdLst>
                <a:gd name="T0" fmla="*/ 0 w 20361"/>
                <a:gd name="T1" fmla="*/ 0 h 21600"/>
                <a:gd name="T2" fmla="*/ 0 w 20361"/>
                <a:gd name="T3" fmla="*/ 0 h 21600"/>
                <a:gd name="T4" fmla="*/ 0 w 20361"/>
                <a:gd name="T5" fmla="*/ 0 h 21600"/>
                <a:gd name="T6" fmla="*/ 0 60000 65536"/>
                <a:gd name="T7" fmla="*/ 0 60000 65536"/>
                <a:gd name="T8" fmla="*/ 0 60000 65536"/>
                <a:gd name="T9" fmla="*/ 0 w 20361"/>
                <a:gd name="T10" fmla="*/ 0 h 21600"/>
                <a:gd name="T11" fmla="*/ 20361 w 2036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361" h="21600" fill="none" extrusionOk="0">
                  <a:moveTo>
                    <a:pt x="0" y="-1"/>
                  </a:moveTo>
                  <a:cubicBezTo>
                    <a:pt x="9149" y="-1"/>
                    <a:pt x="17306" y="5764"/>
                    <a:pt x="20361" y="14389"/>
                  </a:cubicBezTo>
                </a:path>
                <a:path w="20361" h="21600" stroke="0" extrusionOk="0">
                  <a:moveTo>
                    <a:pt x="0" y="-1"/>
                  </a:moveTo>
                  <a:cubicBezTo>
                    <a:pt x="9149" y="-1"/>
                    <a:pt x="17306" y="5764"/>
                    <a:pt x="20361" y="14389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28575">
              <a:solidFill>
                <a:schemeClr val="bg2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76223" name="AutoShape 53"/>
            <p:cNvCxnSpPr>
              <a:cxnSpLocks noChangeAspect="1" noChangeShapeType="1"/>
              <a:stCxn id="176210" idx="2"/>
              <a:endCxn id="176219" idx="0"/>
            </p:cNvCxnSpPr>
            <p:nvPr/>
          </p:nvCxnSpPr>
          <p:spPr bwMode="auto">
            <a:xfrm flipH="1">
              <a:off x="1778" y="2610"/>
              <a:ext cx="531" cy="276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224" name="AutoShape 54"/>
            <p:cNvCxnSpPr>
              <a:cxnSpLocks noChangeAspect="1" noChangeShapeType="1"/>
              <a:stCxn id="176210" idx="2"/>
              <a:endCxn id="176220" idx="0"/>
            </p:cNvCxnSpPr>
            <p:nvPr/>
          </p:nvCxnSpPr>
          <p:spPr bwMode="auto">
            <a:xfrm flipH="1">
              <a:off x="2243" y="2610"/>
              <a:ext cx="66" cy="276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225" name="AutoShape 55"/>
            <p:cNvCxnSpPr>
              <a:cxnSpLocks noChangeAspect="1" noChangeShapeType="1"/>
              <a:stCxn id="176210" idx="2"/>
              <a:endCxn id="176221" idx="0"/>
            </p:cNvCxnSpPr>
            <p:nvPr/>
          </p:nvCxnSpPr>
          <p:spPr bwMode="auto">
            <a:xfrm>
              <a:off x="2309" y="2610"/>
              <a:ext cx="558" cy="276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76139" name="Group 56"/>
          <p:cNvGrpSpPr>
            <a:grpSpLocks/>
          </p:cNvGrpSpPr>
          <p:nvPr/>
        </p:nvGrpSpPr>
        <p:grpSpPr bwMode="auto">
          <a:xfrm>
            <a:off x="4706938" y="1557338"/>
            <a:ext cx="4665662" cy="3452812"/>
            <a:chOff x="3212" y="981"/>
            <a:chExt cx="3184" cy="2175"/>
          </a:xfrm>
        </p:grpSpPr>
        <p:sp>
          <p:nvSpPr>
            <p:cNvPr id="176142" name="Rectangle 57"/>
            <p:cNvSpPr>
              <a:spLocks noChangeAspect="1" noChangeArrowheads="1"/>
            </p:cNvSpPr>
            <p:nvPr/>
          </p:nvSpPr>
          <p:spPr bwMode="auto">
            <a:xfrm>
              <a:off x="3736" y="1187"/>
              <a:ext cx="2660" cy="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807994" name="Cloud"/>
            <p:cNvSpPr>
              <a:spLocks noChangeAspect="1" noEditPoints="1" noChangeArrowheads="1"/>
            </p:cNvSpPr>
            <p:nvPr/>
          </p:nvSpPr>
          <p:spPr bwMode="auto">
            <a:xfrm>
              <a:off x="4907" y="1063"/>
              <a:ext cx="740" cy="613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C5EDF9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07995" name="Cloud"/>
            <p:cNvSpPr>
              <a:spLocks noChangeAspect="1" noEditPoints="1" noChangeArrowheads="1"/>
            </p:cNvSpPr>
            <p:nvPr/>
          </p:nvSpPr>
          <p:spPr bwMode="auto">
            <a:xfrm rot="-1571098">
              <a:off x="5151" y="2473"/>
              <a:ext cx="919" cy="370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C0F0FA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 algn="l">
                <a:lnSpc>
                  <a:spcPct val="90000"/>
                </a:lnSpc>
                <a:defRPr/>
              </a:pPr>
              <a:endParaRPr lang="en-US"/>
            </a:p>
          </p:txBody>
        </p:sp>
        <p:sp>
          <p:nvSpPr>
            <p:cNvPr id="176145" name="Text Box 60"/>
            <p:cNvSpPr txBox="1">
              <a:spLocks noChangeAspect="1" noChangeArrowheads="1"/>
            </p:cNvSpPr>
            <p:nvPr/>
          </p:nvSpPr>
          <p:spPr bwMode="auto">
            <a:xfrm>
              <a:off x="5433" y="2592"/>
              <a:ext cx="797" cy="162"/>
            </a:xfrm>
            <a:prstGeom prst="rect">
              <a:avLst/>
            </a:prstGeom>
            <a:solidFill>
              <a:srgbClr val="C0F0F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200" b="1">
                  <a:latin typeface="Comic Sans MS" charset="0"/>
                </a:rPr>
                <a:t>physics group</a:t>
              </a:r>
            </a:p>
          </p:txBody>
        </p:sp>
        <p:sp>
          <p:nvSpPr>
            <p:cNvPr id="807997" name="Cloud"/>
            <p:cNvSpPr>
              <a:spLocks noChangeAspect="1" noEditPoints="1" noChangeArrowheads="1"/>
            </p:cNvSpPr>
            <p:nvPr/>
          </p:nvSpPr>
          <p:spPr bwMode="auto">
            <a:xfrm>
              <a:off x="4396" y="1332"/>
              <a:ext cx="1444" cy="1345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C5EDF9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07998" name="Cloud"/>
            <p:cNvSpPr>
              <a:spLocks noChangeAspect="1" noEditPoints="1" noChangeArrowheads="1"/>
            </p:cNvSpPr>
            <p:nvPr/>
          </p:nvSpPr>
          <p:spPr bwMode="auto">
            <a:xfrm rot="-2233066">
              <a:off x="3997" y="1243"/>
              <a:ext cx="919" cy="371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CAF4FA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 algn="l">
                <a:lnSpc>
                  <a:spcPct val="90000"/>
                </a:lnSpc>
                <a:defRPr/>
              </a:pPr>
              <a:endParaRPr lang="en-US"/>
            </a:p>
          </p:txBody>
        </p:sp>
        <p:sp>
          <p:nvSpPr>
            <p:cNvPr id="176148" name="Text Box 63"/>
            <p:cNvSpPr txBox="1">
              <a:spLocks noChangeAspect="1" noChangeArrowheads="1"/>
            </p:cNvSpPr>
            <p:nvPr/>
          </p:nvSpPr>
          <p:spPr bwMode="auto">
            <a:xfrm>
              <a:off x="4276" y="1366"/>
              <a:ext cx="828" cy="162"/>
            </a:xfrm>
            <a:prstGeom prst="rect">
              <a:avLst/>
            </a:prstGeom>
            <a:solidFill>
              <a:srgbClr val="CAF4F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200" b="1">
                  <a:latin typeface="Comic Sans MS" charset="0"/>
                </a:rPr>
                <a:t>regional group</a:t>
              </a:r>
            </a:p>
          </p:txBody>
        </p:sp>
        <p:sp>
          <p:nvSpPr>
            <p:cNvPr id="176149" name="AutoShape 64"/>
            <p:cNvSpPr>
              <a:spLocks noChangeAspect="1" noChangeArrowheads="1"/>
            </p:cNvSpPr>
            <p:nvPr/>
          </p:nvSpPr>
          <p:spPr bwMode="auto">
            <a:xfrm>
              <a:off x="4939" y="1769"/>
              <a:ext cx="388" cy="424"/>
            </a:xfrm>
            <a:prstGeom prst="octagon">
              <a:avLst>
                <a:gd name="adj" fmla="val 29287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>
                <a:lnSpc>
                  <a:spcPct val="90000"/>
                </a:lnSpc>
              </a:pPr>
              <a:endParaRPr lang="en-US" i="1"/>
            </a:p>
          </p:txBody>
        </p:sp>
        <p:grpSp>
          <p:nvGrpSpPr>
            <p:cNvPr id="176150" name="Group 65"/>
            <p:cNvGrpSpPr>
              <a:grpSpLocks noChangeAspect="1"/>
            </p:cNvGrpSpPr>
            <p:nvPr/>
          </p:nvGrpSpPr>
          <p:grpSpPr bwMode="auto">
            <a:xfrm>
              <a:off x="5023" y="1863"/>
              <a:ext cx="215" cy="237"/>
              <a:chOff x="2987" y="1930"/>
              <a:chExt cx="430" cy="437"/>
            </a:xfrm>
          </p:grpSpPr>
          <p:sp>
            <p:nvSpPr>
              <p:cNvPr id="176182" name="Freeform 66"/>
              <p:cNvSpPr>
                <a:spLocks noChangeAspect="1"/>
              </p:cNvSpPr>
              <p:nvPr/>
            </p:nvSpPr>
            <p:spPr bwMode="auto">
              <a:xfrm>
                <a:off x="3150" y="1930"/>
                <a:ext cx="161" cy="174"/>
              </a:xfrm>
              <a:custGeom>
                <a:avLst/>
                <a:gdLst>
                  <a:gd name="T0" fmla="*/ 0 w 1619"/>
                  <a:gd name="T1" fmla="*/ 0 h 1493"/>
                  <a:gd name="T2" fmla="*/ 0 w 1619"/>
                  <a:gd name="T3" fmla="*/ 0 h 1493"/>
                  <a:gd name="T4" fmla="*/ 0 w 1619"/>
                  <a:gd name="T5" fmla="*/ 0 h 1493"/>
                  <a:gd name="T6" fmla="*/ 0 w 1619"/>
                  <a:gd name="T7" fmla="*/ 0 h 1493"/>
                  <a:gd name="T8" fmla="*/ 0 w 1619"/>
                  <a:gd name="T9" fmla="*/ 0 h 1493"/>
                  <a:gd name="T10" fmla="*/ 0 w 1619"/>
                  <a:gd name="T11" fmla="*/ 0 h 1493"/>
                  <a:gd name="T12" fmla="*/ 0 w 1619"/>
                  <a:gd name="T13" fmla="*/ 0 h 1493"/>
                  <a:gd name="T14" fmla="*/ 0 w 1619"/>
                  <a:gd name="T15" fmla="*/ 0 h 1493"/>
                  <a:gd name="T16" fmla="*/ 0 w 1619"/>
                  <a:gd name="T17" fmla="*/ 0 h 1493"/>
                  <a:gd name="T18" fmla="*/ 0 w 1619"/>
                  <a:gd name="T19" fmla="*/ 0 h 1493"/>
                  <a:gd name="T20" fmla="*/ 0 w 1619"/>
                  <a:gd name="T21" fmla="*/ 0 h 1493"/>
                  <a:gd name="T22" fmla="*/ 0 w 1619"/>
                  <a:gd name="T23" fmla="*/ 0 h 1493"/>
                  <a:gd name="T24" fmla="*/ 0 w 1619"/>
                  <a:gd name="T25" fmla="*/ 0 h 1493"/>
                  <a:gd name="T26" fmla="*/ 0 w 1619"/>
                  <a:gd name="T27" fmla="*/ 0 h 1493"/>
                  <a:gd name="T28" fmla="*/ 0 w 1619"/>
                  <a:gd name="T29" fmla="*/ 0 h 1493"/>
                  <a:gd name="T30" fmla="*/ 0 w 1619"/>
                  <a:gd name="T31" fmla="*/ 0 h 1493"/>
                  <a:gd name="T32" fmla="*/ 0 w 1619"/>
                  <a:gd name="T33" fmla="*/ 0 h 1493"/>
                  <a:gd name="T34" fmla="*/ 0 w 1619"/>
                  <a:gd name="T35" fmla="*/ 0 h 1493"/>
                  <a:gd name="T36" fmla="*/ 0 w 1619"/>
                  <a:gd name="T37" fmla="*/ 0 h 1493"/>
                  <a:gd name="T38" fmla="*/ 0 w 1619"/>
                  <a:gd name="T39" fmla="*/ 0 h 1493"/>
                  <a:gd name="T40" fmla="*/ 0 w 1619"/>
                  <a:gd name="T41" fmla="*/ 0 h 1493"/>
                  <a:gd name="T42" fmla="*/ 0 w 1619"/>
                  <a:gd name="T43" fmla="*/ 0 h 1493"/>
                  <a:gd name="T44" fmla="*/ 0 w 1619"/>
                  <a:gd name="T45" fmla="*/ 0 h 1493"/>
                  <a:gd name="T46" fmla="*/ 0 w 1619"/>
                  <a:gd name="T47" fmla="*/ 0 h 1493"/>
                  <a:gd name="T48" fmla="*/ 0 w 1619"/>
                  <a:gd name="T49" fmla="*/ 0 h 1493"/>
                  <a:gd name="T50" fmla="*/ 0 w 1619"/>
                  <a:gd name="T51" fmla="*/ 0 h 1493"/>
                  <a:gd name="T52" fmla="*/ 0 w 1619"/>
                  <a:gd name="T53" fmla="*/ 0 h 1493"/>
                  <a:gd name="T54" fmla="*/ 0 w 1619"/>
                  <a:gd name="T55" fmla="*/ 0 h 1493"/>
                  <a:gd name="T56" fmla="*/ 0 w 1619"/>
                  <a:gd name="T57" fmla="*/ 0 h 1493"/>
                  <a:gd name="T58" fmla="*/ 0 w 1619"/>
                  <a:gd name="T59" fmla="*/ 0 h 1493"/>
                  <a:gd name="T60" fmla="*/ 0 w 1619"/>
                  <a:gd name="T61" fmla="*/ 0 h 1493"/>
                  <a:gd name="T62" fmla="*/ 0 w 1619"/>
                  <a:gd name="T63" fmla="*/ 0 h 1493"/>
                  <a:gd name="T64" fmla="*/ 0 w 1619"/>
                  <a:gd name="T65" fmla="*/ 0 h 1493"/>
                  <a:gd name="T66" fmla="*/ 0 w 1619"/>
                  <a:gd name="T67" fmla="*/ 0 h 149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19"/>
                  <a:gd name="T103" fmla="*/ 0 h 1493"/>
                  <a:gd name="T104" fmla="*/ 1619 w 1619"/>
                  <a:gd name="T105" fmla="*/ 1493 h 149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19" h="1493">
                    <a:moveTo>
                      <a:pt x="1619" y="1493"/>
                    </a:moveTo>
                    <a:lnTo>
                      <a:pt x="1619" y="1493"/>
                    </a:lnTo>
                    <a:lnTo>
                      <a:pt x="1615" y="1416"/>
                    </a:lnTo>
                    <a:lnTo>
                      <a:pt x="1610" y="1342"/>
                    </a:lnTo>
                    <a:lnTo>
                      <a:pt x="1599" y="1267"/>
                    </a:lnTo>
                    <a:lnTo>
                      <a:pt x="1585" y="1194"/>
                    </a:lnTo>
                    <a:lnTo>
                      <a:pt x="1568" y="1120"/>
                    </a:lnTo>
                    <a:lnTo>
                      <a:pt x="1545" y="1049"/>
                    </a:lnTo>
                    <a:lnTo>
                      <a:pt x="1519" y="981"/>
                    </a:lnTo>
                    <a:lnTo>
                      <a:pt x="1491" y="914"/>
                    </a:lnTo>
                    <a:lnTo>
                      <a:pt x="1458" y="847"/>
                    </a:lnTo>
                    <a:lnTo>
                      <a:pt x="1423" y="783"/>
                    </a:lnTo>
                    <a:lnTo>
                      <a:pt x="1383" y="719"/>
                    </a:lnTo>
                    <a:lnTo>
                      <a:pt x="1341" y="660"/>
                    </a:lnTo>
                    <a:lnTo>
                      <a:pt x="1295" y="601"/>
                    </a:lnTo>
                    <a:lnTo>
                      <a:pt x="1248" y="545"/>
                    </a:lnTo>
                    <a:lnTo>
                      <a:pt x="1196" y="491"/>
                    </a:lnTo>
                    <a:lnTo>
                      <a:pt x="1143" y="439"/>
                    </a:lnTo>
                    <a:lnTo>
                      <a:pt x="1087" y="389"/>
                    </a:lnTo>
                    <a:lnTo>
                      <a:pt x="1028" y="341"/>
                    </a:lnTo>
                    <a:lnTo>
                      <a:pt x="967" y="299"/>
                    </a:lnTo>
                    <a:lnTo>
                      <a:pt x="903" y="256"/>
                    </a:lnTo>
                    <a:lnTo>
                      <a:pt x="839" y="217"/>
                    </a:lnTo>
                    <a:lnTo>
                      <a:pt x="770" y="181"/>
                    </a:lnTo>
                    <a:lnTo>
                      <a:pt x="701" y="148"/>
                    </a:lnTo>
                    <a:lnTo>
                      <a:pt x="628" y="118"/>
                    </a:lnTo>
                    <a:lnTo>
                      <a:pt x="556" y="92"/>
                    </a:lnTo>
                    <a:lnTo>
                      <a:pt x="481" y="68"/>
                    </a:lnTo>
                    <a:lnTo>
                      <a:pt x="404" y="47"/>
                    </a:lnTo>
                    <a:lnTo>
                      <a:pt x="325" y="31"/>
                    </a:lnTo>
                    <a:lnTo>
                      <a:pt x="245" y="18"/>
                    </a:lnTo>
                    <a:lnTo>
                      <a:pt x="164" y="8"/>
                    </a:lnTo>
                    <a:lnTo>
                      <a:pt x="84" y="3"/>
                    </a:lnTo>
                    <a:lnTo>
                      <a:pt x="0" y="0"/>
                    </a:lnTo>
                    <a:lnTo>
                      <a:pt x="0" y="117"/>
                    </a:lnTo>
                    <a:lnTo>
                      <a:pt x="77" y="118"/>
                    </a:lnTo>
                    <a:lnTo>
                      <a:pt x="153" y="123"/>
                    </a:lnTo>
                    <a:lnTo>
                      <a:pt x="227" y="133"/>
                    </a:lnTo>
                    <a:lnTo>
                      <a:pt x="300" y="144"/>
                    </a:lnTo>
                    <a:lnTo>
                      <a:pt x="372" y="160"/>
                    </a:lnTo>
                    <a:lnTo>
                      <a:pt x="442" y="179"/>
                    </a:lnTo>
                    <a:lnTo>
                      <a:pt x="513" y="200"/>
                    </a:lnTo>
                    <a:lnTo>
                      <a:pt x="581" y="225"/>
                    </a:lnTo>
                    <a:lnTo>
                      <a:pt x="646" y="253"/>
                    </a:lnTo>
                    <a:lnTo>
                      <a:pt x="711" y="283"/>
                    </a:lnTo>
                    <a:lnTo>
                      <a:pt x="773" y="315"/>
                    </a:lnTo>
                    <a:lnTo>
                      <a:pt x="833" y="352"/>
                    </a:lnTo>
                    <a:lnTo>
                      <a:pt x="892" y="391"/>
                    </a:lnTo>
                    <a:lnTo>
                      <a:pt x="948" y="431"/>
                    </a:lnTo>
                    <a:lnTo>
                      <a:pt x="1003" y="475"/>
                    </a:lnTo>
                    <a:lnTo>
                      <a:pt x="1055" y="520"/>
                    </a:lnTo>
                    <a:lnTo>
                      <a:pt x="1103" y="568"/>
                    </a:lnTo>
                    <a:lnTo>
                      <a:pt x="1151" y="618"/>
                    </a:lnTo>
                    <a:lnTo>
                      <a:pt x="1195" y="670"/>
                    </a:lnTo>
                    <a:lnTo>
                      <a:pt x="1237" y="725"/>
                    </a:lnTo>
                    <a:lnTo>
                      <a:pt x="1277" y="780"/>
                    </a:lnTo>
                    <a:lnTo>
                      <a:pt x="1312" y="837"/>
                    </a:lnTo>
                    <a:lnTo>
                      <a:pt x="1345" y="897"/>
                    </a:lnTo>
                    <a:lnTo>
                      <a:pt x="1375" y="958"/>
                    </a:lnTo>
                    <a:lnTo>
                      <a:pt x="1401" y="1020"/>
                    </a:lnTo>
                    <a:lnTo>
                      <a:pt x="1425" y="1085"/>
                    </a:lnTo>
                    <a:lnTo>
                      <a:pt x="1445" y="1150"/>
                    </a:lnTo>
                    <a:lnTo>
                      <a:pt x="1462" y="1216"/>
                    </a:lnTo>
                    <a:lnTo>
                      <a:pt x="1475" y="1283"/>
                    </a:lnTo>
                    <a:lnTo>
                      <a:pt x="1485" y="1352"/>
                    </a:lnTo>
                    <a:lnTo>
                      <a:pt x="1491" y="1422"/>
                    </a:lnTo>
                    <a:lnTo>
                      <a:pt x="1492" y="1493"/>
                    </a:lnTo>
                    <a:lnTo>
                      <a:pt x="1619" y="14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3" name="Freeform 67"/>
              <p:cNvSpPr>
                <a:spLocks noChangeAspect="1"/>
              </p:cNvSpPr>
              <p:nvPr/>
            </p:nvSpPr>
            <p:spPr bwMode="auto">
              <a:xfrm>
                <a:off x="3150" y="2104"/>
                <a:ext cx="161" cy="173"/>
              </a:xfrm>
              <a:custGeom>
                <a:avLst/>
                <a:gdLst>
                  <a:gd name="T0" fmla="*/ 0 w 1619"/>
                  <a:gd name="T1" fmla="*/ 0 h 1493"/>
                  <a:gd name="T2" fmla="*/ 0 w 1619"/>
                  <a:gd name="T3" fmla="*/ 0 h 1493"/>
                  <a:gd name="T4" fmla="*/ 0 w 1619"/>
                  <a:gd name="T5" fmla="*/ 0 h 1493"/>
                  <a:gd name="T6" fmla="*/ 0 w 1619"/>
                  <a:gd name="T7" fmla="*/ 0 h 1493"/>
                  <a:gd name="T8" fmla="*/ 0 w 1619"/>
                  <a:gd name="T9" fmla="*/ 0 h 1493"/>
                  <a:gd name="T10" fmla="*/ 0 w 1619"/>
                  <a:gd name="T11" fmla="*/ 0 h 1493"/>
                  <a:gd name="T12" fmla="*/ 0 w 1619"/>
                  <a:gd name="T13" fmla="*/ 0 h 1493"/>
                  <a:gd name="T14" fmla="*/ 0 w 1619"/>
                  <a:gd name="T15" fmla="*/ 0 h 1493"/>
                  <a:gd name="T16" fmla="*/ 0 w 1619"/>
                  <a:gd name="T17" fmla="*/ 0 h 1493"/>
                  <a:gd name="T18" fmla="*/ 0 w 1619"/>
                  <a:gd name="T19" fmla="*/ 0 h 1493"/>
                  <a:gd name="T20" fmla="*/ 0 w 1619"/>
                  <a:gd name="T21" fmla="*/ 0 h 1493"/>
                  <a:gd name="T22" fmla="*/ 0 w 1619"/>
                  <a:gd name="T23" fmla="*/ 0 h 1493"/>
                  <a:gd name="T24" fmla="*/ 0 w 1619"/>
                  <a:gd name="T25" fmla="*/ 0 h 1493"/>
                  <a:gd name="T26" fmla="*/ 0 w 1619"/>
                  <a:gd name="T27" fmla="*/ 0 h 1493"/>
                  <a:gd name="T28" fmla="*/ 0 w 1619"/>
                  <a:gd name="T29" fmla="*/ 0 h 1493"/>
                  <a:gd name="T30" fmla="*/ 0 w 1619"/>
                  <a:gd name="T31" fmla="*/ 0 h 1493"/>
                  <a:gd name="T32" fmla="*/ 0 w 1619"/>
                  <a:gd name="T33" fmla="*/ 0 h 1493"/>
                  <a:gd name="T34" fmla="*/ 0 w 1619"/>
                  <a:gd name="T35" fmla="*/ 0 h 1493"/>
                  <a:gd name="T36" fmla="*/ 0 w 1619"/>
                  <a:gd name="T37" fmla="*/ 0 h 1493"/>
                  <a:gd name="T38" fmla="*/ 0 w 1619"/>
                  <a:gd name="T39" fmla="*/ 0 h 1493"/>
                  <a:gd name="T40" fmla="*/ 0 w 1619"/>
                  <a:gd name="T41" fmla="*/ 0 h 1493"/>
                  <a:gd name="T42" fmla="*/ 0 w 1619"/>
                  <a:gd name="T43" fmla="*/ 0 h 1493"/>
                  <a:gd name="T44" fmla="*/ 0 w 1619"/>
                  <a:gd name="T45" fmla="*/ 0 h 1493"/>
                  <a:gd name="T46" fmla="*/ 0 w 1619"/>
                  <a:gd name="T47" fmla="*/ 0 h 1493"/>
                  <a:gd name="T48" fmla="*/ 0 w 1619"/>
                  <a:gd name="T49" fmla="*/ 0 h 1493"/>
                  <a:gd name="T50" fmla="*/ 0 w 1619"/>
                  <a:gd name="T51" fmla="*/ 0 h 1493"/>
                  <a:gd name="T52" fmla="*/ 0 w 1619"/>
                  <a:gd name="T53" fmla="*/ 0 h 1493"/>
                  <a:gd name="T54" fmla="*/ 0 w 1619"/>
                  <a:gd name="T55" fmla="*/ 0 h 1493"/>
                  <a:gd name="T56" fmla="*/ 0 w 1619"/>
                  <a:gd name="T57" fmla="*/ 0 h 1493"/>
                  <a:gd name="T58" fmla="*/ 0 w 1619"/>
                  <a:gd name="T59" fmla="*/ 0 h 1493"/>
                  <a:gd name="T60" fmla="*/ 0 w 1619"/>
                  <a:gd name="T61" fmla="*/ 0 h 1493"/>
                  <a:gd name="T62" fmla="*/ 0 w 1619"/>
                  <a:gd name="T63" fmla="*/ 0 h 1493"/>
                  <a:gd name="T64" fmla="*/ 0 w 1619"/>
                  <a:gd name="T65" fmla="*/ 0 h 1493"/>
                  <a:gd name="T66" fmla="*/ 0 w 1619"/>
                  <a:gd name="T67" fmla="*/ 0 h 149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19"/>
                  <a:gd name="T103" fmla="*/ 0 h 1493"/>
                  <a:gd name="T104" fmla="*/ 1619 w 1619"/>
                  <a:gd name="T105" fmla="*/ 1493 h 149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19" h="1493">
                    <a:moveTo>
                      <a:pt x="0" y="1493"/>
                    </a:moveTo>
                    <a:lnTo>
                      <a:pt x="0" y="1493"/>
                    </a:lnTo>
                    <a:lnTo>
                      <a:pt x="84" y="1490"/>
                    </a:lnTo>
                    <a:lnTo>
                      <a:pt x="164" y="1485"/>
                    </a:lnTo>
                    <a:lnTo>
                      <a:pt x="245" y="1476"/>
                    </a:lnTo>
                    <a:lnTo>
                      <a:pt x="325" y="1462"/>
                    </a:lnTo>
                    <a:lnTo>
                      <a:pt x="404" y="1446"/>
                    </a:lnTo>
                    <a:lnTo>
                      <a:pt x="481" y="1426"/>
                    </a:lnTo>
                    <a:lnTo>
                      <a:pt x="556" y="1402"/>
                    </a:lnTo>
                    <a:lnTo>
                      <a:pt x="628" y="1375"/>
                    </a:lnTo>
                    <a:lnTo>
                      <a:pt x="701" y="1345"/>
                    </a:lnTo>
                    <a:lnTo>
                      <a:pt x="770" y="1313"/>
                    </a:lnTo>
                    <a:lnTo>
                      <a:pt x="839" y="1276"/>
                    </a:lnTo>
                    <a:lnTo>
                      <a:pt x="903" y="1238"/>
                    </a:lnTo>
                    <a:lnTo>
                      <a:pt x="967" y="1195"/>
                    </a:lnTo>
                    <a:lnTo>
                      <a:pt x="1028" y="1152"/>
                    </a:lnTo>
                    <a:lnTo>
                      <a:pt x="1087" y="1104"/>
                    </a:lnTo>
                    <a:lnTo>
                      <a:pt x="1143" y="1055"/>
                    </a:lnTo>
                    <a:lnTo>
                      <a:pt x="1196" y="1003"/>
                    </a:lnTo>
                    <a:lnTo>
                      <a:pt x="1248" y="948"/>
                    </a:lnTo>
                    <a:lnTo>
                      <a:pt x="1295" y="892"/>
                    </a:lnTo>
                    <a:lnTo>
                      <a:pt x="1341" y="833"/>
                    </a:lnTo>
                    <a:lnTo>
                      <a:pt x="1383" y="774"/>
                    </a:lnTo>
                    <a:lnTo>
                      <a:pt x="1423" y="710"/>
                    </a:lnTo>
                    <a:lnTo>
                      <a:pt x="1458" y="647"/>
                    </a:lnTo>
                    <a:lnTo>
                      <a:pt x="1491" y="580"/>
                    </a:lnTo>
                    <a:lnTo>
                      <a:pt x="1519" y="513"/>
                    </a:lnTo>
                    <a:lnTo>
                      <a:pt x="1545" y="444"/>
                    </a:lnTo>
                    <a:lnTo>
                      <a:pt x="1568" y="373"/>
                    </a:lnTo>
                    <a:lnTo>
                      <a:pt x="1585" y="300"/>
                    </a:lnTo>
                    <a:lnTo>
                      <a:pt x="1599" y="227"/>
                    </a:lnTo>
                    <a:lnTo>
                      <a:pt x="1610" y="152"/>
                    </a:lnTo>
                    <a:lnTo>
                      <a:pt x="1615" y="77"/>
                    </a:lnTo>
                    <a:lnTo>
                      <a:pt x="1619" y="0"/>
                    </a:lnTo>
                    <a:lnTo>
                      <a:pt x="1492" y="0"/>
                    </a:lnTo>
                    <a:lnTo>
                      <a:pt x="1491" y="71"/>
                    </a:lnTo>
                    <a:lnTo>
                      <a:pt x="1485" y="141"/>
                    </a:lnTo>
                    <a:lnTo>
                      <a:pt x="1475" y="210"/>
                    </a:lnTo>
                    <a:lnTo>
                      <a:pt x="1462" y="277"/>
                    </a:lnTo>
                    <a:lnTo>
                      <a:pt x="1445" y="344"/>
                    </a:lnTo>
                    <a:lnTo>
                      <a:pt x="1425" y="408"/>
                    </a:lnTo>
                    <a:lnTo>
                      <a:pt x="1401" y="473"/>
                    </a:lnTo>
                    <a:lnTo>
                      <a:pt x="1375" y="536"/>
                    </a:lnTo>
                    <a:lnTo>
                      <a:pt x="1345" y="596"/>
                    </a:lnTo>
                    <a:lnTo>
                      <a:pt x="1312" y="656"/>
                    </a:lnTo>
                    <a:lnTo>
                      <a:pt x="1277" y="713"/>
                    </a:lnTo>
                    <a:lnTo>
                      <a:pt x="1237" y="769"/>
                    </a:lnTo>
                    <a:lnTo>
                      <a:pt x="1195" y="823"/>
                    </a:lnTo>
                    <a:lnTo>
                      <a:pt x="1151" y="875"/>
                    </a:lnTo>
                    <a:lnTo>
                      <a:pt x="1103" y="925"/>
                    </a:lnTo>
                    <a:lnTo>
                      <a:pt x="1055" y="973"/>
                    </a:lnTo>
                    <a:lnTo>
                      <a:pt x="1003" y="1018"/>
                    </a:lnTo>
                    <a:lnTo>
                      <a:pt x="948" y="1062"/>
                    </a:lnTo>
                    <a:lnTo>
                      <a:pt x="892" y="1103"/>
                    </a:lnTo>
                    <a:lnTo>
                      <a:pt x="833" y="1142"/>
                    </a:lnTo>
                    <a:lnTo>
                      <a:pt x="773" y="1178"/>
                    </a:lnTo>
                    <a:lnTo>
                      <a:pt x="711" y="1210"/>
                    </a:lnTo>
                    <a:lnTo>
                      <a:pt x="646" y="1241"/>
                    </a:lnTo>
                    <a:lnTo>
                      <a:pt x="581" y="1269"/>
                    </a:lnTo>
                    <a:lnTo>
                      <a:pt x="513" y="1293"/>
                    </a:lnTo>
                    <a:lnTo>
                      <a:pt x="442" y="1315"/>
                    </a:lnTo>
                    <a:lnTo>
                      <a:pt x="372" y="1334"/>
                    </a:lnTo>
                    <a:lnTo>
                      <a:pt x="300" y="1349"/>
                    </a:lnTo>
                    <a:lnTo>
                      <a:pt x="227" y="1361"/>
                    </a:lnTo>
                    <a:lnTo>
                      <a:pt x="153" y="1370"/>
                    </a:lnTo>
                    <a:lnTo>
                      <a:pt x="77" y="1375"/>
                    </a:lnTo>
                    <a:lnTo>
                      <a:pt x="0" y="1376"/>
                    </a:lnTo>
                    <a:lnTo>
                      <a:pt x="0" y="14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4" name="Freeform 68"/>
              <p:cNvSpPr>
                <a:spLocks noChangeAspect="1"/>
              </p:cNvSpPr>
              <p:nvPr/>
            </p:nvSpPr>
            <p:spPr bwMode="auto">
              <a:xfrm>
                <a:off x="2987" y="2104"/>
                <a:ext cx="163" cy="173"/>
              </a:xfrm>
              <a:custGeom>
                <a:avLst/>
                <a:gdLst>
                  <a:gd name="T0" fmla="*/ 0 w 1619"/>
                  <a:gd name="T1" fmla="*/ 0 h 1493"/>
                  <a:gd name="T2" fmla="*/ 0 w 1619"/>
                  <a:gd name="T3" fmla="*/ 0 h 1493"/>
                  <a:gd name="T4" fmla="*/ 0 w 1619"/>
                  <a:gd name="T5" fmla="*/ 0 h 1493"/>
                  <a:gd name="T6" fmla="*/ 0 w 1619"/>
                  <a:gd name="T7" fmla="*/ 0 h 1493"/>
                  <a:gd name="T8" fmla="*/ 0 w 1619"/>
                  <a:gd name="T9" fmla="*/ 0 h 1493"/>
                  <a:gd name="T10" fmla="*/ 0 w 1619"/>
                  <a:gd name="T11" fmla="*/ 0 h 1493"/>
                  <a:gd name="T12" fmla="*/ 0 w 1619"/>
                  <a:gd name="T13" fmla="*/ 0 h 1493"/>
                  <a:gd name="T14" fmla="*/ 0 w 1619"/>
                  <a:gd name="T15" fmla="*/ 0 h 1493"/>
                  <a:gd name="T16" fmla="*/ 0 w 1619"/>
                  <a:gd name="T17" fmla="*/ 0 h 1493"/>
                  <a:gd name="T18" fmla="*/ 0 w 1619"/>
                  <a:gd name="T19" fmla="*/ 0 h 1493"/>
                  <a:gd name="T20" fmla="*/ 0 w 1619"/>
                  <a:gd name="T21" fmla="*/ 0 h 1493"/>
                  <a:gd name="T22" fmla="*/ 0 w 1619"/>
                  <a:gd name="T23" fmla="*/ 0 h 1493"/>
                  <a:gd name="T24" fmla="*/ 0 w 1619"/>
                  <a:gd name="T25" fmla="*/ 0 h 1493"/>
                  <a:gd name="T26" fmla="*/ 0 w 1619"/>
                  <a:gd name="T27" fmla="*/ 0 h 1493"/>
                  <a:gd name="T28" fmla="*/ 0 w 1619"/>
                  <a:gd name="T29" fmla="*/ 0 h 1493"/>
                  <a:gd name="T30" fmla="*/ 0 w 1619"/>
                  <a:gd name="T31" fmla="*/ 0 h 1493"/>
                  <a:gd name="T32" fmla="*/ 0 w 1619"/>
                  <a:gd name="T33" fmla="*/ 0 h 1493"/>
                  <a:gd name="T34" fmla="*/ 0 w 1619"/>
                  <a:gd name="T35" fmla="*/ 0 h 1493"/>
                  <a:gd name="T36" fmla="*/ 0 w 1619"/>
                  <a:gd name="T37" fmla="*/ 0 h 1493"/>
                  <a:gd name="T38" fmla="*/ 0 w 1619"/>
                  <a:gd name="T39" fmla="*/ 0 h 1493"/>
                  <a:gd name="T40" fmla="*/ 0 w 1619"/>
                  <a:gd name="T41" fmla="*/ 0 h 1493"/>
                  <a:gd name="T42" fmla="*/ 0 w 1619"/>
                  <a:gd name="T43" fmla="*/ 0 h 1493"/>
                  <a:gd name="T44" fmla="*/ 0 w 1619"/>
                  <a:gd name="T45" fmla="*/ 0 h 1493"/>
                  <a:gd name="T46" fmla="*/ 0 w 1619"/>
                  <a:gd name="T47" fmla="*/ 0 h 1493"/>
                  <a:gd name="T48" fmla="*/ 0 w 1619"/>
                  <a:gd name="T49" fmla="*/ 0 h 1493"/>
                  <a:gd name="T50" fmla="*/ 0 w 1619"/>
                  <a:gd name="T51" fmla="*/ 0 h 1493"/>
                  <a:gd name="T52" fmla="*/ 0 w 1619"/>
                  <a:gd name="T53" fmla="*/ 0 h 1493"/>
                  <a:gd name="T54" fmla="*/ 0 w 1619"/>
                  <a:gd name="T55" fmla="*/ 0 h 1493"/>
                  <a:gd name="T56" fmla="*/ 0 w 1619"/>
                  <a:gd name="T57" fmla="*/ 0 h 1493"/>
                  <a:gd name="T58" fmla="*/ 0 w 1619"/>
                  <a:gd name="T59" fmla="*/ 0 h 1493"/>
                  <a:gd name="T60" fmla="*/ 0 w 1619"/>
                  <a:gd name="T61" fmla="*/ 0 h 1493"/>
                  <a:gd name="T62" fmla="*/ 0 w 1619"/>
                  <a:gd name="T63" fmla="*/ 0 h 1493"/>
                  <a:gd name="T64" fmla="*/ 0 w 1619"/>
                  <a:gd name="T65" fmla="*/ 0 h 1493"/>
                  <a:gd name="T66" fmla="*/ 0 w 1619"/>
                  <a:gd name="T67" fmla="*/ 0 h 149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19"/>
                  <a:gd name="T103" fmla="*/ 0 h 1493"/>
                  <a:gd name="T104" fmla="*/ 1619 w 1619"/>
                  <a:gd name="T105" fmla="*/ 1493 h 149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19" h="1493">
                    <a:moveTo>
                      <a:pt x="0" y="0"/>
                    </a:moveTo>
                    <a:lnTo>
                      <a:pt x="0" y="0"/>
                    </a:lnTo>
                    <a:lnTo>
                      <a:pt x="3" y="77"/>
                    </a:lnTo>
                    <a:lnTo>
                      <a:pt x="9" y="152"/>
                    </a:lnTo>
                    <a:lnTo>
                      <a:pt x="19" y="227"/>
                    </a:lnTo>
                    <a:lnTo>
                      <a:pt x="34" y="300"/>
                    </a:lnTo>
                    <a:lnTo>
                      <a:pt x="51" y="373"/>
                    </a:lnTo>
                    <a:lnTo>
                      <a:pt x="74" y="444"/>
                    </a:lnTo>
                    <a:lnTo>
                      <a:pt x="100" y="513"/>
                    </a:lnTo>
                    <a:lnTo>
                      <a:pt x="128" y="580"/>
                    </a:lnTo>
                    <a:lnTo>
                      <a:pt x="161" y="647"/>
                    </a:lnTo>
                    <a:lnTo>
                      <a:pt x="196" y="710"/>
                    </a:lnTo>
                    <a:lnTo>
                      <a:pt x="235" y="774"/>
                    </a:lnTo>
                    <a:lnTo>
                      <a:pt x="277" y="833"/>
                    </a:lnTo>
                    <a:lnTo>
                      <a:pt x="324" y="892"/>
                    </a:lnTo>
                    <a:lnTo>
                      <a:pt x="370" y="948"/>
                    </a:lnTo>
                    <a:lnTo>
                      <a:pt x="422" y="1003"/>
                    </a:lnTo>
                    <a:lnTo>
                      <a:pt x="475" y="1055"/>
                    </a:lnTo>
                    <a:lnTo>
                      <a:pt x="532" y="1104"/>
                    </a:lnTo>
                    <a:lnTo>
                      <a:pt x="591" y="1152"/>
                    </a:lnTo>
                    <a:lnTo>
                      <a:pt x="652" y="1195"/>
                    </a:lnTo>
                    <a:lnTo>
                      <a:pt x="715" y="1238"/>
                    </a:lnTo>
                    <a:lnTo>
                      <a:pt x="780" y="1276"/>
                    </a:lnTo>
                    <a:lnTo>
                      <a:pt x="849" y="1313"/>
                    </a:lnTo>
                    <a:lnTo>
                      <a:pt x="918" y="1345"/>
                    </a:lnTo>
                    <a:lnTo>
                      <a:pt x="991" y="1375"/>
                    </a:lnTo>
                    <a:lnTo>
                      <a:pt x="1063" y="1402"/>
                    </a:lnTo>
                    <a:lnTo>
                      <a:pt x="1138" y="1426"/>
                    </a:lnTo>
                    <a:lnTo>
                      <a:pt x="1215" y="1446"/>
                    </a:lnTo>
                    <a:lnTo>
                      <a:pt x="1294" y="1462"/>
                    </a:lnTo>
                    <a:lnTo>
                      <a:pt x="1373" y="1476"/>
                    </a:lnTo>
                    <a:lnTo>
                      <a:pt x="1455" y="1485"/>
                    </a:lnTo>
                    <a:lnTo>
                      <a:pt x="1535" y="1490"/>
                    </a:lnTo>
                    <a:lnTo>
                      <a:pt x="1619" y="1493"/>
                    </a:lnTo>
                    <a:lnTo>
                      <a:pt x="1619" y="1376"/>
                    </a:lnTo>
                    <a:lnTo>
                      <a:pt x="1542" y="1375"/>
                    </a:lnTo>
                    <a:lnTo>
                      <a:pt x="1466" y="1370"/>
                    </a:lnTo>
                    <a:lnTo>
                      <a:pt x="1391" y="1361"/>
                    </a:lnTo>
                    <a:lnTo>
                      <a:pt x="1319" y="1349"/>
                    </a:lnTo>
                    <a:lnTo>
                      <a:pt x="1246" y="1334"/>
                    </a:lnTo>
                    <a:lnTo>
                      <a:pt x="1176" y="1315"/>
                    </a:lnTo>
                    <a:lnTo>
                      <a:pt x="1106" y="1293"/>
                    </a:lnTo>
                    <a:lnTo>
                      <a:pt x="1038" y="1269"/>
                    </a:lnTo>
                    <a:lnTo>
                      <a:pt x="972" y="1241"/>
                    </a:lnTo>
                    <a:lnTo>
                      <a:pt x="908" y="1210"/>
                    </a:lnTo>
                    <a:lnTo>
                      <a:pt x="846" y="1178"/>
                    </a:lnTo>
                    <a:lnTo>
                      <a:pt x="786" y="1142"/>
                    </a:lnTo>
                    <a:lnTo>
                      <a:pt x="727" y="1103"/>
                    </a:lnTo>
                    <a:lnTo>
                      <a:pt x="670" y="1062"/>
                    </a:lnTo>
                    <a:lnTo>
                      <a:pt x="616" y="1018"/>
                    </a:lnTo>
                    <a:lnTo>
                      <a:pt x="564" y="973"/>
                    </a:lnTo>
                    <a:lnTo>
                      <a:pt x="515" y="925"/>
                    </a:lnTo>
                    <a:lnTo>
                      <a:pt x="468" y="875"/>
                    </a:lnTo>
                    <a:lnTo>
                      <a:pt x="423" y="823"/>
                    </a:lnTo>
                    <a:lnTo>
                      <a:pt x="381" y="769"/>
                    </a:lnTo>
                    <a:lnTo>
                      <a:pt x="342" y="713"/>
                    </a:lnTo>
                    <a:lnTo>
                      <a:pt x="307" y="656"/>
                    </a:lnTo>
                    <a:lnTo>
                      <a:pt x="274" y="596"/>
                    </a:lnTo>
                    <a:lnTo>
                      <a:pt x="243" y="536"/>
                    </a:lnTo>
                    <a:lnTo>
                      <a:pt x="217" y="473"/>
                    </a:lnTo>
                    <a:lnTo>
                      <a:pt x="194" y="408"/>
                    </a:lnTo>
                    <a:lnTo>
                      <a:pt x="173" y="344"/>
                    </a:lnTo>
                    <a:lnTo>
                      <a:pt x="156" y="277"/>
                    </a:lnTo>
                    <a:lnTo>
                      <a:pt x="144" y="210"/>
                    </a:lnTo>
                    <a:lnTo>
                      <a:pt x="134" y="141"/>
                    </a:lnTo>
                    <a:lnTo>
                      <a:pt x="128" y="71"/>
                    </a:lnTo>
                    <a:lnTo>
                      <a:pt x="1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5" name="Freeform 69"/>
              <p:cNvSpPr>
                <a:spLocks noChangeAspect="1"/>
              </p:cNvSpPr>
              <p:nvPr/>
            </p:nvSpPr>
            <p:spPr bwMode="auto">
              <a:xfrm>
                <a:off x="2987" y="1930"/>
                <a:ext cx="163" cy="174"/>
              </a:xfrm>
              <a:custGeom>
                <a:avLst/>
                <a:gdLst>
                  <a:gd name="T0" fmla="*/ 0 w 1619"/>
                  <a:gd name="T1" fmla="*/ 0 h 1493"/>
                  <a:gd name="T2" fmla="*/ 0 w 1619"/>
                  <a:gd name="T3" fmla="*/ 0 h 1493"/>
                  <a:gd name="T4" fmla="*/ 0 w 1619"/>
                  <a:gd name="T5" fmla="*/ 0 h 1493"/>
                  <a:gd name="T6" fmla="*/ 0 w 1619"/>
                  <a:gd name="T7" fmla="*/ 0 h 1493"/>
                  <a:gd name="T8" fmla="*/ 0 w 1619"/>
                  <a:gd name="T9" fmla="*/ 0 h 1493"/>
                  <a:gd name="T10" fmla="*/ 0 w 1619"/>
                  <a:gd name="T11" fmla="*/ 0 h 1493"/>
                  <a:gd name="T12" fmla="*/ 0 w 1619"/>
                  <a:gd name="T13" fmla="*/ 0 h 1493"/>
                  <a:gd name="T14" fmla="*/ 0 w 1619"/>
                  <a:gd name="T15" fmla="*/ 0 h 1493"/>
                  <a:gd name="T16" fmla="*/ 0 w 1619"/>
                  <a:gd name="T17" fmla="*/ 0 h 1493"/>
                  <a:gd name="T18" fmla="*/ 0 w 1619"/>
                  <a:gd name="T19" fmla="*/ 0 h 1493"/>
                  <a:gd name="T20" fmla="*/ 0 w 1619"/>
                  <a:gd name="T21" fmla="*/ 0 h 1493"/>
                  <a:gd name="T22" fmla="*/ 0 w 1619"/>
                  <a:gd name="T23" fmla="*/ 0 h 1493"/>
                  <a:gd name="T24" fmla="*/ 0 w 1619"/>
                  <a:gd name="T25" fmla="*/ 0 h 1493"/>
                  <a:gd name="T26" fmla="*/ 0 w 1619"/>
                  <a:gd name="T27" fmla="*/ 0 h 1493"/>
                  <a:gd name="T28" fmla="*/ 0 w 1619"/>
                  <a:gd name="T29" fmla="*/ 0 h 1493"/>
                  <a:gd name="T30" fmla="*/ 0 w 1619"/>
                  <a:gd name="T31" fmla="*/ 0 h 1493"/>
                  <a:gd name="T32" fmla="*/ 0 w 1619"/>
                  <a:gd name="T33" fmla="*/ 0 h 1493"/>
                  <a:gd name="T34" fmla="*/ 0 w 1619"/>
                  <a:gd name="T35" fmla="*/ 0 h 1493"/>
                  <a:gd name="T36" fmla="*/ 0 w 1619"/>
                  <a:gd name="T37" fmla="*/ 0 h 1493"/>
                  <a:gd name="T38" fmla="*/ 0 w 1619"/>
                  <a:gd name="T39" fmla="*/ 0 h 1493"/>
                  <a:gd name="T40" fmla="*/ 0 w 1619"/>
                  <a:gd name="T41" fmla="*/ 0 h 1493"/>
                  <a:gd name="T42" fmla="*/ 0 w 1619"/>
                  <a:gd name="T43" fmla="*/ 0 h 1493"/>
                  <a:gd name="T44" fmla="*/ 0 w 1619"/>
                  <a:gd name="T45" fmla="*/ 0 h 1493"/>
                  <a:gd name="T46" fmla="*/ 0 w 1619"/>
                  <a:gd name="T47" fmla="*/ 0 h 1493"/>
                  <a:gd name="T48" fmla="*/ 0 w 1619"/>
                  <a:gd name="T49" fmla="*/ 0 h 1493"/>
                  <a:gd name="T50" fmla="*/ 0 w 1619"/>
                  <a:gd name="T51" fmla="*/ 0 h 1493"/>
                  <a:gd name="T52" fmla="*/ 0 w 1619"/>
                  <a:gd name="T53" fmla="*/ 0 h 1493"/>
                  <a:gd name="T54" fmla="*/ 0 w 1619"/>
                  <a:gd name="T55" fmla="*/ 0 h 1493"/>
                  <a:gd name="T56" fmla="*/ 0 w 1619"/>
                  <a:gd name="T57" fmla="*/ 0 h 1493"/>
                  <a:gd name="T58" fmla="*/ 0 w 1619"/>
                  <a:gd name="T59" fmla="*/ 0 h 1493"/>
                  <a:gd name="T60" fmla="*/ 0 w 1619"/>
                  <a:gd name="T61" fmla="*/ 0 h 1493"/>
                  <a:gd name="T62" fmla="*/ 0 w 1619"/>
                  <a:gd name="T63" fmla="*/ 0 h 1493"/>
                  <a:gd name="T64" fmla="*/ 0 w 1619"/>
                  <a:gd name="T65" fmla="*/ 0 h 1493"/>
                  <a:gd name="T66" fmla="*/ 0 w 1619"/>
                  <a:gd name="T67" fmla="*/ 0 h 149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19"/>
                  <a:gd name="T103" fmla="*/ 0 h 1493"/>
                  <a:gd name="T104" fmla="*/ 1619 w 1619"/>
                  <a:gd name="T105" fmla="*/ 1493 h 149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19" h="1493">
                    <a:moveTo>
                      <a:pt x="1619" y="0"/>
                    </a:moveTo>
                    <a:lnTo>
                      <a:pt x="1619" y="0"/>
                    </a:lnTo>
                    <a:lnTo>
                      <a:pt x="1535" y="3"/>
                    </a:lnTo>
                    <a:lnTo>
                      <a:pt x="1455" y="8"/>
                    </a:lnTo>
                    <a:lnTo>
                      <a:pt x="1373" y="18"/>
                    </a:lnTo>
                    <a:lnTo>
                      <a:pt x="1294" y="31"/>
                    </a:lnTo>
                    <a:lnTo>
                      <a:pt x="1215" y="47"/>
                    </a:lnTo>
                    <a:lnTo>
                      <a:pt x="1138" y="68"/>
                    </a:lnTo>
                    <a:lnTo>
                      <a:pt x="1063" y="92"/>
                    </a:lnTo>
                    <a:lnTo>
                      <a:pt x="991" y="118"/>
                    </a:lnTo>
                    <a:lnTo>
                      <a:pt x="918" y="148"/>
                    </a:lnTo>
                    <a:lnTo>
                      <a:pt x="849" y="181"/>
                    </a:lnTo>
                    <a:lnTo>
                      <a:pt x="780" y="217"/>
                    </a:lnTo>
                    <a:lnTo>
                      <a:pt x="715" y="256"/>
                    </a:lnTo>
                    <a:lnTo>
                      <a:pt x="652" y="299"/>
                    </a:lnTo>
                    <a:lnTo>
                      <a:pt x="591" y="341"/>
                    </a:lnTo>
                    <a:lnTo>
                      <a:pt x="532" y="389"/>
                    </a:lnTo>
                    <a:lnTo>
                      <a:pt x="475" y="439"/>
                    </a:lnTo>
                    <a:lnTo>
                      <a:pt x="422" y="491"/>
                    </a:lnTo>
                    <a:lnTo>
                      <a:pt x="370" y="545"/>
                    </a:lnTo>
                    <a:lnTo>
                      <a:pt x="324" y="601"/>
                    </a:lnTo>
                    <a:lnTo>
                      <a:pt x="277" y="660"/>
                    </a:lnTo>
                    <a:lnTo>
                      <a:pt x="235" y="719"/>
                    </a:lnTo>
                    <a:lnTo>
                      <a:pt x="196" y="783"/>
                    </a:lnTo>
                    <a:lnTo>
                      <a:pt x="161" y="847"/>
                    </a:lnTo>
                    <a:lnTo>
                      <a:pt x="128" y="914"/>
                    </a:lnTo>
                    <a:lnTo>
                      <a:pt x="100" y="981"/>
                    </a:lnTo>
                    <a:lnTo>
                      <a:pt x="74" y="1049"/>
                    </a:lnTo>
                    <a:lnTo>
                      <a:pt x="51" y="1120"/>
                    </a:lnTo>
                    <a:lnTo>
                      <a:pt x="34" y="1194"/>
                    </a:lnTo>
                    <a:lnTo>
                      <a:pt x="19" y="1267"/>
                    </a:lnTo>
                    <a:lnTo>
                      <a:pt x="9" y="1342"/>
                    </a:lnTo>
                    <a:lnTo>
                      <a:pt x="3" y="1416"/>
                    </a:lnTo>
                    <a:lnTo>
                      <a:pt x="0" y="1493"/>
                    </a:lnTo>
                    <a:lnTo>
                      <a:pt x="127" y="1493"/>
                    </a:lnTo>
                    <a:lnTo>
                      <a:pt x="128" y="1422"/>
                    </a:lnTo>
                    <a:lnTo>
                      <a:pt x="134" y="1352"/>
                    </a:lnTo>
                    <a:lnTo>
                      <a:pt x="144" y="1283"/>
                    </a:lnTo>
                    <a:lnTo>
                      <a:pt x="156" y="1216"/>
                    </a:lnTo>
                    <a:lnTo>
                      <a:pt x="173" y="1150"/>
                    </a:lnTo>
                    <a:lnTo>
                      <a:pt x="194" y="1085"/>
                    </a:lnTo>
                    <a:lnTo>
                      <a:pt x="217" y="1020"/>
                    </a:lnTo>
                    <a:lnTo>
                      <a:pt x="243" y="958"/>
                    </a:lnTo>
                    <a:lnTo>
                      <a:pt x="274" y="897"/>
                    </a:lnTo>
                    <a:lnTo>
                      <a:pt x="307" y="837"/>
                    </a:lnTo>
                    <a:lnTo>
                      <a:pt x="342" y="780"/>
                    </a:lnTo>
                    <a:lnTo>
                      <a:pt x="381" y="725"/>
                    </a:lnTo>
                    <a:lnTo>
                      <a:pt x="423" y="670"/>
                    </a:lnTo>
                    <a:lnTo>
                      <a:pt x="468" y="618"/>
                    </a:lnTo>
                    <a:lnTo>
                      <a:pt x="515" y="568"/>
                    </a:lnTo>
                    <a:lnTo>
                      <a:pt x="564" y="520"/>
                    </a:lnTo>
                    <a:lnTo>
                      <a:pt x="616" y="475"/>
                    </a:lnTo>
                    <a:lnTo>
                      <a:pt x="670" y="431"/>
                    </a:lnTo>
                    <a:lnTo>
                      <a:pt x="727" y="391"/>
                    </a:lnTo>
                    <a:lnTo>
                      <a:pt x="786" y="352"/>
                    </a:lnTo>
                    <a:lnTo>
                      <a:pt x="846" y="315"/>
                    </a:lnTo>
                    <a:lnTo>
                      <a:pt x="908" y="283"/>
                    </a:lnTo>
                    <a:lnTo>
                      <a:pt x="972" y="253"/>
                    </a:lnTo>
                    <a:lnTo>
                      <a:pt x="1038" y="225"/>
                    </a:lnTo>
                    <a:lnTo>
                      <a:pt x="1106" y="200"/>
                    </a:lnTo>
                    <a:lnTo>
                      <a:pt x="1176" y="179"/>
                    </a:lnTo>
                    <a:lnTo>
                      <a:pt x="1246" y="160"/>
                    </a:lnTo>
                    <a:lnTo>
                      <a:pt x="1319" y="144"/>
                    </a:lnTo>
                    <a:lnTo>
                      <a:pt x="1391" y="133"/>
                    </a:lnTo>
                    <a:lnTo>
                      <a:pt x="1466" y="123"/>
                    </a:lnTo>
                    <a:lnTo>
                      <a:pt x="1542" y="118"/>
                    </a:lnTo>
                    <a:lnTo>
                      <a:pt x="1619" y="117"/>
                    </a:lnTo>
                    <a:lnTo>
                      <a:pt x="16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6" name="Freeform 70"/>
              <p:cNvSpPr>
                <a:spLocks noChangeAspect="1"/>
              </p:cNvSpPr>
              <p:nvPr/>
            </p:nvSpPr>
            <p:spPr bwMode="auto">
              <a:xfrm>
                <a:off x="2991" y="2138"/>
                <a:ext cx="46" cy="180"/>
              </a:xfrm>
              <a:custGeom>
                <a:avLst/>
                <a:gdLst>
                  <a:gd name="T0" fmla="*/ 0 w 469"/>
                  <a:gd name="T1" fmla="*/ 0 h 1543"/>
                  <a:gd name="T2" fmla="*/ 0 w 469"/>
                  <a:gd name="T3" fmla="*/ 0 h 1543"/>
                  <a:gd name="T4" fmla="*/ 0 w 469"/>
                  <a:gd name="T5" fmla="*/ 0 h 1543"/>
                  <a:gd name="T6" fmla="*/ 0 w 469"/>
                  <a:gd name="T7" fmla="*/ 0 h 1543"/>
                  <a:gd name="T8" fmla="*/ 0 w 469"/>
                  <a:gd name="T9" fmla="*/ 0 h 1543"/>
                  <a:gd name="T10" fmla="*/ 0 w 469"/>
                  <a:gd name="T11" fmla="*/ 0 h 154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9"/>
                  <a:gd name="T19" fmla="*/ 0 h 1543"/>
                  <a:gd name="T20" fmla="*/ 469 w 469"/>
                  <a:gd name="T21" fmla="*/ 1543 h 154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9" h="1543">
                    <a:moveTo>
                      <a:pt x="408" y="1532"/>
                    </a:moveTo>
                    <a:lnTo>
                      <a:pt x="469" y="1520"/>
                    </a:lnTo>
                    <a:lnTo>
                      <a:pt x="123" y="0"/>
                    </a:lnTo>
                    <a:lnTo>
                      <a:pt x="0" y="23"/>
                    </a:lnTo>
                    <a:lnTo>
                      <a:pt x="347" y="1543"/>
                    </a:lnTo>
                    <a:lnTo>
                      <a:pt x="408" y="15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7" name="Freeform 71"/>
              <p:cNvSpPr>
                <a:spLocks noChangeAspect="1"/>
              </p:cNvSpPr>
              <p:nvPr/>
            </p:nvSpPr>
            <p:spPr bwMode="auto">
              <a:xfrm>
                <a:off x="3116" y="2225"/>
                <a:ext cx="138" cy="142"/>
              </a:xfrm>
              <a:custGeom>
                <a:avLst/>
                <a:gdLst>
                  <a:gd name="T0" fmla="*/ 0 w 1369"/>
                  <a:gd name="T1" fmla="*/ 0 h 1218"/>
                  <a:gd name="T2" fmla="*/ 0 w 1369"/>
                  <a:gd name="T3" fmla="*/ 0 h 1218"/>
                  <a:gd name="T4" fmla="*/ 0 w 1369"/>
                  <a:gd name="T5" fmla="*/ 0 h 1218"/>
                  <a:gd name="T6" fmla="*/ 0 w 1369"/>
                  <a:gd name="T7" fmla="*/ 0 h 1218"/>
                  <a:gd name="T8" fmla="*/ 0 w 1369"/>
                  <a:gd name="T9" fmla="*/ 0 h 1218"/>
                  <a:gd name="T10" fmla="*/ 0 w 1369"/>
                  <a:gd name="T11" fmla="*/ 0 h 12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9"/>
                  <a:gd name="T19" fmla="*/ 0 h 1218"/>
                  <a:gd name="T20" fmla="*/ 1369 w 1369"/>
                  <a:gd name="T21" fmla="*/ 1218 h 12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9" h="1218">
                    <a:moveTo>
                      <a:pt x="43" y="1176"/>
                    </a:moveTo>
                    <a:lnTo>
                      <a:pt x="86" y="1218"/>
                    </a:lnTo>
                    <a:lnTo>
                      <a:pt x="1369" y="84"/>
                    </a:lnTo>
                    <a:lnTo>
                      <a:pt x="1283" y="0"/>
                    </a:lnTo>
                    <a:lnTo>
                      <a:pt x="0" y="1134"/>
                    </a:lnTo>
                    <a:lnTo>
                      <a:pt x="43" y="117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8" name="Freeform 72"/>
              <p:cNvSpPr>
                <a:spLocks noChangeAspect="1"/>
              </p:cNvSpPr>
              <p:nvPr/>
            </p:nvSpPr>
            <p:spPr bwMode="auto">
              <a:xfrm>
                <a:off x="3291" y="2052"/>
                <a:ext cx="101" cy="303"/>
              </a:xfrm>
              <a:custGeom>
                <a:avLst/>
                <a:gdLst>
                  <a:gd name="T0" fmla="*/ 0 w 1007"/>
                  <a:gd name="T1" fmla="*/ 0 h 2605"/>
                  <a:gd name="T2" fmla="*/ 0 w 1007"/>
                  <a:gd name="T3" fmla="*/ 0 h 2605"/>
                  <a:gd name="T4" fmla="*/ 0 w 1007"/>
                  <a:gd name="T5" fmla="*/ 0 h 2605"/>
                  <a:gd name="T6" fmla="*/ 0 w 1007"/>
                  <a:gd name="T7" fmla="*/ 0 h 2605"/>
                  <a:gd name="T8" fmla="*/ 0 w 1007"/>
                  <a:gd name="T9" fmla="*/ 0 h 2605"/>
                  <a:gd name="T10" fmla="*/ 0 w 1007"/>
                  <a:gd name="T11" fmla="*/ 0 h 260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07"/>
                  <a:gd name="T19" fmla="*/ 0 h 2605"/>
                  <a:gd name="T20" fmla="*/ 1007 w 1007"/>
                  <a:gd name="T21" fmla="*/ 2605 h 260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07" h="2605">
                    <a:moveTo>
                      <a:pt x="947" y="2587"/>
                    </a:moveTo>
                    <a:lnTo>
                      <a:pt x="1007" y="2569"/>
                    </a:lnTo>
                    <a:lnTo>
                      <a:pt x="120" y="0"/>
                    </a:lnTo>
                    <a:lnTo>
                      <a:pt x="0" y="35"/>
                    </a:lnTo>
                    <a:lnTo>
                      <a:pt x="887" y="2605"/>
                    </a:lnTo>
                    <a:lnTo>
                      <a:pt x="947" y="25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9" name="Freeform 73"/>
              <p:cNvSpPr>
                <a:spLocks noChangeAspect="1"/>
              </p:cNvSpPr>
              <p:nvPr/>
            </p:nvSpPr>
            <p:spPr bwMode="auto">
              <a:xfrm>
                <a:off x="3152" y="1931"/>
                <a:ext cx="264" cy="13"/>
              </a:xfrm>
              <a:custGeom>
                <a:avLst/>
                <a:gdLst>
                  <a:gd name="T0" fmla="*/ 0 w 2643"/>
                  <a:gd name="T1" fmla="*/ 0 h 121"/>
                  <a:gd name="T2" fmla="*/ 0 w 2643"/>
                  <a:gd name="T3" fmla="*/ 0 h 121"/>
                  <a:gd name="T4" fmla="*/ 0 w 2643"/>
                  <a:gd name="T5" fmla="*/ 0 h 121"/>
                  <a:gd name="T6" fmla="*/ 0 w 2643"/>
                  <a:gd name="T7" fmla="*/ 0 h 121"/>
                  <a:gd name="T8" fmla="*/ 0 w 2643"/>
                  <a:gd name="T9" fmla="*/ 0 h 121"/>
                  <a:gd name="T10" fmla="*/ 0 w 2643"/>
                  <a:gd name="T11" fmla="*/ 0 h 1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43"/>
                  <a:gd name="T19" fmla="*/ 0 h 121"/>
                  <a:gd name="T20" fmla="*/ 2643 w 2643"/>
                  <a:gd name="T21" fmla="*/ 121 h 1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43" h="121">
                    <a:moveTo>
                      <a:pt x="2643" y="59"/>
                    </a:moveTo>
                    <a:lnTo>
                      <a:pt x="2643" y="0"/>
                    </a:lnTo>
                    <a:lnTo>
                      <a:pt x="0" y="4"/>
                    </a:lnTo>
                    <a:lnTo>
                      <a:pt x="0" y="121"/>
                    </a:lnTo>
                    <a:lnTo>
                      <a:pt x="2643" y="117"/>
                    </a:lnTo>
                    <a:lnTo>
                      <a:pt x="2643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0" name="Freeform 74"/>
              <p:cNvSpPr>
                <a:spLocks noChangeAspect="1"/>
              </p:cNvSpPr>
              <p:nvPr/>
            </p:nvSpPr>
            <p:spPr bwMode="auto">
              <a:xfrm>
                <a:off x="3059" y="1951"/>
                <a:ext cx="145" cy="103"/>
              </a:xfrm>
              <a:custGeom>
                <a:avLst/>
                <a:gdLst>
                  <a:gd name="T0" fmla="*/ 0 w 1433"/>
                  <a:gd name="T1" fmla="*/ 0 h 897"/>
                  <a:gd name="T2" fmla="*/ 0 w 1433"/>
                  <a:gd name="T3" fmla="*/ 0 h 897"/>
                  <a:gd name="T4" fmla="*/ 0 w 1433"/>
                  <a:gd name="T5" fmla="*/ 0 h 897"/>
                  <a:gd name="T6" fmla="*/ 0 w 1433"/>
                  <a:gd name="T7" fmla="*/ 0 h 897"/>
                  <a:gd name="T8" fmla="*/ 0 w 1433"/>
                  <a:gd name="T9" fmla="*/ 0 h 897"/>
                  <a:gd name="T10" fmla="*/ 0 w 1433"/>
                  <a:gd name="T11" fmla="*/ 0 h 897"/>
                  <a:gd name="T12" fmla="*/ 0 w 1433"/>
                  <a:gd name="T13" fmla="*/ 0 h 897"/>
                  <a:gd name="T14" fmla="*/ 0 w 1433"/>
                  <a:gd name="T15" fmla="*/ 0 h 897"/>
                  <a:gd name="T16" fmla="*/ 0 w 1433"/>
                  <a:gd name="T17" fmla="*/ 0 h 897"/>
                  <a:gd name="T18" fmla="*/ 0 w 1433"/>
                  <a:gd name="T19" fmla="*/ 0 h 897"/>
                  <a:gd name="T20" fmla="*/ 0 w 1433"/>
                  <a:gd name="T21" fmla="*/ 0 h 897"/>
                  <a:gd name="T22" fmla="*/ 0 w 1433"/>
                  <a:gd name="T23" fmla="*/ 0 h 897"/>
                  <a:gd name="T24" fmla="*/ 0 w 1433"/>
                  <a:gd name="T25" fmla="*/ 0 h 897"/>
                  <a:gd name="T26" fmla="*/ 0 w 1433"/>
                  <a:gd name="T27" fmla="*/ 0 h 897"/>
                  <a:gd name="T28" fmla="*/ 0 w 1433"/>
                  <a:gd name="T29" fmla="*/ 0 h 897"/>
                  <a:gd name="T30" fmla="*/ 0 w 1433"/>
                  <a:gd name="T31" fmla="*/ 0 h 897"/>
                  <a:gd name="T32" fmla="*/ 0 w 1433"/>
                  <a:gd name="T33" fmla="*/ 0 h 897"/>
                  <a:gd name="T34" fmla="*/ 0 w 1433"/>
                  <a:gd name="T35" fmla="*/ 0 h 897"/>
                  <a:gd name="T36" fmla="*/ 0 w 1433"/>
                  <a:gd name="T37" fmla="*/ 0 h 897"/>
                  <a:gd name="T38" fmla="*/ 0 w 1433"/>
                  <a:gd name="T39" fmla="*/ 0 h 897"/>
                  <a:gd name="T40" fmla="*/ 0 w 1433"/>
                  <a:gd name="T41" fmla="*/ 0 h 897"/>
                  <a:gd name="T42" fmla="*/ 0 w 1433"/>
                  <a:gd name="T43" fmla="*/ 0 h 897"/>
                  <a:gd name="T44" fmla="*/ 0 w 1433"/>
                  <a:gd name="T45" fmla="*/ 0 h 897"/>
                  <a:gd name="T46" fmla="*/ 0 w 1433"/>
                  <a:gd name="T47" fmla="*/ 0 h 897"/>
                  <a:gd name="T48" fmla="*/ 0 w 1433"/>
                  <a:gd name="T49" fmla="*/ 0 h 897"/>
                  <a:gd name="T50" fmla="*/ 0 w 1433"/>
                  <a:gd name="T51" fmla="*/ 0 h 897"/>
                  <a:gd name="T52" fmla="*/ 0 w 1433"/>
                  <a:gd name="T53" fmla="*/ 0 h 897"/>
                  <a:gd name="T54" fmla="*/ 0 w 1433"/>
                  <a:gd name="T55" fmla="*/ 0 h 897"/>
                  <a:gd name="T56" fmla="*/ 0 w 1433"/>
                  <a:gd name="T57" fmla="*/ 0 h 897"/>
                  <a:gd name="T58" fmla="*/ 0 w 1433"/>
                  <a:gd name="T59" fmla="*/ 0 h 897"/>
                  <a:gd name="T60" fmla="*/ 0 w 1433"/>
                  <a:gd name="T61" fmla="*/ 0 h 897"/>
                  <a:gd name="T62" fmla="*/ 0 w 1433"/>
                  <a:gd name="T63" fmla="*/ 0 h 897"/>
                  <a:gd name="T64" fmla="*/ 0 w 1433"/>
                  <a:gd name="T65" fmla="*/ 0 h 897"/>
                  <a:gd name="T66" fmla="*/ 0 w 1433"/>
                  <a:gd name="T67" fmla="*/ 0 h 89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433"/>
                  <a:gd name="T103" fmla="*/ 0 h 897"/>
                  <a:gd name="T104" fmla="*/ 1433 w 1433"/>
                  <a:gd name="T105" fmla="*/ 897 h 89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433" h="897">
                    <a:moveTo>
                      <a:pt x="1426" y="0"/>
                    </a:moveTo>
                    <a:lnTo>
                      <a:pt x="1426" y="0"/>
                    </a:lnTo>
                    <a:lnTo>
                      <a:pt x="1371" y="6"/>
                    </a:lnTo>
                    <a:lnTo>
                      <a:pt x="1316" y="14"/>
                    </a:lnTo>
                    <a:lnTo>
                      <a:pt x="1261" y="23"/>
                    </a:lnTo>
                    <a:lnTo>
                      <a:pt x="1206" y="33"/>
                    </a:lnTo>
                    <a:lnTo>
                      <a:pt x="1151" y="46"/>
                    </a:lnTo>
                    <a:lnTo>
                      <a:pt x="1098" y="60"/>
                    </a:lnTo>
                    <a:lnTo>
                      <a:pt x="1045" y="74"/>
                    </a:lnTo>
                    <a:lnTo>
                      <a:pt x="992" y="92"/>
                    </a:lnTo>
                    <a:lnTo>
                      <a:pt x="941" y="110"/>
                    </a:lnTo>
                    <a:lnTo>
                      <a:pt x="889" y="129"/>
                    </a:lnTo>
                    <a:lnTo>
                      <a:pt x="838" y="150"/>
                    </a:lnTo>
                    <a:lnTo>
                      <a:pt x="789" y="172"/>
                    </a:lnTo>
                    <a:lnTo>
                      <a:pt x="739" y="195"/>
                    </a:lnTo>
                    <a:lnTo>
                      <a:pt x="691" y="221"/>
                    </a:lnTo>
                    <a:lnTo>
                      <a:pt x="643" y="247"/>
                    </a:lnTo>
                    <a:lnTo>
                      <a:pt x="598" y="275"/>
                    </a:lnTo>
                    <a:lnTo>
                      <a:pt x="551" y="303"/>
                    </a:lnTo>
                    <a:lnTo>
                      <a:pt x="506" y="334"/>
                    </a:lnTo>
                    <a:lnTo>
                      <a:pt x="463" y="364"/>
                    </a:lnTo>
                    <a:lnTo>
                      <a:pt x="420" y="397"/>
                    </a:lnTo>
                    <a:lnTo>
                      <a:pt x="378" y="430"/>
                    </a:lnTo>
                    <a:lnTo>
                      <a:pt x="339" y="466"/>
                    </a:lnTo>
                    <a:lnTo>
                      <a:pt x="298" y="500"/>
                    </a:lnTo>
                    <a:lnTo>
                      <a:pt x="259" y="538"/>
                    </a:lnTo>
                    <a:lnTo>
                      <a:pt x="223" y="576"/>
                    </a:lnTo>
                    <a:lnTo>
                      <a:pt x="187" y="614"/>
                    </a:lnTo>
                    <a:lnTo>
                      <a:pt x="153" y="655"/>
                    </a:lnTo>
                    <a:lnTo>
                      <a:pt x="119" y="697"/>
                    </a:lnTo>
                    <a:lnTo>
                      <a:pt x="88" y="737"/>
                    </a:lnTo>
                    <a:lnTo>
                      <a:pt x="57" y="781"/>
                    </a:lnTo>
                    <a:lnTo>
                      <a:pt x="28" y="825"/>
                    </a:lnTo>
                    <a:lnTo>
                      <a:pt x="0" y="870"/>
                    </a:lnTo>
                    <a:lnTo>
                      <a:pt x="57" y="897"/>
                    </a:lnTo>
                    <a:lnTo>
                      <a:pt x="83" y="854"/>
                    </a:lnTo>
                    <a:lnTo>
                      <a:pt x="111" y="812"/>
                    </a:lnTo>
                    <a:lnTo>
                      <a:pt x="141" y="771"/>
                    </a:lnTo>
                    <a:lnTo>
                      <a:pt x="171" y="730"/>
                    </a:lnTo>
                    <a:lnTo>
                      <a:pt x="203" y="690"/>
                    </a:lnTo>
                    <a:lnTo>
                      <a:pt x="237" y="652"/>
                    </a:lnTo>
                    <a:lnTo>
                      <a:pt x="271" y="614"/>
                    </a:lnTo>
                    <a:lnTo>
                      <a:pt x="307" y="578"/>
                    </a:lnTo>
                    <a:lnTo>
                      <a:pt x="343" y="542"/>
                    </a:lnTo>
                    <a:lnTo>
                      <a:pt x="382" y="508"/>
                    </a:lnTo>
                    <a:lnTo>
                      <a:pt x="421" y="474"/>
                    </a:lnTo>
                    <a:lnTo>
                      <a:pt x="461" y="441"/>
                    </a:lnTo>
                    <a:lnTo>
                      <a:pt x="502" y="410"/>
                    </a:lnTo>
                    <a:lnTo>
                      <a:pt x="545" y="380"/>
                    </a:lnTo>
                    <a:lnTo>
                      <a:pt x="588" y="351"/>
                    </a:lnTo>
                    <a:lnTo>
                      <a:pt x="632" y="323"/>
                    </a:lnTo>
                    <a:lnTo>
                      <a:pt x="677" y="297"/>
                    </a:lnTo>
                    <a:lnTo>
                      <a:pt x="722" y="272"/>
                    </a:lnTo>
                    <a:lnTo>
                      <a:pt x="769" y="248"/>
                    </a:lnTo>
                    <a:lnTo>
                      <a:pt x="816" y="225"/>
                    </a:lnTo>
                    <a:lnTo>
                      <a:pt x="865" y="203"/>
                    </a:lnTo>
                    <a:lnTo>
                      <a:pt x="914" y="183"/>
                    </a:lnTo>
                    <a:lnTo>
                      <a:pt x="963" y="164"/>
                    </a:lnTo>
                    <a:lnTo>
                      <a:pt x="1014" y="146"/>
                    </a:lnTo>
                    <a:lnTo>
                      <a:pt x="1065" y="131"/>
                    </a:lnTo>
                    <a:lnTo>
                      <a:pt x="1116" y="116"/>
                    </a:lnTo>
                    <a:lnTo>
                      <a:pt x="1167" y="102"/>
                    </a:lnTo>
                    <a:lnTo>
                      <a:pt x="1219" y="90"/>
                    </a:lnTo>
                    <a:lnTo>
                      <a:pt x="1273" y="79"/>
                    </a:lnTo>
                    <a:lnTo>
                      <a:pt x="1325" y="72"/>
                    </a:lnTo>
                    <a:lnTo>
                      <a:pt x="1380" y="65"/>
                    </a:lnTo>
                    <a:lnTo>
                      <a:pt x="1433" y="59"/>
                    </a:lnTo>
                    <a:lnTo>
                      <a:pt x="14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1" name="Freeform 75"/>
              <p:cNvSpPr>
                <a:spLocks noChangeAspect="1"/>
              </p:cNvSpPr>
              <p:nvPr/>
            </p:nvSpPr>
            <p:spPr bwMode="auto">
              <a:xfrm>
                <a:off x="3202" y="1949"/>
                <a:ext cx="200" cy="176"/>
              </a:xfrm>
              <a:custGeom>
                <a:avLst/>
                <a:gdLst>
                  <a:gd name="T0" fmla="*/ 0 w 1992"/>
                  <a:gd name="T1" fmla="*/ 0 h 1522"/>
                  <a:gd name="T2" fmla="*/ 0 w 1992"/>
                  <a:gd name="T3" fmla="*/ 0 h 1522"/>
                  <a:gd name="T4" fmla="*/ 0 w 1992"/>
                  <a:gd name="T5" fmla="*/ 0 h 1522"/>
                  <a:gd name="T6" fmla="*/ 0 w 1992"/>
                  <a:gd name="T7" fmla="*/ 0 h 1522"/>
                  <a:gd name="T8" fmla="*/ 0 w 1992"/>
                  <a:gd name="T9" fmla="*/ 0 h 1522"/>
                  <a:gd name="T10" fmla="*/ 0 w 1992"/>
                  <a:gd name="T11" fmla="*/ 0 h 1522"/>
                  <a:gd name="T12" fmla="*/ 0 w 1992"/>
                  <a:gd name="T13" fmla="*/ 0 h 1522"/>
                  <a:gd name="T14" fmla="*/ 0 w 1992"/>
                  <a:gd name="T15" fmla="*/ 0 h 1522"/>
                  <a:gd name="T16" fmla="*/ 0 w 1992"/>
                  <a:gd name="T17" fmla="*/ 0 h 1522"/>
                  <a:gd name="T18" fmla="*/ 0 w 1992"/>
                  <a:gd name="T19" fmla="*/ 0 h 1522"/>
                  <a:gd name="T20" fmla="*/ 0 w 1992"/>
                  <a:gd name="T21" fmla="*/ 0 h 1522"/>
                  <a:gd name="T22" fmla="*/ 0 w 1992"/>
                  <a:gd name="T23" fmla="*/ 0 h 1522"/>
                  <a:gd name="T24" fmla="*/ 0 w 1992"/>
                  <a:gd name="T25" fmla="*/ 0 h 1522"/>
                  <a:gd name="T26" fmla="*/ 0 w 1992"/>
                  <a:gd name="T27" fmla="*/ 0 h 1522"/>
                  <a:gd name="T28" fmla="*/ 0 w 1992"/>
                  <a:gd name="T29" fmla="*/ 0 h 1522"/>
                  <a:gd name="T30" fmla="*/ 0 w 1992"/>
                  <a:gd name="T31" fmla="*/ 0 h 1522"/>
                  <a:gd name="T32" fmla="*/ 0 w 1992"/>
                  <a:gd name="T33" fmla="*/ 0 h 1522"/>
                  <a:gd name="T34" fmla="*/ 0 w 1992"/>
                  <a:gd name="T35" fmla="*/ 0 h 1522"/>
                  <a:gd name="T36" fmla="*/ 0 w 1992"/>
                  <a:gd name="T37" fmla="*/ 0 h 1522"/>
                  <a:gd name="T38" fmla="*/ 0 w 1992"/>
                  <a:gd name="T39" fmla="*/ 0 h 1522"/>
                  <a:gd name="T40" fmla="*/ 0 w 1992"/>
                  <a:gd name="T41" fmla="*/ 0 h 1522"/>
                  <a:gd name="T42" fmla="*/ 0 w 1992"/>
                  <a:gd name="T43" fmla="*/ 0 h 1522"/>
                  <a:gd name="T44" fmla="*/ 0 w 1992"/>
                  <a:gd name="T45" fmla="*/ 0 h 1522"/>
                  <a:gd name="T46" fmla="*/ 0 w 1992"/>
                  <a:gd name="T47" fmla="*/ 0 h 1522"/>
                  <a:gd name="T48" fmla="*/ 0 w 1992"/>
                  <a:gd name="T49" fmla="*/ 0 h 1522"/>
                  <a:gd name="T50" fmla="*/ 0 w 1992"/>
                  <a:gd name="T51" fmla="*/ 0 h 1522"/>
                  <a:gd name="T52" fmla="*/ 0 w 1992"/>
                  <a:gd name="T53" fmla="*/ 0 h 1522"/>
                  <a:gd name="T54" fmla="*/ 0 w 1992"/>
                  <a:gd name="T55" fmla="*/ 0 h 1522"/>
                  <a:gd name="T56" fmla="*/ 0 w 1992"/>
                  <a:gd name="T57" fmla="*/ 0 h 1522"/>
                  <a:gd name="T58" fmla="*/ 0 w 1992"/>
                  <a:gd name="T59" fmla="*/ 0 h 1522"/>
                  <a:gd name="T60" fmla="*/ 0 w 1992"/>
                  <a:gd name="T61" fmla="*/ 0 h 1522"/>
                  <a:gd name="T62" fmla="*/ 0 w 1992"/>
                  <a:gd name="T63" fmla="*/ 0 h 1522"/>
                  <a:gd name="T64" fmla="*/ 0 w 1992"/>
                  <a:gd name="T65" fmla="*/ 0 h 1522"/>
                  <a:gd name="T66" fmla="*/ 0 w 1992"/>
                  <a:gd name="T67" fmla="*/ 0 h 152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992"/>
                  <a:gd name="T103" fmla="*/ 0 h 1522"/>
                  <a:gd name="T104" fmla="*/ 1992 w 1992"/>
                  <a:gd name="T105" fmla="*/ 1522 h 152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992" h="1522">
                    <a:moveTo>
                      <a:pt x="1992" y="1516"/>
                    </a:moveTo>
                    <a:lnTo>
                      <a:pt x="1992" y="1516"/>
                    </a:lnTo>
                    <a:lnTo>
                      <a:pt x="1980" y="1430"/>
                    </a:lnTo>
                    <a:lnTo>
                      <a:pt x="1963" y="1346"/>
                    </a:lnTo>
                    <a:lnTo>
                      <a:pt x="1943" y="1264"/>
                    </a:lnTo>
                    <a:lnTo>
                      <a:pt x="1919" y="1184"/>
                    </a:lnTo>
                    <a:lnTo>
                      <a:pt x="1890" y="1103"/>
                    </a:lnTo>
                    <a:lnTo>
                      <a:pt x="1857" y="1027"/>
                    </a:lnTo>
                    <a:lnTo>
                      <a:pt x="1820" y="952"/>
                    </a:lnTo>
                    <a:lnTo>
                      <a:pt x="1780" y="880"/>
                    </a:lnTo>
                    <a:lnTo>
                      <a:pt x="1735" y="808"/>
                    </a:lnTo>
                    <a:lnTo>
                      <a:pt x="1687" y="740"/>
                    </a:lnTo>
                    <a:lnTo>
                      <a:pt x="1635" y="673"/>
                    </a:lnTo>
                    <a:lnTo>
                      <a:pt x="1582" y="611"/>
                    </a:lnTo>
                    <a:lnTo>
                      <a:pt x="1524" y="549"/>
                    </a:lnTo>
                    <a:lnTo>
                      <a:pt x="1463" y="491"/>
                    </a:lnTo>
                    <a:lnTo>
                      <a:pt x="1400" y="435"/>
                    </a:lnTo>
                    <a:lnTo>
                      <a:pt x="1334" y="382"/>
                    </a:lnTo>
                    <a:lnTo>
                      <a:pt x="1265" y="334"/>
                    </a:lnTo>
                    <a:lnTo>
                      <a:pt x="1194" y="287"/>
                    </a:lnTo>
                    <a:lnTo>
                      <a:pt x="1119" y="243"/>
                    </a:lnTo>
                    <a:lnTo>
                      <a:pt x="1043" y="202"/>
                    </a:lnTo>
                    <a:lnTo>
                      <a:pt x="965" y="166"/>
                    </a:lnTo>
                    <a:lnTo>
                      <a:pt x="886" y="131"/>
                    </a:lnTo>
                    <a:lnTo>
                      <a:pt x="802" y="102"/>
                    </a:lnTo>
                    <a:lnTo>
                      <a:pt x="719" y="76"/>
                    </a:lnTo>
                    <a:lnTo>
                      <a:pt x="634" y="53"/>
                    </a:lnTo>
                    <a:lnTo>
                      <a:pt x="546" y="35"/>
                    </a:lnTo>
                    <a:lnTo>
                      <a:pt x="458" y="20"/>
                    </a:lnTo>
                    <a:lnTo>
                      <a:pt x="370" y="8"/>
                    </a:lnTo>
                    <a:lnTo>
                      <a:pt x="278" y="2"/>
                    </a:lnTo>
                    <a:lnTo>
                      <a:pt x="186" y="0"/>
                    </a:lnTo>
                    <a:lnTo>
                      <a:pt x="94" y="1"/>
                    </a:lnTo>
                    <a:lnTo>
                      <a:pt x="0" y="7"/>
                    </a:lnTo>
                    <a:lnTo>
                      <a:pt x="7" y="66"/>
                    </a:lnTo>
                    <a:lnTo>
                      <a:pt x="97" y="59"/>
                    </a:lnTo>
                    <a:lnTo>
                      <a:pt x="186" y="58"/>
                    </a:lnTo>
                    <a:lnTo>
                      <a:pt x="276" y="60"/>
                    </a:lnTo>
                    <a:lnTo>
                      <a:pt x="363" y="67"/>
                    </a:lnTo>
                    <a:lnTo>
                      <a:pt x="449" y="78"/>
                    </a:lnTo>
                    <a:lnTo>
                      <a:pt x="535" y="92"/>
                    </a:lnTo>
                    <a:lnTo>
                      <a:pt x="619" y="109"/>
                    </a:lnTo>
                    <a:lnTo>
                      <a:pt x="701" y="132"/>
                    </a:lnTo>
                    <a:lnTo>
                      <a:pt x="782" y="156"/>
                    </a:lnTo>
                    <a:lnTo>
                      <a:pt x="861" y="186"/>
                    </a:lnTo>
                    <a:lnTo>
                      <a:pt x="938" y="218"/>
                    </a:lnTo>
                    <a:lnTo>
                      <a:pt x="1014" y="255"/>
                    </a:lnTo>
                    <a:lnTo>
                      <a:pt x="1087" y="293"/>
                    </a:lnTo>
                    <a:lnTo>
                      <a:pt x="1157" y="335"/>
                    </a:lnTo>
                    <a:lnTo>
                      <a:pt x="1226" y="380"/>
                    </a:lnTo>
                    <a:lnTo>
                      <a:pt x="1293" y="428"/>
                    </a:lnTo>
                    <a:lnTo>
                      <a:pt x="1357" y="479"/>
                    </a:lnTo>
                    <a:lnTo>
                      <a:pt x="1418" y="532"/>
                    </a:lnTo>
                    <a:lnTo>
                      <a:pt x="1477" y="589"/>
                    </a:lnTo>
                    <a:lnTo>
                      <a:pt x="1532" y="648"/>
                    </a:lnTo>
                    <a:lnTo>
                      <a:pt x="1585" y="709"/>
                    </a:lnTo>
                    <a:lnTo>
                      <a:pt x="1635" y="774"/>
                    </a:lnTo>
                    <a:lnTo>
                      <a:pt x="1680" y="839"/>
                    </a:lnTo>
                    <a:lnTo>
                      <a:pt x="1723" y="907"/>
                    </a:lnTo>
                    <a:lnTo>
                      <a:pt x="1763" y="977"/>
                    </a:lnTo>
                    <a:lnTo>
                      <a:pt x="1798" y="1050"/>
                    </a:lnTo>
                    <a:lnTo>
                      <a:pt x="1831" y="1124"/>
                    </a:lnTo>
                    <a:lnTo>
                      <a:pt x="1858" y="1201"/>
                    </a:lnTo>
                    <a:lnTo>
                      <a:pt x="1882" y="1279"/>
                    </a:lnTo>
                    <a:lnTo>
                      <a:pt x="1902" y="1358"/>
                    </a:lnTo>
                    <a:lnTo>
                      <a:pt x="1917" y="1439"/>
                    </a:lnTo>
                    <a:lnTo>
                      <a:pt x="1928" y="1522"/>
                    </a:lnTo>
                    <a:lnTo>
                      <a:pt x="1992" y="15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2" name="Freeform 76"/>
              <p:cNvSpPr>
                <a:spLocks noChangeAspect="1"/>
              </p:cNvSpPr>
              <p:nvPr/>
            </p:nvSpPr>
            <p:spPr bwMode="auto">
              <a:xfrm>
                <a:off x="3237" y="2125"/>
                <a:ext cx="167" cy="215"/>
              </a:xfrm>
              <a:custGeom>
                <a:avLst/>
                <a:gdLst>
                  <a:gd name="T0" fmla="*/ 0 w 1653"/>
                  <a:gd name="T1" fmla="*/ 0 h 1840"/>
                  <a:gd name="T2" fmla="*/ 0 w 1653"/>
                  <a:gd name="T3" fmla="*/ 0 h 1840"/>
                  <a:gd name="T4" fmla="*/ 0 w 1653"/>
                  <a:gd name="T5" fmla="*/ 0 h 1840"/>
                  <a:gd name="T6" fmla="*/ 0 w 1653"/>
                  <a:gd name="T7" fmla="*/ 0 h 1840"/>
                  <a:gd name="T8" fmla="*/ 0 w 1653"/>
                  <a:gd name="T9" fmla="*/ 0 h 1840"/>
                  <a:gd name="T10" fmla="*/ 0 w 1653"/>
                  <a:gd name="T11" fmla="*/ 0 h 1840"/>
                  <a:gd name="T12" fmla="*/ 0 w 1653"/>
                  <a:gd name="T13" fmla="*/ 0 h 1840"/>
                  <a:gd name="T14" fmla="*/ 0 w 1653"/>
                  <a:gd name="T15" fmla="*/ 0 h 1840"/>
                  <a:gd name="T16" fmla="*/ 0 w 1653"/>
                  <a:gd name="T17" fmla="*/ 0 h 1840"/>
                  <a:gd name="T18" fmla="*/ 0 w 1653"/>
                  <a:gd name="T19" fmla="*/ 0 h 1840"/>
                  <a:gd name="T20" fmla="*/ 0 w 1653"/>
                  <a:gd name="T21" fmla="*/ 0 h 1840"/>
                  <a:gd name="T22" fmla="*/ 0 w 1653"/>
                  <a:gd name="T23" fmla="*/ 0 h 1840"/>
                  <a:gd name="T24" fmla="*/ 0 w 1653"/>
                  <a:gd name="T25" fmla="*/ 0 h 1840"/>
                  <a:gd name="T26" fmla="*/ 0 w 1653"/>
                  <a:gd name="T27" fmla="*/ 0 h 1840"/>
                  <a:gd name="T28" fmla="*/ 0 w 1653"/>
                  <a:gd name="T29" fmla="*/ 0 h 1840"/>
                  <a:gd name="T30" fmla="*/ 0 w 1653"/>
                  <a:gd name="T31" fmla="*/ 0 h 1840"/>
                  <a:gd name="T32" fmla="*/ 0 w 1653"/>
                  <a:gd name="T33" fmla="*/ 0 h 1840"/>
                  <a:gd name="T34" fmla="*/ 0 w 1653"/>
                  <a:gd name="T35" fmla="*/ 0 h 1840"/>
                  <a:gd name="T36" fmla="*/ 0 w 1653"/>
                  <a:gd name="T37" fmla="*/ 0 h 1840"/>
                  <a:gd name="T38" fmla="*/ 0 w 1653"/>
                  <a:gd name="T39" fmla="*/ 0 h 1840"/>
                  <a:gd name="T40" fmla="*/ 0 w 1653"/>
                  <a:gd name="T41" fmla="*/ 0 h 1840"/>
                  <a:gd name="T42" fmla="*/ 0 w 1653"/>
                  <a:gd name="T43" fmla="*/ 0 h 1840"/>
                  <a:gd name="T44" fmla="*/ 0 w 1653"/>
                  <a:gd name="T45" fmla="*/ 0 h 1840"/>
                  <a:gd name="T46" fmla="*/ 0 w 1653"/>
                  <a:gd name="T47" fmla="*/ 0 h 1840"/>
                  <a:gd name="T48" fmla="*/ 0 w 1653"/>
                  <a:gd name="T49" fmla="*/ 0 h 1840"/>
                  <a:gd name="T50" fmla="*/ 0 w 1653"/>
                  <a:gd name="T51" fmla="*/ 0 h 1840"/>
                  <a:gd name="T52" fmla="*/ 0 w 1653"/>
                  <a:gd name="T53" fmla="*/ 0 h 1840"/>
                  <a:gd name="T54" fmla="*/ 0 w 1653"/>
                  <a:gd name="T55" fmla="*/ 0 h 1840"/>
                  <a:gd name="T56" fmla="*/ 0 w 1653"/>
                  <a:gd name="T57" fmla="*/ 0 h 1840"/>
                  <a:gd name="T58" fmla="*/ 0 w 1653"/>
                  <a:gd name="T59" fmla="*/ 0 h 1840"/>
                  <a:gd name="T60" fmla="*/ 0 w 1653"/>
                  <a:gd name="T61" fmla="*/ 0 h 1840"/>
                  <a:gd name="T62" fmla="*/ 0 w 1653"/>
                  <a:gd name="T63" fmla="*/ 0 h 1840"/>
                  <a:gd name="T64" fmla="*/ 0 w 1653"/>
                  <a:gd name="T65" fmla="*/ 0 h 1840"/>
                  <a:gd name="T66" fmla="*/ 0 w 1653"/>
                  <a:gd name="T67" fmla="*/ 0 h 18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53"/>
                  <a:gd name="T103" fmla="*/ 0 h 1840"/>
                  <a:gd name="T104" fmla="*/ 1653 w 1653"/>
                  <a:gd name="T105" fmla="*/ 1840 h 18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53" h="1840">
                    <a:moveTo>
                      <a:pt x="7" y="1840"/>
                    </a:moveTo>
                    <a:lnTo>
                      <a:pt x="7" y="1840"/>
                    </a:lnTo>
                    <a:lnTo>
                      <a:pt x="100" y="1829"/>
                    </a:lnTo>
                    <a:lnTo>
                      <a:pt x="191" y="1814"/>
                    </a:lnTo>
                    <a:lnTo>
                      <a:pt x="281" y="1795"/>
                    </a:lnTo>
                    <a:lnTo>
                      <a:pt x="368" y="1773"/>
                    </a:lnTo>
                    <a:lnTo>
                      <a:pt x="454" y="1746"/>
                    </a:lnTo>
                    <a:lnTo>
                      <a:pt x="538" y="1716"/>
                    </a:lnTo>
                    <a:lnTo>
                      <a:pt x="618" y="1681"/>
                    </a:lnTo>
                    <a:lnTo>
                      <a:pt x="697" y="1645"/>
                    </a:lnTo>
                    <a:lnTo>
                      <a:pt x="775" y="1604"/>
                    </a:lnTo>
                    <a:lnTo>
                      <a:pt x="849" y="1559"/>
                    </a:lnTo>
                    <a:lnTo>
                      <a:pt x="921" y="1512"/>
                    </a:lnTo>
                    <a:lnTo>
                      <a:pt x="989" y="1461"/>
                    </a:lnTo>
                    <a:lnTo>
                      <a:pt x="1056" y="1409"/>
                    </a:lnTo>
                    <a:lnTo>
                      <a:pt x="1120" y="1353"/>
                    </a:lnTo>
                    <a:lnTo>
                      <a:pt x="1180" y="1294"/>
                    </a:lnTo>
                    <a:lnTo>
                      <a:pt x="1237" y="1233"/>
                    </a:lnTo>
                    <a:lnTo>
                      <a:pt x="1291" y="1169"/>
                    </a:lnTo>
                    <a:lnTo>
                      <a:pt x="1341" y="1104"/>
                    </a:lnTo>
                    <a:lnTo>
                      <a:pt x="1389" y="1035"/>
                    </a:lnTo>
                    <a:lnTo>
                      <a:pt x="1433" y="965"/>
                    </a:lnTo>
                    <a:lnTo>
                      <a:pt x="1472" y="893"/>
                    </a:lnTo>
                    <a:lnTo>
                      <a:pt x="1509" y="819"/>
                    </a:lnTo>
                    <a:lnTo>
                      <a:pt x="1541" y="742"/>
                    </a:lnTo>
                    <a:lnTo>
                      <a:pt x="1570" y="665"/>
                    </a:lnTo>
                    <a:lnTo>
                      <a:pt x="1594" y="586"/>
                    </a:lnTo>
                    <a:lnTo>
                      <a:pt x="1614" y="506"/>
                    </a:lnTo>
                    <a:lnTo>
                      <a:pt x="1631" y="424"/>
                    </a:lnTo>
                    <a:lnTo>
                      <a:pt x="1643" y="341"/>
                    </a:lnTo>
                    <a:lnTo>
                      <a:pt x="1649" y="258"/>
                    </a:lnTo>
                    <a:lnTo>
                      <a:pt x="1653" y="172"/>
                    </a:lnTo>
                    <a:lnTo>
                      <a:pt x="1650" y="87"/>
                    </a:lnTo>
                    <a:lnTo>
                      <a:pt x="1644" y="0"/>
                    </a:lnTo>
                    <a:lnTo>
                      <a:pt x="1580" y="6"/>
                    </a:lnTo>
                    <a:lnTo>
                      <a:pt x="1587" y="89"/>
                    </a:lnTo>
                    <a:lnTo>
                      <a:pt x="1589" y="172"/>
                    </a:lnTo>
                    <a:lnTo>
                      <a:pt x="1586" y="254"/>
                    </a:lnTo>
                    <a:lnTo>
                      <a:pt x="1579" y="335"/>
                    </a:lnTo>
                    <a:lnTo>
                      <a:pt x="1568" y="416"/>
                    </a:lnTo>
                    <a:lnTo>
                      <a:pt x="1553" y="494"/>
                    </a:lnTo>
                    <a:lnTo>
                      <a:pt x="1533" y="571"/>
                    </a:lnTo>
                    <a:lnTo>
                      <a:pt x="1509" y="648"/>
                    </a:lnTo>
                    <a:lnTo>
                      <a:pt x="1482" y="721"/>
                    </a:lnTo>
                    <a:lnTo>
                      <a:pt x="1450" y="796"/>
                    </a:lnTo>
                    <a:lnTo>
                      <a:pt x="1415" y="868"/>
                    </a:lnTo>
                    <a:lnTo>
                      <a:pt x="1377" y="938"/>
                    </a:lnTo>
                    <a:lnTo>
                      <a:pt x="1335" y="1006"/>
                    </a:lnTo>
                    <a:lnTo>
                      <a:pt x="1289" y="1070"/>
                    </a:lnTo>
                    <a:lnTo>
                      <a:pt x="1241" y="1134"/>
                    </a:lnTo>
                    <a:lnTo>
                      <a:pt x="1188" y="1196"/>
                    </a:lnTo>
                    <a:lnTo>
                      <a:pt x="1132" y="1254"/>
                    </a:lnTo>
                    <a:lnTo>
                      <a:pt x="1074" y="1311"/>
                    </a:lnTo>
                    <a:lnTo>
                      <a:pt x="1013" y="1365"/>
                    </a:lnTo>
                    <a:lnTo>
                      <a:pt x="949" y="1417"/>
                    </a:lnTo>
                    <a:lnTo>
                      <a:pt x="883" y="1466"/>
                    </a:lnTo>
                    <a:lnTo>
                      <a:pt x="813" y="1511"/>
                    </a:lnTo>
                    <a:lnTo>
                      <a:pt x="741" y="1554"/>
                    </a:lnTo>
                    <a:lnTo>
                      <a:pt x="668" y="1592"/>
                    </a:lnTo>
                    <a:lnTo>
                      <a:pt x="591" y="1629"/>
                    </a:lnTo>
                    <a:lnTo>
                      <a:pt x="513" y="1661"/>
                    </a:lnTo>
                    <a:lnTo>
                      <a:pt x="431" y="1692"/>
                    </a:lnTo>
                    <a:lnTo>
                      <a:pt x="350" y="1717"/>
                    </a:lnTo>
                    <a:lnTo>
                      <a:pt x="265" y="1739"/>
                    </a:lnTo>
                    <a:lnTo>
                      <a:pt x="178" y="1757"/>
                    </a:lnTo>
                    <a:lnTo>
                      <a:pt x="91" y="1771"/>
                    </a:lnTo>
                    <a:lnTo>
                      <a:pt x="0" y="1781"/>
                    </a:lnTo>
                    <a:lnTo>
                      <a:pt x="7" y="18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3" name="Freeform 77"/>
              <p:cNvSpPr>
                <a:spLocks noChangeAspect="1"/>
              </p:cNvSpPr>
              <p:nvPr/>
            </p:nvSpPr>
            <p:spPr bwMode="auto">
              <a:xfrm>
                <a:off x="3037" y="2163"/>
                <a:ext cx="201" cy="177"/>
              </a:xfrm>
              <a:custGeom>
                <a:avLst/>
                <a:gdLst>
                  <a:gd name="T0" fmla="*/ 0 w 1993"/>
                  <a:gd name="T1" fmla="*/ 0 h 1523"/>
                  <a:gd name="T2" fmla="*/ 0 w 1993"/>
                  <a:gd name="T3" fmla="*/ 0 h 1523"/>
                  <a:gd name="T4" fmla="*/ 0 w 1993"/>
                  <a:gd name="T5" fmla="*/ 0 h 1523"/>
                  <a:gd name="T6" fmla="*/ 0 w 1993"/>
                  <a:gd name="T7" fmla="*/ 0 h 1523"/>
                  <a:gd name="T8" fmla="*/ 0 w 1993"/>
                  <a:gd name="T9" fmla="*/ 0 h 1523"/>
                  <a:gd name="T10" fmla="*/ 0 w 1993"/>
                  <a:gd name="T11" fmla="*/ 0 h 1523"/>
                  <a:gd name="T12" fmla="*/ 0 w 1993"/>
                  <a:gd name="T13" fmla="*/ 0 h 1523"/>
                  <a:gd name="T14" fmla="*/ 0 w 1993"/>
                  <a:gd name="T15" fmla="*/ 0 h 1523"/>
                  <a:gd name="T16" fmla="*/ 0 w 1993"/>
                  <a:gd name="T17" fmla="*/ 0 h 1523"/>
                  <a:gd name="T18" fmla="*/ 0 w 1993"/>
                  <a:gd name="T19" fmla="*/ 0 h 1523"/>
                  <a:gd name="T20" fmla="*/ 0 w 1993"/>
                  <a:gd name="T21" fmla="*/ 0 h 1523"/>
                  <a:gd name="T22" fmla="*/ 0 w 1993"/>
                  <a:gd name="T23" fmla="*/ 0 h 1523"/>
                  <a:gd name="T24" fmla="*/ 0 w 1993"/>
                  <a:gd name="T25" fmla="*/ 0 h 1523"/>
                  <a:gd name="T26" fmla="*/ 0 w 1993"/>
                  <a:gd name="T27" fmla="*/ 0 h 1523"/>
                  <a:gd name="T28" fmla="*/ 0 w 1993"/>
                  <a:gd name="T29" fmla="*/ 0 h 1523"/>
                  <a:gd name="T30" fmla="*/ 0 w 1993"/>
                  <a:gd name="T31" fmla="*/ 0 h 1523"/>
                  <a:gd name="T32" fmla="*/ 0 w 1993"/>
                  <a:gd name="T33" fmla="*/ 0 h 1523"/>
                  <a:gd name="T34" fmla="*/ 0 w 1993"/>
                  <a:gd name="T35" fmla="*/ 0 h 1523"/>
                  <a:gd name="T36" fmla="*/ 0 w 1993"/>
                  <a:gd name="T37" fmla="*/ 0 h 1523"/>
                  <a:gd name="T38" fmla="*/ 0 w 1993"/>
                  <a:gd name="T39" fmla="*/ 0 h 1523"/>
                  <a:gd name="T40" fmla="*/ 0 w 1993"/>
                  <a:gd name="T41" fmla="*/ 0 h 1523"/>
                  <a:gd name="T42" fmla="*/ 0 w 1993"/>
                  <a:gd name="T43" fmla="*/ 0 h 1523"/>
                  <a:gd name="T44" fmla="*/ 0 w 1993"/>
                  <a:gd name="T45" fmla="*/ 0 h 1523"/>
                  <a:gd name="T46" fmla="*/ 0 w 1993"/>
                  <a:gd name="T47" fmla="*/ 0 h 1523"/>
                  <a:gd name="T48" fmla="*/ 0 w 1993"/>
                  <a:gd name="T49" fmla="*/ 0 h 1523"/>
                  <a:gd name="T50" fmla="*/ 0 w 1993"/>
                  <a:gd name="T51" fmla="*/ 0 h 1523"/>
                  <a:gd name="T52" fmla="*/ 0 w 1993"/>
                  <a:gd name="T53" fmla="*/ 0 h 1523"/>
                  <a:gd name="T54" fmla="*/ 0 w 1993"/>
                  <a:gd name="T55" fmla="*/ 0 h 1523"/>
                  <a:gd name="T56" fmla="*/ 0 w 1993"/>
                  <a:gd name="T57" fmla="*/ 0 h 1523"/>
                  <a:gd name="T58" fmla="*/ 0 w 1993"/>
                  <a:gd name="T59" fmla="*/ 0 h 1523"/>
                  <a:gd name="T60" fmla="*/ 0 w 1993"/>
                  <a:gd name="T61" fmla="*/ 0 h 1523"/>
                  <a:gd name="T62" fmla="*/ 0 w 1993"/>
                  <a:gd name="T63" fmla="*/ 0 h 1523"/>
                  <a:gd name="T64" fmla="*/ 0 w 1993"/>
                  <a:gd name="T65" fmla="*/ 0 h 152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93"/>
                  <a:gd name="T100" fmla="*/ 0 h 1523"/>
                  <a:gd name="T101" fmla="*/ 1993 w 1993"/>
                  <a:gd name="T102" fmla="*/ 1523 h 152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93" h="1523">
                    <a:moveTo>
                      <a:pt x="0" y="6"/>
                    </a:moveTo>
                    <a:lnTo>
                      <a:pt x="12" y="92"/>
                    </a:lnTo>
                    <a:lnTo>
                      <a:pt x="29" y="176"/>
                    </a:lnTo>
                    <a:lnTo>
                      <a:pt x="49" y="259"/>
                    </a:lnTo>
                    <a:lnTo>
                      <a:pt x="73" y="339"/>
                    </a:lnTo>
                    <a:lnTo>
                      <a:pt x="102" y="418"/>
                    </a:lnTo>
                    <a:lnTo>
                      <a:pt x="135" y="496"/>
                    </a:lnTo>
                    <a:lnTo>
                      <a:pt x="173" y="571"/>
                    </a:lnTo>
                    <a:lnTo>
                      <a:pt x="212" y="643"/>
                    </a:lnTo>
                    <a:lnTo>
                      <a:pt x="256" y="714"/>
                    </a:lnTo>
                    <a:lnTo>
                      <a:pt x="305" y="784"/>
                    </a:lnTo>
                    <a:lnTo>
                      <a:pt x="356" y="850"/>
                    </a:lnTo>
                    <a:lnTo>
                      <a:pt x="411" y="913"/>
                    </a:lnTo>
                    <a:lnTo>
                      <a:pt x="468" y="974"/>
                    </a:lnTo>
                    <a:lnTo>
                      <a:pt x="528" y="1032"/>
                    </a:lnTo>
                    <a:lnTo>
                      <a:pt x="591" y="1088"/>
                    </a:lnTo>
                    <a:lnTo>
                      <a:pt x="658" y="1141"/>
                    </a:lnTo>
                    <a:lnTo>
                      <a:pt x="727" y="1190"/>
                    </a:lnTo>
                    <a:lnTo>
                      <a:pt x="799" y="1237"/>
                    </a:lnTo>
                    <a:lnTo>
                      <a:pt x="873" y="1281"/>
                    </a:lnTo>
                    <a:lnTo>
                      <a:pt x="949" y="1321"/>
                    </a:lnTo>
                    <a:lnTo>
                      <a:pt x="1027" y="1357"/>
                    </a:lnTo>
                    <a:lnTo>
                      <a:pt x="1106" y="1392"/>
                    </a:lnTo>
                    <a:lnTo>
                      <a:pt x="1189" y="1421"/>
                    </a:lnTo>
                    <a:lnTo>
                      <a:pt x="1274" y="1448"/>
                    </a:lnTo>
                    <a:lnTo>
                      <a:pt x="1359" y="1470"/>
                    </a:lnTo>
                    <a:lnTo>
                      <a:pt x="1445" y="1489"/>
                    </a:lnTo>
                    <a:lnTo>
                      <a:pt x="1534" y="1503"/>
                    </a:lnTo>
                    <a:lnTo>
                      <a:pt x="1624" y="1515"/>
                    </a:lnTo>
                    <a:lnTo>
                      <a:pt x="1715" y="1521"/>
                    </a:lnTo>
                    <a:lnTo>
                      <a:pt x="1806" y="1523"/>
                    </a:lnTo>
                    <a:lnTo>
                      <a:pt x="1899" y="1522"/>
                    </a:lnTo>
                    <a:lnTo>
                      <a:pt x="1993" y="1516"/>
                    </a:lnTo>
                    <a:lnTo>
                      <a:pt x="1986" y="1457"/>
                    </a:lnTo>
                    <a:lnTo>
                      <a:pt x="1897" y="1464"/>
                    </a:lnTo>
                    <a:lnTo>
                      <a:pt x="1806" y="1465"/>
                    </a:lnTo>
                    <a:lnTo>
                      <a:pt x="1718" y="1463"/>
                    </a:lnTo>
                    <a:lnTo>
                      <a:pt x="1631" y="1456"/>
                    </a:lnTo>
                    <a:lnTo>
                      <a:pt x="1543" y="1445"/>
                    </a:lnTo>
                    <a:lnTo>
                      <a:pt x="1458" y="1432"/>
                    </a:lnTo>
                    <a:lnTo>
                      <a:pt x="1375" y="1414"/>
                    </a:lnTo>
                    <a:lnTo>
                      <a:pt x="1292" y="1392"/>
                    </a:lnTo>
                    <a:lnTo>
                      <a:pt x="1212" y="1367"/>
                    </a:lnTo>
                    <a:lnTo>
                      <a:pt x="1131" y="1337"/>
                    </a:lnTo>
                    <a:lnTo>
                      <a:pt x="1054" y="1305"/>
                    </a:lnTo>
                    <a:lnTo>
                      <a:pt x="979" y="1268"/>
                    </a:lnTo>
                    <a:lnTo>
                      <a:pt x="905" y="1231"/>
                    </a:lnTo>
                    <a:lnTo>
                      <a:pt x="835" y="1189"/>
                    </a:lnTo>
                    <a:lnTo>
                      <a:pt x="766" y="1144"/>
                    </a:lnTo>
                    <a:lnTo>
                      <a:pt x="699" y="1095"/>
                    </a:lnTo>
                    <a:lnTo>
                      <a:pt x="634" y="1044"/>
                    </a:lnTo>
                    <a:lnTo>
                      <a:pt x="573" y="991"/>
                    </a:lnTo>
                    <a:lnTo>
                      <a:pt x="516" y="934"/>
                    </a:lnTo>
                    <a:lnTo>
                      <a:pt x="459" y="876"/>
                    </a:lnTo>
                    <a:lnTo>
                      <a:pt x="406" y="814"/>
                    </a:lnTo>
                    <a:lnTo>
                      <a:pt x="357" y="750"/>
                    </a:lnTo>
                    <a:lnTo>
                      <a:pt x="311" y="685"/>
                    </a:lnTo>
                    <a:lnTo>
                      <a:pt x="269" y="616"/>
                    </a:lnTo>
                    <a:lnTo>
                      <a:pt x="229" y="546"/>
                    </a:lnTo>
                    <a:lnTo>
                      <a:pt x="194" y="473"/>
                    </a:lnTo>
                    <a:lnTo>
                      <a:pt x="161" y="397"/>
                    </a:lnTo>
                    <a:lnTo>
                      <a:pt x="134" y="322"/>
                    </a:lnTo>
                    <a:lnTo>
                      <a:pt x="110" y="244"/>
                    </a:lnTo>
                    <a:lnTo>
                      <a:pt x="90" y="164"/>
                    </a:lnTo>
                    <a:lnTo>
                      <a:pt x="75" y="83"/>
                    </a:lnTo>
                    <a:lnTo>
                      <a:pt x="64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4" name="Freeform 78"/>
              <p:cNvSpPr>
                <a:spLocks noChangeAspect="1"/>
              </p:cNvSpPr>
              <p:nvPr/>
            </p:nvSpPr>
            <p:spPr bwMode="auto">
              <a:xfrm>
                <a:off x="3396" y="1957"/>
                <a:ext cx="21" cy="197"/>
              </a:xfrm>
              <a:custGeom>
                <a:avLst/>
                <a:gdLst>
                  <a:gd name="T0" fmla="*/ 0 w 197"/>
                  <a:gd name="T1" fmla="*/ 0 h 1699"/>
                  <a:gd name="T2" fmla="*/ 0 w 197"/>
                  <a:gd name="T3" fmla="*/ 0 h 1699"/>
                  <a:gd name="T4" fmla="*/ 0 w 197"/>
                  <a:gd name="T5" fmla="*/ 0 h 1699"/>
                  <a:gd name="T6" fmla="*/ 0 w 197"/>
                  <a:gd name="T7" fmla="*/ 0 h 1699"/>
                  <a:gd name="T8" fmla="*/ 0 w 197"/>
                  <a:gd name="T9" fmla="*/ 0 h 1699"/>
                  <a:gd name="T10" fmla="*/ 0 w 197"/>
                  <a:gd name="T11" fmla="*/ 0 h 169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7"/>
                  <a:gd name="T19" fmla="*/ 0 h 1699"/>
                  <a:gd name="T20" fmla="*/ 197 w 197"/>
                  <a:gd name="T21" fmla="*/ 1699 h 169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7" h="1699">
                    <a:moveTo>
                      <a:pt x="165" y="2"/>
                    </a:moveTo>
                    <a:lnTo>
                      <a:pt x="134" y="0"/>
                    </a:lnTo>
                    <a:lnTo>
                      <a:pt x="0" y="1695"/>
                    </a:lnTo>
                    <a:lnTo>
                      <a:pt x="63" y="1699"/>
                    </a:lnTo>
                    <a:lnTo>
                      <a:pt x="197" y="4"/>
                    </a:lnTo>
                    <a:lnTo>
                      <a:pt x="16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6151" name="Oval 79"/>
            <p:cNvSpPr>
              <a:spLocks noChangeAspect="1" noChangeArrowheads="1"/>
            </p:cNvSpPr>
            <p:nvPr/>
          </p:nvSpPr>
          <p:spPr bwMode="auto">
            <a:xfrm>
              <a:off x="4107" y="1136"/>
              <a:ext cx="1948" cy="1741"/>
            </a:xfrm>
            <a:prstGeom prst="ellipse">
              <a:avLst/>
            </a:prstGeom>
            <a:noFill/>
            <a:ln w="38100">
              <a:solidFill>
                <a:srgbClr val="3366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76152" name="Text Box 80"/>
            <p:cNvSpPr txBox="1">
              <a:spLocks noChangeAspect="1" noChangeArrowheads="1"/>
            </p:cNvSpPr>
            <p:nvPr/>
          </p:nvSpPr>
          <p:spPr bwMode="auto">
            <a:xfrm>
              <a:off x="5746" y="2115"/>
              <a:ext cx="53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latin typeface="Comic Sans MS" charset="0"/>
                </a:rPr>
                <a:t>Tier2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3" name="AutoShape 81"/>
            <p:cNvSpPr>
              <a:spLocks noChangeAspect="1" noChangeArrowheads="1"/>
            </p:cNvSpPr>
            <p:nvPr/>
          </p:nvSpPr>
          <p:spPr bwMode="auto">
            <a:xfrm>
              <a:off x="4101" y="1565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Lab a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4" name="AutoShape 82"/>
            <p:cNvSpPr>
              <a:spLocks noChangeAspect="1" noChangeArrowheads="1"/>
            </p:cNvSpPr>
            <p:nvPr/>
          </p:nvSpPr>
          <p:spPr bwMode="auto">
            <a:xfrm>
              <a:off x="5741" y="1420"/>
              <a:ext cx="254" cy="160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a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5" name="AutoShape 83"/>
            <p:cNvSpPr>
              <a:spLocks noChangeAspect="1" noChangeArrowheads="1"/>
            </p:cNvSpPr>
            <p:nvPr/>
          </p:nvSpPr>
          <p:spPr bwMode="auto">
            <a:xfrm>
              <a:off x="5696" y="2430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Lab c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6" name="AutoShape 84"/>
            <p:cNvSpPr>
              <a:spLocks noChangeAspect="1" noChangeArrowheads="1"/>
            </p:cNvSpPr>
            <p:nvPr/>
          </p:nvSpPr>
          <p:spPr bwMode="auto">
            <a:xfrm>
              <a:off x="5867" y="1930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n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7" name="AutoShape 85"/>
            <p:cNvSpPr>
              <a:spLocks noChangeAspect="1" noChangeArrowheads="1"/>
            </p:cNvSpPr>
            <p:nvPr/>
          </p:nvSpPr>
          <p:spPr bwMode="auto">
            <a:xfrm>
              <a:off x="5155" y="1162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Lab m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8" name="AutoShape 86"/>
            <p:cNvSpPr>
              <a:spLocks noChangeAspect="1" noChangeArrowheads="1"/>
            </p:cNvSpPr>
            <p:nvPr/>
          </p:nvSpPr>
          <p:spPr bwMode="auto">
            <a:xfrm>
              <a:off x="4139" y="2384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Lab b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9" name="AutoShape 87"/>
            <p:cNvSpPr>
              <a:spLocks noChangeAspect="1" noChangeArrowheads="1"/>
            </p:cNvSpPr>
            <p:nvPr/>
          </p:nvSpPr>
          <p:spPr bwMode="auto">
            <a:xfrm>
              <a:off x="5231" y="2723"/>
              <a:ext cx="254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b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0" name="AutoShape 88"/>
            <p:cNvSpPr>
              <a:spLocks noChangeAspect="1" noChangeArrowheads="1"/>
            </p:cNvSpPr>
            <p:nvPr/>
          </p:nvSpPr>
          <p:spPr bwMode="auto">
            <a:xfrm>
              <a:off x="4538" y="2680"/>
              <a:ext cx="254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y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1" name="AutoShape 89"/>
            <p:cNvSpPr>
              <a:spLocks noChangeAspect="1" noChangeArrowheads="1"/>
            </p:cNvSpPr>
            <p:nvPr/>
          </p:nvSpPr>
          <p:spPr bwMode="auto">
            <a:xfrm>
              <a:off x="4494" y="1177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x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2" name="Oval 90"/>
            <p:cNvSpPr>
              <a:spLocks noChangeAspect="1" noChangeArrowheads="1"/>
            </p:cNvSpPr>
            <p:nvPr/>
          </p:nvSpPr>
          <p:spPr bwMode="auto">
            <a:xfrm>
              <a:off x="3867" y="981"/>
              <a:ext cx="2523" cy="20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76163" name="Text Box 91"/>
            <p:cNvSpPr txBox="1">
              <a:spLocks noChangeAspect="1" noChangeArrowheads="1"/>
            </p:cNvSpPr>
            <p:nvPr/>
          </p:nvSpPr>
          <p:spPr bwMode="auto">
            <a:xfrm>
              <a:off x="3557" y="1888"/>
              <a:ext cx="444" cy="1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latin typeface="Comic Sans MS" charset="0"/>
                </a:rPr>
                <a:t>Tier3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64" name="Rectangle 92"/>
            <p:cNvSpPr>
              <a:spLocks noChangeAspect="1" noChangeArrowheads="1"/>
            </p:cNvSpPr>
            <p:nvPr/>
          </p:nvSpPr>
          <p:spPr bwMode="auto">
            <a:xfrm>
              <a:off x="4331" y="2754"/>
              <a:ext cx="123" cy="13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  <a:sym typeface="Symbol" charset="0"/>
                </a:rPr>
                <a:t>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5" name="Rectangle 93"/>
            <p:cNvSpPr>
              <a:spLocks noChangeAspect="1" noChangeArrowheads="1"/>
            </p:cNvSpPr>
            <p:nvPr/>
          </p:nvSpPr>
          <p:spPr bwMode="auto">
            <a:xfrm>
              <a:off x="4062" y="2587"/>
              <a:ext cx="123" cy="134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  <a:sym typeface="Symbol" charset="0"/>
                </a:rPr>
                <a:t>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6" name="Rectangle 94"/>
            <p:cNvSpPr>
              <a:spLocks noChangeAspect="1" noChangeArrowheads="1"/>
            </p:cNvSpPr>
            <p:nvPr/>
          </p:nvSpPr>
          <p:spPr bwMode="auto">
            <a:xfrm>
              <a:off x="3896" y="2305"/>
              <a:ext cx="123" cy="13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  <a:sym typeface="Symbol" charset="0"/>
                </a:rPr>
                <a:t></a:t>
              </a:r>
              <a:endParaRPr lang="en-GB" sz="1800" b="1">
                <a:latin typeface="Comic Sans MS" charset="0"/>
              </a:endParaRPr>
            </a:p>
          </p:txBody>
        </p:sp>
        <p:graphicFrame>
          <p:nvGraphicFramePr>
            <p:cNvPr id="176167" name="Object 2"/>
            <p:cNvGraphicFramePr>
              <a:graphicFrameLocks noChangeAspect="1"/>
            </p:cNvGraphicFramePr>
            <p:nvPr/>
          </p:nvGraphicFramePr>
          <p:xfrm>
            <a:off x="3542" y="2411"/>
            <a:ext cx="210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lip" r:id="rId3" imgW="2286000" imgH="2159000" progId="MS_ClipArt_Gallery.2">
                    <p:embed/>
                  </p:oleObj>
                </mc:Choice>
                <mc:Fallback>
                  <p:oleObj name="Clip" r:id="rId3" imgW="2286000" imgH="2159000" progId="MS_ClipArt_Gallery.2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42" y="2411"/>
                          <a:ext cx="210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6168" name="Object 3"/>
            <p:cNvGraphicFramePr>
              <a:graphicFrameLocks noChangeAspect="1"/>
            </p:cNvGraphicFramePr>
            <p:nvPr/>
          </p:nvGraphicFramePr>
          <p:xfrm>
            <a:off x="3804" y="2864"/>
            <a:ext cx="209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lip" r:id="rId5" imgW="2286000" imgH="2159000" progId="MS_ClipArt_Gallery.2">
                    <p:embed/>
                  </p:oleObj>
                </mc:Choice>
                <mc:Fallback>
                  <p:oleObj name="Clip" r:id="rId5" imgW="2286000" imgH="2159000" progId="MS_ClipArt_Gallery.2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04" y="2864"/>
                          <a:ext cx="209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6169" name="Text Box 97"/>
            <p:cNvSpPr txBox="1">
              <a:spLocks noChangeAspect="1" noChangeArrowheads="1"/>
            </p:cNvSpPr>
            <p:nvPr/>
          </p:nvSpPr>
          <p:spPr bwMode="auto">
            <a:xfrm>
              <a:off x="3212" y="2207"/>
              <a:ext cx="591" cy="1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/>
              <a:r>
                <a:rPr lang="en-US" sz="1400" b="1">
                  <a:latin typeface="Comic Sans MS" charset="0"/>
                </a:rPr>
                <a:t>Desktop</a:t>
              </a:r>
              <a:endParaRPr lang="en-GB" sz="1400" b="1">
                <a:latin typeface="Comic Sans MS" charset="0"/>
              </a:endParaRPr>
            </a:p>
          </p:txBody>
        </p:sp>
        <p:graphicFrame>
          <p:nvGraphicFramePr>
            <p:cNvPr id="176170" name="Object 4"/>
            <p:cNvGraphicFramePr>
              <a:graphicFrameLocks noChangeAspect="1"/>
            </p:cNvGraphicFramePr>
            <p:nvPr/>
          </p:nvGraphicFramePr>
          <p:xfrm flipV="1">
            <a:off x="4127" y="2872"/>
            <a:ext cx="320" cy="2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lip" r:id="rId6" imgW="4013200" imgH="3162300" progId="MS_ClipArt_Gallery.2">
                    <p:embed/>
                  </p:oleObj>
                </mc:Choice>
                <mc:Fallback>
                  <p:oleObj name="Clip" r:id="rId6" imgW="4013200" imgH="3162300" progId="MS_ClipArt_Gallery.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 flipV="1">
                          <a:off x="4127" y="2872"/>
                          <a:ext cx="320" cy="2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6171" name="Object 5"/>
            <p:cNvGraphicFramePr>
              <a:graphicFrameLocks noChangeAspect="1"/>
            </p:cNvGraphicFramePr>
            <p:nvPr/>
          </p:nvGraphicFramePr>
          <p:xfrm>
            <a:off x="3754" y="2503"/>
            <a:ext cx="152" cy="3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lip" r:id="rId8" imgW="1308100" imgH="3949700" progId="MS_ClipArt_Gallery.2">
                    <p:embed/>
                  </p:oleObj>
                </mc:Choice>
                <mc:Fallback>
                  <p:oleObj name="Clip" r:id="rId8" imgW="1308100" imgH="3949700" progId="MS_ClipArt_Gallery.2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54" y="2503"/>
                          <a:ext cx="152" cy="3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6172" name="Oval 100"/>
            <p:cNvSpPr>
              <a:spLocks noChangeAspect="1" noChangeArrowheads="1"/>
            </p:cNvSpPr>
            <p:nvPr/>
          </p:nvSpPr>
          <p:spPr bwMode="auto">
            <a:xfrm>
              <a:off x="4601" y="1536"/>
              <a:ext cx="1017" cy="906"/>
            </a:xfrm>
            <a:prstGeom prst="ellipse">
              <a:avLst/>
            </a:prstGeom>
            <a:noFill/>
            <a:ln w="57150">
              <a:solidFill>
                <a:srgbClr val="00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76173" name="Oval 101"/>
            <p:cNvSpPr>
              <a:spLocks noChangeAspect="1" noChangeArrowheads="1"/>
            </p:cNvSpPr>
            <p:nvPr/>
          </p:nvSpPr>
          <p:spPr bwMode="auto">
            <a:xfrm>
              <a:off x="5221" y="2252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GB" sz="1400" b="1">
                  <a:latin typeface="Comic Sans MS" charset="0"/>
                </a:rPr>
                <a:t>Germany</a:t>
              </a:r>
            </a:p>
          </p:txBody>
        </p:sp>
        <p:sp>
          <p:nvSpPr>
            <p:cNvPr id="176174" name="Text Box 102"/>
            <p:cNvSpPr txBox="1">
              <a:spLocks noChangeAspect="1" noChangeArrowheads="1"/>
            </p:cNvSpPr>
            <p:nvPr/>
          </p:nvSpPr>
          <p:spPr bwMode="auto">
            <a:xfrm>
              <a:off x="4208" y="1843"/>
              <a:ext cx="60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latin typeface="Comic Sans MS" charset="0"/>
                </a:rPr>
                <a:t>Tier 1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75" name="Oval 103"/>
            <p:cNvSpPr>
              <a:spLocks noChangeAspect="1" noChangeArrowheads="1"/>
            </p:cNvSpPr>
            <p:nvPr/>
          </p:nvSpPr>
          <p:spPr bwMode="auto">
            <a:xfrm>
              <a:off x="4573" y="1619"/>
              <a:ext cx="408" cy="214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USA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76" name="Oval 104"/>
            <p:cNvSpPr>
              <a:spLocks noChangeAspect="1" noChangeArrowheads="1"/>
            </p:cNvSpPr>
            <p:nvPr/>
          </p:nvSpPr>
          <p:spPr bwMode="auto">
            <a:xfrm>
              <a:off x="5276" y="1528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UK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77" name="Oval 105"/>
            <p:cNvSpPr>
              <a:spLocks noChangeAspect="1" noChangeArrowheads="1"/>
            </p:cNvSpPr>
            <p:nvPr/>
          </p:nvSpPr>
          <p:spPr bwMode="auto">
            <a:xfrm>
              <a:off x="5396" y="1766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France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78" name="Oval 106"/>
            <p:cNvSpPr>
              <a:spLocks noChangeAspect="1" noChangeArrowheads="1"/>
            </p:cNvSpPr>
            <p:nvPr/>
          </p:nvSpPr>
          <p:spPr bwMode="auto">
            <a:xfrm>
              <a:off x="4521" y="2040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Italy</a:t>
              </a:r>
              <a:endParaRPr lang="en-GB" sz="1300" b="1">
                <a:latin typeface="Comic Sans MS" charset="0"/>
              </a:endParaRPr>
            </a:p>
          </p:txBody>
        </p:sp>
        <p:sp>
          <p:nvSpPr>
            <p:cNvPr id="176179" name="Oval 107"/>
            <p:cNvSpPr>
              <a:spLocks noChangeAspect="1" noChangeArrowheads="1"/>
            </p:cNvSpPr>
            <p:nvPr/>
          </p:nvSpPr>
          <p:spPr bwMode="auto">
            <a:xfrm>
              <a:off x="4779" y="2261"/>
              <a:ext cx="409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……….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80" name="Oval 108"/>
            <p:cNvSpPr>
              <a:spLocks noChangeAspect="1" noChangeArrowheads="1"/>
            </p:cNvSpPr>
            <p:nvPr/>
          </p:nvSpPr>
          <p:spPr bwMode="auto">
            <a:xfrm>
              <a:off x="4860" y="1447"/>
              <a:ext cx="409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CERN Tier 1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81" name="Oval 109"/>
            <p:cNvSpPr>
              <a:spLocks noChangeAspect="1" noChangeArrowheads="1"/>
            </p:cNvSpPr>
            <p:nvPr/>
          </p:nvSpPr>
          <p:spPr bwMode="auto">
            <a:xfrm>
              <a:off x="5362" y="2024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GB" sz="1400" b="1">
                  <a:latin typeface="Comic Sans MS" charset="0"/>
                </a:rPr>
                <a:t>……….</a:t>
              </a:r>
            </a:p>
          </p:txBody>
        </p:sp>
      </p:grpSp>
      <p:sp>
        <p:nvSpPr>
          <p:cNvPr id="176140" name="Text Box 110"/>
          <p:cNvSpPr txBox="1">
            <a:spLocks noChangeArrowheads="1"/>
          </p:cNvSpPr>
          <p:nvPr/>
        </p:nvSpPr>
        <p:spPr bwMode="auto">
          <a:xfrm>
            <a:off x="1562100" y="5681663"/>
            <a:ext cx="1644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>
                <a:latin typeface="Arial" charset="0"/>
              </a:rPr>
              <a:t>Manager View</a:t>
            </a:r>
            <a:endParaRPr lang="en-GB" sz="1800">
              <a:latin typeface="Arial" charset="0"/>
            </a:endParaRPr>
          </a:p>
        </p:txBody>
      </p:sp>
      <p:sp>
        <p:nvSpPr>
          <p:cNvPr id="176141" name="Text Box 111"/>
          <p:cNvSpPr txBox="1">
            <a:spLocks noChangeArrowheads="1"/>
          </p:cNvSpPr>
          <p:nvPr/>
        </p:nvSpPr>
        <p:spPr bwMode="auto">
          <a:xfrm>
            <a:off x="6699250" y="5661025"/>
            <a:ext cx="1225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>
                <a:latin typeface="Arial" charset="0"/>
              </a:rPr>
              <a:t>User View</a:t>
            </a:r>
            <a:endParaRPr lang="en-GB" sz="1800">
              <a:latin typeface="Arial" charset="0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781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781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2BD1D5A-E7F7-A245-8D0A-5D17F8FA3405}" type="slidenum">
              <a:rPr lang="en-GB" sz="1200">
                <a:latin typeface="Arial" charset="0"/>
              </a:rPr>
              <a:pPr/>
              <a:t>68</a:t>
            </a:fld>
            <a:endParaRPr lang="en-GB" sz="1200">
              <a:latin typeface="Arial" charset="0"/>
            </a:endParaRPr>
          </a:p>
        </p:txBody>
      </p:sp>
      <p:sp>
        <p:nvSpPr>
          <p:cNvPr id="1781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Distributed Analysis – the real challenge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81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2613" y="908050"/>
            <a:ext cx="8243887" cy="5257800"/>
          </a:xfrm>
        </p:spPr>
        <p:txBody>
          <a:bodyPr/>
          <a:lstStyle/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Analysis will be performed with a mix of “official” experiment software and private user code</a:t>
            </a:r>
          </a:p>
          <a:p>
            <a:pPr lvl="1" eaLnBrk="1" hangingPunct="1"/>
            <a:r>
              <a:rPr kumimoji="1" lang="en-GB" sz="1800">
                <a:latin typeface="Comic Sans MS" charset="0"/>
                <a:ea typeface="ＭＳ Ｐゴシック" charset="0"/>
              </a:rPr>
              <a:t>How can we make sure that the user code can execute and provide a correct result wherever it “lands”?</a:t>
            </a:r>
            <a:endParaRPr kumimoji="1" lang="en-US" sz="1800">
              <a:latin typeface="Comic Sans MS" charset="0"/>
              <a:ea typeface="ＭＳ Ｐゴシック" charset="0"/>
            </a:endParaRP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Input datasets not necessarily known a-priori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Possibly very sparse data access pattern when only a very few events match the query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Large number of people submitting jobs concurrently and in an uncoordinated fashion resulting into a chaotic workload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Wide range of user expertise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Need for interactivity - requirements on system response time rather than throughput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Ability to “suspend” an interactive session and resume it later, in a different location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Need a continuous dialogue between developers and users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8227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822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7120CC5-255A-4146-934C-2B91714814FC}" type="slidenum">
              <a:rPr lang="en-US" sz="1400">
                <a:latin typeface="Arial" charset="0"/>
              </a:rPr>
              <a:pPr/>
              <a:t>69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822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charset="0"/>
                <a:ea typeface="ＭＳ Ｐゴシック" charset="0"/>
                <a:cs typeface="ＭＳ Ｐゴシック" charset="0"/>
              </a:rPr>
              <a:t>One area: Tracking</a:t>
            </a:r>
          </a:p>
        </p:txBody>
      </p:sp>
      <p:sp>
        <p:nvSpPr>
          <p:cNvPr id="1822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  <a:cs typeface="ＭＳ Ｐゴシック" charset="0"/>
              </a:rPr>
              <a:t>What a simulation code needs to do for each step of particle:</a:t>
            </a:r>
          </a:p>
          <a:p>
            <a:pPr lvl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Determine the </a:t>
            </a:r>
            <a:r>
              <a:rPr lang="en-US">
                <a:solidFill>
                  <a:srgbClr val="33CC33"/>
                </a:solidFill>
                <a:latin typeface="Tahoma" charset="0"/>
                <a:ea typeface="ＭＳ Ｐゴシック" charset="0"/>
              </a:rPr>
              <a:t>step length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Corresponding to the applicable physics processes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Checking if it crosses a geometrical boundary</a:t>
            </a:r>
          </a:p>
          <a:p>
            <a:pPr lvl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Model the </a:t>
            </a:r>
            <a:r>
              <a:rPr lang="en-US">
                <a:solidFill>
                  <a:srgbClr val="33CC33"/>
                </a:solidFill>
                <a:latin typeface="Tahoma" charset="0"/>
                <a:ea typeface="ＭＳ Ｐゴシック" charset="0"/>
              </a:rPr>
              <a:t>final state</a:t>
            </a:r>
            <a:r>
              <a:rPr lang="en-US">
                <a:latin typeface="Tahoma" charset="0"/>
                <a:ea typeface="ＭＳ Ｐゴシック" charset="0"/>
              </a:rPr>
              <a:t> of the track,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Advancing it, potentially in an EM field,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Applying the actions of the physics processes,</a:t>
            </a:r>
          </a:p>
          <a:p>
            <a:pPr lvl="3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which can create </a:t>
            </a:r>
            <a:r>
              <a:rPr lang="en-US">
                <a:solidFill>
                  <a:srgbClr val="33CC33"/>
                </a:solidFill>
                <a:latin typeface="Tahoma" charset="0"/>
                <a:ea typeface="ＭＳ Ｐゴシック" charset="0"/>
              </a:rPr>
              <a:t>secondary</a:t>
            </a:r>
            <a:r>
              <a:rPr lang="en-US">
                <a:latin typeface="Tahoma" charset="0"/>
                <a:ea typeface="ＭＳ Ｐゴシック" charset="0"/>
              </a:rPr>
              <a:t> particles.</a:t>
            </a:r>
          </a:p>
          <a:p>
            <a:pPr lvl="1">
              <a:lnSpc>
                <a:spcPct val="90000"/>
              </a:lnSpc>
            </a:pPr>
            <a:r>
              <a:rPr lang="en-US">
                <a:solidFill>
                  <a:srgbClr val="33CC33"/>
                </a:solidFill>
                <a:latin typeface="Tahoma" charset="0"/>
                <a:ea typeface="ＭＳ Ｐゴシック" charset="0"/>
              </a:rPr>
              <a:t>Deposit</a:t>
            </a:r>
            <a:r>
              <a:rPr lang="en-US">
                <a:latin typeface="Tahoma" charset="0"/>
                <a:ea typeface="ＭＳ Ｐゴシック" charset="0"/>
              </a:rPr>
              <a:t> energy in current position (</a:t>
            </a:r>
            <a:r>
              <a:rPr lang="ja-JP" altLang="en-US">
                <a:latin typeface="Tahoma" charset="0"/>
                <a:ea typeface="ＭＳ Ｐゴシック" charset="0"/>
              </a:rPr>
              <a:t>‘</a:t>
            </a:r>
            <a:r>
              <a:rPr lang="en-US" altLang="ja-JP">
                <a:latin typeface="Tahoma" charset="0"/>
                <a:ea typeface="ＭＳ Ｐゴシック" charset="0"/>
              </a:rPr>
              <a:t>hit</a:t>
            </a:r>
            <a:r>
              <a:rPr lang="ja-JP" altLang="en-US">
                <a:latin typeface="Tahoma" charset="0"/>
                <a:ea typeface="ＭＳ Ｐゴシック" charset="0"/>
              </a:rPr>
              <a:t>’</a:t>
            </a:r>
            <a:r>
              <a:rPr lang="en-US" altLang="ja-JP">
                <a:latin typeface="Tahoma" charset="0"/>
                <a:ea typeface="ＭＳ Ｐゴシック" charset="0"/>
              </a:rPr>
              <a:t>).</a:t>
            </a:r>
            <a:endParaRPr lang="en-US">
              <a:latin typeface="Tahoma" charset="0"/>
              <a:ea typeface="ＭＳ Ｐゴシック" charset="0"/>
            </a:endParaRPr>
          </a:p>
        </p:txBody>
      </p:sp>
      <p:pic>
        <p:nvPicPr>
          <p:cNvPr id="182278" name="Picture 4" descr="BS00559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0"/>
            <a:ext cx="2209800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01964"/>
            <a:ext cx="8041440" cy="1193436"/>
          </a:xfrm>
        </p:spPr>
        <p:txBody>
          <a:bodyPr>
            <a:noAutofit/>
          </a:bodyPr>
          <a:lstStyle/>
          <a:p>
            <a:r>
              <a:rPr lang="el-GR" sz="3200" dirty="0"/>
              <a:t>Στάδια Επεξεργασίας</a:t>
            </a:r>
            <a:r>
              <a:rPr lang="en-US" sz="3200" dirty="0"/>
              <a:t> – </a:t>
            </a:r>
            <a:br>
              <a:rPr lang="en-US" sz="3200" dirty="0"/>
            </a:br>
            <a:r>
              <a:rPr lang="el-GR" sz="3200" dirty="0" err="1">
                <a:latin typeface="Arial Black" charset="0"/>
                <a:ea typeface="ＭＳ Ｐゴシック" charset="0"/>
                <a:cs typeface="ＭＳ Ｐゴシック" charset="0"/>
              </a:rPr>
              <a:t>Ανακατασκευη</a:t>
            </a:r>
            <a:r>
              <a:rPr lang="el-GR" sz="3200" dirty="0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200" dirty="0">
                <a:latin typeface="Arial Black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3200" dirty="0"/>
              <a:t>Reconstruction)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2260-0DB9-0A44-8E65-122E2FA9CF8D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20" descr="qze2znuk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5334000"/>
            <a:ext cx="1023938" cy="554038"/>
          </a:xfrm>
          <a:prstGeom prst="rect">
            <a:avLst/>
          </a:prstGeom>
        </p:spPr>
      </p:pic>
      <p:pic>
        <p:nvPicPr>
          <p:cNvPr id="6" name="Picture 136" descr="people_sca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124200" y="5410200"/>
            <a:ext cx="412750" cy="284163"/>
          </a:xfrm>
          <a:prstGeom prst="rect">
            <a:avLst/>
          </a:prstGeom>
          <a:solidFill>
            <a:srgbClr val="CCFFFF"/>
          </a:solidFill>
        </p:spPr>
      </p:pic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7500938" y="5118100"/>
            <a:ext cx="1116012" cy="1196975"/>
            <a:chOff x="3832" y="3376"/>
            <a:chExt cx="915" cy="899"/>
          </a:xfrm>
        </p:grpSpPr>
        <p:pic>
          <p:nvPicPr>
            <p:cNvPr id="8" name="Picture 3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80" y="3856"/>
              <a:ext cx="237" cy="163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76" y="3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72" y="3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68" y="35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7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0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40" y="364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9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88" y="376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0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00" y="395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1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64" y="39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2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40" y="373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48" y="352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4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32" y="380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5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960" y="4064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88" y="3757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00" y="3621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8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8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9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24" y="39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7658100" y="4611688"/>
            <a:ext cx="393700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6072188" y="5437188"/>
            <a:ext cx="8270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individual</a:t>
            </a:r>
          </a:p>
          <a:p>
            <a:pPr algn="ctr"/>
            <a:r>
              <a:rPr lang="en-GB" sz="1200"/>
              <a:t>physics</a:t>
            </a:r>
          </a:p>
          <a:p>
            <a:pPr algn="ctr"/>
            <a:r>
              <a:rPr lang="en-GB" sz="1200"/>
              <a:t>analysis</a:t>
            </a:r>
          </a:p>
          <a:p>
            <a:pPr algn="ctr"/>
            <a:endParaRPr lang="en-GB" sz="1200"/>
          </a:p>
        </p:txBody>
      </p:sp>
      <p:sp>
        <p:nvSpPr>
          <p:cNvPr id="27" name="AutoShape 23"/>
          <p:cNvSpPr>
            <a:spLocks noChangeArrowheads="1"/>
          </p:cNvSpPr>
          <p:nvPr/>
        </p:nvSpPr>
        <p:spPr bwMode="auto">
          <a:xfrm>
            <a:off x="5207000" y="2895600"/>
            <a:ext cx="1214438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batch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physics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analysis</a:t>
            </a:r>
          </a:p>
        </p:txBody>
      </p:sp>
      <p:sp>
        <p:nvSpPr>
          <p:cNvPr id="28" name="Oval 24"/>
          <p:cNvSpPr>
            <a:spLocks noChangeArrowheads="1"/>
          </p:cNvSpPr>
          <p:nvPr/>
        </p:nvSpPr>
        <p:spPr bwMode="auto">
          <a:xfrm>
            <a:off x="506413" y="1433513"/>
            <a:ext cx="371475" cy="598487"/>
          </a:xfrm>
          <a:prstGeom prst="ellipse">
            <a:avLst/>
          </a:prstGeom>
          <a:solidFill>
            <a:srgbClr val="66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631825" y="1427163"/>
            <a:ext cx="642938" cy="823912"/>
          </a:xfrm>
          <a:custGeom>
            <a:avLst/>
            <a:gdLst>
              <a:gd name="T0" fmla="*/ 94869824 w 476"/>
              <a:gd name="T1" fmla="*/ 0 h 519"/>
              <a:gd name="T2" fmla="*/ 866598031 w 476"/>
              <a:gd name="T3" fmla="*/ 352821661 h 519"/>
              <a:gd name="T4" fmla="*/ 771728207 w 476"/>
              <a:gd name="T5" fmla="*/ 1305440145 h 519"/>
              <a:gd name="T6" fmla="*/ 0 w 476"/>
              <a:gd name="T7" fmla="*/ 950097536 h 519"/>
              <a:gd name="T8" fmla="*/ 109465597 w 476"/>
              <a:gd name="T9" fmla="*/ 0 h 5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6"/>
              <a:gd name="T16" fmla="*/ 0 h 519"/>
              <a:gd name="T17" fmla="*/ 476 w 476"/>
              <a:gd name="T18" fmla="*/ 519 h 5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6" h="519">
                <a:moveTo>
                  <a:pt x="52" y="0"/>
                </a:moveTo>
                <a:lnTo>
                  <a:pt x="475" y="140"/>
                </a:lnTo>
                <a:lnTo>
                  <a:pt x="423" y="518"/>
                </a:lnTo>
                <a:lnTo>
                  <a:pt x="0" y="377"/>
                </a:lnTo>
                <a:lnTo>
                  <a:pt x="60" y="0"/>
                </a:lnTo>
              </a:path>
            </a:pathLst>
          </a:custGeom>
          <a:solidFill>
            <a:srgbClr val="66CC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6"/>
          <p:cNvSpPr>
            <a:spLocks noChangeArrowheads="1"/>
          </p:cNvSpPr>
          <p:nvPr/>
        </p:nvSpPr>
        <p:spPr bwMode="auto">
          <a:xfrm>
            <a:off x="1038225" y="1633538"/>
            <a:ext cx="369888" cy="598487"/>
          </a:xfrm>
          <a:prstGeom prst="ellipse">
            <a:avLst/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733425" y="1427163"/>
            <a:ext cx="490538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615950" y="2012950"/>
            <a:ext cx="568325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542925" y="1531938"/>
            <a:ext cx="530225" cy="223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>
            <a:off x="501650" y="1731963"/>
            <a:ext cx="531813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1"/>
          <p:cNvSpPr>
            <a:spLocks noChangeShapeType="1"/>
          </p:cNvSpPr>
          <p:nvPr/>
        </p:nvSpPr>
        <p:spPr bwMode="auto">
          <a:xfrm>
            <a:off x="550863" y="1944688"/>
            <a:ext cx="531812" cy="198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2"/>
          <p:cNvSpPr>
            <a:spLocks noChangeArrowheads="1"/>
          </p:cNvSpPr>
          <p:nvPr/>
        </p:nvSpPr>
        <p:spPr bwMode="auto">
          <a:xfrm>
            <a:off x="1087438" y="1685925"/>
            <a:ext cx="271462" cy="493713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1158875" y="1768475"/>
            <a:ext cx="130175" cy="328613"/>
          </a:xfrm>
          <a:prstGeom prst="ellipse">
            <a:avLst/>
          </a:prstGeom>
          <a:solidFill>
            <a:srgbClr val="CC00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>
            <a:off x="1193800" y="1820863"/>
            <a:ext cx="60325" cy="222250"/>
          </a:xfrm>
          <a:prstGeom prst="ellipse">
            <a:avLst/>
          </a:prstGeom>
          <a:solidFill>
            <a:srgbClr val="9900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 flipV="1">
            <a:off x="1090613" y="1720850"/>
            <a:ext cx="284162" cy="411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36"/>
          <p:cNvSpPr>
            <a:spLocks noChangeShapeType="1"/>
          </p:cNvSpPr>
          <p:nvPr/>
        </p:nvSpPr>
        <p:spPr bwMode="auto">
          <a:xfrm flipV="1">
            <a:off x="1042988" y="1931988"/>
            <a:ext cx="3714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37"/>
          <p:cNvSpPr>
            <a:spLocks noChangeShapeType="1"/>
          </p:cNvSpPr>
          <p:nvPr/>
        </p:nvSpPr>
        <p:spPr bwMode="auto">
          <a:xfrm>
            <a:off x="1217613" y="1624013"/>
            <a:ext cx="11112" cy="611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38"/>
          <p:cNvSpPr>
            <a:spLocks noChangeShapeType="1"/>
          </p:cNvSpPr>
          <p:nvPr/>
        </p:nvSpPr>
        <p:spPr bwMode="auto">
          <a:xfrm>
            <a:off x="1087438" y="1731963"/>
            <a:ext cx="280987" cy="411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39"/>
          <p:cNvSpPr>
            <a:spLocks noChangeArrowheads="1"/>
          </p:cNvSpPr>
          <p:nvPr/>
        </p:nvSpPr>
        <p:spPr bwMode="auto">
          <a:xfrm>
            <a:off x="1203325" y="1909763"/>
            <a:ext cx="39688" cy="46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325438" y="2120900"/>
            <a:ext cx="7413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detector</a:t>
            </a:r>
          </a:p>
        </p:txBody>
      </p:sp>
      <p:sp>
        <p:nvSpPr>
          <p:cNvPr id="45" name="Arc 41"/>
          <p:cNvSpPr>
            <a:spLocks/>
          </p:cNvSpPr>
          <p:nvPr/>
        </p:nvSpPr>
        <p:spPr bwMode="auto">
          <a:xfrm>
            <a:off x="985838" y="2362200"/>
            <a:ext cx="492125" cy="447675"/>
          </a:xfrm>
          <a:custGeom>
            <a:avLst/>
            <a:gdLst>
              <a:gd name="T0" fmla="*/ 0 w 21600"/>
              <a:gd name="T1" fmla="*/ 192300765 h 21600"/>
              <a:gd name="T2" fmla="*/ 255168954 w 21600"/>
              <a:gd name="T3" fmla="*/ 0 h 21600"/>
              <a:gd name="T4" fmla="*/ 255666251 w 21600"/>
              <a:gd name="T5" fmla="*/ 19230076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2"/>
          <p:cNvGrpSpPr>
            <a:grpSpLocks/>
          </p:cNvGrpSpPr>
          <p:nvPr/>
        </p:nvGrpSpPr>
        <p:grpSpPr bwMode="auto">
          <a:xfrm>
            <a:off x="3581400" y="2971800"/>
            <a:ext cx="893763" cy="901700"/>
            <a:chOff x="2633" y="1558"/>
            <a:chExt cx="660" cy="568"/>
          </a:xfrm>
        </p:grpSpPr>
        <p:sp>
          <p:nvSpPr>
            <p:cNvPr id="47" name="Oval 43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44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45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47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48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49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2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3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55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6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7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8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60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1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2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3"/>
          <p:cNvGrpSpPr>
            <a:grpSpLocks/>
          </p:cNvGrpSpPr>
          <p:nvPr/>
        </p:nvGrpSpPr>
        <p:grpSpPr bwMode="auto">
          <a:xfrm>
            <a:off x="1477963" y="2971800"/>
            <a:ext cx="769937" cy="1366838"/>
            <a:chOff x="1069" y="1659"/>
            <a:chExt cx="570" cy="861"/>
          </a:xfrm>
        </p:grpSpPr>
        <p:sp>
          <p:nvSpPr>
            <p:cNvPr id="68" name="AutoShape 64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AutoShape 65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AutoShape 66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7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AutoShape 68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AutoShape 69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AutoShape 70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1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AutoShape 72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AutoShape 73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AutoShape 74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5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Arc 76"/>
          <p:cNvSpPr>
            <a:spLocks/>
          </p:cNvSpPr>
          <p:nvPr/>
        </p:nvSpPr>
        <p:spPr bwMode="auto">
          <a:xfrm>
            <a:off x="985838" y="2743200"/>
            <a:ext cx="501650" cy="857250"/>
          </a:xfrm>
          <a:custGeom>
            <a:avLst/>
            <a:gdLst>
              <a:gd name="T0" fmla="*/ 271193894 w 21600"/>
              <a:gd name="T1" fmla="*/ 1350252451 h 21600"/>
              <a:gd name="T2" fmla="*/ 0 w 21600"/>
              <a:gd name="T3" fmla="*/ 0 h 21600"/>
              <a:gd name="T4" fmla="*/ 271193894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Arc 77"/>
          <p:cNvSpPr>
            <a:spLocks/>
          </p:cNvSpPr>
          <p:nvPr/>
        </p:nvSpPr>
        <p:spPr bwMode="auto">
          <a:xfrm>
            <a:off x="2865438" y="2252663"/>
            <a:ext cx="1066800" cy="868362"/>
          </a:xfrm>
          <a:custGeom>
            <a:avLst/>
            <a:gdLst>
              <a:gd name="T0" fmla="*/ 0 w 21164"/>
              <a:gd name="T1" fmla="*/ 64645 h 21600"/>
              <a:gd name="T2" fmla="*/ 2147483647 w 21164"/>
              <a:gd name="T3" fmla="*/ 1114827980 h 21600"/>
              <a:gd name="T4" fmla="*/ 3331003 w 21164"/>
              <a:gd name="T5" fmla="*/ 1403443488 h 21600"/>
              <a:gd name="T6" fmla="*/ 0 60000 65536"/>
              <a:gd name="T7" fmla="*/ 0 60000 65536"/>
              <a:gd name="T8" fmla="*/ 0 60000 65536"/>
              <a:gd name="T9" fmla="*/ 0 w 21164"/>
              <a:gd name="T10" fmla="*/ 0 h 21600"/>
              <a:gd name="T11" fmla="*/ 21164 w 2116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64" h="21600" fill="none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</a:path>
              <a:path w="21164" h="21600" stroke="0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  <a:lnTo>
                  <a:pt x="26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432300" y="1981200"/>
            <a:ext cx="12811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Event Summary </a:t>
            </a:r>
          </a:p>
          <a:p>
            <a:pPr algn="ctr"/>
            <a:r>
              <a:rPr lang="en-GB" sz="1200"/>
              <a:t>Data (ESD)</a:t>
            </a:r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844550" y="3505200"/>
            <a:ext cx="485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raw</a:t>
            </a:r>
          </a:p>
          <a:p>
            <a:r>
              <a:rPr lang="en-GB" sz="1200"/>
              <a:t>data</a:t>
            </a:r>
          </a:p>
        </p:txBody>
      </p:sp>
      <p:sp>
        <p:nvSpPr>
          <p:cNvPr id="84" name="Arc 80"/>
          <p:cNvSpPr>
            <a:spLocks/>
          </p:cNvSpPr>
          <p:nvPr/>
        </p:nvSpPr>
        <p:spPr bwMode="auto">
          <a:xfrm>
            <a:off x="914400" y="4724400"/>
            <a:ext cx="652463" cy="752475"/>
          </a:xfrm>
          <a:custGeom>
            <a:avLst/>
            <a:gdLst>
              <a:gd name="T0" fmla="*/ 595190040 w 21600"/>
              <a:gd name="T1" fmla="*/ 913205924 h 21600"/>
              <a:gd name="T2" fmla="*/ 0 w 21600"/>
              <a:gd name="T3" fmla="*/ 0 h 21600"/>
              <a:gd name="T4" fmla="*/ 59519004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Arc 81"/>
          <p:cNvSpPr>
            <a:spLocks/>
          </p:cNvSpPr>
          <p:nvPr/>
        </p:nvSpPr>
        <p:spPr bwMode="auto">
          <a:xfrm>
            <a:off x="914400" y="3902075"/>
            <a:ext cx="625475" cy="790575"/>
          </a:xfrm>
          <a:custGeom>
            <a:avLst/>
            <a:gdLst>
              <a:gd name="T0" fmla="*/ 0 w 21600"/>
              <a:gd name="T1" fmla="*/ 1059062835 h 21600"/>
              <a:gd name="T2" fmla="*/ 523776095 w 21600"/>
              <a:gd name="T3" fmla="*/ 0 h 21600"/>
              <a:gd name="T4" fmla="*/ 524845223 w 21600"/>
              <a:gd name="T5" fmla="*/ 105906283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Arc 82"/>
          <p:cNvSpPr>
            <a:spLocks/>
          </p:cNvSpPr>
          <p:nvPr/>
        </p:nvSpPr>
        <p:spPr bwMode="auto">
          <a:xfrm>
            <a:off x="2819400" y="3717925"/>
            <a:ext cx="534988" cy="600075"/>
          </a:xfrm>
          <a:custGeom>
            <a:avLst/>
            <a:gdLst>
              <a:gd name="T0" fmla="*/ 328218903 w 21600"/>
              <a:gd name="T1" fmla="*/ 463136607 h 21600"/>
              <a:gd name="T2" fmla="*/ 0 w 21600"/>
              <a:gd name="T3" fmla="*/ 0 h 21600"/>
              <a:gd name="T4" fmla="*/ 32821890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Arc 83"/>
          <p:cNvSpPr>
            <a:spLocks/>
          </p:cNvSpPr>
          <p:nvPr/>
        </p:nvSpPr>
        <p:spPr bwMode="auto">
          <a:xfrm>
            <a:off x="2819400" y="3262313"/>
            <a:ext cx="827088" cy="457200"/>
          </a:xfrm>
          <a:custGeom>
            <a:avLst/>
            <a:gdLst>
              <a:gd name="T0" fmla="*/ 0 w 21600"/>
              <a:gd name="T1" fmla="*/ 204838300 h 21600"/>
              <a:gd name="T2" fmla="*/ 1212357078 w 21600"/>
              <a:gd name="T3" fmla="*/ 0 h 21600"/>
              <a:gd name="T4" fmla="*/ 1214324705 w 21600"/>
              <a:gd name="T5" fmla="*/ 2048383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AutoShape 84"/>
          <p:cNvSpPr>
            <a:spLocks noChangeArrowheads="1"/>
          </p:cNvSpPr>
          <p:nvPr/>
        </p:nvSpPr>
        <p:spPr bwMode="auto">
          <a:xfrm>
            <a:off x="2884488" y="4267200"/>
            <a:ext cx="1371600" cy="865188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reconstruction</a:t>
            </a:r>
          </a:p>
        </p:txBody>
      </p:sp>
      <p:sp>
        <p:nvSpPr>
          <p:cNvPr id="89" name="Arc 85"/>
          <p:cNvSpPr>
            <a:spLocks/>
          </p:cNvSpPr>
          <p:nvPr/>
        </p:nvSpPr>
        <p:spPr bwMode="auto">
          <a:xfrm>
            <a:off x="1758950" y="4191000"/>
            <a:ext cx="1146175" cy="533400"/>
          </a:xfrm>
          <a:custGeom>
            <a:avLst/>
            <a:gdLst>
              <a:gd name="T0" fmla="*/ 2147483647 w 21600"/>
              <a:gd name="T1" fmla="*/ 325275642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Arc 86"/>
          <p:cNvSpPr>
            <a:spLocks/>
          </p:cNvSpPr>
          <p:nvPr/>
        </p:nvSpPr>
        <p:spPr bwMode="auto">
          <a:xfrm>
            <a:off x="6332538" y="3810000"/>
            <a:ext cx="392112" cy="725488"/>
          </a:xfrm>
          <a:custGeom>
            <a:avLst/>
            <a:gdLst>
              <a:gd name="T0" fmla="*/ 0 w 21675"/>
              <a:gd name="T1" fmla="*/ 0 h 21600"/>
              <a:gd name="T2" fmla="*/ 128087026 w 21675"/>
              <a:gd name="T3" fmla="*/ 818433123 h 21600"/>
              <a:gd name="T4" fmla="*/ 443127 w 21675"/>
              <a:gd name="T5" fmla="*/ 818433123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  <a:lnTo>
                  <a:pt x="75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AutoShape 87"/>
          <p:cNvSpPr>
            <a:spLocks noChangeArrowheads="1"/>
          </p:cNvSpPr>
          <p:nvPr/>
        </p:nvSpPr>
        <p:spPr bwMode="auto">
          <a:xfrm>
            <a:off x="938213" y="5168900"/>
            <a:ext cx="1214437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simulation</a:t>
            </a:r>
          </a:p>
        </p:txBody>
      </p:sp>
      <p:pic>
        <p:nvPicPr>
          <p:cNvPr id="92" name="Picture 88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8" y="4883150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Arc 89"/>
          <p:cNvSpPr>
            <a:spLocks/>
          </p:cNvSpPr>
          <p:nvPr/>
        </p:nvSpPr>
        <p:spPr bwMode="auto">
          <a:xfrm>
            <a:off x="4891088" y="4697413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4" name="Picture 90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16538" y="5330825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Arc 91"/>
          <p:cNvSpPr>
            <a:spLocks/>
          </p:cNvSpPr>
          <p:nvPr/>
        </p:nvSpPr>
        <p:spPr bwMode="auto">
          <a:xfrm>
            <a:off x="5849938" y="514508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6" name="Picture 92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11963" y="4892675"/>
            <a:ext cx="709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Arc 93"/>
          <p:cNvSpPr>
            <a:spLocks/>
          </p:cNvSpPr>
          <p:nvPr/>
        </p:nvSpPr>
        <p:spPr bwMode="auto">
          <a:xfrm>
            <a:off x="7342188" y="470693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Arc 94"/>
          <p:cNvSpPr>
            <a:spLocks/>
          </p:cNvSpPr>
          <p:nvPr/>
        </p:nvSpPr>
        <p:spPr bwMode="auto">
          <a:xfrm>
            <a:off x="6543675" y="4495800"/>
            <a:ext cx="192088" cy="600075"/>
          </a:xfrm>
          <a:custGeom>
            <a:avLst/>
            <a:gdLst>
              <a:gd name="T0" fmla="*/ 15023265 w 21600"/>
              <a:gd name="T1" fmla="*/ 0 h 24757"/>
              <a:gd name="T2" fmla="*/ 0 w 21600"/>
              <a:gd name="T3" fmla="*/ 352549868 h 24757"/>
              <a:gd name="T4" fmla="*/ 0 w 21600"/>
              <a:gd name="T5" fmla="*/ 44956833 h 24757"/>
              <a:gd name="T6" fmla="*/ 0 60000 65536"/>
              <a:gd name="T7" fmla="*/ 0 60000 65536"/>
              <a:gd name="T8" fmla="*/ 0 60000 65536"/>
              <a:gd name="T9" fmla="*/ 0 w 21600"/>
              <a:gd name="T10" fmla="*/ 0 h 24757"/>
              <a:gd name="T11" fmla="*/ 21600 w 21600"/>
              <a:gd name="T12" fmla="*/ 24757 h 247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757" fill="none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</a:path>
              <a:path w="21600" h="24757" stroke="0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  <a:lnTo>
                  <a:pt x="0" y="3157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Arc 95"/>
          <p:cNvSpPr>
            <a:spLocks/>
          </p:cNvSpPr>
          <p:nvPr/>
        </p:nvSpPr>
        <p:spPr bwMode="auto">
          <a:xfrm>
            <a:off x="6443663" y="3733800"/>
            <a:ext cx="1470025" cy="914400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1638706400 h 21600"/>
              <a:gd name="T4" fmla="*/ 6287519 w 21620"/>
              <a:gd name="T5" fmla="*/ 1638706400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Arc 96"/>
          <p:cNvSpPr>
            <a:spLocks/>
          </p:cNvSpPr>
          <p:nvPr/>
        </p:nvSpPr>
        <p:spPr bwMode="auto">
          <a:xfrm>
            <a:off x="5559425" y="3844925"/>
            <a:ext cx="504825" cy="879475"/>
          </a:xfrm>
          <a:custGeom>
            <a:avLst/>
            <a:gdLst>
              <a:gd name="T0" fmla="*/ 243303190 w 21600"/>
              <a:gd name="T1" fmla="*/ 0 h 31723"/>
              <a:gd name="T2" fmla="*/ 0 w 21600"/>
              <a:gd name="T3" fmla="*/ 675961552 h 31723"/>
              <a:gd name="T4" fmla="*/ 0 w 21600"/>
              <a:gd name="T5" fmla="*/ 215703588 h 31723"/>
              <a:gd name="T6" fmla="*/ 0 60000 65536"/>
              <a:gd name="T7" fmla="*/ 0 60000 65536"/>
              <a:gd name="T8" fmla="*/ 0 60000 65536"/>
              <a:gd name="T9" fmla="*/ 0 w 21600"/>
              <a:gd name="T10" fmla="*/ 0 h 31723"/>
              <a:gd name="T11" fmla="*/ 21600 w 21600"/>
              <a:gd name="T12" fmla="*/ 31723 h 317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723" fill="none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</a:path>
              <a:path w="21600" h="31723" stroke="0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  <a:lnTo>
                  <a:pt x="0" y="10123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1" name="Group 97"/>
          <p:cNvGrpSpPr>
            <a:grpSpLocks/>
          </p:cNvGrpSpPr>
          <p:nvPr/>
        </p:nvGrpSpPr>
        <p:grpSpPr bwMode="auto">
          <a:xfrm>
            <a:off x="1055688" y="1295400"/>
            <a:ext cx="1200150" cy="666750"/>
            <a:chOff x="720" y="337"/>
            <a:chExt cx="887" cy="420"/>
          </a:xfrm>
        </p:grpSpPr>
        <p:sp>
          <p:nvSpPr>
            <p:cNvPr id="102" name="Arc 98"/>
            <p:cNvSpPr>
              <a:spLocks/>
            </p:cNvSpPr>
            <p:nvPr/>
          </p:nvSpPr>
          <p:spPr bwMode="auto">
            <a:xfrm>
              <a:off x="720" y="337"/>
              <a:ext cx="612" cy="1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</a:path>
                <a:path w="21600" h="21600" stroke="0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Arc 99"/>
            <p:cNvSpPr>
              <a:spLocks/>
            </p:cNvSpPr>
            <p:nvPr/>
          </p:nvSpPr>
          <p:spPr bwMode="auto">
            <a:xfrm>
              <a:off x="1300" y="337"/>
              <a:ext cx="307" cy="420"/>
            </a:xfrm>
            <a:custGeom>
              <a:avLst/>
              <a:gdLst>
                <a:gd name="T0" fmla="*/ 0 w 21671"/>
                <a:gd name="T1" fmla="*/ 0 h 21600"/>
                <a:gd name="T2" fmla="*/ 0 w 21671"/>
                <a:gd name="T3" fmla="*/ 0 h 21600"/>
                <a:gd name="T4" fmla="*/ 0 w 21671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71"/>
                <a:gd name="T10" fmla="*/ 0 h 21600"/>
                <a:gd name="T11" fmla="*/ 21671 w 216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71" h="21600" fill="none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</a:path>
                <a:path w="21671" h="21600" stroke="0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  <a:lnTo>
                    <a:pt x="71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AutoShape 100"/>
          <p:cNvSpPr>
            <a:spLocks noChangeArrowheads="1"/>
          </p:cNvSpPr>
          <p:nvPr/>
        </p:nvSpPr>
        <p:spPr bwMode="auto">
          <a:xfrm>
            <a:off x="1533525" y="1974304"/>
            <a:ext cx="1646237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trigger,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event selection</a:t>
            </a:r>
          </a:p>
        </p:txBody>
      </p:sp>
      <p:sp>
        <p:nvSpPr>
          <p:cNvPr id="105" name="Line 101"/>
          <p:cNvSpPr>
            <a:spLocks noChangeShapeType="1"/>
          </p:cNvSpPr>
          <p:nvPr/>
        </p:nvSpPr>
        <p:spPr bwMode="auto">
          <a:xfrm>
            <a:off x="1223963" y="1936750"/>
            <a:ext cx="309562" cy="95250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102"/>
          <p:cNvSpPr>
            <a:spLocks noChangeShapeType="1"/>
          </p:cNvSpPr>
          <p:nvPr/>
        </p:nvSpPr>
        <p:spPr bwMode="auto">
          <a:xfrm flipH="1" flipV="1">
            <a:off x="261938" y="1593850"/>
            <a:ext cx="244475" cy="80963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3"/>
          <p:cNvSpPr>
            <a:spLocks/>
          </p:cNvSpPr>
          <p:nvPr/>
        </p:nvSpPr>
        <p:spPr bwMode="auto">
          <a:xfrm>
            <a:off x="939800" y="2027238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4"/>
          <p:cNvSpPr>
            <a:spLocks/>
          </p:cNvSpPr>
          <p:nvPr/>
        </p:nvSpPr>
        <p:spPr bwMode="auto">
          <a:xfrm>
            <a:off x="603250" y="1908175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Arc 105"/>
          <p:cNvSpPr>
            <a:spLocks/>
          </p:cNvSpPr>
          <p:nvPr/>
        </p:nvSpPr>
        <p:spPr bwMode="auto">
          <a:xfrm>
            <a:off x="638175" y="1531938"/>
            <a:ext cx="196850" cy="247650"/>
          </a:xfrm>
          <a:custGeom>
            <a:avLst/>
            <a:gdLst>
              <a:gd name="T0" fmla="*/ 16435663 w 21600"/>
              <a:gd name="T1" fmla="*/ 32554235 h 21600"/>
              <a:gd name="T2" fmla="*/ 0 w 21600"/>
              <a:gd name="T3" fmla="*/ 0 h 21600"/>
              <a:gd name="T4" fmla="*/ 1643566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Arc 106"/>
          <p:cNvSpPr>
            <a:spLocks/>
          </p:cNvSpPr>
          <p:nvPr/>
        </p:nvSpPr>
        <p:spPr bwMode="auto">
          <a:xfrm>
            <a:off x="638175" y="1306513"/>
            <a:ext cx="138113" cy="238125"/>
          </a:xfrm>
          <a:custGeom>
            <a:avLst/>
            <a:gdLst>
              <a:gd name="T0" fmla="*/ 0 w 21600"/>
              <a:gd name="T1" fmla="*/ 28943273 h 21599"/>
              <a:gd name="T2" fmla="*/ 5638092 w 21600"/>
              <a:gd name="T3" fmla="*/ 0 h 21599"/>
              <a:gd name="T4" fmla="*/ 5693453 w 21600"/>
              <a:gd name="T5" fmla="*/ 28943273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</a:path>
              <a:path w="21600" h="21599" stroke="0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107"/>
          <p:cNvSpPr>
            <a:spLocks noChangeShapeType="1"/>
          </p:cNvSpPr>
          <p:nvPr/>
        </p:nvSpPr>
        <p:spPr bwMode="auto">
          <a:xfrm flipV="1">
            <a:off x="777875" y="1317625"/>
            <a:ext cx="987425" cy="14288"/>
          </a:xfrm>
          <a:prstGeom prst="line">
            <a:avLst/>
          </a:prstGeom>
          <a:noFill/>
          <a:ln w="57150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2" name="Group 108"/>
          <p:cNvGrpSpPr>
            <a:grpSpLocks/>
          </p:cNvGrpSpPr>
          <p:nvPr/>
        </p:nvGrpSpPr>
        <p:grpSpPr bwMode="auto">
          <a:xfrm>
            <a:off x="6684963" y="1447800"/>
            <a:ext cx="768350" cy="1366838"/>
            <a:chOff x="1069" y="1659"/>
            <a:chExt cx="570" cy="861"/>
          </a:xfrm>
        </p:grpSpPr>
        <p:sp>
          <p:nvSpPr>
            <p:cNvPr id="113" name="AutoShape 109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AutoShape 110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AutoShape 111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2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AutoShape 113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AutoShape 114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AutoShape 115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116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AutoShape 117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AutoShape 118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AutoShape 119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20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5" name="Arc 121"/>
          <p:cNvSpPr>
            <a:spLocks/>
          </p:cNvSpPr>
          <p:nvPr/>
        </p:nvSpPr>
        <p:spPr bwMode="auto">
          <a:xfrm>
            <a:off x="4221163" y="2347913"/>
            <a:ext cx="2452687" cy="700087"/>
          </a:xfrm>
          <a:custGeom>
            <a:avLst/>
            <a:gdLst>
              <a:gd name="T0" fmla="*/ 0 w 21518"/>
              <a:gd name="T1" fmla="*/ 671431985 h 21600"/>
              <a:gd name="T2" fmla="*/ 2147483647 w 21518"/>
              <a:gd name="T3" fmla="*/ 0 h 21600"/>
              <a:gd name="T4" fmla="*/ 2147483647 w 21518"/>
              <a:gd name="T5" fmla="*/ 735442171 h 21600"/>
              <a:gd name="T6" fmla="*/ 0 60000 65536"/>
              <a:gd name="T7" fmla="*/ 0 60000 65536"/>
              <a:gd name="T8" fmla="*/ 0 60000 65536"/>
              <a:gd name="T9" fmla="*/ 0 w 21518"/>
              <a:gd name="T10" fmla="*/ 0 h 21600"/>
              <a:gd name="T11" fmla="*/ 21518 w 215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8" h="21600" fill="none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</a:path>
              <a:path w="21518" h="21600" stroke="0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  <a:lnTo>
                  <a:pt x="21518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122"/>
          <p:cNvSpPr>
            <a:spLocks noChangeArrowheads="1"/>
          </p:cNvSpPr>
          <p:nvPr/>
        </p:nvSpPr>
        <p:spPr bwMode="auto">
          <a:xfrm>
            <a:off x="7527925" y="1981200"/>
            <a:ext cx="896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processed</a:t>
            </a:r>
          </a:p>
          <a:p>
            <a:r>
              <a:rPr lang="en-GB" sz="1200"/>
              <a:t>data</a:t>
            </a:r>
          </a:p>
        </p:txBody>
      </p:sp>
      <p:sp>
        <p:nvSpPr>
          <p:cNvPr id="127" name="Arc 123"/>
          <p:cNvSpPr>
            <a:spLocks/>
          </p:cNvSpPr>
          <p:nvPr/>
        </p:nvSpPr>
        <p:spPr bwMode="auto">
          <a:xfrm flipV="1">
            <a:off x="4503738" y="3276600"/>
            <a:ext cx="631825" cy="381000"/>
          </a:xfrm>
          <a:custGeom>
            <a:avLst/>
            <a:gdLst>
              <a:gd name="T0" fmla="*/ 541826969 w 21600"/>
              <a:gd name="T1" fmla="*/ 118540689 h 21600"/>
              <a:gd name="T2" fmla="*/ 0 w 21600"/>
              <a:gd name="T3" fmla="*/ 0 h 21600"/>
              <a:gd name="T4" fmla="*/ 541826969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AutoShape 124"/>
          <p:cNvSpPr>
            <a:spLocks noChangeArrowheads="1"/>
          </p:cNvSpPr>
          <p:nvPr/>
        </p:nvSpPr>
        <p:spPr bwMode="auto">
          <a:xfrm>
            <a:off x="5195888" y="4621213"/>
            <a:ext cx="396875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AutoShape 125"/>
          <p:cNvSpPr>
            <a:spLocks noChangeArrowheads="1"/>
          </p:cNvSpPr>
          <p:nvPr/>
        </p:nvSpPr>
        <p:spPr bwMode="auto">
          <a:xfrm>
            <a:off x="6137275" y="5011738"/>
            <a:ext cx="395288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0" name="Group 126"/>
          <p:cNvGrpSpPr>
            <a:grpSpLocks/>
          </p:cNvGrpSpPr>
          <p:nvPr/>
        </p:nvGrpSpPr>
        <p:grpSpPr bwMode="auto">
          <a:xfrm>
            <a:off x="8364538" y="4973638"/>
            <a:ext cx="577850" cy="882650"/>
            <a:chOff x="256" y="1424"/>
            <a:chExt cx="520" cy="728"/>
          </a:xfrm>
        </p:grpSpPr>
        <p:sp>
          <p:nvSpPr>
            <p:cNvPr id="131" name="AutoShape 127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AutoShape 128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29"/>
          <p:cNvGrpSpPr>
            <a:grpSpLocks/>
          </p:cNvGrpSpPr>
          <p:nvPr/>
        </p:nvGrpSpPr>
        <p:grpSpPr bwMode="auto">
          <a:xfrm>
            <a:off x="6613525" y="2971800"/>
            <a:ext cx="800100" cy="703263"/>
            <a:chOff x="4176" y="2211"/>
            <a:chExt cx="563" cy="472"/>
          </a:xfrm>
        </p:grpSpPr>
        <p:pic>
          <p:nvPicPr>
            <p:cNvPr id="134" name="Picture 130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76" y="2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5" name="Picture 131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72" y="2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6" name="Picture 132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32" y="2211"/>
              <a:ext cx="307" cy="277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7" name="Group 133"/>
          <p:cNvGrpSpPr>
            <a:grpSpLocks/>
          </p:cNvGrpSpPr>
          <p:nvPr/>
        </p:nvGrpSpPr>
        <p:grpSpPr bwMode="auto">
          <a:xfrm>
            <a:off x="7599363" y="3124200"/>
            <a:ext cx="396875" cy="549275"/>
            <a:chOff x="256" y="1424"/>
            <a:chExt cx="520" cy="728"/>
          </a:xfrm>
        </p:grpSpPr>
        <p:sp>
          <p:nvSpPr>
            <p:cNvPr id="138" name="AutoShape 134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AutoShape 135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0" name="Group 137"/>
          <p:cNvGrpSpPr>
            <a:grpSpLocks/>
          </p:cNvGrpSpPr>
          <p:nvPr/>
        </p:nvGrpSpPr>
        <p:grpSpPr bwMode="auto">
          <a:xfrm>
            <a:off x="3722688" y="5348288"/>
            <a:ext cx="265112" cy="260350"/>
            <a:chOff x="256" y="1424"/>
            <a:chExt cx="520" cy="728"/>
          </a:xfrm>
        </p:grpSpPr>
        <p:sp>
          <p:nvSpPr>
            <p:cNvPr id="141" name="AutoShape 138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AutoShape 139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 useBgFill="1">
        <p:nvSpPr>
          <p:cNvPr id="143" name="Rectangle 141"/>
          <p:cNvSpPr>
            <a:spLocks noChangeArrowheads="1"/>
          </p:cNvSpPr>
          <p:nvPr/>
        </p:nvSpPr>
        <p:spPr bwMode="auto">
          <a:xfrm>
            <a:off x="5840413" y="4038600"/>
            <a:ext cx="2105025" cy="4619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Analysis Object Data (AOD)</a:t>
            </a:r>
          </a:p>
          <a:p>
            <a:pPr algn="ctr"/>
            <a:r>
              <a:rPr lang="en-GB" sz="1200"/>
              <a:t>(extracted by physics topic)</a:t>
            </a:r>
          </a:p>
        </p:txBody>
      </p:sp>
      <p:sp>
        <p:nvSpPr>
          <p:cNvPr id="144" name="Arc 142"/>
          <p:cNvSpPr>
            <a:spLocks/>
          </p:cNvSpPr>
          <p:nvPr/>
        </p:nvSpPr>
        <p:spPr bwMode="auto">
          <a:xfrm flipV="1">
            <a:off x="6121400" y="2514600"/>
            <a:ext cx="492125" cy="381000"/>
          </a:xfrm>
          <a:custGeom>
            <a:avLst/>
            <a:gdLst>
              <a:gd name="T0" fmla="*/ 255666251 w 21600"/>
              <a:gd name="T1" fmla="*/ 118540689 h 21600"/>
              <a:gd name="T2" fmla="*/ 0 w 21600"/>
              <a:gd name="T3" fmla="*/ 0 h 21600"/>
              <a:gd name="T4" fmla="*/ 255666251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2374700" y="3900343"/>
            <a:ext cx="2440483" cy="1546225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57835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1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8432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843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45C4D58-8D14-1F40-8CC6-4530FDED5D65}" type="slidenum">
              <a:rPr lang="en-US" sz="1400">
                <a:latin typeface="Arial" charset="0"/>
              </a:rPr>
              <a:pPr/>
              <a:t>70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843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Actions during a Step</a:t>
            </a:r>
          </a:p>
        </p:txBody>
      </p:sp>
      <p:sp>
        <p:nvSpPr>
          <p:cNvPr id="1843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  <a:cs typeface="ＭＳ Ｐゴシック" charset="0"/>
              </a:rPr>
              <a:t>During each step</a:t>
            </a:r>
          </a:p>
          <a:p>
            <a:pPr lvl="1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Each physics process is given the opportunity to limit the step,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as is the geometry module (at a boundary), and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leading to the decision on this step’s length.</a:t>
            </a:r>
          </a:p>
          <a:p>
            <a:pPr lvl="1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Physics processes are allowed to apply their effect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If they occur along a step (‘continuous’)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If they caused the ‘hard’ event that limited the step (‘discreet’). 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6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8637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863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609BB50-FF1C-8341-9673-F85761C599F0}" type="slidenum">
              <a:rPr lang="en-US" sz="1400">
                <a:latin typeface="Arial" charset="0"/>
              </a:rPr>
              <a:pPr/>
              <a:t>71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86372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8509000" cy="1143000"/>
          </a:xfrm>
        </p:spPr>
        <p:txBody>
          <a:bodyPr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Actions during a Step (cont)</a:t>
            </a:r>
          </a:p>
        </p:txBody>
      </p:sp>
      <p:sp>
        <p:nvSpPr>
          <p:cNvPr id="1863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  <a:cs typeface="ＭＳ Ｐゴシック" charset="0"/>
              </a:rPr>
              <a:t>During a step (continued)</a:t>
            </a:r>
          </a:p>
          <a:p>
            <a:pPr lvl="1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An (optional) user-written ‘action’ is called,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Which can be used eg to create histograms or tallies.</a:t>
            </a:r>
          </a:p>
          <a:p>
            <a:pPr lvl="1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If the current volume contains a sensitive detector, that is addressed, allowing it eg 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to record the energy deposited,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to record the exact position </a:t>
            </a:r>
          </a:p>
          <a:p>
            <a:pPr lvl="1">
              <a:lnSpc>
                <a:spcPct val="90000"/>
              </a:lnSpc>
              <a:buFont typeface="Monotype Sorts" charset="0"/>
              <a:buNone/>
            </a:pPr>
            <a:r>
              <a:rPr lang="en-GB">
                <a:latin typeface="Tahoma" charset="0"/>
                <a:ea typeface="ＭＳ Ｐゴシック" charset="0"/>
              </a:rPr>
              <a:t>   in general to create a ‘hit’ that store all information that is relevant for that detector .  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884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884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F3F6778-BF1D-F944-B6FD-55F2B9867DD4}" type="slidenum">
              <a:rPr lang="en-US" sz="1400">
                <a:latin typeface="Arial" charset="0"/>
              </a:rPr>
              <a:pPr/>
              <a:t>72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88420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8509000" cy="1143000"/>
          </a:xfrm>
        </p:spPr>
        <p:txBody>
          <a:bodyPr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Actions during a Step (cont)</a:t>
            </a:r>
          </a:p>
        </p:txBody>
      </p:sp>
      <p:sp>
        <p:nvSpPr>
          <p:cNvPr id="1884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>
                <a:latin typeface="Tahoma" charset="0"/>
                <a:ea typeface="ＭＳ Ｐゴシック" charset="0"/>
                <a:cs typeface="ＭＳ Ｐゴシック" charset="0"/>
              </a:rPr>
              <a:t>During a step (continued)</a:t>
            </a:r>
          </a:p>
          <a:p>
            <a:pPr lvl="1"/>
            <a:r>
              <a:rPr lang="en-GB">
                <a:latin typeface="Tahoma" charset="0"/>
                <a:ea typeface="ＭＳ Ｐゴシック" charset="0"/>
              </a:rPr>
              <a:t>A parametrisation can be triggered (Geant4)</a:t>
            </a:r>
          </a:p>
          <a:p>
            <a:pPr lvl="2"/>
            <a:r>
              <a:rPr lang="en-GB">
                <a:latin typeface="Tahoma" charset="0"/>
                <a:ea typeface="ＭＳ Ｐゴシック" charset="0"/>
              </a:rPr>
              <a:t>Taking over from ‘detailed’ simulation</a:t>
            </a:r>
          </a:p>
          <a:p>
            <a:pPr lvl="2"/>
            <a:r>
              <a:rPr lang="en-GB">
                <a:latin typeface="Tahoma" charset="0"/>
                <a:ea typeface="ＭＳ Ｐゴシック" charset="0"/>
              </a:rPr>
              <a:t>Generating directly several hits</a:t>
            </a:r>
          </a:p>
          <a:p>
            <a:pPr lvl="2">
              <a:buFont typeface="Monotype Sorts" charset="0"/>
              <a:buNone/>
            </a:pPr>
            <a:r>
              <a:rPr lang="en-GB">
                <a:latin typeface="Tahoma" charset="0"/>
                <a:ea typeface="ＭＳ Ｐゴシック" charset="0"/>
              </a:rPr>
              <a:t>This application-specific operates instead of ‘normal’ physics processes until it returns control and/or resulting particles for further ‘detailed’ simulation.</a:t>
            </a:r>
          </a:p>
        </p:txBody>
      </p:sp>
      <p:grpSp>
        <p:nvGrpSpPr>
          <p:cNvPr id="188422" name="Group 4"/>
          <p:cNvGrpSpPr>
            <a:grpSpLocks/>
          </p:cNvGrpSpPr>
          <p:nvPr/>
        </p:nvGrpSpPr>
        <p:grpSpPr bwMode="auto">
          <a:xfrm>
            <a:off x="1143000" y="4800600"/>
            <a:ext cx="7086600" cy="1879600"/>
            <a:chOff x="720" y="3072"/>
            <a:chExt cx="4464" cy="1184"/>
          </a:xfrm>
        </p:grpSpPr>
        <p:sp>
          <p:nvSpPr>
            <p:cNvPr id="188423" name="Rectangle 5"/>
            <p:cNvSpPr>
              <a:spLocks noChangeArrowheads="1"/>
            </p:cNvSpPr>
            <p:nvPr/>
          </p:nvSpPr>
          <p:spPr bwMode="auto">
            <a:xfrm>
              <a:off x="720" y="3072"/>
              <a:ext cx="2736" cy="100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66FF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kumimoji="1" lang="en-US">
                <a:solidFill>
                  <a:schemeClr val="accent2"/>
                </a:solidFill>
              </a:endParaRPr>
            </a:p>
          </p:txBody>
        </p:sp>
        <p:sp>
          <p:nvSpPr>
            <p:cNvPr id="188424" name="Rectangle 6"/>
            <p:cNvSpPr>
              <a:spLocks noChangeArrowheads="1"/>
            </p:cNvSpPr>
            <p:nvPr/>
          </p:nvSpPr>
          <p:spPr bwMode="auto">
            <a:xfrm>
              <a:off x="3456" y="3072"/>
              <a:ext cx="1728" cy="100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66FF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425" name="Line 7"/>
            <p:cNvSpPr>
              <a:spLocks noChangeShapeType="1"/>
            </p:cNvSpPr>
            <p:nvPr/>
          </p:nvSpPr>
          <p:spPr bwMode="auto">
            <a:xfrm flipV="1">
              <a:off x="1584" y="3552"/>
              <a:ext cx="1920" cy="96"/>
            </a:xfrm>
            <a:prstGeom prst="line">
              <a:avLst/>
            </a:prstGeom>
            <a:noFill/>
            <a:ln w="57150">
              <a:solidFill>
                <a:srgbClr val="66FFCC"/>
              </a:solidFill>
              <a:round/>
              <a:headEnd type="oval" w="lg" len="lg"/>
              <a:tailEnd type="oval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426" name="Text Box 8"/>
            <p:cNvSpPr txBox="1">
              <a:spLocks noChangeArrowheads="1"/>
            </p:cNvSpPr>
            <p:nvPr/>
          </p:nvSpPr>
          <p:spPr bwMode="auto">
            <a:xfrm>
              <a:off x="816" y="3792"/>
              <a:ext cx="1589" cy="294"/>
            </a:xfrm>
            <a:prstGeom prst="rect">
              <a:avLst/>
            </a:prstGeom>
            <a:noFill/>
            <a:ln w="9525">
              <a:solidFill>
                <a:srgbClr val="66FFCC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ja-JP">
                  <a:solidFill>
                    <a:schemeClr val="accent2"/>
                  </a:solidFill>
                </a:rPr>
                <a:t>Begin of step point</a:t>
              </a:r>
            </a:p>
          </p:txBody>
        </p:sp>
        <p:sp>
          <p:nvSpPr>
            <p:cNvPr id="188427" name="Text Box 9"/>
            <p:cNvSpPr txBox="1">
              <a:spLocks noChangeArrowheads="1"/>
            </p:cNvSpPr>
            <p:nvPr/>
          </p:nvSpPr>
          <p:spPr bwMode="auto">
            <a:xfrm>
              <a:off x="3552" y="3120"/>
              <a:ext cx="1439" cy="294"/>
            </a:xfrm>
            <a:prstGeom prst="rect">
              <a:avLst/>
            </a:prstGeom>
            <a:noFill/>
            <a:ln w="9525">
              <a:solidFill>
                <a:srgbClr val="66FFCC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ja-JP">
                  <a:solidFill>
                    <a:schemeClr val="accent2"/>
                  </a:solidFill>
                </a:rPr>
                <a:t>End of step point</a:t>
              </a:r>
            </a:p>
          </p:txBody>
        </p:sp>
        <p:sp>
          <p:nvSpPr>
            <p:cNvPr id="188428" name="Text Box 10"/>
            <p:cNvSpPr txBox="1">
              <a:spLocks noChangeArrowheads="1"/>
            </p:cNvSpPr>
            <p:nvPr/>
          </p:nvSpPr>
          <p:spPr bwMode="auto">
            <a:xfrm>
              <a:off x="2246" y="3242"/>
              <a:ext cx="463" cy="294"/>
            </a:xfrm>
            <a:prstGeom prst="rect">
              <a:avLst/>
            </a:prstGeom>
            <a:noFill/>
            <a:ln w="9525">
              <a:solidFill>
                <a:srgbClr val="66FFCC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ja-JP">
                  <a:solidFill>
                    <a:schemeClr val="accent2"/>
                  </a:solidFill>
                </a:rPr>
                <a:t>Step</a:t>
              </a:r>
            </a:p>
          </p:txBody>
        </p:sp>
        <p:sp>
          <p:nvSpPr>
            <p:cNvPr id="188429" name="Text Box 11"/>
            <p:cNvSpPr txBox="1">
              <a:spLocks noChangeArrowheads="1"/>
            </p:cNvSpPr>
            <p:nvPr/>
          </p:nvSpPr>
          <p:spPr bwMode="auto">
            <a:xfrm>
              <a:off x="3014" y="3962"/>
              <a:ext cx="879" cy="294"/>
            </a:xfrm>
            <a:prstGeom prst="rect">
              <a:avLst/>
            </a:prstGeom>
            <a:noFill/>
            <a:ln w="9525">
              <a:solidFill>
                <a:srgbClr val="66FFCC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ja-JP">
                  <a:solidFill>
                    <a:schemeClr val="accent2"/>
                  </a:solidFill>
                </a:rPr>
                <a:t>Boundary</a:t>
              </a:r>
            </a:p>
          </p:txBody>
        </p:sp>
      </p:grp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5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9046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904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21C0BCA-6DDD-4243-8B66-A8E7E442BD0D}" type="slidenum">
              <a:rPr lang="en-US" sz="1400">
                <a:latin typeface="Arial" charset="0"/>
              </a:rPr>
              <a:pPr/>
              <a:t>73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90468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6604000" cy="1143000"/>
          </a:xfrm>
          <a:noFill/>
        </p:spPr>
        <p:txBody>
          <a:bodyPr lIns="92075" tIns="46038" rIns="92075" bIns="46038" anchor="ctr"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G</a:t>
            </a:r>
            <a:r>
              <a:rPr lang="en-GB" sz="3200">
                <a:latin typeface="Arial Black" charset="0"/>
                <a:ea typeface="ＭＳ Ｐゴシック" charset="0"/>
                <a:cs typeface="ＭＳ Ｐゴシック" charset="0"/>
              </a:rPr>
              <a:t>EANT</a:t>
            </a:r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 4                </a:t>
            </a:r>
          </a:p>
        </p:txBody>
      </p:sp>
      <p:sp>
        <p:nvSpPr>
          <p:cNvPr id="19046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Detector simulation </a:t>
            </a:r>
            <a:r>
              <a:rPr lang="en-GB" sz="2800">
                <a:solidFill>
                  <a:schemeClr val="accent1"/>
                </a:solidFill>
                <a:latin typeface="Tahoma" charset="0"/>
                <a:ea typeface="ＭＳ Ｐゴシック" charset="0"/>
                <a:cs typeface="ＭＳ Ｐゴシック" charset="0"/>
              </a:rPr>
              <a:t>tool-kit</a:t>
            </a: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 for HEP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offers alternatives, allows for tailoring</a:t>
            </a:r>
          </a:p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Software Engineering and OO technology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provide the method for building, maintaining it. </a:t>
            </a:r>
          </a:p>
          <a:p>
            <a:r>
              <a:rPr lang="en-GB" sz="2800">
                <a:solidFill>
                  <a:srgbClr val="33CC33"/>
                </a:solidFill>
                <a:latin typeface="Tahoma" charset="0"/>
                <a:ea typeface="ＭＳ Ｐゴシック" charset="0"/>
                <a:cs typeface="ＭＳ Ｐゴシック" charset="0"/>
              </a:rPr>
              <a:t>Requirements</a:t>
            </a: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 from: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LHC 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heavy ions, CP violation, cosmic rays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medical and space science applications</a:t>
            </a:r>
          </a:p>
          <a:p>
            <a:r>
              <a:rPr lang="en-GB" sz="2800">
                <a:solidFill>
                  <a:srgbClr val="0000FF"/>
                </a:solidFill>
                <a:latin typeface="Tahoma" charset="0"/>
                <a:ea typeface="ＭＳ Ｐゴシック" charset="0"/>
                <a:cs typeface="ＭＳ Ｐゴシック" charset="0"/>
              </a:rPr>
              <a:t>World-wide collaboration</a:t>
            </a:r>
          </a:p>
        </p:txBody>
      </p:sp>
      <p:pic>
        <p:nvPicPr>
          <p:cNvPr id="190470" name="Picture 5" descr="MP00640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0"/>
            <a:ext cx="1905000" cy="189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/>
          <p:cNvSpPr>
            <a:spLocks noGrp="1"/>
          </p:cNvSpPr>
          <p:nvPr>
            <p:ph type="title"/>
          </p:nvPr>
        </p:nvSpPr>
        <p:spPr>
          <a:xfrm>
            <a:off x="107950" y="228600"/>
            <a:ext cx="8785225" cy="968375"/>
          </a:xfrm>
        </p:spPr>
        <p:txBody>
          <a:bodyPr/>
          <a:lstStyle/>
          <a:p>
            <a:r>
              <a:rPr lang="el-GR" sz="3600" dirty="0">
                <a:latin typeface="Arial Black" charset="0"/>
                <a:ea typeface="ＭＳ Ｐゴシック" charset="0"/>
                <a:cs typeface="ＭＳ Ｐゴシック" charset="0"/>
              </a:rPr>
              <a:t>Η </a:t>
            </a:r>
            <a:r>
              <a:rPr lang="el-GR" sz="3600" dirty="0" err="1">
                <a:latin typeface="Arial Black" charset="0"/>
                <a:ea typeface="ＭＳ Ｐゴシック" charset="0"/>
                <a:cs typeface="ＭＳ Ｐゴシック" charset="0"/>
              </a:rPr>
              <a:t>δυσκολεία</a:t>
            </a:r>
            <a:r>
              <a:rPr lang="el-GR" sz="3600" dirty="0">
                <a:latin typeface="Arial Black" charset="0"/>
                <a:ea typeface="ＭＳ Ｐゴシック" charset="0"/>
                <a:cs typeface="ＭＳ Ｐゴシック" charset="0"/>
              </a:rPr>
              <a:t> της Ανακατασκευής</a:t>
            </a:r>
            <a:endParaRPr lang="en-US" sz="3600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11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911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>
              <a:latin typeface="Arial" charset="0"/>
            </a:endParaRPr>
          </a:p>
        </p:txBody>
      </p:sp>
      <p:sp>
        <p:nvSpPr>
          <p:cNvPr id="911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378B168D-B3B6-D643-AADE-6FAE7F0B5F87}" type="slidenum">
              <a:rPr lang="en-US" sz="1400">
                <a:latin typeface="Arial" charset="0"/>
              </a:rPr>
              <a:pPr/>
              <a:t>8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91141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615237" cy="476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2348880"/>
            <a:ext cx="252028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Μ’αυτη την αρχική εικόνα</a:t>
            </a:r>
          </a:p>
          <a:p>
            <a:r>
              <a:rPr lang="el-GR" dirty="0"/>
              <a:t>(αριστερό ημισυ)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58812" y="4293096"/>
            <a:ext cx="23054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Ψάχνουμε αυτή </a:t>
            </a:r>
          </a:p>
          <a:p>
            <a:r>
              <a:rPr lang="el-GR" dirty="0"/>
              <a:t>την περιληπτική </a:t>
            </a:r>
          </a:p>
          <a:p>
            <a:r>
              <a:rPr lang="el-GR" dirty="0"/>
              <a:t>εικόνα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264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013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013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6DE61BB-34D0-554F-8CA7-CBC8D456AF1B}" type="slidenum">
              <a:rPr lang="en-US" sz="1400">
                <a:latin typeface="Arial" charset="0"/>
              </a:rPr>
              <a:pPr/>
              <a:t>9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5893792" cy="1143000"/>
          </a:xfrm>
        </p:spPr>
        <p:txBody>
          <a:bodyPr/>
          <a:lstStyle/>
          <a:p>
            <a:r>
              <a:rPr lang="en-US" sz="3600" dirty="0" err="1">
                <a:latin typeface="Lucida Grande" charset="0"/>
                <a:ea typeface="ＭＳ Ｐゴシック" charset="0"/>
                <a:cs typeface="ＭＳ Ｐゴシック" charset="0"/>
              </a:rPr>
              <a:t>Οι</a:t>
            </a:r>
            <a:r>
              <a:rPr lang="en-US" sz="3600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600" dirty="0" err="1">
                <a:latin typeface="Lucida Grande" charset="0"/>
                <a:ea typeface="ＭＳ Ｐゴシック" charset="0"/>
                <a:cs typeface="ＭＳ Ｐゴシック" charset="0"/>
              </a:rPr>
              <a:t>σημερινοι</a:t>
            </a:r>
            <a:r>
              <a:rPr lang="en-US" sz="3600" dirty="0">
                <a:latin typeface="Lucida Grande" charset="0"/>
                <a:ea typeface="ＭＳ Ｐゴシック" charset="0"/>
                <a:cs typeface="ＭＳ Ｐゴシック" charset="0"/>
              </a:rPr>
              <a:t> α</a:t>
            </a:r>
            <a:r>
              <a:rPr lang="en-US" sz="3600" dirty="0" err="1">
                <a:latin typeface="Lucida Grande" charset="0"/>
                <a:ea typeface="ＭＳ Ｐゴシック" charset="0"/>
                <a:cs typeface="ＭＳ Ｐゴシック" charset="0"/>
              </a:rPr>
              <a:t>νιχνευτες</a:t>
            </a:r>
            <a:endParaRPr lang="en-US" sz="3600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528" y="1844824"/>
            <a:ext cx="5256584" cy="4495800"/>
          </a:xfrm>
        </p:spPr>
        <p:txBody>
          <a:bodyPr/>
          <a:lstStyle/>
          <a:p>
            <a:r>
              <a:rPr lang="el-GR" sz="2800" dirty="0">
                <a:latin typeface="Lucida Grande" charset="0"/>
                <a:ea typeface="ＭＳ Ｐゴシック" charset="0"/>
                <a:cs typeface="ＭＳ Ｐゴシック" charset="0"/>
              </a:rPr>
              <a:t>Πολλα τμηματα</a:t>
            </a:r>
          </a:p>
          <a:p>
            <a:pPr lvl="1"/>
            <a:r>
              <a:rPr lang="el-GR" sz="2400" dirty="0">
                <a:latin typeface="Lucida Grande" charset="0"/>
                <a:ea typeface="ＭＳ Ｐゴシック" charset="0"/>
              </a:rPr>
              <a:t>Διαφορετικες αναγκες</a:t>
            </a:r>
          </a:p>
          <a:p>
            <a:pPr lvl="2"/>
            <a:r>
              <a:rPr lang="el-GR" sz="2000" dirty="0">
                <a:latin typeface="Lucida Grande" charset="0"/>
                <a:ea typeface="ＭＳ Ｐゴシック" charset="0"/>
              </a:rPr>
              <a:t>Μετρηση θεσης  (τρακερ - trackers)</a:t>
            </a:r>
          </a:p>
          <a:p>
            <a:pPr lvl="2"/>
            <a:r>
              <a:rPr lang="el-GR" sz="2000" dirty="0">
                <a:latin typeface="Lucida Grande" charset="0"/>
                <a:ea typeface="ＭＳ Ｐゴシック" charset="0"/>
              </a:rPr>
              <a:t>Μετρηση ενεργειας (καλοριμετρα η θερμιδομετρα)</a:t>
            </a:r>
          </a:p>
          <a:p>
            <a:r>
              <a:rPr lang="el-GR" sz="2800" dirty="0">
                <a:latin typeface="Lucida Grande" charset="0"/>
                <a:ea typeface="ＭＳ Ｐゴシック" charset="0"/>
                <a:cs typeface="ＭＳ Ｐゴシック" charset="0"/>
              </a:rPr>
              <a:t>Λογω της πολυ-πλοκοτητας </a:t>
            </a:r>
          </a:p>
          <a:p>
            <a:pPr lvl="1"/>
            <a:r>
              <a:rPr lang="el-GR" sz="2400" dirty="0">
                <a:latin typeface="Lucida Grande" charset="0"/>
                <a:ea typeface="ＭＳ Ｐゴシック" charset="0"/>
              </a:rPr>
              <a:t>Ολλες οι μελετες χρειαζονται υπολογιστικα εργαλεια</a:t>
            </a:r>
            <a:endParaRPr lang="el-GR" sz="2400" dirty="0">
              <a:latin typeface="Tahoma" charset="0"/>
              <a:ea typeface="ＭＳ Ｐゴシック" charset="0"/>
            </a:endParaRPr>
          </a:p>
        </p:txBody>
      </p:sp>
      <p:pic>
        <p:nvPicPr>
          <p:cNvPr id="101382" name="Picture 7" descr="img01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67373"/>
              </a:clrFrom>
              <a:clrTo>
                <a:srgbClr val="06737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3" t="18898" b="18898"/>
          <a:stretch>
            <a:fillRect/>
          </a:stretch>
        </p:blipFill>
        <p:spPr bwMode="auto">
          <a:xfrm>
            <a:off x="6241692" y="836712"/>
            <a:ext cx="2902307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lum bright="-18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2" t="19887" b="21080"/>
          <a:stretch>
            <a:fillRect/>
          </a:stretch>
        </p:blipFill>
        <p:spPr bwMode="auto">
          <a:xfrm>
            <a:off x="5462278" y="3140968"/>
            <a:ext cx="3681722" cy="3183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228184" y="5661248"/>
            <a:ext cx="3059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ja-JP" dirty="0">
                <a:solidFill>
                  <a:srgbClr val="006699"/>
                </a:solidFill>
              </a:rPr>
              <a:t>ATLAS: τεραστιος </a:t>
            </a:r>
          </a:p>
          <a:p>
            <a:r>
              <a:rPr lang="el-GR" altLang="ja-JP" dirty="0">
                <a:solidFill>
                  <a:srgbClr val="006699"/>
                </a:solidFill>
              </a:rPr>
              <a:t>&amp; πολυπλοκος</a:t>
            </a:r>
            <a:endParaRPr lang="el-GR" dirty="0"/>
          </a:p>
        </p:txBody>
      </p:sp>
      <p:sp>
        <p:nvSpPr>
          <p:cNvPr id="3" name="TextBox 2"/>
          <p:cNvSpPr txBox="1"/>
          <p:nvPr/>
        </p:nvSpPr>
        <p:spPr>
          <a:xfrm>
            <a:off x="6775018" y="116632"/>
            <a:ext cx="18216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Καλοριμετρο</a:t>
            </a:r>
          </a:p>
          <a:p>
            <a:r>
              <a:rPr lang="el-GR" dirty="0"/>
              <a:t>κρυσταλλου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ntemporary Portrait">
  <a:themeElements>
    <a:clrScheme name="Contemporary Portrait 6">
      <a:dk1>
        <a:srgbClr val="000000"/>
      </a:dk1>
      <a:lt1>
        <a:srgbClr val="FFFFFF"/>
      </a:lt1>
      <a:dk2>
        <a:srgbClr val="000066"/>
      </a:dk2>
      <a:lt2>
        <a:srgbClr val="FFCC00"/>
      </a:lt2>
      <a:accent1>
        <a:srgbClr val="0066FF"/>
      </a:accent1>
      <a:accent2>
        <a:srgbClr val="33CCCC"/>
      </a:accent2>
      <a:accent3>
        <a:srgbClr val="AAAAB8"/>
      </a:accent3>
      <a:accent4>
        <a:srgbClr val="DADADA"/>
      </a:accent4>
      <a:accent5>
        <a:srgbClr val="AAB8FF"/>
      </a:accent5>
      <a:accent6>
        <a:srgbClr val="2DB9B9"/>
      </a:accent6>
      <a:hlink>
        <a:srgbClr val="FF00FF"/>
      </a:hlink>
      <a:folHlink>
        <a:srgbClr val="9933FF"/>
      </a:folHlink>
    </a:clrScheme>
    <a:fontScheme name="Contemporary Portrait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lnDef>
  </a:objectDefaults>
  <a:extraClrSchemeLst>
    <a:extraClrScheme>
      <a:clrScheme name="Contemporary Portrai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8">
        <a:dk1>
          <a:srgbClr val="000000"/>
        </a:dk1>
        <a:lt1>
          <a:srgbClr val="FFFFFF"/>
        </a:lt1>
        <a:dk2>
          <a:srgbClr val="008080"/>
        </a:dk2>
        <a:lt2>
          <a:srgbClr val="FFFFFF"/>
        </a:lt2>
        <a:accent1>
          <a:srgbClr val="FF0033"/>
        </a:accent1>
        <a:accent2>
          <a:srgbClr val="3333FF"/>
        </a:accent2>
        <a:accent3>
          <a:srgbClr val="AAC0C0"/>
        </a:accent3>
        <a:accent4>
          <a:srgbClr val="DADADA"/>
        </a:accent4>
        <a:accent5>
          <a:srgbClr val="FFAAAD"/>
        </a:accent5>
        <a:accent6>
          <a:srgbClr val="2D2DE7"/>
        </a:accent6>
        <a:hlink>
          <a:srgbClr val="CBCBCB"/>
        </a:hlink>
        <a:folHlink>
          <a:srgbClr val="00CC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Pdefault">
  <a:themeElements>
    <a:clrScheme name="APdefaul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APdefault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lnDef>
  </a:objectDefaults>
  <a:extraClrSchemeLst>
    <a:extraClrScheme>
      <a:clrScheme name="APdefaul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Pdefaul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defaul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defaul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defaul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defaul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Pdefaul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1_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Designs\Contemporary Portrait.pot</Template>
  <TotalTime>16490</TotalTime>
  <Words>4869</Words>
  <Application>Microsoft Macintosh PowerPoint</Application>
  <PresentationFormat>On-screen Show (4:3)</PresentationFormat>
  <Paragraphs>1106</Paragraphs>
  <Slides>73</Slides>
  <Notes>46</Notes>
  <HiddenSlides>2</HiddenSlides>
  <MMClips>3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73</vt:i4>
      </vt:variant>
    </vt:vector>
  </HeadingPairs>
  <TitlesOfParts>
    <vt:vector size="95" baseType="lpstr">
      <vt:lpstr>Arial</vt:lpstr>
      <vt:lpstr>Arial Black</vt:lpstr>
      <vt:lpstr>Arial Bold</vt:lpstr>
      <vt:lpstr>Comic Sans MS</vt:lpstr>
      <vt:lpstr>Lucida Grande</vt:lpstr>
      <vt:lpstr>Monotype Sorts</vt:lpstr>
      <vt:lpstr>Symbol</vt:lpstr>
      <vt:lpstr>Tahoma</vt:lpstr>
      <vt:lpstr>Times New Roman</vt:lpstr>
      <vt:lpstr>Verdana</vt:lpstr>
      <vt:lpstr>Wingdings</vt:lpstr>
      <vt:lpstr>Contemporary Portrait</vt:lpstr>
      <vt:lpstr>APdefault</vt:lpstr>
      <vt:lpstr>Default Design</vt:lpstr>
      <vt:lpstr>Paper Presentation 2</vt:lpstr>
      <vt:lpstr>1_Default Design</vt:lpstr>
      <vt:lpstr>1_EGEE_template</vt:lpstr>
      <vt:lpstr>Document</vt:lpstr>
      <vt:lpstr>Bitmap Image</vt:lpstr>
      <vt:lpstr>Worksheet</vt:lpstr>
      <vt:lpstr>Chart</vt:lpstr>
      <vt:lpstr>Clip</vt:lpstr>
      <vt:lpstr>Οι Υπολογιστές στη Φυσική Υψηλών Ενεργειών (ΦΥΕ)</vt:lpstr>
      <vt:lpstr>Πλανο της ομιλιας</vt:lpstr>
      <vt:lpstr>Processing Stages</vt:lpstr>
      <vt:lpstr>Atlas : Physics Signatures and Event Rates</vt:lpstr>
      <vt:lpstr>Χρήσεις Υπολογιστών στη ΦΥΕ</vt:lpstr>
      <vt:lpstr>Ανακατασκευη</vt:lpstr>
      <vt:lpstr>Στάδια Επεξεργασίας –  Ανακατασκευη (Reconstruction)</vt:lpstr>
      <vt:lpstr>Η δυσκολεία της Ανακατασκευής</vt:lpstr>
      <vt:lpstr>Οι σημερινοι ανιχνευτες</vt:lpstr>
      <vt:lpstr>Οι ανιχνευτές του ΑΤΛΑΣ</vt:lpstr>
      <vt:lpstr>Τι ειναι η ανακατασκευή?</vt:lpstr>
      <vt:lpstr>Απλουστευμένο πείραμα ΦΥΕ</vt:lpstr>
      <vt:lpstr>Ανακατασκευη στην πραξη </vt:lpstr>
      <vt:lpstr>Ανακατασκευη στην πραξη </vt:lpstr>
      <vt:lpstr>Ανακατασκευη στην πραξη </vt:lpstr>
      <vt:lpstr>Ανακατασκευή στην πράξη </vt:lpstr>
      <vt:lpstr>Ανακατασκευή: πρώτο αποτελεσμα </vt:lpstr>
      <vt:lpstr>Από μερική προς ‘ολική’ ανακατασκευή</vt:lpstr>
      <vt:lpstr>Χρηση της ανακατασκευης</vt:lpstr>
      <vt:lpstr>Στάδια Επεξεργασίας- (Προσομοιωση) Simulation</vt:lpstr>
      <vt:lpstr>Προσομοιωση και Ανιχνευτες</vt:lpstr>
      <vt:lpstr>PowerPoint Presentation</vt:lpstr>
      <vt:lpstr>PowerPoint Presentation</vt:lpstr>
      <vt:lpstr>Τι ειναι προσομοιση;</vt:lpstr>
      <vt:lpstr>PowerPoint Presentation</vt:lpstr>
      <vt:lpstr>PowerPoint Presentation</vt:lpstr>
      <vt:lpstr>Geometry construction</vt:lpstr>
      <vt:lpstr>Βασικές Αλληλεπιδρασεις</vt:lpstr>
      <vt:lpstr>Ενεργος διατομη (Cross-section)</vt:lpstr>
      <vt:lpstr>Ενεργος διατομη (Cross-section)</vt:lpstr>
      <vt:lpstr>Σκεδάσεις ηλεκτρονίων</vt:lpstr>
      <vt:lpstr>Ενα απλο παραδειγμα</vt:lpstr>
      <vt:lpstr>Γιατι προσομοίωση ?</vt:lpstr>
      <vt:lpstr>Παράδειγμα σύγκρισης</vt:lpstr>
      <vt:lpstr>Υπάρχει απλή λύση ? </vt:lpstr>
      <vt:lpstr>Άλλες χρήσεις προσομοίωσης </vt:lpstr>
      <vt:lpstr>Positron Emission Tomography (PET)</vt:lpstr>
      <vt:lpstr>Proton Therapy system (Simulation in TOPAS)</vt:lpstr>
      <vt:lpstr>PowerPoint Presentation</vt:lpstr>
      <vt:lpstr>Ανάλυση δεδομένων</vt:lpstr>
      <vt:lpstr>Στάδια Επεξεργασίας  Ανάλυση Δεδομένων - Analysis</vt:lpstr>
      <vt:lpstr>Ανάλυση: </vt:lpstr>
      <vt:lpstr>Ιεραρχεια Δεδομενων (Data)</vt:lpstr>
      <vt:lpstr>Distribution of Computing Services</vt:lpstr>
      <vt:lpstr>Λύση : το Πλέγμα (Grid)</vt:lpstr>
      <vt:lpstr>Πως δουλεύει το Πλεγμα (Grid)</vt:lpstr>
      <vt:lpstr>PowerPoint Presentation</vt:lpstr>
      <vt:lpstr>Εφαρμογες</vt:lpstr>
      <vt:lpstr>Λειτουργικά συστήματα</vt:lpstr>
      <vt:lpstr>Γλώσσες προγραμματισμού</vt:lpstr>
      <vt:lpstr>Οι φυσικοί προγραμματίζουν</vt:lpstr>
      <vt:lpstr>Backup </vt:lpstr>
      <vt:lpstr>The Worldwide LHC Computing Grid</vt:lpstr>
      <vt:lpstr>Backup</vt:lpstr>
      <vt:lpstr>PowerPoint Presentation</vt:lpstr>
      <vt:lpstr> </vt:lpstr>
      <vt:lpstr>Propagating in a field</vt:lpstr>
      <vt:lpstr>Electromagnetic physics</vt:lpstr>
      <vt:lpstr>PowerPoint Presentation</vt:lpstr>
      <vt:lpstr>Simulation ‘packages’</vt:lpstr>
      <vt:lpstr>PowerPoint Presentation</vt:lpstr>
      <vt:lpstr>           HEP Processing stages and datasets</vt:lpstr>
      <vt:lpstr>CERN Centre Capacity Requirements for all expts. (made July 2003)</vt:lpstr>
      <vt:lpstr>Event Data</vt:lpstr>
      <vt:lpstr>HEP Metadata - Event Collections</vt:lpstr>
      <vt:lpstr>Detector Conditions Data</vt:lpstr>
      <vt:lpstr>A Multi-Tier Computing Model </vt:lpstr>
      <vt:lpstr>Distributed Analysis – the real challenge</vt:lpstr>
      <vt:lpstr>One area: Tracking</vt:lpstr>
      <vt:lpstr>Actions during a Step</vt:lpstr>
      <vt:lpstr>Actions during a Step (cont)</vt:lpstr>
      <vt:lpstr>Actions during a Step (cont)</vt:lpstr>
      <vt:lpstr>GEANT 4                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Οι Υπολογιστες στη Φυσικη Υψηλων Ενεργειων</dc:title>
  <dc:subject/>
  <dc:creator>John Apostolakis</dc:creator>
  <cp:keywords/>
  <dc:description/>
  <cp:lastModifiedBy>John Apostolakis</cp:lastModifiedBy>
  <cp:revision>93</cp:revision>
  <cp:lastPrinted>2010-08-25T10:29:01Z</cp:lastPrinted>
  <dcterms:created xsi:type="dcterms:W3CDTF">2010-08-25T08:12:20Z</dcterms:created>
  <dcterms:modified xsi:type="dcterms:W3CDTF">2023-08-29T14:27:14Z</dcterms:modified>
  <cp:category/>
</cp:coreProperties>
</file>