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7152"/>
  </p:normalViewPr>
  <p:slideViewPr>
    <p:cSldViewPr snapToGrid="0" snapToObjects="1">
      <p:cViewPr varScale="1">
        <p:scale>
          <a:sx n="147" d="100"/>
          <a:sy n="147" d="100"/>
        </p:scale>
        <p:origin x="208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08AC4-0CCC-8C42-ADC6-A4185F03C3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94D833-AD82-534D-BA6C-BD0AC336AD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B8D1F8-7F2D-1240-A1A5-82863C6B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0BC-6AE6-4847-8E1A-4AA813C39575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AFB6A-5074-7A43-A0B6-B0D053FFD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35DB9-C1C8-E746-A348-87AE0E7F4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9A33-5474-7949-AC67-9E627956CE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478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A9199-17E5-B04E-BC9D-2CEB3E647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5D8EF4-6500-E947-8359-864EA86269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B4015-688D-1E4B-92B9-62E080F97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0BC-6AE6-4847-8E1A-4AA813C39575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E741F-CE68-4E48-9E41-714BD79AB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EAD0C-8BB5-8447-8A00-7B9595DCA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9A33-5474-7949-AC67-9E627956CE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07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26D44E-B672-0341-A8D7-31289095F9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8F2BF9-3CF3-BC45-8D62-B3DAAE680D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07F65-9B2A-A644-9D80-6BA304852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0BC-6AE6-4847-8E1A-4AA813C39575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288CF-4C39-AD4A-BF45-A39871923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60D567-724E-1C4F-9C42-33C1A41F3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9A33-5474-7949-AC67-9E627956CE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95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747E2-0432-A445-895B-C533368F9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24CD8A-D207-1B49-BA1A-78168DB60A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88CA1-ED81-F04A-A4D3-50F93BE85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0BC-6AE6-4847-8E1A-4AA813C39575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9B601-27CC-BF4B-93B9-A02EDCBA8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B80152-03A6-474D-AE63-CCB7D2DE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9A33-5474-7949-AC67-9E627956CE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814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48A18-D585-0F44-B2D8-62F5FDB33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D21221-3F99-8642-B41C-3529F56A20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A6D1C-DE23-7E43-906D-434899767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0BC-6AE6-4847-8E1A-4AA813C39575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41049B-AA73-274F-BED4-DCD902305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7F969-7003-2749-934E-C83AB334F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9A33-5474-7949-AC67-9E627956CE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20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33C0A-FB92-1443-BB6E-CFAADB77F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E20A88-1873-9541-98DD-290EB6E6FF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E3C1E2-D3FF-564F-AB28-623ABE5C4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3252D7-B95C-5746-9913-014FFFD22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0BC-6AE6-4847-8E1A-4AA813C39575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1203-35F8-7048-B216-CF5D9C051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BDA5BB-9B1F-5442-8DBE-D8310910C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9A33-5474-7949-AC67-9E627956CE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82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FD095-4D58-734E-9EE2-08A0F1883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708B17-EA15-DC4C-B323-A7AE50711B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F84BDA-7E2D-544C-AB72-B53FAA9AD7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39296A-C3B0-E741-8AFB-33C73E55E7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E8B1B2-13F6-6048-8FBA-0C29C84278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19DE24-4DEC-5648-8A1D-D907330D0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0BC-6AE6-4847-8E1A-4AA813C39575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6222BB-EF42-874F-88B3-37622A779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C540F7-657A-834B-97A9-7F6ED13A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9A33-5474-7949-AC67-9E627956CE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396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55B0A-A028-2148-96B4-5B084464E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A02695-640C-D046-A7E7-BAC306EC1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0BC-6AE6-4847-8E1A-4AA813C39575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C4025-660F-7142-B627-2AA3E5B90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17882E-DCD7-E647-A3A6-331E00C7E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9A33-5474-7949-AC67-9E627956CE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583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EA26AA-A786-0C48-BEEC-22F127C85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0BC-6AE6-4847-8E1A-4AA813C39575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2192C6-1847-2741-AECE-4934C55BD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37E060-FCE1-594F-8793-704B53C5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9A33-5474-7949-AC67-9E627956CE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46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5A0D6-34F3-344E-AAFC-1E5BB4283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0294F2-90A1-1F46-A486-5BA1BF8B4B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4B963F-4F22-2545-B202-D703534797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E17DF3-E1BC-6C49-9335-C62239972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0BC-6AE6-4847-8E1A-4AA813C39575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DFA8C7-BF5B-0448-B498-8DD01922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5C8B7A-DB05-8A48-B6E9-5D7BD0756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9A33-5474-7949-AC67-9E627956CE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589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0EA0A-4924-6B4C-9535-D5FE69965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89AC32-64CA-FB48-BCF1-D613D3F3F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61BC05-3532-5649-85DE-AD4A155EFC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68C679-F08C-D349-95E3-1CB4ACFBA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0BC-6AE6-4847-8E1A-4AA813C39575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EBBC8F-8AF8-9442-8B75-3DC6AF822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003C4A-33E3-EF43-AE9C-62ECDD2B8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9A33-5474-7949-AC67-9E627956CE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304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29584C-FEDA-2B46-B703-376A83A3B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834673-A101-CC4F-960B-D89F3E0BD0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F55A5C-3304-E342-B7DE-F8786958E3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1E0BC-6AE6-4847-8E1A-4AA813C39575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C54976-83B6-8648-BB97-5589B64E90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4590B-AA53-C64B-A376-0E056B59F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9A33-5474-7949-AC67-9E627956CE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57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75126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A94B2-F01E-C149-84D7-DFF7B9EEF2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WP3 Proton Complex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508F86-2E92-494F-BEB8-0A2E3B7A8C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September 2022</a:t>
            </a:r>
          </a:p>
        </p:txBody>
      </p:sp>
    </p:spTree>
    <p:extLst>
      <p:ext uri="{BB962C8B-B14F-4D97-AF65-F5344CB8AC3E}">
        <p14:creationId xmlns:p14="http://schemas.microsoft.com/office/powerpoint/2010/main" val="3277584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587F7-0AF1-E242-A449-CEAEE3807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 coordination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09925-68B8-3641-A5E2-A4C322967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Task 3.1 – Coordination and Communication: Natalia Milas (WP leader) and Simone </a:t>
            </a:r>
            <a:r>
              <a:rPr lang="en-GB" dirty="0" err="1"/>
              <a:t>Gilardone</a:t>
            </a:r>
            <a:r>
              <a:rPr lang="en-GB" dirty="0"/>
              <a:t> (WP deputy)</a:t>
            </a:r>
          </a:p>
          <a:p>
            <a:r>
              <a:rPr lang="en-GB" dirty="0"/>
              <a:t>Task 3.2 – High power </a:t>
            </a:r>
            <a:r>
              <a:rPr lang="en-GB" dirty="0" err="1"/>
              <a:t>linac</a:t>
            </a:r>
            <a:r>
              <a:rPr lang="en-GB" dirty="0"/>
              <a:t>: Alessandra Lombardi (task leader), Natalia Milas, </a:t>
            </a:r>
            <a:r>
              <a:rPr lang="en-GB" dirty="0" err="1"/>
              <a:t>Mamad</a:t>
            </a:r>
            <a:r>
              <a:rPr lang="en-GB" dirty="0"/>
              <a:t> </a:t>
            </a:r>
            <a:r>
              <a:rPr lang="en-GB" dirty="0" err="1"/>
              <a:t>Eshraqi</a:t>
            </a:r>
            <a:endParaRPr lang="en-GB" dirty="0"/>
          </a:p>
          <a:p>
            <a:r>
              <a:rPr lang="en-GB" dirty="0"/>
              <a:t>Task 3.3 – Compressor ring design</a:t>
            </a:r>
            <a:r>
              <a:rPr lang="en-US" dirty="0"/>
              <a:t>: Emanuele </a:t>
            </a:r>
            <a:r>
              <a:rPr lang="en-US" dirty="0" err="1"/>
              <a:t>Laface</a:t>
            </a:r>
            <a:r>
              <a:rPr lang="en-US" dirty="0"/>
              <a:t> (task leader), Vitaly </a:t>
            </a:r>
            <a:r>
              <a:rPr lang="en-US" dirty="0" err="1"/>
              <a:t>Goryashko</a:t>
            </a:r>
            <a:r>
              <a:rPr lang="en-US" dirty="0"/>
              <a:t>, Maja </a:t>
            </a:r>
            <a:r>
              <a:rPr lang="en-US" dirty="0" err="1"/>
              <a:t>Ovelgård</a:t>
            </a:r>
            <a:r>
              <a:rPr lang="en-US" dirty="0"/>
              <a:t> and </a:t>
            </a:r>
            <a:r>
              <a:rPr lang="en-US" dirty="0" err="1"/>
              <a:t>Arek</a:t>
            </a:r>
            <a:r>
              <a:rPr lang="en-US" dirty="0"/>
              <a:t> </a:t>
            </a:r>
            <a:r>
              <a:rPr lang="en-US" dirty="0" err="1"/>
              <a:t>Gorzawski</a:t>
            </a:r>
            <a:r>
              <a:rPr lang="en-US" dirty="0"/>
              <a:t> + Postdoc (2 years)</a:t>
            </a:r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3513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B81D3-4971-F44A-941E-BAB2A6378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Complex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52A7BD-76CC-794E-B5C8-503835E02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/>
              <a:t>Linac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2 scenarios: What is possible now and identify R&amp;D? In 20 years?</a:t>
            </a:r>
          </a:p>
          <a:p>
            <a:pPr lvl="1"/>
            <a:r>
              <a:rPr lang="en-GB" dirty="0"/>
              <a:t>Doesn’t make sense to put too much pressure on the </a:t>
            </a:r>
            <a:r>
              <a:rPr lang="en-GB" dirty="0" err="1"/>
              <a:t>Linac</a:t>
            </a:r>
            <a:r>
              <a:rPr lang="en-GB" dirty="0"/>
              <a:t> side right now since the proton complex depended also a lot on target parameters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Final Energy ~ 5 GeV</a:t>
            </a:r>
          </a:p>
          <a:p>
            <a:pPr lvl="1"/>
            <a:r>
              <a:rPr lang="en-GB" dirty="0"/>
              <a:t>Baseline power 2 MW (study upgrades to 5 MW)</a:t>
            </a:r>
          </a:p>
          <a:p>
            <a:pPr lvl="1"/>
            <a:r>
              <a:rPr lang="en-GB" dirty="0"/>
              <a:t>1.5 </a:t>
            </a:r>
            <a:r>
              <a:rPr lang="en-GB" dirty="0" err="1"/>
              <a:t>ms</a:t>
            </a:r>
            <a:r>
              <a:rPr lang="en-GB" dirty="0"/>
              <a:t> pulse length and 27 mA current (example)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H- source</a:t>
            </a:r>
          </a:p>
          <a:p>
            <a:pPr lvl="1"/>
            <a:r>
              <a:rPr lang="en-GB" dirty="0"/>
              <a:t>H- stripping for injection </a:t>
            </a:r>
          </a:p>
          <a:p>
            <a:pPr lvl="1"/>
            <a:r>
              <a:rPr lang="en-GB" dirty="0"/>
              <a:t>Chopper patterns for accumulation</a:t>
            </a:r>
          </a:p>
        </p:txBody>
      </p:sp>
    </p:spTree>
    <p:extLst>
      <p:ext uri="{BB962C8B-B14F-4D97-AF65-F5344CB8AC3E}">
        <p14:creationId xmlns:p14="http://schemas.microsoft.com/office/powerpoint/2010/main" val="1035236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B8F2B-DF7D-3A48-8C9F-4AE4B1F23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Complex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7AE81-EF3D-7C42-B5F8-578E0F70B9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Accumulator</a:t>
            </a:r>
          </a:p>
          <a:p>
            <a:pPr lvl="1"/>
            <a:r>
              <a:rPr lang="en-GB" dirty="0"/>
              <a:t>Check Chopping needed from </a:t>
            </a:r>
            <a:r>
              <a:rPr lang="en-GB" dirty="0" err="1"/>
              <a:t>linac</a:t>
            </a:r>
            <a:endParaRPr lang="en-GB" dirty="0"/>
          </a:p>
          <a:p>
            <a:pPr lvl="1"/>
            <a:r>
              <a:rPr lang="en-GB" dirty="0"/>
              <a:t>Define how many bunches we will create for stacking</a:t>
            </a:r>
          </a:p>
          <a:p>
            <a:r>
              <a:rPr lang="en-GB" dirty="0"/>
              <a:t>Compressor</a:t>
            </a:r>
          </a:p>
          <a:p>
            <a:pPr lvl="1"/>
            <a:r>
              <a:rPr lang="en-GB" dirty="0"/>
              <a:t>Final energy (discussion with Target needed): 8-15 GeV to start</a:t>
            </a:r>
          </a:p>
          <a:p>
            <a:pPr lvl="1"/>
            <a:r>
              <a:rPr lang="en-GB" dirty="0"/>
              <a:t>For 10 GeV -&gt; 2.5 x 10 </a:t>
            </a:r>
            <a:r>
              <a:rPr lang="en-GB" baseline="30000" dirty="0"/>
              <a:t>14</a:t>
            </a:r>
            <a:r>
              <a:rPr lang="en-GB" dirty="0"/>
              <a:t> particles in about 4 to 5 bunches (?)</a:t>
            </a:r>
          </a:p>
          <a:p>
            <a:pPr lvl="1"/>
            <a:r>
              <a:rPr lang="en-GB" dirty="0"/>
              <a:t>Check tune shifts and instability onsets (mainly space charge related) </a:t>
            </a:r>
          </a:p>
          <a:p>
            <a:pPr lvl="1"/>
            <a:r>
              <a:rPr lang="en-GB" dirty="0"/>
              <a:t>How to merge the bunches onto the target/before target</a:t>
            </a:r>
          </a:p>
          <a:p>
            <a:pPr lvl="1"/>
            <a:r>
              <a:rPr lang="en-GB" dirty="0"/>
              <a:t>Rough idea on how to bring the proton energy up (in which ring and how)</a:t>
            </a:r>
          </a:p>
          <a:p>
            <a:r>
              <a:rPr lang="en-GB" dirty="0"/>
              <a:t>How to upgrade to whole complex to the 5MW option (secondary problem)</a:t>
            </a:r>
          </a:p>
        </p:txBody>
      </p:sp>
    </p:spTree>
    <p:extLst>
      <p:ext uri="{BB962C8B-B14F-4D97-AF65-F5344CB8AC3E}">
        <p14:creationId xmlns:p14="http://schemas.microsoft.com/office/powerpoint/2010/main" val="2526070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B0B8D-0577-B04B-BF94-AA31C1746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division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435B4-5A8B-4241-BC72-8FAB0D5F8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/>
              <a:t>Linac</a:t>
            </a:r>
            <a:r>
              <a:rPr lang="en-GB" dirty="0"/>
              <a:t> work</a:t>
            </a:r>
          </a:p>
          <a:p>
            <a:pPr lvl="1"/>
            <a:r>
              <a:rPr lang="en-GB" dirty="0"/>
              <a:t>Source, stripping, chopping, overall parameters, bottlenecks</a:t>
            </a:r>
          </a:p>
          <a:p>
            <a:r>
              <a:rPr lang="en-GB" dirty="0"/>
              <a:t>Accumulator</a:t>
            </a:r>
          </a:p>
          <a:p>
            <a:pPr lvl="1"/>
            <a:r>
              <a:rPr lang="en-GB" dirty="0"/>
              <a:t>Rough type of machine, how many bunches</a:t>
            </a:r>
          </a:p>
          <a:p>
            <a:pPr lvl="1"/>
            <a:r>
              <a:rPr lang="en-GB" dirty="0" err="1"/>
              <a:t>Input/Output</a:t>
            </a:r>
            <a:r>
              <a:rPr lang="en-GB" dirty="0"/>
              <a:t> energies -&gt; RF system needed</a:t>
            </a:r>
          </a:p>
          <a:p>
            <a:r>
              <a:rPr lang="en-GB" dirty="0"/>
              <a:t>Compressor:</a:t>
            </a:r>
          </a:p>
          <a:p>
            <a:pPr lvl="1"/>
            <a:r>
              <a:rPr lang="en-GB" dirty="0"/>
              <a:t>RF rotation/ </a:t>
            </a:r>
            <a:r>
              <a:rPr lang="en-GB" dirty="0" err="1"/>
              <a:t>Isochonous</a:t>
            </a:r>
            <a:endParaRPr lang="en-GB" dirty="0"/>
          </a:p>
          <a:p>
            <a:pPr lvl="1"/>
            <a:r>
              <a:rPr lang="en-GB" dirty="0"/>
              <a:t>1 ring with 4/5 bunches or 4 stacked rings (CERN booster)</a:t>
            </a:r>
          </a:p>
          <a:p>
            <a:pPr lvl="1"/>
            <a:r>
              <a:rPr lang="en-GB" dirty="0"/>
              <a:t>Check space charge related effects first -&gt; narrow down energies</a:t>
            </a:r>
          </a:p>
          <a:p>
            <a:pPr lvl="1"/>
            <a:r>
              <a:rPr lang="en-GB" dirty="0"/>
              <a:t>Decide of RF for the ring</a:t>
            </a:r>
          </a:p>
          <a:p>
            <a:pPr lvl="1"/>
            <a:r>
              <a:rPr lang="en-GB" dirty="0"/>
              <a:t>Bunch merging strategy</a:t>
            </a:r>
          </a:p>
        </p:txBody>
      </p:sp>
    </p:spTree>
    <p:extLst>
      <p:ext uri="{BB962C8B-B14F-4D97-AF65-F5344CB8AC3E}">
        <p14:creationId xmlns:p14="http://schemas.microsoft.com/office/powerpoint/2010/main" val="2577734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1A34D-73BC-4648-A281-1AF5D6B89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International Muon </a:t>
            </a:r>
            <a:r>
              <a:rPr lang="en-GB" dirty="0" err="1"/>
              <a:t>Colaboration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8DBF9-CCA3-8C40-A701-700B410962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Meeting taking place at CERN between 11-14 Oct.</a:t>
            </a:r>
          </a:p>
          <a:p>
            <a:r>
              <a:rPr lang="en-GB" dirty="0" err="1"/>
              <a:t>Indico</a:t>
            </a:r>
            <a:r>
              <a:rPr lang="en-GB" dirty="0"/>
              <a:t> page: </a:t>
            </a:r>
            <a:r>
              <a:rPr lang="sv-SE" dirty="0">
                <a:hlinkClick r:id="rId2"/>
              </a:rPr>
              <a:t>https://indico.cern.ch/event/1175126/</a:t>
            </a:r>
            <a:endParaRPr lang="sv-SE" dirty="0"/>
          </a:p>
          <a:p>
            <a:r>
              <a:rPr lang="sv-SE" dirty="0"/>
              <a:t>No </a:t>
            </a:r>
            <a:r>
              <a:rPr lang="sv-SE" dirty="0" err="1"/>
              <a:t>fee</a:t>
            </a:r>
            <a:r>
              <a:rPr lang="sv-SE" dirty="0"/>
              <a:t> and </a:t>
            </a:r>
            <a:r>
              <a:rPr lang="sv-SE" dirty="0" err="1"/>
              <a:t>available</a:t>
            </a:r>
            <a:r>
              <a:rPr lang="sv-SE" dirty="0"/>
              <a:t> online/zoom access</a:t>
            </a:r>
          </a:p>
          <a:p>
            <a:r>
              <a:rPr lang="sv-SE" dirty="0"/>
              <a:t>Session on </a:t>
            </a:r>
            <a:r>
              <a:rPr lang="sv-SE" dirty="0" err="1"/>
              <a:t>Wednesday</a:t>
            </a:r>
            <a:r>
              <a:rPr lang="sv-SE" dirty="0"/>
              <a:t> (</a:t>
            </a:r>
            <a:r>
              <a:rPr lang="sv-SE" dirty="0" err="1"/>
              <a:t>mainly</a:t>
            </a:r>
            <a:r>
              <a:rPr lang="sv-SE" dirty="0"/>
              <a:t>) </a:t>
            </a:r>
            <a:r>
              <a:rPr lang="sv-SE" dirty="0" err="1"/>
              <a:t>but</a:t>
            </a:r>
            <a:r>
              <a:rPr lang="sv-SE" dirty="0"/>
              <a:t> </a:t>
            </a:r>
            <a:r>
              <a:rPr lang="sv-SE" dirty="0" err="1"/>
              <a:t>also</a:t>
            </a:r>
            <a:r>
              <a:rPr lang="sv-SE" dirty="0"/>
              <a:t> </a:t>
            </a:r>
            <a:r>
              <a:rPr lang="sv-SE" dirty="0" err="1"/>
              <a:t>Thursday</a:t>
            </a:r>
            <a:r>
              <a:rPr lang="sv-SE" dirty="0"/>
              <a:t> on Proton </a:t>
            </a:r>
            <a:r>
              <a:rPr lang="sv-SE" dirty="0" err="1"/>
              <a:t>Complex</a:t>
            </a:r>
            <a:r>
              <a:rPr lang="sv-SE" dirty="0"/>
              <a:t> and Target</a:t>
            </a:r>
          </a:p>
          <a:p>
            <a:r>
              <a:rPr lang="sv-SE" dirty="0" err="1"/>
              <a:t>Please</a:t>
            </a:r>
            <a:r>
              <a:rPr lang="sv-SE" dirty="0"/>
              <a:t> </a:t>
            </a:r>
            <a:r>
              <a:rPr lang="sv-SE" dirty="0" err="1"/>
              <a:t>if</a:t>
            </a:r>
            <a:r>
              <a:rPr lang="sv-SE" dirty="0"/>
              <a:t> </a:t>
            </a:r>
            <a:r>
              <a:rPr lang="sv-SE" dirty="0" err="1"/>
              <a:t>you</a:t>
            </a:r>
            <a:r>
              <a:rPr lang="sv-SE" dirty="0"/>
              <a:t> </a:t>
            </a:r>
            <a:r>
              <a:rPr lang="sv-SE" dirty="0" err="1"/>
              <a:t>can</a:t>
            </a:r>
            <a:r>
              <a:rPr lang="sv-SE" dirty="0"/>
              <a:t> try to </a:t>
            </a:r>
            <a:r>
              <a:rPr lang="sv-SE" dirty="0" err="1"/>
              <a:t>participate</a:t>
            </a:r>
            <a:r>
              <a:rPr lang="sv-SE" dirty="0"/>
              <a:t> </a:t>
            </a:r>
            <a:r>
              <a:rPr lang="sv-SE" dirty="0" err="1"/>
              <a:t>too</a:t>
            </a:r>
            <a:r>
              <a:rPr lang="sv-SE" dirty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074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9D4B0-E9EE-4C41-ACD2-38EEDBEC2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MD session at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5FE06-B552-2C4D-8BCD-BD07A18310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Discussed with Simone about MD sessions in the Booster/PS rings for 2023</a:t>
            </a:r>
          </a:p>
          <a:p>
            <a:r>
              <a:rPr lang="en-GB" dirty="0"/>
              <a:t>Booster: stacked rings (4) where we could test ideas about bunch merging</a:t>
            </a:r>
          </a:p>
          <a:p>
            <a:r>
              <a:rPr lang="en-GB" dirty="0"/>
              <a:t>PS: Can do the RF gymnastics, we can drive the ring close to transition (isochronous condition), we can reach ~&lt; 10</a:t>
            </a:r>
            <a:r>
              <a:rPr lang="en-GB" baseline="30000" dirty="0"/>
              <a:t>13</a:t>
            </a:r>
            <a:r>
              <a:rPr lang="en-GB" dirty="0"/>
              <a:t> particles per bunch, still a factor 10 to 100 too low (best case scenario).</a:t>
            </a:r>
          </a:p>
          <a:p>
            <a:r>
              <a:rPr lang="en-GB" dirty="0"/>
              <a:t>Meeting with Elias and the Beam Dynamics work package to brainstorm on possible tests.</a:t>
            </a:r>
          </a:p>
          <a:p>
            <a:r>
              <a:rPr lang="en-GB" dirty="0"/>
              <a:t>Ideas by October-November </a:t>
            </a:r>
          </a:p>
        </p:txBody>
      </p:sp>
    </p:spTree>
    <p:extLst>
      <p:ext uri="{BB962C8B-B14F-4D97-AF65-F5344CB8AC3E}">
        <p14:creationId xmlns:p14="http://schemas.microsoft.com/office/powerpoint/2010/main" val="1576212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1239</TotalTime>
  <Words>478</Words>
  <Application>Microsoft Macintosh PowerPoint</Application>
  <PresentationFormat>Widescreen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WP3 Proton Complex Meeting</vt:lpstr>
      <vt:lpstr>WP coordination</vt:lpstr>
      <vt:lpstr>Proton Complex parameters</vt:lpstr>
      <vt:lpstr>Proton Complex parameters</vt:lpstr>
      <vt:lpstr>Work division</vt:lpstr>
      <vt:lpstr>International Muon Colaboration </vt:lpstr>
      <vt:lpstr>MD session at CERN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WP3 Proton Complex Meeting</dc:title>
  <dc:subject/>
  <dc:creator>Natalia Milas</dc:creator>
  <cp:keywords/>
  <dc:description/>
  <cp:lastModifiedBy>Natalia Milas</cp:lastModifiedBy>
  <cp:revision>8</cp:revision>
  <dcterms:created xsi:type="dcterms:W3CDTF">2022-09-22T11:26:54Z</dcterms:created>
  <dcterms:modified xsi:type="dcterms:W3CDTF">2022-09-23T08:07:28Z</dcterms:modified>
  <cp:category/>
</cp:coreProperties>
</file>