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306" r:id="rId6"/>
    <p:sldId id="30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1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80080-5430-16C1-855D-DC55199F3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D4FBF5-C3FB-25AF-6C19-02D5B83CEB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08E0C-5966-E04D-E9AF-F0E4C79F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AF77-2AC8-7C08-A694-846FBFD19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1ADB7-E431-703C-47F7-8B28969A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6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BCD16-DF83-843D-9C8D-A8158F362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190306-B89E-CD51-E24B-CA7C81AD3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D694A-BC91-C3AB-9A62-CD2F79F10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24EB6-B7C7-9301-A816-65E4B3B5C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1CF51-FE67-9E47-CD81-0A68876CF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08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734723-557B-9ED9-8B63-85E41E92D5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BE151-3B2A-65F0-0132-CF2E4319B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BCEA9-C9F6-8CFC-0ED0-905F53FA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53A53-04C1-C42B-258F-408688904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3E028-F46E-90F4-4012-A5D0886A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4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1E371-6192-93D6-1E4D-E8588F79E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2E259-81CA-25B4-3389-DD06972F8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6D5AE-1E3E-BAFC-3BCE-A67E02F28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B9292-62FC-802B-97FB-4D8AA24DB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36CF2-862D-7903-3018-9A4C3C6A5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F26D0-D498-3C97-9BEA-AC0B7AC1E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0F886E-DCE6-2C02-87C8-10D7270D2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83DB9-478C-4563-6475-4605D23EA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F1AC1-99F6-76F6-B602-8B4C54F91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64942-60A7-A173-F429-F73C74270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59718-A580-737C-9721-B6498C8EC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086C7-E27C-7695-5361-C8D5E64BF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D821B-292C-3081-FDDB-AD23815D6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87F79-5FF7-3CCB-CF7D-C9C79B086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89C1E-4629-52CC-A370-2A72573F0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CD4B4-1D50-7E5F-D884-110B435AD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0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9381F-F1ED-B8E5-2AC0-3347D46F8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CC7E9-5C57-97CC-B63E-692E4F3E8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E05AF-1F44-FD5F-1664-C11625922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F582A-CE71-EED2-3E3D-224412806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1AB3C0-8CAD-AC81-449E-D4371B017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5EE16-0BA8-D94A-685C-70394454F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80685-E7F6-A6E7-0000-769D432E6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C6A9AF-F376-28CE-A949-51BD27782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4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6893B-CB26-FB67-F284-B85E5B878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F177AA-E3AE-2672-54EA-FF8E86499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84E8B0-6B7D-3D1D-7753-45AF20716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34AEEE-6CB5-DC20-C4F8-70FA340B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0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3EFD9B-928C-7CBD-E722-E30FAC9D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8D2D-401C-457A-91D0-4540A372D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08DE77-BF1B-8422-2102-B5770A83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5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330C3-553B-A5E5-768E-BCD0A49CB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6BBE6-CC8E-6BE3-C85A-34983AA3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D9ECF-A5B7-2F99-B328-D7B4BFD03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3EE619-DF9C-8BE1-D5C7-3A6C4474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EE09E-1512-398B-55DA-D73974D37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73030-DEFC-EC6B-DF95-44BC8A99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4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FF568-4B70-16C4-7631-86CCEA2E8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C5700-A07D-2E97-3AC6-3ECEC87FBE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FD6B5E-BFA1-8372-C219-E99685F46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2B02C4-51FA-3FBF-E025-D913B75B4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78E72C-FF3E-09F1-4747-DAEF0BFFB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FB7BB-B782-9F9B-5045-7F222C6A4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3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6FAEDF-0A4A-C6FC-5111-F6DFAFBD1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7FB4E-C5B5-C5CD-F874-CCEA0C27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E334F-4363-6BA8-DE90-9BDF636B83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E6005-3475-4D8E-94A8-59BF05F6DF8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12C2C-BD31-7535-2F03-5344D3E24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72BC9-E9C4-6BCC-4D35-E9FDA379E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7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A99921-704B-5790-76E4-26A0B9167FD6}"/>
              </a:ext>
            </a:extLst>
          </p:cNvPr>
          <p:cNvSpPr txBox="1"/>
          <p:nvPr/>
        </p:nvSpPr>
        <p:spPr>
          <a:xfrm>
            <a:off x="2743200" y="2718487"/>
            <a:ext cx="6689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RF check of the CC cavities and RF rotator 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4DD9039-DF8E-66E3-80C2-27721A120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1925" y="4173050"/>
            <a:ext cx="4313879" cy="566307"/>
          </a:xfrm>
        </p:spPr>
        <p:txBody>
          <a:bodyPr>
            <a:normAutofit/>
          </a:bodyPr>
          <a:lstStyle/>
          <a:p>
            <a:r>
              <a:rPr lang="en-US" sz="1800" dirty="0"/>
              <a:t>Ping Wang, Alexej Grudiev</a:t>
            </a:r>
          </a:p>
          <a:p>
            <a:endParaRPr lang="en-US" sz="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BC822F-B32A-45BC-E0D8-50547F05FB35}"/>
              </a:ext>
            </a:extLst>
          </p:cNvPr>
          <p:cNvSpPr txBox="1"/>
          <p:nvPr/>
        </p:nvSpPr>
        <p:spPr>
          <a:xfrm>
            <a:off x="5214550" y="4970904"/>
            <a:ext cx="1466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30.09.2022</a:t>
            </a:r>
          </a:p>
        </p:txBody>
      </p:sp>
    </p:spTree>
    <p:extLst>
      <p:ext uri="{BB962C8B-B14F-4D97-AF65-F5344CB8AC3E}">
        <p14:creationId xmlns:p14="http://schemas.microsoft.com/office/powerpoint/2010/main" val="1846000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7B3CCE-C2E1-1433-8A64-BD9966DB5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154" y="4000500"/>
            <a:ext cx="3583404" cy="2634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87F3BB-7458-9A12-A41C-D1186D3A1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440" y="871538"/>
            <a:ext cx="3310832" cy="29098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0EFD1B-516A-D59B-8F5F-895532FFA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53" y="1114425"/>
            <a:ext cx="3054417" cy="2667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528C38-987A-1634-F884-55D450C81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362" y="3924299"/>
            <a:ext cx="3719506" cy="2710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D71416-0ADA-FDBF-A9AE-35241AF616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7134" y="4000500"/>
            <a:ext cx="3583404" cy="26618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11EE9A-B02A-32B8-1AEA-07E79E7C33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7098" y="816768"/>
            <a:ext cx="3041749" cy="30194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BA86084-B75A-10B1-9F49-D71E9263E9C4}"/>
              </a:ext>
            </a:extLst>
          </p:cNvPr>
          <p:cNvSpPr txBox="1"/>
          <p:nvPr/>
        </p:nvSpPr>
        <p:spPr>
          <a:xfrm>
            <a:off x="653153" y="904489"/>
            <a:ext cx="3780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Original model from mechanical model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BFEBEEF-6502-9B70-A6EF-5495448D8D0E}"/>
              </a:ext>
            </a:extLst>
          </p:cNvPr>
          <p:cNvCxnSpPr/>
          <p:nvPr/>
        </p:nvCxnSpPr>
        <p:spPr>
          <a:xfrm>
            <a:off x="3519986" y="2181740"/>
            <a:ext cx="102976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6A4BF06-2705-9504-9C9E-BE727E3DBD72}"/>
              </a:ext>
            </a:extLst>
          </p:cNvPr>
          <p:cNvSpPr txBox="1"/>
          <p:nvPr/>
        </p:nvSpPr>
        <p:spPr>
          <a:xfrm>
            <a:off x="617839" y="313227"/>
            <a:ext cx="305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check of the RF rotator</a:t>
            </a:r>
          </a:p>
        </p:txBody>
      </p:sp>
    </p:spTree>
    <p:extLst>
      <p:ext uri="{BB962C8B-B14F-4D97-AF65-F5344CB8AC3E}">
        <p14:creationId xmlns:p14="http://schemas.microsoft.com/office/powerpoint/2010/main" val="436365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82C934-0B03-B42A-A7D2-28AD205A487C}"/>
              </a:ext>
            </a:extLst>
          </p:cNvPr>
          <p:cNvSpPr txBox="1"/>
          <p:nvPr/>
        </p:nvSpPr>
        <p:spPr>
          <a:xfrm>
            <a:off x="617839" y="268839"/>
            <a:ext cx="4025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RF check of the spherical CC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A09E03-BAE8-FDAB-E756-E29A7A9A1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14" y="1071753"/>
            <a:ext cx="2154579" cy="22918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CCBA8B-1E09-DA24-3765-BA18E5842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932" y="4115327"/>
            <a:ext cx="3465916" cy="2399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ED2F32-A46B-465D-F1D7-7ABE289C1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670" y="1087595"/>
            <a:ext cx="1822796" cy="22601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B7AAEF-9B4A-C0EB-2143-FEB28FF366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3603" y="1090992"/>
            <a:ext cx="1920615" cy="24788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2E635E-B964-D8FA-6E11-004302509533}"/>
              </a:ext>
            </a:extLst>
          </p:cNvPr>
          <p:cNvSpPr txBox="1"/>
          <p:nvPr/>
        </p:nvSpPr>
        <p:spPr>
          <a:xfrm>
            <a:off x="5190039" y="775637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model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1EBCB1-5815-D7D0-7CAA-9F8AB4388ABD}"/>
              </a:ext>
            </a:extLst>
          </p:cNvPr>
          <p:cNvSpPr txBox="1"/>
          <p:nvPr/>
        </p:nvSpPr>
        <p:spPr>
          <a:xfrm>
            <a:off x="2902354" y="788699"/>
            <a:ext cx="191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Mechanical model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EF45B2-1C46-1E61-7718-4C7C4CA188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8848" y="4030244"/>
            <a:ext cx="4092236" cy="26041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3BA32A4-C045-3793-5E8B-BAB2E5C21574}"/>
              </a:ext>
            </a:extLst>
          </p:cNvPr>
          <p:cNvSpPr txBox="1"/>
          <p:nvPr/>
        </p:nvSpPr>
        <p:spPr>
          <a:xfrm>
            <a:off x="7189216" y="973365"/>
            <a:ext cx="29547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Frequency : 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Coupling factor: No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74065E-35D6-91C5-D532-4EBDD82C84B5}"/>
              </a:ext>
            </a:extLst>
          </p:cNvPr>
          <p:cNvSpPr txBox="1"/>
          <p:nvPr/>
        </p:nvSpPr>
        <p:spPr>
          <a:xfrm>
            <a:off x="7189216" y="1842062"/>
            <a:ext cx="3778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Rcav</a:t>
            </a:r>
            <a:r>
              <a:rPr lang="en-US" altLang="zh-CN" dirty="0"/>
              <a:t> = 43.16 mm in mechanical model</a:t>
            </a:r>
          </a:p>
          <a:p>
            <a:r>
              <a:rPr lang="en-US" altLang="zh-CN" dirty="0" err="1"/>
              <a:t>Rcav</a:t>
            </a:r>
            <a:r>
              <a:rPr lang="en-US" altLang="zh-CN" dirty="0"/>
              <a:t> = 43.156 mm in RF model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74FA49-E105-A6EB-E0DE-CF550D0A9771}"/>
              </a:ext>
            </a:extLst>
          </p:cNvPr>
          <p:cNvSpPr txBox="1"/>
          <p:nvPr/>
        </p:nvSpPr>
        <p:spPr>
          <a:xfrm>
            <a:off x="8666603" y="470435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full model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D6FB10-47AD-61ED-D9A9-89BA6984F3F3}"/>
              </a:ext>
            </a:extLst>
          </p:cNvPr>
          <p:cNvSpPr txBox="1"/>
          <p:nvPr/>
        </p:nvSpPr>
        <p:spPr>
          <a:xfrm>
            <a:off x="4962876" y="4704356"/>
            <a:ext cx="2314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Mechanical full model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4074631-A03A-7442-716C-CEABB69B75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76" y="4251199"/>
            <a:ext cx="4092712" cy="233796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5B90F5C-C3FE-E20F-F4F9-11E4A1862F89}"/>
              </a:ext>
            </a:extLst>
          </p:cNvPr>
          <p:cNvSpPr txBox="1"/>
          <p:nvPr/>
        </p:nvSpPr>
        <p:spPr>
          <a:xfrm>
            <a:off x="107376" y="4030244"/>
            <a:ext cx="2116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Mechanical quarter model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7FACD1-DCB9-62A3-2162-29CF526541C5}"/>
              </a:ext>
            </a:extLst>
          </p:cNvPr>
          <p:cNvSpPr txBox="1"/>
          <p:nvPr/>
        </p:nvSpPr>
        <p:spPr>
          <a:xfrm>
            <a:off x="2742958" y="5478470"/>
            <a:ext cx="1457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RF quarter model</a:t>
            </a:r>
          </a:p>
        </p:txBody>
      </p:sp>
    </p:spTree>
    <p:extLst>
      <p:ext uri="{BB962C8B-B14F-4D97-AF65-F5344CB8AC3E}">
        <p14:creationId xmlns:p14="http://schemas.microsoft.com/office/powerpoint/2010/main" val="398418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FA854F-A108-2553-5F8B-F93BC3AD974E}"/>
              </a:ext>
            </a:extLst>
          </p:cNvPr>
          <p:cNvSpPr txBox="1"/>
          <p:nvPr/>
        </p:nvSpPr>
        <p:spPr>
          <a:xfrm>
            <a:off x="617839" y="268839"/>
            <a:ext cx="305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RF check of the bowl CC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028374-52F2-FAB4-C278-0C92CABEF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069" y="1079279"/>
            <a:ext cx="2071507" cy="21069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EC5DD1-21F1-2D96-A480-5A12C2806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082" y="988484"/>
            <a:ext cx="1929953" cy="22885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973EA7-C244-0D94-D767-252201D16F8D}"/>
              </a:ext>
            </a:extLst>
          </p:cNvPr>
          <p:cNvSpPr txBox="1"/>
          <p:nvPr/>
        </p:nvSpPr>
        <p:spPr>
          <a:xfrm>
            <a:off x="6105905" y="313972"/>
            <a:ext cx="4379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Steel part is different (different RF model)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Frequency : Yes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Coupling factor: No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FC536A-78CE-1AE9-AC84-191E43FD1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45" y="3879084"/>
            <a:ext cx="3719535" cy="27100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7F5054-5870-FF78-BC29-BC4B2C015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3871" y="3900517"/>
            <a:ext cx="4044067" cy="25050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7141EB-D324-668C-6BE0-849D4D16EF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708" r="21734"/>
          <a:stretch/>
        </p:blipFill>
        <p:spPr>
          <a:xfrm>
            <a:off x="6504192" y="1834165"/>
            <a:ext cx="3317616" cy="1501468"/>
          </a:xfrm>
          <a:prstGeom prst="rec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AD4D7C-E0E8-88F0-B3DF-EF0DE27E2268}"/>
              </a:ext>
            </a:extLst>
          </p:cNvPr>
          <p:cNvSpPr txBox="1"/>
          <p:nvPr/>
        </p:nvSpPr>
        <p:spPr>
          <a:xfrm>
            <a:off x="9340864" y="2534551"/>
            <a:ext cx="1817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coup_h</a:t>
            </a:r>
            <a:r>
              <a:rPr lang="en-US" altLang="zh-CN" dirty="0"/>
              <a:t> = 6.1 mm</a:t>
            </a:r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92441B2-89A8-5E2B-A855-1B3673A2ABD5}"/>
              </a:ext>
            </a:extLst>
          </p:cNvPr>
          <p:cNvCxnSpPr>
            <a:cxnSpLocks/>
          </p:cNvCxnSpPr>
          <p:nvPr/>
        </p:nvCxnSpPr>
        <p:spPr>
          <a:xfrm flipH="1">
            <a:off x="8769994" y="2348775"/>
            <a:ext cx="1447089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0F83E8-9E75-642B-48DD-E82BC5FE39F7}"/>
              </a:ext>
            </a:extLst>
          </p:cNvPr>
          <p:cNvCxnSpPr>
            <a:cxnSpLocks/>
          </p:cNvCxnSpPr>
          <p:nvPr/>
        </p:nvCxnSpPr>
        <p:spPr>
          <a:xfrm flipH="1">
            <a:off x="8777878" y="2900124"/>
            <a:ext cx="1447089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4E1EA3-2C7D-D83E-6ED6-6BC3C1841698}"/>
              </a:ext>
            </a:extLst>
          </p:cNvPr>
          <p:cNvSpPr txBox="1"/>
          <p:nvPr/>
        </p:nvSpPr>
        <p:spPr>
          <a:xfrm>
            <a:off x="5998784" y="1302709"/>
            <a:ext cx="6377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Straight part is 0.2 mm in mechanical model (0.1 mm in RF model)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F6FAEF3-E9BF-163E-6DEA-E66A31B222EF}"/>
              </a:ext>
            </a:extLst>
          </p:cNvPr>
          <p:cNvCxnSpPr>
            <a:stCxn id="17" idx="2"/>
          </p:cNvCxnSpPr>
          <p:nvPr/>
        </p:nvCxnSpPr>
        <p:spPr>
          <a:xfrm flipH="1">
            <a:off x="8123944" y="1672041"/>
            <a:ext cx="1063790" cy="941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EF5AAEB-A067-89AB-DBDD-1A2829AA516F}"/>
              </a:ext>
            </a:extLst>
          </p:cNvPr>
          <p:cNvSpPr txBox="1"/>
          <p:nvPr/>
        </p:nvSpPr>
        <p:spPr>
          <a:xfrm>
            <a:off x="5730820" y="4688763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model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E4D053-0279-B4F1-0C5D-FE6D96095A39}"/>
              </a:ext>
            </a:extLst>
          </p:cNvPr>
          <p:cNvSpPr txBox="1"/>
          <p:nvPr/>
        </p:nvSpPr>
        <p:spPr>
          <a:xfrm>
            <a:off x="756192" y="4651487"/>
            <a:ext cx="191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Mechanical model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3AFDC4F-5CD4-64B0-9DD1-32E5D37CA5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16588" y="4402984"/>
            <a:ext cx="3009396" cy="1830305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5BB5A529-47C6-FA07-58C0-FFDCF841DB13}"/>
              </a:ext>
            </a:extLst>
          </p:cNvPr>
          <p:cNvSpPr/>
          <p:nvPr/>
        </p:nvSpPr>
        <p:spPr>
          <a:xfrm>
            <a:off x="11026066" y="5074497"/>
            <a:ext cx="506027" cy="6934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A2BF5E-F425-805F-5A6C-97435F92503D}"/>
              </a:ext>
            </a:extLst>
          </p:cNvPr>
          <p:cNvSpPr txBox="1"/>
          <p:nvPr/>
        </p:nvSpPr>
        <p:spPr>
          <a:xfrm>
            <a:off x="9821808" y="3900517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Different diameters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EFBD9D4-7D45-1735-15AA-0E22DEAEC22F}"/>
              </a:ext>
            </a:extLst>
          </p:cNvPr>
          <p:cNvCxnSpPr>
            <a:stCxn id="27" idx="2"/>
          </p:cNvCxnSpPr>
          <p:nvPr/>
        </p:nvCxnSpPr>
        <p:spPr>
          <a:xfrm>
            <a:off x="10827052" y="4269849"/>
            <a:ext cx="331617" cy="842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40A7DB16-5D74-D9B9-2B9C-70327CFC87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4869" y="1144969"/>
            <a:ext cx="1392177" cy="204959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6A31169-C528-B082-9FC5-56878EB96AC2}"/>
              </a:ext>
            </a:extLst>
          </p:cNvPr>
          <p:cNvSpPr txBox="1"/>
          <p:nvPr/>
        </p:nvSpPr>
        <p:spPr>
          <a:xfrm>
            <a:off x="4568601" y="775637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model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B56CFC-976A-7575-9776-F737A4C10D19}"/>
              </a:ext>
            </a:extLst>
          </p:cNvPr>
          <p:cNvSpPr txBox="1"/>
          <p:nvPr/>
        </p:nvSpPr>
        <p:spPr>
          <a:xfrm>
            <a:off x="2280916" y="788699"/>
            <a:ext cx="191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Mechanical model</a:t>
            </a:r>
          </a:p>
        </p:txBody>
      </p:sp>
    </p:spTree>
    <p:extLst>
      <p:ext uri="{BB962C8B-B14F-4D97-AF65-F5344CB8AC3E}">
        <p14:creationId xmlns:p14="http://schemas.microsoft.com/office/powerpoint/2010/main" val="2048164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F4FE7D-FC26-70F1-2640-907EA701E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38" y="1168846"/>
            <a:ext cx="6674654" cy="26901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2FF907-09EC-42D5-BB06-7D29CDE03F7E}"/>
              </a:ext>
            </a:extLst>
          </p:cNvPr>
          <p:cNvSpPr txBox="1"/>
          <p:nvPr/>
        </p:nvSpPr>
        <p:spPr>
          <a:xfrm>
            <a:off x="568747" y="776412"/>
            <a:ext cx="110545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mode separation is only about 50 MHz @ </a:t>
            </a:r>
            <a:r>
              <a:rPr lang="en-US" sz="1600" dirty="0" err="1"/>
              <a:t>Dz</a:t>
            </a:r>
            <a:r>
              <a:rPr lang="en-US" sz="1600" dirty="0"/>
              <a:t> =90 mm, 150 MHz @ </a:t>
            </a:r>
            <a:r>
              <a:rPr lang="en-US" sz="1600" dirty="0" err="1"/>
              <a:t>Dz</a:t>
            </a:r>
            <a:r>
              <a:rPr lang="en-US" sz="1600" dirty="0"/>
              <a:t> =90 mm, </a:t>
            </a:r>
            <a:r>
              <a:rPr lang="en-US" sz="1600" dirty="0" err="1"/>
              <a:t>Dz</a:t>
            </a:r>
            <a:r>
              <a:rPr lang="en-US" sz="1600" dirty="0"/>
              <a:t> = 92 mm is much b</a:t>
            </a:r>
            <a:r>
              <a:rPr lang="en-US" altLang="zh-CN" sz="1600" dirty="0"/>
              <a:t>e</a:t>
            </a:r>
            <a:r>
              <a:rPr lang="en-US" sz="1600" dirty="0"/>
              <a:t>tter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6E7C59-F652-D410-ADA3-DEE640619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315" y="1659702"/>
            <a:ext cx="2160837" cy="1927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D3BDAEB-ECF0-D936-741C-D649B06ACA71}"/>
              </a:ext>
            </a:extLst>
          </p:cNvPr>
          <p:cNvSpPr txBox="1"/>
          <p:nvPr/>
        </p:nvSpPr>
        <p:spPr>
          <a:xfrm>
            <a:off x="9188969" y="1288943"/>
            <a:ext cx="2282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1100000 Siemens/m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90BEA08-1E0F-8B30-6E95-12F47D7904FD}"/>
              </a:ext>
            </a:extLst>
          </p:cNvPr>
          <p:cNvCxnSpPr>
            <a:cxnSpLocks/>
          </p:cNvCxnSpPr>
          <p:nvPr/>
        </p:nvCxnSpPr>
        <p:spPr>
          <a:xfrm flipH="1">
            <a:off x="8905084" y="1572000"/>
            <a:ext cx="212885" cy="196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C2B6B88-CC29-2237-141F-F6B64D14811C}"/>
              </a:ext>
            </a:extLst>
          </p:cNvPr>
          <p:cNvSpPr txBox="1"/>
          <p:nvPr/>
        </p:nvSpPr>
        <p:spPr>
          <a:xfrm>
            <a:off x="617838" y="268839"/>
            <a:ext cx="4258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Mode separation of the bowl CC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AF50D6-10A8-B2EA-8B57-56F2A2ED63FC}"/>
              </a:ext>
            </a:extLst>
          </p:cNvPr>
          <p:cNvSpPr txBox="1"/>
          <p:nvPr/>
        </p:nvSpPr>
        <p:spPr>
          <a:xfrm>
            <a:off x="315373" y="4672664"/>
            <a:ext cx="168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Qe</a:t>
            </a:r>
            <a:r>
              <a:rPr lang="en-US" dirty="0"/>
              <a:t> calculation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E0FD31-F4EF-F235-186E-451C79A17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16" y="5392959"/>
            <a:ext cx="2752725" cy="762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E66EA45-7739-3B2F-A5FC-86A6A4ED1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3564" y="4718810"/>
            <a:ext cx="1342010" cy="18782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576A44-8752-8900-22FB-F849C8A31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8554" y="4714746"/>
            <a:ext cx="1461505" cy="187822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EE2B828-4A2F-A646-0D8D-44123FC79D92}"/>
              </a:ext>
            </a:extLst>
          </p:cNvPr>
          <p:cNvSpPr txBox="1"/>
          <p:nvPr/>
        </p:nvSpPr>
        <p:spPr>
          <a:xfrm>
            <a:off x="5227175" y="431585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11.9550 GHz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7F6093-304D-188B-BE6D-D28EAABCDB82}"/>
              </a:ext>
            </a:extLst>
          </p:cNvPr>
          <p:cNvSpPr txBox="1"/>
          <p:nvPr/>
        </p:nvSpPr>
        <p:spPr>
          <a:xfrm>
            <a:off x="6784670" y="431585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12.0483 GHz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6EAFCB6-F164-811D-738E-C738A2CB33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2041" y="4620615"/>
            <a:ext cx="1924049" cy="190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741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D2CCA0-E095-C6DE-EF10-D87E2DD16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318" y="1788923"/>
            <a:ext cx="8629650" cy="43529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CE1670-26C2-9C6B-7B8B-AB7DADF3CA12}"/>
              </a:ext>
            </a:extLst>
          </p:cNvPr>
          <p:cNvSpPr txBox="1"/>
          <p:nvPr/>
        </p:nvSpPr>
        <p:spPr>
          <a:xfrm>
            <a:off x="617838" y="268839"/>
            <a:ext cx="4258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Mode separation of the bowl CC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7584E3-90EB-0E50-5DD0-66D75CFBC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69" y="716152"/>
            <a:ext cx="3009396" cy="183030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74654B-2B16-F5C0-3F7D-36005684673D}"/>
              </a:ext>
            </a:extLst>
          </p:cNvPr>
          <p:cNvCxnSpPr/>
          <p:nvPr/>
        </p:nvCxnSpPr>
        <p:spPr>
          <a:xfrm>
            <a:off x="2978126" y="1160584"/>
            <a:ext cx="0" cy="3315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2AFA8E-2DE6-F21B-556C-4F92282386C0}"/>
              </a:ext>
            </a:extLst>
          </p:cNvPr>
          <p:cNvCxnSpPr/>
          <p:nvPr/>
        </p:nvCxnSpPr>
        <p:spPr>
          <a:xfrm>
            <a:off x="1447800" y="1492180"/>
            <a:ext cx="16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7411A1-4573-4EA9-4352-9092D0870922}"/>
              </a:ext>
            </a:extLst>
          </p:cNvPr>
          <p:cNvSpPr txBox="1"/>
          <p:nvPr/>
        </p:nvSpPr>
        <p:spPr>
          <a:xfrm>
            <a:off x="3120580" y="114171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0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2914</TotalTime>
  <Words>174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ping</dc:creator>
  <cp:lastModifiedBy>wang ping</cp:lastModifiedBy>
  <cp:revision>21</cp:revision>
  <dcterms:created xsi:type="dcterms:W3CDTF">2022-09-28T11:23:41Z</dcterms:created>
  <dcterms:modified xsi:type="dcterms:W3CDTF">2022-09-30T11:57:58Z</dcterms:modified>
</cp:coreProperties>
</file>