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639D6-F48C-3652-4FC7-C4DE47E65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C9C32B-46A7-261E-4F25-5A5FEBBC9B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6D457-2881-622A-2626-790A02C60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4D413-28A8-4244-13BD-511A0260D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9853A-CB27-C366-3471-562796B97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13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4A367-FE61-093B-0EA6-B80475B53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3309EB-58C2-8BDB-5F12-76CB398CA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D8333-B7A5-9527-61EB-84CC93BF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A9E30-C17D-D19D-8E79-C754A5BD9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5173A-98D4-BC91-F9E6-5B7ABC59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2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EC682F-04CB-9351-FB7B-3C9457861B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1E47EB-BC52-06BD-C799-97755EBD4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56216-E6A1-5D94-CA5E-457B1DC1D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42B2E-EC77-CFCB-64C6-525161318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43851-223B-3E38-1D75-AD6CF1577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1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64A5E-E60A-3202-127A-D8A364B62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7ED4E-E008-9DB6-A259-02CEB9B57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AF6CA-C823-8A7A-77D2-4F1C06F1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8A346-9815-866A-F333-E4105A3E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CA66B-F582-C14E-2388-4CF83C09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23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5D837-5403-547F-9C88-C32225868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4C9EB-98D0-58AF-4371-E5B617DDC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9D0F9-DB38-2926-4A48-05F3B3A26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B95C0-B723-0A77-A5A2-E1B3FD34A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F615F-B5CA-A5EF-0FD9-BD3F18D1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40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BD7FA-1CB6-4453-1CEB-5124ACD47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9EEEC-3569-87A5-2F1F-6746A1F61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C708-98A0-182C-0F32-7DC41FFFF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F396F-2F12-0BBF-6A69-01960D6A1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D00E13-64D5-D72E-821E-FF338997A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AF10E-0F8B-1971-E824-930CDE2A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7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81E14-5B64-FBD8-FE70-AD1EFF532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BDE16-D8DA-D97F-B7B0-A6EC6500C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729AA-6FFD-5BEF-BF38-80A3A6214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D263CA-F87C-DC33-2CD0-46C09AC533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46BB7-D5C9-6E18-86F0-760326CB6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7E6A40-DDDF-9CEC-AA2F-B1B766AC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116F3-52E8-899C-F72A-51E9CD24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C40D5E-06F9-1D10-103A-78BDDDE9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98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0A47-1A0F-EB12-D80B-18F7D07B7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31EC83-1C8A-2379-F575-1027F5675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E4A76-FC72-F1F7-D118-DF808A4B0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C1A83-BBCD-BA60-A2BA-0BE1D779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777CB9-B6D9-2F88-2075-8D4FAFFC4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2B37C-2D82-E978-2B88-ACB14D27D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F3E36-1BB9-180B-2D57-D7F3AA44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80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C82E9-FAE7-6C2F-7018-53D99600E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24D4C-B87A-7BAF-9419-092BB019E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F7323-2727-812B-AC52-20AE4BF044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4511B-D852-6D18-D165-F6B67EE7B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099840-695A-254F-E71F-3A3052379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59A03-6476-C0F5-BECF-9DC7C4D3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6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DF646-0B24-E281-B55F-ABC7E0FE6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2A4CCF-6915-EC1D-0ED9-53DF58B5CE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680002-445C-E502-5E28-CF21D559B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27EEC-32DF-B5A5-A83B-D304DC7D1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5644A9-C59A-B81C-156C-927BD15BD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A96DF-E3E7-A811-1CE7-D94E2E653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31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58D3E7-FD47-E046-5464-8A860366C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4C42A-C23C-FC42-FC9E-907C9649B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97E34-4E52-D3B0-EFCD-19D0006BF5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EB707-C65C-413F-85D2-2A82C5320D2E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8B76B-48C7-E86F-3A42-947A4BD7A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69EC6-4B91-10C7-05FF-C2159636D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2F2C1-3D8A-434B-84B4-45BC6B0AB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6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B3E4-7522-0CDA-BF63-856545CCFD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EDMS documents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EA811B-364E-088D-EF43-2896EF6986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0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C4A2-475B-DE84-2F60-D45D090F4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Functional Specification for the HL-LHC Tertiary Collimators</a:t>
            </a:r>
            <a:br>
              <a:rPr lang="en-GB" sz="2800" dirty="0"/>
            </a:br>
            <a:r>
              <a:rPr lang="en-GB" sz="2800" dirty="0"/>
              <a:t>2519805 v.0.6     LHC-TC-ES-0011 v.0.6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18FC76C-C132-5EF2-4209-ACA971D2F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9343" y="2327645"/>
            <a:ext cx="8783276" cy="1943371"/>
          </a:xfrm>
        </p:spPr>
      </p:pic>
    </p:spTree>
    <p:extLst>
      <p:ext uri="{BB962C8B-B14F-4D97-AF65-F5344CB8AC3E}">
        <p14:creationId xmlns:p14="http://schemas.microsoft.com/office/powerpoint/2010/main" val="397703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87E11-564C-0726-E639-F5DECE70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TCCS/TCCP] FUNCTIONAL AND OPERATIONAL CONDITIONS FOR THE DOUBLE-CRYSTAL SETUP IN THE LHC IR3</a:t>
            </a:r>
            <a:br>
              <a:rPr lang="en-GB" sz="2000" dirty="0"/>
            </a:br>
            <a:r>
              <a:rPr lang="en-GB" sz="2000" dirty="0"/>
              <a:t>2742008 v.0.9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5B13D-7751-85E4-D6D6-65E420446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48BCA0-E8D0-4EE4-2876-20511BD07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31" y="1825625"/>
            <a:ext cx="7897327" cy="2534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A12DD6-F220-90EC-46FF-3CF7AAD72F0D}"/>
              </a:ext>
            </a:extLst>
          </p:cNvPr>
          <p:cNvSpPr txBox="1"/>
          <p:nvPr/>
        </p:nvSpPr>
        <p:spPr>
          <a:xfrm>
            <a:off x="1413163" y="5892437"/>
            <a:ext cx="10762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These specifications make perfect sense, but it is not clear that a technical solution exists to fulfill these specs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with a satisfying level of certainty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979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281211F-AA2E-E560-C99F-5C03A0034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781" y="2977269"/>
            <a:ext cx="5092691" cy="25091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7D6622-4FFB-AF0D-1829-8F164F84E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107"/>
            <a:ext cx="10515600" cy="1112694"/>
          </a:xfrm>
        </p:spPr>
        <p:txBody>
          <a:bodyPr>
            <a:normAutofit/>
          </a:bodyPr>
          <a:lstStyle/>
          <a:p>
            <a:r>
              <a:rPr lang="en-GB" sz="3200" dirty="0"/>
              <a:t>Upgrade Of The Crystal Collimation IR7 YETS 2022</a:t>
            </a:r>
            <a:br>
              <a:rPr lang="en-GB" sz="3200" dirty="0"/>
            </a:br>
            <a:r>
              <a:rPr lang="en-GB" sz="3200" dirty="0"/>
              <a:t>2714900 v.0.1   LHC-TC-EC-0020 v.0.1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36C0BC1-D85F-8968-9670-B866070A2C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528" y="1320801"/>
            <a:ext cx="5652278" cy="5162550"/>
          </a:xfr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E22807-B2C2-545D-83CF-10B4687FCBB8}"/>
              </a:ext>
            </a:extLst>
          </p:cNvPr>
          <p:cNvCxnSpPr/>
          <p:nvPr/>
        </p:nvCxnSpPr>
        <p:spPr>
          <a:xfrm>
            <a:off x="3509818" y="6262255"/>
            <a:ext cx="30018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7AEF780-4A2C-05C8-1663-B9C8E070E2AC}"/>
              </a:ext>
            </a:extLst>
          </p:cNvPr>
          <p:cNvSpPr txBox="1"/>
          <p:nvPr/>
        </p:nvSpPr>
        <p:spPr>
          <a:xfrm>
            <a:off x="6597354" y="611401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it true?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BEBE11-F94B-F77C-9400-DD1C2BC09372}"/>
              </a:ext>
            </a:extLst>
          </p:cNvPr>
          <p:cNvSpPr txBox="1"/>
          <p:nvPr/>
        </p:nvSpPr>
        <p:spPr>
          <a:xfrm>
            <a:off x="8320440" y="5567216"/>
            <a:ext cx="214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proposal to accept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4EA352-F0B8-0656-0168-7CDE57AD3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36" y="1528098"/>
            <a:ext cx="5263820" cy="10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68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D3A8105-BFC2-EC3D-5C5C-2B8DF407E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541" y="2442126"/>
            <a:ext cx="4899926" cy="3933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D4D19E-451F-2DAC-6FD8-48D1A50CF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566"/>
          </a:xfrm>
        </p:spPr>
        <p:txBody>
          <a:bodyPr>
            <a:normAutofit/>
          </a:bodyPr>
          <a:lstStyle/>
          <a:p>
            <a:r>
              <a:rPr lang="en-GB" sz="2400" dirty="0"/>
              <a:t>PS Beam Quality Monitor - Wall Current Monitor Installation in SS98 of PS Ring</a:t>
            </a:r>
            <a:br>
              <a:rPr lang="en-GB" sz="2400" dirty="0"/>
            </a:br>
            <a:r>
              <a:rPr lang="en-GB" sz="2400" dirty="0"/>
              <a:t>2783725 v.0.1     PS-BCW-EC-0001 v.0.1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300DF9-1497-2693-F27D-221AA9D0B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51" y="6013399"/>
            <a:ext cx="7811590" cy="724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DAC168-9F47-AFB0-ABB8-F80E925A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51" y="2717289"/>
            <a:ext cx="4563112" cy="3296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E81EE8-3994-2CA7-8887-DA19DEBEB0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4399" y="924954"/>
            <a:ext cx="3573657" cy="231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940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D508-72C7-0C23-BE88-AB2C9B5DB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Installation of an Electro-Optical BPM in the SPS during YETS 2022-2023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CA14B4-5A41-0150-A1FB-8BE17086B6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8851" y="1690688"/>
            <a:ext cx="7156898" cy="285360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7FEB62-6908-4309-6D15-73FCB1651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274534" y="1930071"/>
            <a:ext cx="3564778" cy="30860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B3CAFF-7479-1FE6-8D5D-D258751822FF}"/>
              </a:ext>
            </a:extLst>
          </p:cNvPr>
          <p:cNvSpPr txBox="1"/>
          <p:nvPr/>
        </p:nvSpPr>
        <p:spPr>
          <a:xfrm>
            <a:off x="1366982" y="5430981"/>
            <a:ext cx="4146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No enameled flanges</a:t>
            </a:r>
          </a:p>
          <a:p>
            <a:r>
              <a:rPr lang="en-US" dirty="0">
                <a:sym typeface="Wingdings" panose="05000000000000000000" pitchFamily="2" charset="2"/>
              </a:rPr>
              <a:t> the bellow geometry sounds a </a:t>
            </a:r>
            <a:r>
              <a:rPr lang="en-US">
                <a:sym typeface="Wingdings" panose="05000000000000000000" pitchFamily="2" charset="2"/>
              </a:rPr>
              <a:t>bit fishy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297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137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Wingdings</vt:lpstr>
      <vt:lpstr>Office Theme</vt:lpstr>
      <vt:lpstr>EDMS documents</vt:lpstr>
      <vt:lpstr>Functional Specification for the HL-LHC Tertiary Collimators 2519805 v.0.6     LHC-TC-ES-0011 v.0.6</vt:lpstr>
      <vt:lpstr>TCCS/TCCP] FUNCTIONAL AND OPERATIONAL CONDITIONS FOR THE DOUBLE-CRYSTAL SETUP IN THE LHC IR3 2742008 v.0.9</vt:lpstr>
      <vt:lpstr>Upgrade Of The Crystal Collimation IR7 YETS 2022 2714900 v.0.1   LHC-TC-EC-0020 v.0.1</vt:lpstr>
      <vt:lpstr>PS Beam Quality Monitor - Wall Current Monitor Installation in SS98 of PS Ring 2783725 v.0.1     PS-BCW-EC-0001 v.0.1</vt:lpstr>
      <vt:lpstr>Installation of an Electro-Optical BPM in the SPS during YETS 2022-2023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EDMS documents</dc:title>
  <dc:creator>Benoit Salvant</dc:creator>
  <cp:lastModifiedBy>Benoit Salvant</cp:lastModifiedBy>
  <cp:revision>8</cp:revision>
  <dcterms:created xsi:type="dcterms:W3CDTF">2022-10-04T11:18:55Z</dcterms:created>
  <dcterms:modified xsi:type="dcterms:W3CDTF">2022-10-04T11:51:00Z</dcterms:modified>
</cp:coreProperties>
</file>