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60" r:id="rId3"/>
    <p:sldId id="261" r:id="rId4"/>
    <p:sldId id="262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F9316-278F-4EE6-BDFC-BEC6C2523AA6}" type="datetimeFigureOut">
              <a:rPr lang="en-US" smtClean="0"/>
              <a:pPr/>
              <a:t>9/23/2011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892DB-7006-4596-BB04-2BC842D89D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M. Joos,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Joos,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0C8B-4399-4363-A20A-B9FA1BAA20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The PH/ESE µTCA evaluation project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a (short) status update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1219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dirty="0" smtClean="0"/>
              <a:t>Markus </a:t>
            </a:r>
            <a:r>
              <a:rPr lang="en-US" sz="2400" dirty="0" err="1" smtClean="0"/>
              <a:t>Joos</a:t>
            </a:r>
            <a:endParaRPr lang="en-US" sz="2400" dirty="0" smtClean="0"/>
          </a:p>
          <a:p>
            <a:pPr algn="ctr">
              <a:buNone/>
            </a:pPr>
            <a:r>
              <a:rPr lang="en-US" sz="2400" dirty="0" smtClean="0"/>
              <a:t>CERN</a:t>
            </a:r>
            <a:endParaRPr lang="en-US" sz="2000" dirty="0" smtClean="0"/>
          </a:p>
          <a:p>
            <a:pPr lvl="1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  <a:p>
            <a:pPr lvl="1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Equipment purchased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81000" y="1651000"/>
          <a:ext cx="8153400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632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Manufacturer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Schroff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6-slot MTCA.4 shelf (type: 11850-019)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Kontron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Kontron  AM4904 MCH (with </a:t>
                      </a:r>
                      <a:r>
                        <a:rPr lang="en-US" dirty="0" err="1" smtClean="0"/>
                        <a:t>PCIe</a:t>
                      </a:r>
                      <a:r>
                        <a:rPr lang="en-US" dirty="0" smtClean="0"/>
                        <a:t> GEN2 switch 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Kontron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Kontron  AM5030 processor AMC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Elma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Elma  AMC load module (ref.: 031716; single width full size)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ESD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ADIO-24 AMC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Vadatech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 slot µTCA shelf (ref.: VT892-112-000-000)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Vadatech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792W power module (ref.: UTC010-200-000-010)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MCH (with </a:t>
                      </a:r>
                      <a:r>
                        <a:rPr lang="en-US" dirty="0" err="1" smtClean="0"/>
                        <a:t>PCIe</a:t>
                      </a:r>
                      <a:r>
                        <a:rPr lang="en-US" dirty="0" smtClean="0"/>
                        <a:t> GEN2 switch; NAT-MCH-Base12-GbE-SSCH-TCTCXO-PCIEx48).</a:t>
                      </a:r>
                      <a:r>
                        <a:rPr lang="en-US" baseline="0" dirty="0" smtClean="0"/>
                        <a:t> So far only GEN1 switch received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Problems encountered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1" y="1752600"/>
            <a:ext cx="8305800" cy="3200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dirty="0" smtClean="0"/>
              <a:t>Almost all </a:t>
            </a:r>
            <a:r>
              <a:rPr lang="en-US" dirty="0" smtClean="0"/>
              <a:t>of the commercial MCH/AMC modules that we have purchased caused some trouble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/>
              <a:t>Some IPMI commands not properly implemented</a:t>
            </a:r>
          </a:p>
          <a:p>
            <a:pPr marL="1087438" lvl="2" indent="-173038">
              <a:buFont typeface="Arial" pitchFamily="34" charset="0"/>
              <a:buChar char="•"/>
            </a:pPr>
            <a:r>
              <a:rPr lang="en-US" dirty="0" smtClean="0"/>
              <a:t>This causes interoperability issues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/>
              <a:t>F/W updates required</a:t>
            </a:r>
          </a:p>
          <a:p>
            <a:pPr marL="1087438" lvl="2" indent="-173038">
              <a:buFont typeface="Arial" pitchFamily="34" charset="0"/>
              <a:buChar char="•"/>
            </a:pPr>
            <a:r>
              <a:rPr lang="en-US" dirty="0" smtClean="0"/>
              <a:t>Products are not fully debugged</a:t>
            </a:r>
          </a:p>
          <a:p>
            <a:pPr marL="630238" lvl="1" indent="-173038">
              <a:buFont typeface="Arial" pitchFamily="34" charset="0"/>
              <a:buChar char="•"/>
            </a:pPr>
            <a:r>
              <a:rPr lang="en-US" dirty="0" smtClean="0"/>
              <a:t>Repairs required</a:t>
            </a:r>
          </a:p>
          <a:p>
            <a:pPr marL="1087438" lvl="2" indent="-173038">
              <a:buFont typeface="Arial" pitchFamily="34" charset="0"/>
              <a:buChar char="•"/>
            </a:pPr>
            <a:r>
              <a:rPr lang="en-US" dirty="0" smtClean="0"/>
              <a:t>One shelve </a:t>
            </a:r>
            <a:r>
              <a:rPr lang="en-US" dirty="0" smtClean="0"/>
              <a:t>had to be sent back for repair </a:t>
            </a:r>
          </a:p>
          <a:p>
            <a:pPr marL="1087438" lvl="2" indent="-173038">
              <a:buFont typeface="Arial" pitchFamily="34" charset="0"/>
              <a:buChar char="•"/>
            </a:pPr>
            <a:r>
              <a:rPr lang="en-US" dirty="0" smtClean="0"/>
              <a:t>One MCH has a H/W problem</a:t>
            </a:r>
          </a:p>
          <a:p>
            <a:pPr marL="173038" indent="-173038">
              <a:buFont typeface="Arial" pitchFamily="34" charset="0"/>
              <a:buChar char="•"/>
            </a:pPr>
            <a:r>
              <a:rPr lang="en-US" dirty="0" smtClean="0"/>
              <a:t>The quality of the documentation and the user-friendliness of the S/W tools varies a lot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Polaris AMC tester</a:t>
            </a:r>
            <a:b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800" dirty="0" smtClean="0">
                <a:solidFill>
                  <a:schemeClr val="accent2">
                    <a:lumMod val="75000"/>
                  </a:schemeClr>
                </a:solidFill>
              </a:rPr>
              <a:t>(http://www.polarisnetworks.net/amc.html)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295400"/>
            <a:ext cx="60198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sz="1600" dirty="0" smtClean="0"/>
              <a:t>This is a S/W product for </a:t>
            </a:r>
            <a:r>
              <a:rPr lang="en-US" sz="1600" dirty="0" smtClean="0">
                <a:solidFill>
                  <a:srgbClr val="FF0000"/>
                </a:solidFill>
              </a:rPr>
              <a:t>Windows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600" dirty="0" smtClean="0"/>
              <a:t>It can test </a:t>
            </a:r>
            <a:r>
              <a:rPr lang="en-US" sz="1600" dirty="0" smtClean="0">
                <a:solidFill>
                  <a:srgbClr val="FF0000"/>
                </a:solidFill>
              </a:rPr>
              <a:t>AMC modules and carrier managers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sz="1600" dirty="0" smtClean="0"/>
              <a:t>All testable rules of the AMC / MCH standard are implemented (according to Polaris)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sz="1600" dirty="0" smtClean="0"/>
              <a:t>Support for </a:t>
            </a:r>
            <a:r>
              <a:rPr lang="en-US" sz="1600" dirty="0" smtClean="0">
                <a:solidFill>
                  <a:srgbClr val="FF0000"/>
                </a:solidFill>
              </a:rPr>
              <a:t>MTCA.4</a:t>
            </a:r>
            <a:r>
              <a:rPr lang="en-US" sz="1600" dirty="0" smtClean="0"/>
              <a:t> will be added if there is enough demand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sz="1600" dirty="0" smtClean="0"/>
              <a:t>User can add tests via </a:t>
            </a:r>
            <a:r>
              <a:rPr lang="en-US" sz="1600" dirty="0" smtClean="0">
                <a:solidFill>
                  <a:srgbClr val="FF0000"/>
                </a:solidFill>
              </a:rPr>
              <a:t>scripting language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sz="1600" dirty="0" smtClean="0"/>
              <a:t>Polaris offer additional tools for </a:t>
            </a:r>
            <a:r>
              <a:rPr lang="en-US" sz="1600" dirty="0" smtClean="0">
                <a:solidFill>
                  <a:srgbClr val="FF0000"/>
                </a:solidFill>
              </a:rPr>
              <a:t>µTCA and ATCA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600" dirty="0" smtClean="0"/>
              <a:t>It communicates with the device under test via Ethernet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600" dirty="0" smtClean="0"/>
              <a:t>For all AMCs (commercial and CERN design) tested we got about the same picture: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sz="1600" dirty="0" smtClean="0"/>
              <a:t>1/3 of the tests: </a:t>
            </a:r>
            <a:r>
              <a:rPr lang="en-US" sz="1600" dirty="0" smtClean="0">
                <a:solidFill>
                  <a:srgbClr val="FF0000"/>
                </a:solidFill>
              </a:rPr>
              <a:t>OK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sz="1600" dirty="0" smtClean="0"/>
              <a:t>1/3 of the tests: </a:t>
            </a:r>
            <a:r>
              <a:rPr lang="en-US" sz="1600" dirty="0" smtClean="0">
                <a:solidFill>
                  <a:srgbClr val="FF0000"/>
                </a:solidFill>
              </a:rPr>
              <a:t>Failed to pass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sz="1600" dirty="0" smtClean="0"/>
              <a:t>1/3 of the tests: </a:t>
            </a:r>
            <a:r>
              <a:rPr lang="en-US" sz="1600" dirty="0" smtClean="0">
                <a:solidFill>
                  <a:srgbClr val="FF0000"/>
                </a:solidFill>
              </a:rPr>
              <a:t>Skipped</a:t>
            </a:r>
            <a:r>
              <a:rPr lang="en-US" sz="1600" dirty="0" smtClean="0"/>
              <a:t> (by operator or due to previous errors)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600" dirty="0" smtClean="0"/>
              <a:t>Polaris is aware of our results and promised to fix the issues that we have identified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FF0000"/>
                </a:solidFill>
              </a:rPr>
              <a:t>The 28k$ question</a:t>
            </a:r>
            <a:r>
              <a:rPr lang="en-US" sz="1600" dirty="0" smtClean="0"/>
              <a:t>: Is it worth the money?</a:t>
            </a:r>
            <a:endParaRPr lang="en-US" sz="1600" dirty="0"/>
          </a:p>
        </p:txBody>
      </p:sp>
      <p:pic>
        <p:nvPicPr>
          <p:cNvPr id="2050" name="Picture 2" descr="ATCA Tester Software To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219201"/>
            <a:ext cx="2609850" cy="23430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M. Joos, CERN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3rd meeting of the xTCA IG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Next steps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1295400"/>
            <a:ext cx="71628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Finish the work </a:t>
            </a:r>
            <a:r>
              <a:rPr lang="en-US" dirty="0" smtClean="0"/>
              <a:t>on the: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dirty="0" smtClean="0"/>
              <a:t>MMC S/W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dirty="0" smtClean="0"/>
              <a:t>MMC tester </a:t>
            </a:r>
          </a:p>
          <a:p>
            <a:pPr marL="639763" lvl="1" indent="-182563">
              <a:buFont typeface="Arial" pitchFamily="34" charset="0"/>
              <a:buChar char="•"/>
            </a:pPr>
            <a:r>
              <a:rPr lang="en-US" dirty="0" smtClean="0"/>
              <a:t>AMC load module</a:t>
            </a:r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First 2 boards built, more to be manufactured</a:t>
            </a:r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First look at PSUs</a:t>
            </a:r>
            <a:r>
              <a:rPr lang="en-US" smtClean="0"/>
              <a:t>: Parameters within spec.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RTM not yet ready (MMC S/W missing)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/>
              <a:t>Focus on evaluation of </a:t>
            </a:r>
            <a:r>
              <a:rPr lang="en-US" dirty="0" smtClean="0">
                <a:solidFill>
                  <a:srgbClr val="FF0000"/>
                </a:solidFill>
              </a:rPr>
              <a:t>data transfer performance </a:t>
            </a:r>
            <a:r>
              <a:rPr lang="en-US" dirty="0" smtClean="0"/>
              <a:t>(via </a:t>
            </a:r>
            <a:r>
              <a:rPr lang="en-US" dirty="0" err="1" smtClean="0"/>
              <a:t>PCIe</a:t>
            </a:r>
            <a:r>
              <a:rPr lang="en-US" dirty="0" smtClean="0"/>
              <a:t>) once an AMC with </a:t>
            </a:r>
            <a:r>
              <a:rPr lang="en-US" dirty="0" err="1" smtClean="0"/>
              <a:t>PCIe</a:t>
            </a:r>
            <a:r>
              <a:rPr lang="en-US" dirty="0" smtClean="0"/>
              <a:t> is available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/>
              <a:t>Resume work on </a:t>
            </a:r>
            <a:r>
              <a:rPr lang="en-US" dirty="0" err="1" smtClean="0">
                <a:solidFill>
                  <a:srgbClr val="FF0000"/>
                </a:solidFill>
              </a:rPr>
              <a:t>PCIe</a:t>
            </a:r>
            <a:r>
              <a:rPr lang="en-US" dirty="0" smtClean="0">
                <a:solidFill>
                  <a:srgbClr val="FF0000"/>
                </a:solidFill>
              </a:rPr>
              <a:t> hot-plug </a:t>
            </a:r>
            <a:r>
              <a:rPr lang="en-US" dirty="0" smtClean="0"/>
              <a:t>(has anyone of you got any experience?)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en-US" dirty="0" smtClean="0"/>
              <a:t>In case we purchase the </a:t>
            </a:r>
            <a:r>
              <a:rPr lang="en-US" dirty="0" smtClean="0">
                <a:solidFill>
                  <a:srgbClr val="FF0000"/>
                </a:solidFill>
              </a:rPr>
              <a:t>AMC tester</a:t>
            </a:r>
            <a:r>
              <a:rPr lang="en-US" dirty="0" smtClean="0"/>
              <a:t>: Re-test the AMCs/MCHs and discuss the results with the manufacturers</a:t>
            </a:r>
          </a:p>
          <a:p>
            <a:pPr marL="182563" indent="-182563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449</Words>
  <Application>Microsoft Office PowerPoint</Application>
  <PresentationFormat>On-screen Show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Custom Design</vt:lpstr>
      <vt:lpstr>The PH/ESE µTCA evaluation project a (short) status update</vt:lpstr>
      <vt:lpstr>Equipment purchased</vt:lpstr>
      <vt:lpstr>Problems encountered</vt:lpstr>
      <vt:lpstr>Polaris AMC tester (http://www.polarisnetworks.net/amc.html)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Joos</dc:creator>
  <cp:lastModifiedBy>Markus Joos</cp:lastModifiedBy>
  <cp:revision>40</cp:revision>
  <dcterms:created xsi:type="dcterms:W3CDTF">2006-08-16T00:00:00Z</dcterms:created>
  <dcterms:modified xsi:type="dcterms:W3CDTF">2011-09-23T07:06:32Z</dcterms:modified>
</cp:coreProperties>
</file>