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87" r:id="rId2"/>
    <p:sldId id="256" r:id="rId3"/>
    <p:sldId id="257" r:id="rId4"/>
    <p:sldId id="258" r:id="rId5"/>
    <p:sldId id="268" r:id="rId6"/>
    <p:sldId id="269" r:id="rId7"/>
    <p:sldId id="259" r:id="rId8"/>
    <p:sldId id="290" r:id="rId9"/>
    <p:sldId id="262" r:id="rId10"/>
    <p:sldId id="263" r:id="rId11"/>
    <p:sldId id="289" r:id="rId12"/>
    <p:sldId id="265" r:id="rId13"/>
    <p:sldId id="292" r:id="rId14"/>
    <p:sldId id="291" r:id="rId15"/>
    <p:sldId id="293" r:id="rId16"/>
    <p:sldId id="273" r:id="rId17"/>
    <p:sldId id="294" r:id="rId18"/>
    <p:sldId id="267" r:id="rId19"/>
    <p:sldId id="270" r:id="rId20"/>
    <p:sldId id="271" r:id="rId21"/>
    <p:sldId id="272" r:id="rId22"/>
    <p:sldId id="274" r:id="rId23"/>
    <p:sldId id="295" r:id="rId24"/>
    <p:sldId id="296" r:id="rId25"/>
    <p:sldId id="275" r:id="rId26"/>
    <p:sldId id="276" r:id="rId27"/>
    <p:sldId id="277" r:id="rId28"/>
    <p:sldId id="278" r:id="rId29"/>
    <p:sldId id="279" r:id="rId30"/>
    <p:sldId id="317" r:id="rId31"/>
    <p:sldId id="318" r:id="rId32"/>
    <p:sldId id="302" r:id="rId33"/>
    <p:sldId id="310" r:id="rId34"/>
    <p:sldId id="281" r:id="rId35"/>
    <p:sldId id="282" r:id="rId36"/>
    <p:sldId id="284" r:id="rId37"/>
    <p:sldId id="285" r:id="rId38"/>
    <p:sldId id="286" r:id="rId39"/>
    <p:sldId id="311" r:id="rId40"/>
    <p:sldId id="300" r:id="rId41"/>
    <p:sldId id="301" r:id="rId42"/>
    <p:sldId id="303" r:id="rId43"/>
    <p:sldId id="304" r:id="rId44"/>
    <p:sldId id="305" r:id="rId45"/>
    <p:sldId id="307" r:id="rId46"/>
    <p:sldId id="306" r:id="rId47"/>
    <p:sldId id="308" r:id="rId48"/>
    <p:sldId id="309" r:id="rId49"/>
    <p:sldId id="312" r:id="rId50"/>
    <p:sldId id="313" r:id="rId51"/>
    <p:sldId id="314" r:id="rId52"/>
    <p:sldId id="315" r:id="rId53"/>
    <p:sldId id="316" r:id="rId54"/>
    <p:sldId id="322" r:id="rId55"/>
    <p:sldId id="319" r:id="rId56"/>
    <p:sldId id="323" r:id="rId57"/>
    <p:sldId id="324" r:id="rId58"/>
    <p:sldId id="325" r:id="rId59"/>
    <p:sldId id="326" r:id="rId6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 autoAdjust="0"/>
    <p:restoredTop sz="94590" autoAdjust="0"/>
  </p:normalViewPr>
  <p:slideViewPr>
    <p:cSldViewPr>
      <p:cViewPr varScale="1">
        <p:scale>
          <a:sx n="47" d="100"/>
          <a:sy n="47" d="100"/>
        </p:scale>
        <p:origin x="-1584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56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ppfs5.physics.ox.ac.uk\Particle\Weidberg\ATLAS\Opto\TX\AOC\OS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weidberg\Local%20Settings\Temporary%20Internet%20Files\Content.Outlook\7GCHR8RP\T0299_humidity_08_0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5.physics.ox.ac.uk\Particle\Weidberg\ATLAS\Opto\TX\OSA\OSA_summary_widt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en-GB"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 smtClean="0"/>
              <a:t>AOC VCSEL</a:t>
            </a:r>
            <a:endParaRPr lang="en-US" dirty="0"/>
          </a:p>
        </c:rich>
      </c:tx>
      <c:layout>
        <c:manualLayout>
          <c:xMode val="edge"/>
          <c:yMode val="edge"/>
          <c:x val="0.4008264462809924"/>
          <c:y val="2.0338983050847397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7489535134649437"/>
          <c:y val="0.15762710678842723"/>
          <c:w val="0.74896694214876003"/>
          <c:h val="0.67966101694915459"/>
        </c:manualLayout>
      </c:layout>
      <c:scatterChart>
        <c:scatterStyle val="smoothMarker"/>
        <c:ser>
          <c:idx val="0"/>
          <c:order val="0"/>
          <c:tx>
            <c:v>ch7-240810</c:v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diamond"/>
            <c:size val="2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[OSA.xls]Ref241008!$V$1:$V$2951</c:f>
              <c:numCache>
                <c:formatCode>General</c:formatCode>
                <c:ptCount val="2951"/>
                <c:pt idx="0">
                  <c:v>854.31999999999948</c:v>
                </c:pt>
                <c:pt idx="1">
                  <c:v>854.32199999999909</c:v>
                </c:pt>
                <c:pt idx="2">
                  <c:v>854.32399999999996</c:v>
                </c:pt>
                <c:pt idx="3">
                  <c:v>854.32599999999923</c:v>
                </c:pt>
                <c:pt idx="4">
                  <c:v>854.32799999999895</c:v>
                </c:pt>
                <c:pt idx="5">
                  <c:v>854.32999999999947</c:v>
                </c:pt>
                <c:pt idx="6">
                  <c:v>854.33199999999908</c:v>
                </c:pt>
                <c:pt idx="7">
                  <c:v>854.33399999999949</c:v>
                </c:pt>
                <c:pt idx="8">
                  <c:v>854.33599999999922</c:v>
                </c:pt>
                <c:pt idx="9">
                  <c:v>854.33799999999894</c:v>
                </c:pt>
                <c:pt idx="10">
                  <c:v>854.33999999999946</c:v>
                </c:pt>
                <c:pt idx="11">
                  <c:v>854.34199999999908</c:v>
                </c:pt>
                <c:pt idx="12">
                  <c:v>854.34399999999948</c:v>
                </c:pt>
                <c:pt idx="13">
                  <c:v>854.34599999999909</c:v>
                </c:pt>
                <c:pt idx="14">
                  <c:v>854.34799999999882</c:v>
                </c:pt>
                <c:pt idx="15">
                  <c:v>854.34999999999923</c:v>
                </c:pt>
                <c:pt idx="16">
                  <c:v>854.35199999999895</c:v>
                </c:pt>
                <c:pt idx="17">
                  <c:v>854.35399999999947</c:v>
                </c:pt>
                <c:pt idx="18">
                  <c:v>854.35599999999909</c:v>
                </c:pt>
                <c:pt idx="19">
                  <c:v>854.3579999999987</c:v>
                </c:pt>
                <c:pt idx="20">
                  <c:v>854.35999999999922</c:v>
                </c:pt>
                <c:pt idx="21">
                  <c:v>854.36199999999894</c:v>
                </c:pt>
                <c:pt idx="22">
                  <c:v>854.36399999999946</c:v>
                </c:pt>
                <c:pt idx="23">
                  <c:v>854.36599999999908</c:v>
                </c:pt>
                <c:pt idx="24">
                  <c:v>854.36799999999891</c:v>
                </c:pt>
                <c:pt idx="25">
                  <c:v>854.37</c:v>
                </c:pt>
                <c:pt idx="26">
                  <c:v>854.37199999999996</c:v>
                </c:pt>
                <c:pt idx="27">
                  <c:v>854.37400000000002</c:v>
                </c:pt>
                <c:pt idx="28">
                  <c:v>854.37599999999998</c:v>
                </c:pt>
                <c:pt idx="29">
                  <c:v>854.37800000000004</c:v>
                </c:pt>
                <c:pt idx="30">
                  <c:v>854.38</c:v>
                </c:pt>
                <c:pt idx="31">
                  <c:v>854.38199999999949</c:v>
                </c:pt>
                <c:pt idx="32">
                  <c:v>854.38400000000001</c:v>
                </c:pt>
                <c:pt idx="33">
                  <c:v>854.38599999999997</c:v>
                </c:pt>
                <c:pt idx="34">
                  <c:v>854.38800000000003</c:v>
                </c:pt>
                <c:pt idx="35">
                  <c:v>854.39</c:v>
                </c:pt>
                <c:pt idx="36">
                  <c:v>854.39199999999948</c:v>
                </c:pt>
                <c:pt idx="37">
                  <c:v>854.39400000000001</c:v>
                </c:pt>
                <c:pt idx="38">
                  <c:v>854.39599999999996</c:v>
                </c:pt>
                <c:pt idx="39">
                  <c:v>854.39800000000002</c:v>
                </c:pt>
                <c:pt idx="40">
                  <c:v>854.4</c:v>
                </c:pt>
                <c:pt idx="41">
                  <c:v>854.40199999999948</c:v>
                </c:pt>
                <c:pt idx="42">
                  <c:v>854.404</c:v>
                </c:pt>
                <c:pt idx="43">
                  <c:v>854.40599999999949</c:v>
                </c:pt>
                <c:pt idx="44">
                  <c:v>854.40800000000002</c:v>
                </c:pt>
                <c:pt idx="45">
                  <c:v>854.41</c:v>
                </c:pt>
                <c:pt idx="46">
                  <c:v>854.41199999999947</c:v>
                </c:pt>
                <c:pt idx="47">
                  <c:v>854.41399999999999</c:v>
                </c:pt>
                <c:pt idx="48">
                  <c:v>854.41599999999949</c:v>
                </c:pt>
                <c:pt idx="49">
                  <c:v>854.41800000000001</c:v>
                </c:pt>
                <c:pt idx="50">
                  <c:v>854.42</c:v>
                </c:pt>
                <c:pt idx="51">
                  <c:v>854.42199999999946</c:v>
                </c:pt>
                <c:pt idx="52">
                  <c:v>854.42399999999998</c:v>
                </c:pt>
                <c:pt idx="53">
                  <c:v>854.42599999999948</c:v>
                </c:pt>
                <c:pt idx="54">
                  <c:v>854.428</c:v>
                </c:pt>
                <c:pt idx="55">
                  <c:v>854.43</c:v>
                </c:pt>
                <c:pt idx="56">
                  <c:v>854.43199999999922</c:v>
                </c:pt>
                <c:pt idx="57">
                  <c:v>854.43399999999997</c:v>
                </c:pt>
                <c:pt idx="58">
                  <c:v>854.43599999999947</c:v>
                </c:pt>
                <c:pt idx="59">
                  <c:v>854.43799999999908</c:v>
                </c:pt>
                <c:pt idx="60">
                  <c:v>854.43999999999949</c:v>
                </c:pt>
                <c:pt idx="61">
                  <c:v>854.4419999999991</c:v>
                </c:pt>
                <c:pt idx="62">
                  <c:v>854.44399999999996</c:v>
                </c:pt>
                <c:pt idx="63">
                  <c:v>854.44599999999946</c:v>
                </c:pt>
                <c:pt idx="64">
                  <c:v>854.44799999999896</c:v>
                </c:pt>
                <c:pt idx="65">
                  <c:v>854.44999999999948</c:v>
                </c:pt>
                <c:pt idx="66">
                  <c:v>854.45199999999909</c:v>
                </c:pt>
                <c:pt idx="67">
                  <c:v>854.45399999999938</c:v>
                </c:pt>
                <c:pt idx="68">
                  <c:v>854.45599999999922</c:v>
                </c:pt>
                <c:pt idx="69">
                  <c:v>854.45799999999895</c:v>
                </c:pt>
                <c:pt idx="70">
                  <c:v>854.45999999999947</c:v>
                </c:pt>
                <c:pt idx="71">
                  <c:v>854.46199999999908</c:v>
                </c:pt>
                <c:pt idx="72">
                  <c:v>854.46400000000006</c:v>
                </c:pt>
                <c:pt idx="73">
                  <c:v>854.4659999999991</c:v>
                </c:pt>
                <c:pt idx="74">
                  <c:v>854.46799999999882</c:v>
                </c:pt>
                <c:pt idx="75">
                  <c:v>854.47</c:v>
                </c:pt>
                <c:pt idx="76">
                  <c:v>854.47199999999998</c:v>
                </c:pt>
                <c:pt idx="77">
                  <c:v>854.47400000000005</c:v>
                </c:pt>
                <c:pt idx="78">
                  <c:v>854.476</c:v>
                </c:pt>
                <c:pt idx="79">
                  <c:v>854.47799999999938</c:v>
                </c:pt>
                <c:pt idx="80">
                  <c:v>854.48</c:v>
                </c:pt>
                <c:pt idx="81">
                  <c:v>854.48199999999997</c:v>
                </c:pt>
                <c:pt idx="82">
                  <c:v>854.48400000000004</c:v>
                </c:pt>
                <c:pt idx="83">
                  <c:v>854.48599999999999</c:v>
                </c:pt>
                <c:pt idx="84">
                  <c:v>854.48800000000051</c:v>
                </c:pt>
                <c:pt idx="85">
                  <c:v>854.49</c:v>
                </c:pt>
                <c:pt idx="86">
                  <c:v>854.49199999999996</c:v>
                </c:pt>
                <c:pt idx="87">
                  <c:v>854.49400000000003</c:v>
                </c:pt>
                <c:pt idx="88">
                  <c:v>854.49599999999998</c:v>
                </c:pt>
                <c:pt idx="89">
                  <c:v>854.49800000000005</c:v>
                </c:pt>
                <c:pt idx="90">
                  <c:v>854.5</c:v>
                </c:pt>
                <c:pt idx="91">
                  <c:v>854.50199999999938</c:v>
                </c:pt>
                <c:pt idx="92">
                  <c:v>854.50400000000002</c:v>
                </c:pt>
                <c:pt idx="93">
                  <c:v>854.50599999999997</c:v>
                </c:pt>
                <c:pt idx="94">
                  <c:v>854.50800000000004</c:v>
                </c:pt>
                <c:pt idx="95">
                  <c:v>854.51</c:v>
                </c:pt>
                <c:pt idx="96">
                  <c:v>854.51199999999949</c:v>
                </c:pt>
                <c:pt idx="97">
                  <c:v>854.51400000000001</c:v>
                </c:pt>
                <c:pt idx="98">
                  <c:v>854.51599999999996</c:v>
                </c:pt>
                <c:pt idx="99">
                  <c:v>854.51800000000003</c:v>
                </c:pt>
                <c:pt idx="100">
                  <c:v>854.52</c:v>
                </c:pt>
                <c:pt idx="101">
                  <c:v>854.52199999999948</c:v>
                </c:pt>
                <c:pt idx="102">
                  <c:v>854.524</c:v>
                </c:pt>
                <c:pt idx="103">
                  <c:v>854.52599999999939</c:v>
                </c:pt>
                <c:pt idx="104">
                  <c:v>854.52800000000002</c:v>
                </c:pt>
                <c:pt idx="105">
                  <c:v>854.53</c:v>
                </c:pt>
                <c:pt idx="106">
                  <c:v>854.53199999999947</c:v>
                </c:pt>
                <c:pt idx="107">
                  <c:v>854.53399999999999</c:v>
                </c:pt>
                <c:pt idx="108">
                  <c:v>854.53599999999949</c:v>
                </c:pt>
                <c:pt idx="109">
                  <c:v>854.53800000000001</c:v>
                </c:pt>
                <c:pt idx="110">
                  <c:v>854.54</c:v>
                </c:pt>
                <c:pt idx="111">
                  <c:v>854.54199999999946</c:v>
                </c:pt>
                <c:pt idx="112">
                  <c:v>854.54399999999998</c:v>
                </c:pt>
                <c:pt idx="113">
                  <c:v>854.54599999999948</c:v>
                </c:pt>
                <c:pt idx="114">
                  <c:v>854.548</c:v>
                </c:pt>
                <c:pt idx="115">
                  <c:v>854.55</c:v>
                </c:pt>
                <c:pt idx="116">
                  <c:v>854.55199999999923</c:v>
                </c:pt>
                <c:pt idx="117">
                  <c:v>854.55399999999997</c:v>
                </c:pt>
                <c:pt idx="118">
                  <c:v>854.55599999999947</c:v>
                </c:pt>
                <c:pt idx="119">
                  <c:v>854.55799999999908</c:v>
                </c:pt>
                <c:pt idx="120">
                  <c:v>854.56</c:v>
                </c:pt>
                <c:pt idx="121">
                  <c:v>854.56199999999922</c:v>
                </c:pt>
                <c:pt idx="122">
                  <c:v>854.56399999999996</c:v>
                </c:pt>
                <c:pt idx="123">
                  <c:v>854.56599999999946</c:v>
                </c:pt>
                <c:pt idx="124">
                  <c:v>854.56799999999907</c:v>
                </c:pt>
                <c:pt idx="125">
                  <c:v>854.57</c:v>
                </c:pt>
                <c:pt idx="126">
                  <c:v>854.572</c:v>
                </c:pt>
                <c:pt idx="127">
                  <c:v>854.57400000000052</c:v>
                </c:pt>
                <c:pt idx="128">
                  <c:v>854.57600000000002</c:v>
                </c:pt>
                <c:pt idx="129">
                  <c:v>854.57799999999997</c:v>
                </c:pt>
                <c:pt idx="130">
                  <c:v>854.58</c:v>
                </c:pt>
                <c:pt idx="131">
                  <c:v>854.58199999999999</c:v>
                </c:pt>
                <c:pt idx="132">
                  <c:v>854.58399999999995</c:v>
                </c:pt>
                <c:pt idx="133">
                  <c:v>854.58600000000001</c:v>
                </c:pt>
                <c:pt idx="134">
                  <c:v>854.58799999999997</c:v>
                </c:pt>
                <c:pt idx="135">
                  <c:v>854.59</c:v>
                </c:pt>
                <c:pt idx="136">
                  <c:v>854.59199999999998</c:v>
                </c:pt>
                <c:pt idx="137">
                  <c:v>854.59400000000005</c:v>
                </c:pt>
                <c:pt idx="138">
                  <c:v>854.596</c:v>
                </c:pt>
                <c:pt idx="139">
                  <c:v>854.59799999999996</c:v>
                </c:pt>
                <c:pt idx="140">
                  <c:v>854.6</c:v>
                </c:pt>
                <c:pt idx="141">
                  <c:v>854.60199999999998</c:v>
                </c:pt>
                <c:pt idx="142">
                  <c:v>854.60400000000004</c:v>
                </c:pt>
                <c:pt idx="143">
                  <c:v>854.60599999999999</c:v>
                </c:pt>
                <c:pt idx="144">
                  <c:v>854.60799999999949</c:v>
                </c:pt>
                <c:pt idx="145">
                  <c:v>854.61</c:v>
                </c:pt>
                <c:pt idx="146">
                  <c:v>854.61199999999997</c:v>
                </c:pt>
                <c:pt idx="147">
                  <c:v>854.61400000000003</c:v>
                </c:pt>
                <c:pt idx="148">
                  <c:v>854.61599999999999</c:v>
                </c:pt>
                <c:pt idx="149">
                  <c:v>854.61800000000005</c:v>
                </c:pt>
                <c:pt idx="150">
                  <c:v>854.62</c:v>
                </c:pt>
                <c:pt idx="151">
                  <c:v>854.62199999999996</c:v>
                </c:pt>
                <c:pt idx="152">
                  <c:v>854.62400000000002</c:v>
                </c:pt>
                <c:pt idx="153">
                  <c:v>854.62599999999998</c:v>
                </c:pt>
                <c:pt idx="154">
                  <c:v>854.62800000000004</c:v>
                </c:pt>
                <c:pt idx="155">
                  <c:v>854.63</c:v>
                </c:pt>
                <c:pt idx="156">
                  <c:v>854.63199999999949</c:v>
                </c:pt>
                <c:pt idx="157">
                  <c:v>854.63400000000001</c:v>
                </c:pt>
                <c:pt idx="158">
                  <c:v>854.63599999999997</c:v>
                </c:pt>
                <c:pt idx="159">
                  <c:v>854.63800000000003</c:v>
                </c:pt>
                <c:pt idx="160">
                  <c:v>854.64</c:v>
                </c:pt>
                <c:pt idx="161">
                  <c:v>854.64199999999948</c:v>
                </c:pt>
                <c:pt idx="162">
                  <c:v>854.64400000000001</c:v>
                </c:pt>
                <c:pt idx="163">
                  <c:v>854.64599999999996</c:v>
                </c:pt>
                <c:pt idx="164">
                  <c:v>854.64800000000002</c:v>
                </c:pt>
                <c:pt idx="165">
                  <c:v>854.65</c:v>
                </c:pt>
                <c:pt idx="166">
                  <c:v>854.65199999999948</c:v>
                </c:pt>
                <c:pt idx="167">
                  <c:v>854.654</c:v>
                </c:pt>
                <c:pt idx="168">
                  <c:v>854.65599999999949</c:v>
                </c:pt>
                <c:pt idx="169">
                  <c:v>854.65800000000002</c:v>
                </c:pt>
                <c:pt idx="170">
                  <c:v>854.66</c:v>
                </c:pt>
                <c:pt idx="171">
                  <c:v>854.66199999999947</c:v>
                </c:pt>
                <c:pt idx="172">
                  <c:v>854.66399999999999</c:v>
                </c:pt>
                <c:pt idx="173">
                  <c:v>854.66599999999949</c:v>
                </c:pt>
                <c:pt idx="174">
                  <c:v>854.66800000000001</c:v>
                </c:pt>
                <c:pt idx="175">
                  <c:v>854.67000000000053</c:v>
                </c:pt>
                <c:pt idx="176">
                  <c:v>854.67200000000003</c:v>
                </c:pt>
                <c:pt idx="177">
                  <c:v>854.67400000000055</c:v>
                </c:pt>
                <c:pt idx="178">
                  <c:v>854.67600000000004</c:v>
                </c:pt>
                <c:pt idx="179">
                  <c:v>854.67800000000068</c:v>
                </c:pt>
                <c:pt idx="180">
                  <c:v>854.68000000000052</c:v>
                </c:pt>
                <c:pt idx="181">
                  <c:v>854.68200000000002</c:v>
                </c:pt>
                <c:pt idx="182">
                  <c:v>854.68400000000054</c:v>
                </c:pt>
                <c:pt idx="183">
                  <c:v>854.68600000000004</c:v>
                </c:pt>
                <c:pt idx="184">
                  <c:v>854.68799999999999</c:v>
                </c:pt>
                <c:pt idx="185">
                  <c:v>854.69</c:v>
                </c:pt>
                <c:pt idx="186">
                  <c:v>854.69200000000001</c:v>
                </c:pt>
                <c:pt idx="187">
                  <c:v>854.69400000000053</c:v>
                </c:pt>
                <c:pt idx="188">
                  <c:v>854.69600000000003</c:v>
                </c:pt>
                <c:pt idx="189">
                  <c:v>854.69799999999998</c:v>
                </c:pt>
                <c:pt idx="190">
                  <c:v>854.7</c:v>
                </c:pt>
                <c:pt idx="191">
                  <c:v>854.702</c:v>
                </c:pt>
                <c:pt idx="192">
                  <c:v>854.70399999999995</c:v>
                </c:pt>
                <c:pt idx="193">
                  <c:v>854.70600000000002</c:v>
                </c:pt>
                <c:pt idx="194">
                  <c:v>854.70799999999997</c:v>
                </c:pt>
                <c:pt idx="195">
                  <c:v>854.71</c:v>
                </c:pt>
                <c:pt idx="196">
                  <c:v>854.71199999999999</c:v>
                </c:pt>
                <c:pt idx="197">
                  <c:v>854.71400000000051</c:v>
                </c:pt>
                <c:pt idx="198">
                  <c:v>854.71600000000001</c:v>
                </c:pt>
                <c:pt idx="199">
                  <c:v>854.71799999999996</c:v>
                </c:pt>
                <c:pt idx="200">
                  <c:v>854.72</c:v>
                </c:pt>
                <c:pt idx="201">
                  <c:v>854.72199999999998</c:v>
                </c:pt>
                <c:pt idx="202">
                  <c:v>854.72400000000005</c:v>
                </c:pt>
                <c:pt idx="203">
                  <c:v>854.726</c:v>
                </c:pt>
                <c:pt idx="204">
                  <c:v>854.72799999999938</c:v>
                </c:pt>
                <c:pt idx="205">
                  <c:v>854.73</c:v>
                </c:pt>
                <c:pt idx="206">
                  <c:v>854.73199999999997</c:v>
                </c:pt>
                <c:pt idx="207">
                  <c:v>854.73400000000004</c:v>
                </c:pt>
                <c:pt idx="208">
                  <c:v>854.73599999999999</c:v>
                </c:pt>
                <c:pt idx="209">
                  <c:v>854.73800000000051</c:v>
                </c:pt>
                <c:pt idx="210">
                  <c:v>854.74</c:v>
                </c:pt>
                <c:pt idx="211">
                  <c:v>854.74199999999996</c:v>
                </c:pt>
                <c:pt idx="212">
                  <c:v>854.74400000000003</c:v>
                </c:pt>
                <c:pt idx="213">
                  <c:v>854.74599999999998</c:v>
                </c:pt>
                <c:pt idx="214">
                  <c:v>854.74800000000005</c:v>
                </c:pt>
                <c:pt idx="215">
                  <c:v>854.75</c:v>
                </c:pt>
                <c:pt idx="216">
                  <c:v>854.75199999999938</c:v>
                </c:pt>
                <c:pt idx="217">
                  <c:v>854.75400000000002</c:v>
                </c:pt>
                <c:pt idx="218">
                  <c:v>854.75599999999997</c:v>
                </c:pt>
                <c:pt idx="219">
                  <c:v>854.75800000000004</c:v>
                </c:pt>
                <c:pt idx="220">
                  <c:v>854.76</c:v>
                </c:pt>
                <c:pt idx="221">
                  <c:v>854.76199999999949</c:v>
                </c:pt>
                <c:pt idx="222">
                  <c:v>854.76400000000001</c:v>
                </c:pt>
                <c:pt idx="223">
                  <c:v>854.76599999999996</c:v>
                </c:pt>
                <c:pt idx="224">
                  <c:v>854.76800000000003</c:v>
                </c:pt>
                <c:pt idx="225">
                  <c:v>854.77000000000055</c:v>
                </c:pt>
                <c:pt idx="226">
                  <c:v>854.77200000000005</c:v>
                </c:pt>
                <c:pt idx="227">
                  <c:v>854.7740000000008</c:v>
                </c:pt>
                <c:pt idx="228">
                  <c:v>854.77599999999995</c:v>
                </c:pt>
                <c:pt idx="229">
                  <c:v>854.77800000000082</c:v>
                </c:pt>
                <c:pt idx="230">
                  <c:v>854.78000000000054</c:v>
                </c:pt>
                <c:pt idx="231">
                  <c:v>854.78200000000004</c:v>
                </c:pt>
                <c:pt idx="232">
                  <c:v>854.78400000000067</c:v>
                </c:pt>
                <c:pt idx="233">
                  <c:v>854.78599999999994</c:v>
                </c:pt>
                <c:pt idx="234">
                  <c:v>854.78800000000081</c:v>
                </c:pt>
                <c:pt idx="235">
                  <c:v>854.79000000000053</c:v>
                </c:pt>
                <c:pt idx="236">
                  <c:v>854.79200000000003</c:v>
                </c:pt>
                <c:pt idx="237">
                  <c:v>854.79400000000055</c:v>
                </c:pt>
                <c:pt idx="238">
                  <c:v>854.79600000000005</c:v>
                </c:pt>
                <c:pt idx="239">
                  <c:v>854.7980000000008</c:v>
                </c:pt>
                <c:pt idx="240">
                  <c:v>854.8</c:v>
                </c:pt>
                <c:pt idx="241">
                  <c:v>854.80199999999923</c:v>
                </c:pt>
                <c:pt idx="242">
                  <c:v>854.80399999999997</c:v>
                </c:pt>
                <c:pt idx="243">
                  <c:v>854.80599999999947</c:v>
                </c:pt>
                <c:pt idx="244">
                  <c:v>854.80799999999908</c:v>
                </c:pt>
                <c:pt idx="245">
                  <c:v>854.81</c:v>
                </c:pt>
                <c:pt idx="246">
                  <c:v>854.81199999999922</c:v>
                </c:pt>
                <c:pt idx="247">
                  <c:v>854.81399999999996</c:v>
                </c:pt>
                <c:pt idx="248">
                  <c:v>854.81599999999946</c:v>
                </c:pt>
                <c:pt idx="249">
                  <c:v>854.81799999999907</c:v>
                </c:pt>
                <c:pt idx="250">
                  <c:v>854.81999999999948</c:v>
                </c:pt>
                <c:pt idx="251">
                  <c:v>854.82199999999909</c:v>
                </c:pt>
                <c:pt idx="252">
                  <c:v>854.82399999999996</c:v>
                </c:pt>
                <c:pt idx="253">
                  <c:v>854.82599999999923</c:v>
                </c:pt>
                <c:pt idx="254">
                  <c:v>854.82799999999895</c:v>
                </c:pt>
                <c:pt idx="255">
                  <c:v>854.82999999999947</c:v>
                </c:pt>
                <c:pt idx="256">
                  <c:v>854.83199999999908</c:v>
                </c:pt>
                <c:pt idx="257">
                  <c:v>854.83399999999949</c:v>
                </c:pt>
                <c:pt idx="258">
                  <c:v>854.83599999999922</c:v>
                </c:pt>
                <c:pt idx="259">
                  <c:v>854.83799999999894</c:v>
                </c:pt>
                <c:pt idx="260">
                  <c:v>854.83999999999946</c:v>
                </c:pt>
                <c:pt idx="261">
                  <c:v>854.84199999999908</c:v>
                </c:pt>
                <c:pt idx="262">
                  <c:v>854.84399999999948</c:v>
                </c:pt>
                <c:pt idx="263">
                  <c:v>854.84599999999909</c:v>
                </c:pt>
                <c:pt idx="264">
                  <c:v>854.84799999999882</c:v>
                </c:pt>
                <c:pt idx="265">
                  <c:v>854.84999999999923</c:v>
                </c:pt>
                <c:pt idx="266">
                  <c:v>854.85199999999895</c:v>
                </c:pt>
                <c:pt idx="267">
                  <c:v>854.85399999999947</c:v>
                </c:pt>
                <c:pt idx="268">
                  <c:v>854.85599999999909</c:v>
                </c:pt>
                <c:pt idx="269">
                  <c:v>854.8579999999987</c:v>
                </c:pt>
                <c:pt idx="270">
                  <c:v>854.85999999999922</c:v>
                </c:pt>
                <c:pt idx="271">
                  <c:v>854.86199999999894</c:v>
                </c:pt>
                <c:pt idx="272">
                  <c:v>854.86399999999946</c:v>
                </c:pt>
                <c:pt idx="273">
                  <c:v>854.86599999999908</c:v>
                </c:pt>
                <c:pt idx="274">
                  <c:v>854.86799999999891</c:v>
                </c:pt>
                <c:pt idx="275">
                  <c:v>854.87</c:v>
                </c:pt>
                <c:pt idx="276">
                  <c:v>854.87199999999996</c:v>
                </c:pt>
                <c:pt idx="277">
                  <c:v>854.87400000000002</c:v>
                </c:pt>
                <c:pt idx="278">
                  <c:v>854.87599999999998</c:v>
                </c:pt>
                <c:pt idx="279">
                  <c:v>854.87800000000004</c:v>
                </c:pt>
                <c:pt idx="280">
                  <c:v>854.88</c:v>
                </c:pt>
                <c:pt idx="281">
                  <c:v>854.88199999999949</c:v>
                </c:pt>
                <c:pt idx="282">
                  <c:v>854.88400000000001</c:v>
                </c:pt>
                <c:pt idx="283">
                  <c:v>854.88599999999997</c:v>
                </c:pt>
                <c:pt idx="284">
                  <c:v>854.88800000000003</c:v>
                </c:pt>
                <c:pt idx="285">
                  <c:v>854.89</c:v>
                </c:pt>
                <c:pt idx="286">
                  <c:v>854.89199999999948</c:v>
                </c:pt>
                <c:pt idx="287">
                  <c:v>854.89400000000001</c:v>
                </c:pt>
                <c:pt idx="288">
                  <c:v>854.89599999999996</c:v>
                </c:pt>
                <c:pt idx="289">
                  <c:v>854.89800000000002</c:v>
                </c:pt>
                <c:pt idx="290">
                  <c:v>854.9</c:v>
                </c:pt>
                <c:pt idx="291">
                  <c:v>854.90199999999948</c:v>
                </c:pt>
                <c:pt idx="292">
                  <c:v>854.904</c:v>
                </c:pt>
                <c:pt idx="293">
                  <c:v>854.90599999999949</c:v>
                </c:pt>
                <c:pt idx="294">
                  <c:v>854.90800000000002</c:v>
                </c:pt>
                <c:pt idx="295">
                  <c:v>854.91</c:v>
                </c:pt>
                <c:pt idx="296">
                  <c:v>854.91199999999947</c:v>
                </c:pt>
                <c:pt idx="297">
                  <c:v>854.91399999999999</c:v>
                </c:pt>
                <c:pt idx="298">
                  <c:v>854.91599999999949</c:v>
                </c:pt>
                <c:pt idx="299">
                  <c:v>854.91800000000001</c:v>
                </c:pt>
                <c:pt idx="300">
                  <c:v>854.92</c:v>
                </c:pt>
                <c:pt idx="301">
                  <c:v>854.92199999999946</c:v>
                </c:pt>
                <c:pt idx="302">
                  <c:v>854.92399999999998</c:v>
                </c:pt>
                <c:pt idx="303">
                  <c:v>854.92599999999948</c:v>
                </c:pt>
                <c:pt idx="304">
                  <c:v>854.928</c:v>
                </c:pt>
                <c:pt idx="305">
                  <c:v>854.93</c:v>
                </c:pt>
                <c:pt idx="306">
                  <c:v>854.93199999999922</c:v>
                </c:pt>
                <c:pt idx="307">
                  <c:v>854.93399999999997</c:v>
                </c:pt>
                <c:pt idx="308">
                  <c:v>854.93599999999947</c:v>
                </c:pt>
                <c:pt idx="309">
                  <c:v>854.93799999999908</c:v>
                </c:pt>
                <c:pt idx="310">
                  <c:v>854.93999999999949</c:v>
                </c:pt>
                <c:pt idx="311">
                  <c:v>854.9419999999991</c:v>
                </c:pt>
                <c:pt idx="312">
                  <c:v>854.94399999999996</c:v>
                </c:pt>
                <c:pt idx="313">
                  <c:v>854.94599999999946</c:v>
                </c:pt>
                <c:pt idx="314">
                  <c:v>854.94799999999896</c:v>
                </c:pt>
                <c:pt idx="315">
                  <c:v>854.94999999999948</c:v>
                </c:pt>
                <c:pt idx="316">
                  <c:v>854.95199999999909</c:v>
                </c:pt>
                <c:pt idx="317">
                  <c:v>854.95399999999938</c:v>
                </c:pt>
                <c:pt idx="318">
                  <c:v>854.95599999999922</c:v>
                </c:pt>
                <c:pt idx="319">
                  <c:v>854.95799999999895</c:v>
                </c:pt>
                <c:pt idx="320">
                  <c:v>854.95999999999947</c:v>
                </c:pt>
                <c:pt idx="321">
                  <c:v>854.96199999999908</c:v>
                </c:pt>
                <c:pt idx="322">
                  <c:v>854.96400000000006</c:v>
                </c:pt>
                <c:pt idx="323">
                  <c:v>854.9659999999991</c:v>
                </c:pt>
                <c:pt idx="324">
                  <c:v>854.96799999999882</c:v>
                </c:pt>
                <c:pt idx="325">
                  <c:v>854.97</c:v>
                </c:pt>
                <c:pt idx="326">
                  <c:v>854.97199999999998</c:v>
                </c:pt>
                <c:pt idx="327">
                  <c:v>854.97400000000005</c:v>
                </c:pt>
                <c:pt idx="328">
                  <c:v>854.976</c:v>
                </c:pt>
                <c:pt idx="329">
                  <c:v>854.97799999999938</c:v>
                </c:pt>
                <c:pt idx="330">
                  <c:v>854.98</c:v>
                </c:pt>
                <c:pt idx="331">
                  <c:v>854.98199999999997</c:v>
                </c:pt>
                <c:pt idx="332">
                  <c:v>854.98400000000004</c:v>
                </c:pt>
                <c:pt idx="333">
                  <c:v>854.98599999999999</c:v>
                </c:pt>
                <c:pt idx="334">
                  <c:v>854.98800000000051</c:v>
                </c:pt>
                <c:pt idx="335">
                  <c:v>854.99</c:v>
                </c:pt>
                <c:pt idx="336">
                  <c:v>854.99199999999996</c:v>
                </c:pt>
                <c:pt idx="337">
                  <c:v>854.99400000000003</c:v>
                </c:pt>
                <c:pt idx="338">
                  <c:v>854.99599999999998</c:v>
                </c:pt>
                <c:pt idx="339">
                  <c:v>854.99800000000005</c:v>
                </c:pt>
                <c:pt idx="340">
                  <c:v>855</c:v>
                </c:pt>
                <c:pt idx="341">
                  <c:v>855.00199999999938</c:v>
                </c:pt>
                <c:pt idx="342">
                  <c:v>855.00400000000002</c:v>
                </c:pt>
                <c:pt idx="343">
                  <c:v>855.00599999999997</c:v>
                </c:pt>
                <c:pt idx="344">
                  <c:v>855.00800000000004</c:v>
                </c:pt>
                <c:pt idx="345">
                  <c:v>855.01</c:v>
                </c:pt>
                <c:pt idx="346">
                  <c:v>855.01199999999949</c:v>
                </c:pt>
                <c:pt idx="347">
                  <c:v>855.01400000000001</c:v>
                </c:pt>
                <c:pt idx="348">
                  <c:v>855.01599999999996</c:v>
                </c:pt>
                <c:pt idx="349">
                  <c:v>855.01800000000003</c:v>
                </c:pt>
                <c:pt idx="350">
                  <c:v>855.02</c:v>
                </c:pt>
                <c:pt idx="351">
                  <c:v>855.02199999999948</c:v>
                </c:pt>
                <c:pt idx="352">
                  <c:v>855.024</c:v>
                </c:pt>
                <c:pt idx="353">
                  <c:v>855.02599999999939</c:v>
                </c:pt>
                <c:pt idx="354">
                  <c:v>855.02800000000002</c:v>
                </c:pt>
                <c:pt idx="355">
                  <c:v>855.03</c:v>
                </c:pt>
                <c:pt idx="356">
                  <c:v>855.03199999999947</c:v>
                </c:pt>
                <c:pt idx="357">
                  <c:v>855.03399999999999</c:v>
                </c:pt>
                <c:pt idx="358">
                  <c:v>855.03599999999949</c:v>
                </c:pt>
                <c:pt idx="359">
                  <c:v>855.03800000000001</c:v>
                </c:pt>
                <c:pt idx="360">
                  <c:v>855.04</c:v>
                </c:pt>
                <c:pt idx="361">
                  <c:v>855.04199999999946</c:v>
                </c:pt>
                <c:pt idx="362">
                  <c:v>855.04399999999998</c:v>
                </c:pt>
                <c:pt idx="363">
                  <c:v>855.04599999999948</c:v>
                </c:pt>
                <c:pt idx="364">
                  <c:v>855.048</c:v>
                </c:pt>
                <c:pt idx="365">
                  <c:v>855.05</c:v>
                </c:pt>
                <c:pt idx="366">
                  <c:v>855.05199999999923</c:v>
                </c:pt>
                <c:pt idx="367">
                  <c:v>855.05399999999997</c:v>
                </c:pt>
                <c:pt idx="368">
                  <c:v>855.05599999999947</c:v>
                </c:pt>
                <c:pt idx="369">
                  <c:v>855.05799999999908</c:v>
                </c:pt>
                <c:pt idx="370">
                  <c:v>855.06</c:v>
                </c:pt>
                <c:pt idx="371">
                  <c:v>855.06199999999922</c:v>
                </c:pt>
                <c:pt idx="372">
                  <c:v>855.06399999999996</c:v>
                </c:pt>
                <c:pt idx="373">
                  <c:v>855.06599999999946</c:v>
                </c:pt>
                <c:pt idx="374">
                  <c:v>855.06799999999907</c:v>
                </c:pt>
                <c:pt idx="375">
                  <c:v>855.07</c:v>
                </c:pt>
                <c:pt idx="376">
                  <c:v>855.072</c:v>
                </c:pt>
                <c:pt idx="377">
                  <c:v>855.07400000000052</c:v>
                </c:pt>
                <c:pt idx="378">
                  <c:v>855.07600000000002</c:v>
                </c:pt>
                <c:pt idx="379">
                  <c:v>855.07799999999997</c:v>
                </c:pt>
                <c:pt idx="380">
                  <c:v>855.08</c:v>
                </c:pt>
                <c:pt idx="381">
                  <c:v>855.08199999999999</c:v>
                </c:pt>
                <c:pt idx="382">
                  <c:v>855.08399999999995</c:v>
                </c:pt>
                <c:pt idx="383">
                  <c:v>855.08600000000001</c:v>
                </c:pt>
                <c:pt idx="384">
                  <c:v>855.08799999999997</c:v>
                </c:pt>
                <c:pt idx="385">
                  <c:v>855.09</c:v>
                </c:pt>
                <c:pt idx="386">
                  <c:v>855.09199999999998</c:v>
                </c:pt>
                <c:pt idx="387">
                  <c:v>855.09400000000005</c:v>
                </c:pt>
                <c:pt idx="388">
                  <c:v>855.096</c:v>
                </c:pt>
                <c:pt idx="389">
                  <c:v>855.09799999999996</c:v>
                </c:pt>
                <c:pt idx="390">
                  <c:v>855.1</c:v>
                </c:pt>
                <c:pt idx="391">
                  <c:v>855.10199999999998</c:v>
                </c:pt>
                <c:pt idx="392">
                  <c:v>855.10400000000004</c:v>
                </c:pt>
                <c:pt idx="393">
                  <c:v>855.10599999999999</c:v>
                </c:pt>
                <c:pt idx="394">
                  <c:v>855.10799999999949</c:v>
                </c:pt>
                <c:pt idx="395">
                  <c:v>855.11</c:v>
                </c:pt>
                <c:pt idx="396">
                  <c:v>855.11199999999997</c:v>
                </c:pt>
                <c:pt idx="397">
                  <c:v>855.11400000000003</c:v>
                </c:pt>
                <c:pt idx="398">
                  <c:v>855.11599999999999</c:v>
                </c:pt>
                <c:pt idx="399">
                  <c:v>855.11800000000005</c:v>
                </c:pt>
                <c:pt idx="400">
                  <c:v>855.12</c:v>
                </c:pt>
                <c:pt idx="401">
                  <c:v>855.12199999999996</c:v>
                </c:pt>
                <c:pt idx="402">
                  <c:v>855.12400000000002</c:v>
                </c:pt>
                <c:pt idx="403">
                  <c:v>855.12599999999998</c:v>
                </c:pt>
                <c:pt idx="404">
                  <c:v>855.12800000000004</c:v>
                </c:pt>
                <c:pt idx="405">
                  <c:v>855.13</c:v>
                </c:pt>
                <c:pt idx="406">
                  <c:v>855.13199999999949</c:v>
                </c:pt>
                <c:pt idx="407">
                  <c:v>855.13400000000001</c:v>
                </c:pt>
                <c:pt idx="408">
                  <c:v>855.13599999999997</c:v>
                </c:pt>
                <c:pt idx="409">
                  <c:v>855.13800000000003</c:v>
                </c:pt>
                <c:pt idx="410">
                  <c:v>855.14</c:v>
                </c:pt>
                <c:pt idx="411">
                  <c:v>855.14199999999948</c:v>
                </c:pt>
                <c:pt idx="412">
                  <c:v>855.14400000000001</c:v>
                </c:pt>
                <c:pt idx="413">
                  <c:v>855.14599999999996</c:v>
                </c:pt>
                <c:pt idx="414">
                  <c:v>855.14800000000002</c:v>
                </c:pt>
                <c:pt idx="415">
                  <c:v>855.15</c:v>
                </c:pt>
                <c:pt idx="416">
                  <c:v>855.15199999999948</c:v>
                </c:pt>
                <c:pt idx="417">
                  <c:v>855.154</c:v>
                </c:pt>
                <c:pt idx="418">
                  <c:v>855.15599999999949</c:v>
                </c:pt>
                <c:pt idx="419">
                  <c:v>855.15800000000002</c:v>
                </c:pt>
                <c:pt idx="420">
                  <c:v>855.16</c:v>
                </c:pt>
                <c:pt idx="421">
                  <c:v>855.16199999999947</c:v>
                </c:pt>
                <c:pt idx="422">
                  <c:v>855.16399999999999</c:v>
                </c:pt>
                <c:pt idx="423">
                  <c:v>855.16599999999949</c:v>
                </c:pt>
                <c:pt idx="424">
                  <c:v>855.16800000000001</c:v>
                </c:pt>
                <c:pt idx="425">
                  <c:v>855.17000000000053</c:v>
                </c:pt>
                <c:pt idx="426">
                  <c:v>855.17200000000003</c:v>
                </c:pt>
                <c:pt idx="427">
                  <c:v>855.17400000000055</c:v>
                </c:pt>
                <c:pt idx="428">
                  <c:v>855.17600000000004</c:v>
                </c:pt>
                <c:pt idx="429">
                  <c:v>855.17800000000068</c:v>
                </c:pt>
                <c:pt idx="430">
                  <c:v>855.18000000000052</c:v>
                </c:pt>
                <c:pt idx="431">
                  <c:v>855.18200000000002</c:v>
                </c:pt>
                <c:pt idx="432">
                  <c:v>855.18400000000054</c:v>
                </c:pt>
                <c:pt idx="433">
                  <c:v>855.18600000000004</c:v>
                </c:pt>
                <c:pt idx="434">
                  <c:v>855.18799999999999</c:v>
                </c:pt>
                <c:pt idx="435">
                  <c:v>855.19</c:v>
                </c:pt>
                <c:pt idx="436">
                  <c:v>855.19200000000001</c:v>
                </c:pt>
                <c:pt idx="437">
                  <c:v>855.19400000000053</c:v>
                </c:pt>
                <c:pt idx="438">
                  <c:v>855.19600000000003</c:v>
                </c:pt>
                <c:pt idx="439">
                  <c:v>855.19799999999998</c:v>
                </c:pt>
                <c:pt idx="440">
                  <c:v>855.2</c:v>
                </c:pt>
                <c:pt idx="441">
                  <c:v>855.202</c:v>
                </c:pt>
                <c:pt idx="442">
                  <c:v>855.20399999999995</c:v>
                </c:pt>
                <c:pt idx="443">
                  <c:v>855.20600000000002</c:v>
                </c:pt>
                <c:pt idx="444">
                  <c:v>855.20799999999997</c:v>
                </c:pt>
                <c:pt idx="445">
                  <c:v>855.21</c:v>
                </c:pt>
                <c:pt idx="446">
                  <c:v>855.21199999999999</c:v>
                </c:pt>
                <c:pt idx="447">
                  <c:v>855.21400000000051</c:v>
                </c:pt>
                <c:pt idx="448">
                  <c:v>855.21600000000001</c:v>
                </c:pt>
                <c:pt idx="449">
                  <c:v>855.21799999999996</c:v>
                </c:pt>
                <c:pt idx="450">
                  <c:v>855.22</c:v>
                </c:pt>
                <c:pt idx="451">
                  <c:v>855.22199999999998</c:v>
                </c:pt>
                <c:pt idx="452">
                  <c:v>855.22400000000005</c:v>
                </c:pt>
                <c:pt idx="453">
                  <c:v>855.226</c:v>
                </c:pt>
                <c:pt idx="454">
                  <c:v>855.22799999999938</c:v>
                </c:pt>
                <c:pt idx="455">
                  <c:v>855.23</c:v>
                </c:pt>
                <c:pt idx="456">
                  <c:v>855.23199999999997</c:v>
                </c:pt>
                <c:pt idx="457">
                  <c:v>855.23400000000004</c:v>
                </c:pt>
                <c:pt idx="458">
                  <c:v>855.23599999999999</c:v>
                </c:pt>
                <c:pt idx="459">
                  <c:v>855.23800000000051</c:v>
                </c:pt>
                <c:pt idx="460">
                  <c:v>855.24</c:v>
                </c:pt>
                <c:pt idx="461">
                  <c:v>855.24199999999996</c:v>
                </c:pt>
                <c:pt idx="462">
                  <c:v>855.24400000000003</c:v>
                </c:pt>
                <c:pt idx="463">
                  <c:v>855.24599999999998</c:v>
                </c:pt>
                <c:pt idx="464">
                  <c:v>855.24800000000005</c:v>
                </c:pt>
                <c:pt idx="465">
                  <c:v>855.25</c:v>
                </c:pt>
                <c:pt idx="466">
                  <c:v>855.25199999999938</c:v>
                </c:pt>
                <c:pt idx="467">
                  <c:v>855.25400000000002</c:v>
                </c:pt>
                <c:pt idx="468">
                  <c:v>855.25599999999997</c:v>
                </c:pt>
                <c:pt idx="469">
                  <c:v>855.25800000000004</c:v>
                </c:pt>
                <c:pt idx="470">
                  <c:v>855.26</c:v>
                </c:pt>
                <c:pt idx="471">
                  <c:v>855.26199999999949</c:v>
                </c:pt>
                <c:pt idx="472">
                  <c:v>855.26400000000001</c:v>
                </c:pt>
                <c:pt idx="473">
                  <c:v>855.26599999999996</c:v>
                </c:pt>
                <c:pt idx="474">
                  <c:v>855.26800000000003</c:v>
                </c:pt>
                <c:pt idx="475">
                  <c:v>855.27000000000055</c:v>
                </c:pt>
                <c:pt idx="476">
                  <c:v>855.27200000000005</c:v>
                </c:pt>
                <c:pt idx="477">
                  <c:v>855.2740000000008</c:v>
                </c:pt>
                <c:pt idx="478">
                  <c:v>855.27599999999995</c:v>
                </c:pt>
                <c:pt idx="479">
                  <c:v>855.27800000000082</c:v>
                </c:pt>
                <c:pt idx="480">
                  <c:v>855.28000000000054</c:v>
                </c:pt>
                <c:pt idx="481">
                  <c:v>855.28200000000004</c:v>
                </c:pt>
                <c:pt idx="482">
                  <c:v>855.28400000000067</c:v>
                </c:pt>
                <c:pt idx="483">
                  <c:v>855.28599999999994</c:v>
                </c:pt>
                <c:pt idx="484">
                  <c:v>855.28800000000081</c:v>
                </c:pt>
                <c:pt idx="485">
                  <c:v>855.29000000000053</c:v>
                </c:pt>
                <c:pt idx="486">
                  <c:v>855.29200000000003</c:v>
                </c:pt>
                <c:pt idx="487">
                  <c:v>855.29400000000055</c:v>
                </c:pt>
                <c:pt idx="488">
                  <c:v>855.29600000000005</c:v>
                </c:pt>
                <c:pt idx="489">
                  <c:v>855.2980000000008</c:v>
                </c:pt>
                <c:pt idx="490">
                  <c:v>855.3</c:v>
                </c:pt>
                <c:pt idx="491">
                  <c:v>855.30199999999923</c:v>
                </c:pt>
                <c:pt idx="492">
                  <c:v>855.30399999999997</c:v>
                </c:pt>
                <c:pt idx="493">
                  <c:v>855.30599999999947</c:v>
                </c:pt>
                <c:pt idx="494">
                  <c:v>855.30799999999908</c:v>
                </c:pt>
                <c:pt idx="495">
                  <c:v>855.31</c:v>
                </c:pt>
                <c:pt idx="496">
                  <c:v>855.31199999999922</c:v>
                </c:pt>
                <c:pt idx="497">
                  <c:v>855.31399999999996</c:v>
                </c:pt>
                <c:pt idx="498">
                  <c:v>855.31599999999946</c:v>
                </c:pt>
                <c:pt idx="499">
                  <c:v>855.31799999999907</c:v>
                </c:pt>
                <c:pt idx="500">
                  <c:v>855.31999999999948</c:v>
                </c:pt>
                <c:pt idx="501">
                  <c:v>855.32199999999909</c:v>
                </c:pt>
                <c:pt idx="502">
                  <c:v>855.32399999999996</c:v>
                </c:pt>
                <c:pt idx="503">
                  <c:v>855.32599999999923</c:v>
                </c:pt>
                <c:pt idx="504">
                  <c:v>855.32799999999895</c:v>
                </c:pt>
                <c:pt idx="505">
                  <c:v>855.32999999999947</c:v>
                </c:pt>
                <c:pt idx="506">
                  <c:v>855.33199999999908</c:v>
                </c:pt>
                <c:pt idx="507">
                  <c:v>855.33399999999949</c:v>
                </c:pt>
                <c:pt idx="508">
                  <c:v>855.33599999999922</c:v>
                </c:pt>
                <c:pt idx="509">
                  <c:v>855.33799999999894</c:v>
                </c:pt>
                <c:pt idx="510">
                  <c:v>855.33999999999946</c:v>
                </c:pt>
                <c:pt idx="511">
                  <c:v>855.34199999999908</c:v>
                </c:pt>
                <c:pt idx="512">
                  <c:v>855.34399999999948</c:v>
                </c:pt>
                <c:pt idx="513">
                  <c:v>855.34599999999909</c:v>
                </c:pt>
                <c:pt idx="514">
                  <c:v>855.34799999999882</c:v>
                </c:pt>
                <c:pt idx="515">
                  <c:v>855.34999999999923</c:v>
                </c:pt>
                <c:pt idx="516">
                  <c:v>855.35199999999895</c:v>
                </c:pt>
                <c:pt idx="517">
                  <c:v>855.35399999999947</c:v>
                </c:pt>
                <c:pt idx="518">
                  <c:v>855.35599999999909</c:v>
                </c:pt>
                <c:pt idx="519">
                  <c:v>855.3579999999987</c:v>
                </c:pt>
                <c:pt idx="520">
                  <c:v>855.35999999999922</c:v>
                </c:pt>
                <c:pt idx="521">
                  <c:v>855.36199999999894</c:v>
                </c:pt>
                <c:pt idx="522">
                  <c:v>855.36399999999946</c:v>
                </c:pt>
                <c:pt idx="523">
                  <c:v>855.36599999999908</c:v>
                </c:pt>
                <c:pt idx="524">
                  <c:v>855.36799999999891</c:v>
                </c:pt>
                <c:pt idx="525">
                  <c:v>855.37</c:v>
                </c:pt>
                <c:pt idx="526">
                  <c:v>855.37199999999996</c:v>
                </c:pt>
                <c:pt idx="527">
                  <c:v>855.37400000000002</c:v>
                </c:pt>
                <c:pt idx="528">
                  <c:v>855.37599999999998</c:v>
                </c:pt>
                <c:pt idx="529">
                  <c:v>855.37800000000004</c:v>
                </c:pt>
                <c:pt idx="530">
                  <c:v>855.38</c:v>
                </c:pt>
                <c:pt idx="531">
                  <c:v>855.38199999999949</c:v>
                </c:pt>
                <c:pt idx="532">
                  <c:v>855.38400000000001</c:v>
                </c:pt>
                <c:pt idx="533">
                  <c:v>855.38599999999997</c:v>
                </c:pt>
                <c:pt idx="534">
                  <c:v>855.38800000000003</c:v>
                </c:pt>
                <c:pt idx="535">
                  <c:v>855.39</c:v>
                </c:pt>
                <c:pt idx="536">
                  <c:v>855.39199999999948</c:v>
                </c:pt>
                <c:pt idx="537">
                  <c:v>855.39400000000001</c:v>
                </c:pt>
                <c:pt idx="538">
                  <c:v>855.39599999999996</c:v>
                </c:pt>
                <c:pt idx="539">
                  <c:v>855.39800000000002</c:v>
                </c:pt>
                <c:pt idx="540">
                  <c:v>855.4</c:v>
                </c:pt>
                <c:pt idx="541">
                  <c:v>855.40199999999948</c:v>
                </c:pt>
                <c:pt idx="542">
                  <c:v>855.404</c:v>
                </c:pt>
                <c:pt idx="543">
                  <c:v>855.40599999999949</c:v>
                </c:pt>
                <c:pt idx="544">
                  <c:v>855.40800000000002</c:v>
                </c:pt>
                <c:pt idx="545">
                  <c:v>855.41</c:v>
                </c:pt>
                <c:pt idx="546">
                  <c:v>855.41199999999947</c:v>
                </c:pt>
                <c:pt idx="547">
                  <c:v>855.41399999999999</c:v>
                </c:pt>
                <c:pt idx="548">
                  <c:v>855.41599999999949</c:v>
                </c:pt>
                <c:pt idx="549">
                  <c:v>855.41800000000001</c:v>
                </c:pt>
                <c:pt idx="550">
                  <c:v>855.42</c:v>
                </c:pt>
                <c:pt idx="551">
                  <c:v>855.42199999999946</c:v>
                </c:pt>
                <c:pt idx="552">
                  <c:v>855.42399999999998</c:v>
                </c:pt>
                <c:pt idx="553">
                  <c:v>855.42599999999948</c:v>
                </c:pt>
                <c:pt idx="554">
                  <c:v>855.428</c:v>
                </c:pt>
                <c:pt idx="555">
                  <c:v>855.43</c:v>
                </c:pt>
                <c:pt idx="556">
                  <c:v>855.43199999999922</c:v>
                </c:pt>
                <c:pt idx="557">
                  <c:v>855.43399999999997</c:v>
                </c:pt>
                <c:pt idx="558">
                  <c:v>855.43599999999947</c:v>
                </c:pt>
                <c:pt idx="559">
                  <c:v>855.43799999999908</c:v>
                </c:pt>
                <c:pt idx="560">
                  <c:v>855.43999999999949</c:v>
                </c:pt>
                <c:pt idx="561">
                  <c:v>855.4419999999991</c:v>
                </c:pt>
                <c:pt idx="562">
                  <c:v>855.44399999999996</c:v>
                </c:pt>
                <c:pt idx="563">
                  <c:v>855.44599999999946</c:v>
                </c:pt>
                <c:pt idx="564">
                  <c:v>855.44799999999896</c:v>
                </c:pt>
                <c:pt idx="565">
                  <c:v>855.44999999999948</c:v>
                </c:pt>
                <c:pt idx="566">
                  <c:v>855.45199999999909</c:v>
                </c:pt>
                <c:pt idx="567">
                  <c:v>855.45399999999938</c:v>
                </c:pt>
                <c:pt idx="568">
                  <c:v>855.45599999999922</c:v>
                </c:pt>
                <c:pt idx="569">
                  <c:v>855.45799999999895</c:v>
                </c:pt>
                <c:pt idx="570">
                  <c:v>855.45999999999947</c:v>
                </c:pt>
                <c:pt idx="571">
                  <c:v>855.46199999999908</c:v>
                </c:pt>
                <c:pt idx="572">
                  <c:v>855.46400000000006</c:v>
                </c:pt>
                <c:pt idx="573">
                  <c:v>855.4659999999991</c:v>
                </c:pt>
                <c:pt idx="574">
                  <c:v>855.46799999999882</c:v>
                </c:pt>
                <c:pt idx="575">
                  <c:v>855.47</c:v>
                </c:pt>
                <c:pt idx="576">
                  <c:v>855.47199999999998</c:v>
                </c:pt>
                <c:pt idx="577">
                  <c:v>855.47400000000005</c:v>
                </c:pt>
                <c:pt idx="578">
                  <c:v>855.476</c:v>
                </c:pt>
                <c:pt idx="579">
                  <c:v>855.47799999999938</c:v>
                </c:pt>
                <c:pt idx="580">
                  <c:v>855.48</c:v>
                </c:pt>
                <c:pt idx="581">
                  <c:v>855.48199999999997</c:v>
                </c:pt>
                <c:pt idx="582">
                  <c:v>855.48400000000004</c:v>
                </c:pt>
                <c:pt idx="583">
                  <c:v>855.48599999999999</c:v>
                </c:pt>
                <c:pt idx="584">
                  <c:v>855.48800000000051</c:v>
                </c:pt>
                <c:pt idx="585">
                  <c:v>855.49</c:v>
                </c:pt>
                <c:pt idx="586">
                  <c:v>855.49199999999996</c:v>
                </c:pt>
                <c:pt idx="587">
                  <c:v>855.49400000000003</c:v>
                </c:pt>
                <c:pt idx="588">
                  <c:v>855.49599999999998</c:v>
                </c:pt>
                <c:pt idx="589">
                  <c:v>855.49800000000005</c:v>
                </c:pt>
                <c:pt idx="590">
                  <c:v>855.5</c:v>
                </c:pt>
                <c:pt idx="591">
                  <c:v>855.50199999999938</c:v>
                </c:pt>
                <c:pt idx="592">
                  <c:v>855.50400000000002</c:v>
                </c:pt>
                <c:pt idx="593">
                  <c:v>855.50599999999997</c:v>
                </c:pt>
                <c:pt idx="594">
                  <c:v>855.50800000000004</c:v>
                </c:pt>
                <c:pt idx="595">
                  <c:v>855.51</c:v>
                </c:pt>
                <c:pt idx="596">
                  <c:v>855.51199999999949</c:v>
                </c:pt>
                <c:pt idx="597">
                  <c:v>855.51400000000001</c:v>
                </c:pt>
                <c:pt idx="598">
                  <c:v>855.51599999999996</c:v>
                </c:pt>
                <c:pt idx="599">
                  <c:v>855.51800000000003</c:v>
                </c:pt>
                <c:pt idx="600">
                  <c:v>855.52</c:v>
                </c:pt>
                <c:pt idx="601">
                  <c:v>855.52199999999948</c:v>
                </c:pt>
                <c:pt idx="602">
                  <c:v>855.524</c:v>
                </c:pt>
                <c:pt idx="603">
                  <c:v>855.52599999999939</c:v>
                </c:pt>
                <c:pt idx="604">
                  <c:v>855.52800000000002</c:v>
                </c:pt>
                <c:pt idx="605">
                  <c:v>855.53</c:v>
                </c:pt>
                <c:pt idx="606">
                  <c:v>855.53199999999947</c:v>
                </c:pt>
                <c:pt idx="607">
                  <c:v>855.53399999999999</c:v>
                </c:pt>
                <c:pt idx="608">
                  <c:v>855.53599999999949</c:v>
                </c:pt>
                <c:pt idx="609">
                  <c:v>855.53800000000001</c:v>
                </c:pt>
                <c:pt idx="610">
                  <c:v>855.54</c:v>
                </c:pt>
                <c:pt idx="611">
                  <c:v>855.54199999999946</c:v>
                </c:pt>
                <c:pt idx="612">
                  <c:v>855.54399999999998</c:v>
                </c:pt>
                <c:pt idx="613">
                  <c:v>855.54599999999948</c:v>
                </c:pt>
                <c:pt idx="614">
                  <c:v>855.548</c:v>
                </c:pt>
                <c:pt idx="615">
                  <c:v>855.55</c:v>
                </c:pt>
                <c:pt idx="616">
                  <c:v>855.55199999999923</c:v>
                </c:pt>
                <c:pt idx="617">
                  <c:v>855.55399999999997</c:v>
                </c:pt>
                <c:pt idx="618">
                  <c:v>855.55599999999947</c:v>
                </c:pt>
                <c:pt idx="619">
                  <c:v>855.55799999999908</c:v>
                </c:pt>
                <c:pt idx="620">
                  <c:v>855.56</c:v>
                </c:pt>
                <c:pt idx="621">
                  <c:v>855.56199999999922</c:v>
                </c:pt>
                <c:pt idx="622">
                  <c:v>855.56399999999996</c:v>
                </c:pt>
                <c:pt idx="623">
                  <c:v>855.56599999999946</c:v>
                </c:pt>
                <c:pt idx="624">
                  <c:v>855.56799999999907</c:v>
                </c:pt>
                <c:pt idx="625">
                  <c:v>855.57</c:v>
                </c:pt>
                <c:pt idx="626">
                  <c:v>855.572</c:v>
                </c:pt>
                <c:pt idx="627">
                  <c:v>855.57400000000052</c:v>
                </c:pt>
                <c:pt idx="628">
                  <c:v>855.57600000000002</c:v>
                </c:pt>
                <c:pt idx="629">
                  <c:v>855.57799999999997</c:v>
                </c:pt>
                <c:pt idx="630">
                  <c:v>855.58</c:v>
                </c:pt>
                <c:pt idx="631">
                  <c:v>855.58199999999999</c:v>
                </c:pt>
                <c:pt idx="632">
                  <c:v>855.58399999999995</c:v>
                </c:pt>
                <c:pt idx="633">
                  <c:v>855.58600000000001</c:v>
                </c:pt>
                <c:pt idx="634">
                  <c:v>855.58799999999997</c:v>
                </c:pt>
                <c:pt idx="635">
                  <c:v>855.59</c:v>
                </c:pt>
                <c:pt idx="636">
                  <c:v>855.59199999999998</c:v>
                </c:pt>
                <c:pt idx="637">
                  <c:v>855.59400000000005</c:v>
                </c:pt>
                <c:pt idx="638">
                  <c:v>855.596</c:v>
                </c:pt>
                <c:pt idx="639">
                  <c:v>855.59799999999996</c:v>
                </c:pt>
                <c:pt idx="640">
                  <c:v>855.6</c:v>
                </c:pt>
                <c:pt idx="641">
                  <c:v>855.60199999999998</c:v>
                </c:pt>
                <c:pt idx="642">
                  <c:v>855.60400000000004</c:v>
                </c:pt>
                <c:pt idx="643">
                  <c:v>855.60599999999999</c:v>
                </c:pt>
                <c:pt idx="644">
                  <c:v>855.60799999999949</c:v>
                </c:pt>
                <c:pt idx="645">
                  <c:v>855.61</c:v>
                </c:pt>
                <c:pt idx="646">
                  <c:v>855.61199999999997</c:v>
                </c:pt>
                <c:pt idx="647">
                  <c:v>855.61400000000003</c:v>
                </c:pt>
                <c:pt idx="648">
                  <c:v>855.61599999999999</c:v>
                </c:pt>
                <c:pt idx="649">
                  <c:v>855.61800000000005</c:v>
                </c:pt>
                <c:pt idx="650">
                  <c:v>855.62</c:v>
                </c:pt>
                <c:pt idx="651">
                  <c:v>855.62199999999996</c:v>
                </c:pt>
                <c:pt idx="652">
                  <c:v>855.62400000000002</c:v>
                </c:pt>
                <c:pt idx="653">
                  <c:v>855.62599999999998</c:v>
                </c:pt>
                <c:pt idx="654">
                  <c:v>855.62800000000004</c:v>
                </c:pt>
                <c:pt idx="655">
                  <c:v>855.63</c:v>
                </c:pt>
                <c:pt idx="656">
                  <c:v>855.63199999999949</c:v>
                </c:pt>
                <c:pt idx="657">
                  <c:v>855.63400000000001</c:v>
                </c:pt>
                <c:pt idx="658">
                  <c:v>855.63599999999997</c:v>
                </c:pt>
                <c:pt idx="659">
                  <c:v>855.63800000000003</c:v>
                </c:pt>
                <c:pt idx="660">
                  <c:v>855.64</c:v>
                </c:pt>
                <c:pt idx="661">
                  <c:v>855.64199999999948</c:v>
                </c:pt>
                <c:pt idx="662">
                  <c:v>855.64400000000001</c:v>
                </c:pt>
                <c:pt idx="663">
                  <c:v>855.64599999999996</c:v>
                </c:pt>
                <c:pt idx="664">
                  <c:v>855.64800000000002</c:v>
                </c:pt>
                <c:pt idx="665">
                  <c:v>855.65</c:v>
                </c:pt>
                <c:pt idx="666">
                  <c:v>855.65199999999948</c:v>
                </c:pt>
                <c:pt idx="667">
                  <c:v>855.654</c:v>
                </c:pt>
                <c:pt idx="668">
                  <c:v>855.65599999999949</c:v>
                </c:pt>
                <c:pt idx="669">
                  <c:v>855.65800000000002</c:v>
                </c:pt>
                <c:pt idx="670">
                  <c:v>855.66</c:v>
                </c:pt>
                <c:pt idx="671">
                  <c:v>855.66199999999947</c:v>
                </c:pt>
                <c:pt idx="672">
                  <c:v>855.66399999999999</c:v>
                </c:pt>
                <c:pt idx="673">
                  <c:v>855.66599999999949</c:v>
                </c:pt>
                <c:pt idx="674">
                  <c:v>855.66800000000001</c:v>
                </c:pt>
                <c:pt idx="675">
                  <c:v>855.67000000000053</c:v>
                </c:pt>
                <c:pt idx="676">
                  <c:v>855.67200000000003</c:v>
                </c:pt>
                <c:pt idx="677">
                  <c:v>855.67400000000055</c:v>
                </c:pt>
                <c:pt idx="678">
                  <c:v>855.67600000000004</c:v>
                </c:pt>
                <c:pt idx="679">
                  <c:v>855.67800000000068</c:v>
                </c:pt>
                <c:pt idx="680">
                  <c:v>855.68000000000052</c:v>
                </c:pt>
                <c:pt idx="681">
                  <c:v>855.68200000000002</c:v>
                </c:pt>
                <c:pt idx="682">
                  <c:v>855.68400000000054</c:v>
                </c:pt>
                <c:pt idx="683">
                  <c:v>855.68600000000004</c:v>
                </c:pt>
                <c:pt idx="684">
                  <c:v>855.68799999999999</c:v>
                </c:pt>
                <c:pt idx="685">
                  <c:v>855.69</c:v>
                </c:pt>
                <c:pt idx="686">
                  <c:v>855.69200000000001</c:v>
                </c:pt>
                <c:pt idx="687">
                  <c:v>855.69400000000053</c:v>
                </c:pt>
                <c:pt idx="688">
                  <c:v>855.69600000000003</c:v>
                </c:pt>
                <c:pt idx="689">
                  <c:v>855.69799999999998</c:v>
                </c:pt>
                <c:pt idx="690">
                  <c:v>855.7</c:v>
                </c:pt>
                <c:pt idx="691">
                  <c:v>855.702</c:v>
                </c:pt>
                <c:pt idx="692">
                  <c:v>855.70399999999995</c:v>
                </c:pt>
                <c:pt idx="693">
                  <c:v>855.70600000000002</c:v>
                </c:pt>
                <c:pt idx="694">
                  <c:v>855.70799999999997</c:v>
                </c:pt>
                <c:pt idx="695">
                  <c:v>855.71</c:v>
                </c:pt>
                <c:pt idx="696">
                  <c:v>855.71199999999999</c:v>
                </c:pt>
                <c:pt idx="697">
                  <c:v>855.71400000000051</c:v>
                </c:pt>
                <c:pt idx="698">
                  <c:v>855.71600000000001</c:v>
                </c:pt>
                <c:pt idx="699">
                  <c:v>855.71799999999996</c:v>
                </c:pt>
                <c:pt idx="700">
                  <c:v>855.72</c:v>
                </c:pt>
                <c:pt idx="701">
                  <c:v>855.72199999999998</c:v>
                </c:pt>
                <c:pt idx="702">
                  <c:v>855.72400000000005</c:v>
                </c:pt>
                <c:pt idx="703">
                  <c:v>855.726</c:v>
                </c:pt>
                <c:pt idx="704">
                  <c:v>855.72799999999938</c:v>
                </c:pt>
                <c:pt idx="705">
                  <c:v>855.73</c:v>
                </c:pt>
                <c:pt idx="706">
                  <c:v>855.73199999999997</c:v>
                </c:pt>
                <c:pt idx="707">
                  <c:v>855.73400000000004</c:v>
                </c:pt>
                <c:pt idx="708">
                  <c:v>855.73599999999999</c:v>
                </c:pt>
                <c:pt idx="709">
                  <c:v>855.73800000000051</c:v>
                </c:pt>
                <c:pt idx="710">
                  <c:v>855.74</c:v>
                </c:pt>
                <c:pt idx="711">
                  <c:v>855.74199999999996</c:v>
                </c:pt>
                <c:pt idx="712">
                  <c:v>855.74400000000003</c:v>
                </c:pt>
                <c:pt idx="713">
                  <c:v>855.74599999999998</c:v>
                </c:pt>
                <c:pt idx="714">
                  <c:v>855.74800000000005</c:v>
                </c:pt>
                <c:pt idx="715">
                  <c:v>855.75</c:v>
                </c:pt>
                <c:pt idx="716">
                  <c:v>855.75199999999938</c:v>
                </c:pt>
                <c:pt idx="717">
                  <c:v>855.75400000000002</c:v>
                </c:pt>
                <c:pt idx="718">
                  <c:v>855.75599999999997</c:v>
                </c:pt>
                <c:pt idx="719">
                  <c:v>855.75800000000004</c:v>
                </c:pt>
                <c:pt idx="720">
                  <c:v>855.76</c:v>
                </c:pt>
                <c:pt idx="721">
                  <c:v>855.76199999999949</c:v>
                </c:pt>
                <c:pt idx="722">
                  <c:v>855.76400000000001</c:v>
                </c:pt>
                <c:pt idx="723">
                  <c:v>855.76599999999996</c:v>
                </c:pt>
                <c:pt idx="724">
                  <c:v>855.76800000000003</c:v>
                </c:pt>
                <c:pt idx="725">
                  <c:v>855.77000000000055</c:v>
                </c:pt>
                <c:pt idx="726">
                  <c:v>855.77200000000005</c:v>
                </c:pt>
                <c:pt idx="727">
                  <c:v>855.7740000000008</c:v>
                </c:pt>
                <c:pt idx="728">
                  <c:v>855.77599999999995</c:v>
                </c:pt>
                <c:pt idx="729">
                  <c:v>855.77800000000082</c:v>
                </c:pt>
                <c:pt idx="730">
                  <c:v>855.78000000000054</c:v>
                </c:pt>
                <c:pt idx="731">
                  <c:v>855.78200000000004</c:v>
                </c:pt>
                <c:pt idx="732">
                  <c:v>855.78400000000067</c:v>
                </c:pt>
                <c:pt idx="733">
                  <c:v>855.78599999999994</c:v>
                </c:pt>
                <c:pt idx="734">
                  <c:v>855.78800000000081</c:v>
                </c:pt>
                <c:pt idx="735">
                  <c:v>855.79000000000053</c:v>
                </c:pt>
                <c:pt idx="736">
                  <c:v>855.79200000000003</c:v>
                </c:pt>
                <c:pt idx="737">
                  <c:v>855.79400000000055</c:v>
                </c:pt>
                <c:pt idx="738">
                  <c:v>855.79600000000005</c:v>
                </c:pt>
                <c:pt idx="739">
                  <c:v>855.7980000000008</c:v>
                </c:pt>
                <c:pt idx="740">
                  <c:v>855.8</c:v>
                </c:pt>
                <c:pt idx="741">
                  <c:v>855.80199999999923</c:v>
                </c:pt>
                <c:pt idx="742">
                  <c:v>855.80399999999997</c:v>
                </c:pt>
                <c:pt idx="743">
                  <c:v>855.80599999999947</c:v>
                </c:pt>
                <c:pt idx="744">
                  <c:v>855.80799999999908</c:v>
                </c:pt>
                <c:pt idx="745">
                  <c:v>855.81</c:v>
                </c:pt>
                <c:pt idx="746">
                  <c:v>855.81199999999922</c:v>
                </c:pt>
                <c:pt idx="747">
                  <c:v>855.81399999999996</c:v>
                </c:pt>
                <c:pt idx="748">
                  <c:v>855.81599999999946</c:v>
                </c:pt>
                <c:pt idx="749">
                  <c:v>855.81799999999907</c:v>
                </c:pt>
                <c:pt idx="750">
                  <c:v>855.81999999999948</c:v>
                </c:pt>
                <c:pt idx="751">
                  <c:v>855.82199999999909</c:v>
                </c:pt>
                <c:pt idx="752">
                  <c:v>855.82399999999996</c:v>
                </c:pt>
                <c:pt idx="753">
                  <c:v>855.82599999999923</c:v>
                </c:pt>
                <c:pt idx="754">
                  <c:v>855.82799999999895</c:v>
                </c:pt>
                <c:pt idx="755">
                  <c:v>855.82999999999947</c:v>
                </c:pt>
                <c:pt idx="756">
                  <c:v>855.83199999999908</c:v>
                </c:pt>
                <c:pt idx="757">
                  <c:v>855.83399999999949</c:v>
                </c:pt>
                <c:pt idx="758">
                  <c:v>855.83599999999922</c:v>
                </c:pt>
                <c:pt idx="759">
                  <c:v>855.83799999999894</c:v>
                </c:pt>
                <c:pt idx="760">
                  <c:v>855.83999999999946</c:v>
                </c:pt>
                <c:pt idx="761">
                  <c:v>855.84199999999908</c:v>
                </c:pt>
                <c:pt idx="762">
                  <c:v>855.84399999999948</c:v>
                </c:pt>
                <c:pt idx="763">
                  <c:v>855.84599999999909</c:v>
                </c:pt>
                <c:pt idx="764">
                  <c:v>855.84799999999882</c:v>
                </c:pt>
                <c:pt idx="765">
                  <c:v>855.84999999999923</c:v>
                </c:pt>
                <c:pt idx="766">
                  <c:v>855.85199999999895</c:v>
                </c:pt>
                <c:pt idx="767">
                  <c:v>855.85399999999947</c:v>
                </c:pt>
                <c:pt idx="768">
                  <c:v>855.85599999999909</c:v>
                </c:pt>
                <c:pt idx="769">
                  <c:v>855.8579999999987</c:v>
                </c:pt>
                <c:pt idx="770">
                  <c:v>855.85999999999922</c:v>
                </c:pt>
                <c:pt idx="771">
                  <c:v>855.86199999999894</c:v>
                </c:pt>
                <c:pt idx="772">
                  <c:v>855.86399999999946</c:v>
                </c:pt>
                <c:pt idx="773">
                  <c:v>855.86599999999908</c:v>
                </c:pt>
                <c:pt idx="774">
                  <c:v>855.86799999999891</c:v>
                </c:pt>
                <c:pt idx="775">
                  <c:v>855.87</c:v>
                </c:pt>
                <c:pt idx="776">
                  <c:v>855.87199999999996</c:v>
                </c:pt>
                <c:pt idx="777">
                  <c:v>855.87400000000002</c:v>
                </c:pt>
                <c:pt idx="778">
                  <c:v>855.87599999999998</c:v>
                </c:pt>
                <c:pt idx="779">
                  <c:v>855.87800000000004</c:v>
                </c:pt>
                <c:pt idx="780">
                  <c:v>855.88</c:v>
                </c:pt>
                <c:pt idx="781">
                  <c:v>855.88199999999949</c:v>
                </c:pt>
                <c:pt idx="782">
                  <c:v>855.88400000000001</c:v>
                </c:pt>
                <c:pt idx="783">
                  <c:v>855.88599999999997</c:v>
                </c:pt>
                <c:pt idx="784">
                  <c:v>855.88800000000003</c:v>
                </c:pt>
                <c:pt idx="785">
                  <c:v>855.89</c:v>
                </c:pt>
                <c:pt idx="786">
                  <c:v>855.89199999999948</c:v>
                </c:pt>
                <c:pt idx="787">
                  <c:v>855.89400000000001</c:v>
                </c:pt>
                <c:pt idx="788">
                  <c:v>855.89599999999996</c:v>
                </c:pt>
                <c:pt idx="789">
                  <c:v>855.89800000000002</c:v>
                </c:pt>
                <c:pt idx="790">
                  <c:v>855.9</c:v>
                </c:pt>
                <c:pt idx="791">
                  <c:v>855.90199999999948</c:v>
                </c:pt>
                <c:pt idx="792">
                  <c:v>855.904</c:v>
                </c:pt>
                <c:pt idx="793">
                  <c:v>855.90599999999949</c:v>
                </c:pt>
                <c:pt idx="794">
                  <c:v>855.90800000000002</c:v>
                </c:pt>
                <c:pt idx="795">
                  <c:v>855.91</c:v>
                </c:pt>
                <c:pt idx="796">
                  <c:v>855.91199999999947</c:v>
                </c:pt>
                <c:pt idx="797">
                  <c:v>855.91399999999999</c:v>
                </c:pt>
                <c:pt idx="798">
                  <c:v>855.91599999999949</c:v>
                </c:pt>
                <c:pt idx="799">
                  <c:v>855.91800000000001</c:v>
                </c:pt>
                <c:pt idx="800">
                  <c:v>855.92</c:v>
                </c:pt>
                <c:pt idx="801">
                  <c:v>855.92199999999946</c:v>
                </c:pt>
                <c:pt idx="802">
                  <c:v>855.92399999999998</c:v>
                </c:pt>
                <c:pt idx="803">
                  <c:v>855.92599999999948</c:v>
                </c:pt>
                <c:pt idx="804">
                  <c:v>855.928</c:v>
                </c:pt>
                <c:pt idx="805">
                  <c:v>855.93</c:v>
                </c:pt>
                <c:pt idx="806">
                  <c:v>855.93199999999922</c:v>
                </c:pt>
                <c:pt idx="807">
                  <c:v>855.93399999999997</c:v>
                </c:pt>
                <c:pt idx="808">
                  <c:v>855.93599999999947</c:v>
                </c:pt>
                <c:pt idx="809">
                  <c:v>855.93799999999908</c:v>
                </c:pt>
                <c:pt idx="810">
                  <c:v>855.93999999999949</c:v>
                </c:pt>
                <c:pt idx="811">
                  <c:v>855.9419999999991</c:v>
                </c:pt>
                <c:pt idx="812">
                  <c:v>855.94399999999996</c:v>
                </c:pt>
                <c:pt idx="813">
                  <c:v>855.94599999999946</c:v>
                </c:pt>
                <c:pt idx="814">
                  <c:v>855.94799999999896</c:v>
                </c:pt>
                <c:pt idx="815">
                  <c:v>855.94999999999948</c:v>
                </c:pt>
                <c:pt idx="816">
                  <c:v>855.95199999999909</c:v>
                </c:pt>
                <c:pt idx="817">
                  <c:v>855.95399999999938</c:v>
                </c:pt>
                <c:pt idx="818">
                  <c:v>855.95599999999922</c:v>
                </c:pt>
                <c:pt idx="819">
                  <c:v>855.95799999999895</c:v>
                </c:pt>
                <c:pt idx="820">
                  <c:v>855.95999999999947</c:v>
                </c:pt>
                <c:pt idx="821">
                  <c:v>855.96199999999908</c:v>
                </c:pt>
                <c:pt idx="822">
                  <c:v>855.96400000000006</c:v>
                </c:pt>
                <c:pt idx="823">
                  <c:v>855.9659999999991</c:v>
                </c:pt>
                <c:pt idx="824">
                  <c:v>855.96799999999882</c:v>
                </c:pt>
                <c:pt idx="825">
                  <c:v>855.97</c:v>
                </c:pt>
                <c:pt idx="826">
                  <c:v>855.97199999999998</c:v>
                </c:pt>
                <c:pt idx="827">
                  <c:v>855.97400000000005</c:v>
                </c:pt>
                <c:pt idx="828">
                  <c:v>855.976</c:v>
                </c:pt>
                <c:pt idx="829">
                  <c:v>855.97799999999938</c:v>
                </c:pt>
                <c:pt idx="830">
                  <c:v>855.98</c:v>
                </c:pt>
                <c:pt idx="831">
                  <c:v>855.98199999999997</c:v>
                </c:pt>
                <c:pt idx="832">
                  <c:v>855.98400000000004</c:v>
                </c:pt>
                <c:pt idx="833">
                  <c:v>855.98599999999999</c:v>
                </c:pt>
                <c:pt idx="834">
                  <c:v>855.98800000000051</c:v>
                </c:pt>
                <c:pt idx="835">
                  <c:v>855.99</c:v>
                </c:pt>
                <c:pt idx="836">
                  <c:v>855.99199999999996</c:v>
                </c:pt>
                <c:pt idx="837">
                  <c:v>855.99400000000003</c:v>
                </c:pt>
                <c:pt idx="838">
                  <c:v>855.99599999999998</c:v>
                </c:pt>
                <c:pt idx="839">
                  <c:v>855.99800000000005</c:v>
                </c:pt>
                <c:pt idx="840">
                  <c:v>856</c:v>
                </c:pt>
                <c:pt idx="841">
                  <c:v>856.00199999999938</c:v>
                </c:pt>
                <c:pt idx="842">
                  <c:v>856.00400000000002</c:v>
                </c:pt>
                <c:pt idx="843">
                  <c:v>856.00599999999997</c:v>
                </c:pt>
                <c:pt idx="844">
                  <c:v>856.00800000000004</c:v>
                </c:pt>
                <c:pt idx="845">
                  <c:v>856.01</c:v>
                </c:pt>
                <c:pt idx="846">
                  <c:v>856.01199999999949</c:v>
                </c:pt>
                <c:pt idx="847">
                  <c:v>856.01400000000001</c:v>
                </c:pt>
                <c:pt idx="848">
                  <c:v>856.01599999999996</c:v>
                </c:pt>
                <c:pt idx="849">
                  <c:v>856.01800000000003</c:v>
                </c:pt>
                <c:pt idx="850">
                  <c:v>856.02</c:v>
                </c:pt>
                <c:pt idx="851">
                  <c:v>856.02199999999948</c:v>
                </c:pt>
                <c:pt idx="852">
                  <c:v>856.024</c:v>
                </c:pt>
                <c:pt idx="853">
                  <c:v>856.02599999999939</c:v>
                </c:pt>
                <c:pt idx="854">
                  <c:v>856.02800000000002</c:v>
                </c:pt>
                <c:pt idx="855">
                  <c:v>856.03</c:v>
                </c:pt>
                <c:pt idx="856">
                  <c:v>856.03199999999947</c:v>
                </c:pt>
                <c:pt idx="857">
                  <c:v>856.03399999999999</c:v>
                </c:pt>
                <c:pt idx="858">
                  <c:v>856.03599999999949</c:v>
                </c:pt>
                <c:pt idx="859">
                  <c:v>856.03800000000001</c:v>
                </c:pt>
                <c:pt idx="860">
                  <c:v>856.04</c:v>
                </c:pt>
                <c:pt idx="861">
                  <c:v>856.04199999999946</c:v>
                </c:pt>
                <c:pt idx="862">
                  <c:v>856.04399999999998</c:v>
                </c:pt>
                <c:pt idx="863">
                  <c:v>856.04599999999948</c:v>
                </c:pt>
                <c:pt idx="864">
                  <c:v>856.048</c:v>
                </c:pt>
                <c:pt idx="865">
                  <c:v>856.05</c:v>
                </c:pt>
                <c:pt idx="866">
                  <c:v>856.05199999999923</c:v>
                </c:pt>
                <c:pt idx="867">
                  <c:v>856.05399999999997</c:v>
                </c:pt>
                <c:pt idx="868">
                  <c:v>856.05599999999947</c:v>
                </c:pt>
                <c:pt idx="869">
                  <c:v>856.05799999999908</c:v>
                </c:pt>
                <c:pt idx="870">
                  <c:v>856.06</c:v>
                </c:pt>
                <c:pt idx="871">
                  <c:v>856.06199999999922</c:v>
                </c:pt>
                <c:pt idx="872">
                  <c:v>856.06399999999996</c:v>
                </c:pt>
                <c:pt idx="873">
                  <c:v>856.06599999999946</c:v>
                </c:pt>
                <c:pt idx="874">
                  <c:v>856.06799999999907</c:v>
                </c:pt>
                <c:pt idx="875">
                  <c:v>856.07</c:v>
                </c:pt>
                <c:pt idx="876">
                  <c:v>856.072</c:v>
                </c:pt>
                <c:pt idx="877">
                  <c:v>856.07400000000052</c:v>
                </c:pt>
                <c:pt idx="878">
                  <c:v>856.07600000000002</c:v>
                </c:pt>
                <c:pt idx="879">
                  <c:v>856.07799999999997</c:v>
                </c:pt>
                <c:pt idx="880">
                  <c:v>856.08</c:v>
                </c:pt>
                <c:pt idx="881">
                  <c:v>856.08199999999999</c:v>
                </c:pt>
                <c:pt idx="882">
                  <c:v>856.08399999999995</c:v>
                </c:pt>
                <c:pt idx="883">
                  <c:v>856.08600000000001</c:v>
                </c:pt>
                <c:pt idx="884">
                  <c:v>856.08799999999997</c:v>
                </c:pt>
                <c:pt idx="885">
                  <c:v>856.09</c:v>
                </c:pt>
                <c:pt idx="886">
                  <c:v>856.09199999999998</c:v>
                </c:pt>
                <c:pt idx="887">
                  <c:v>856.09400000000005</c:v>
                </c:pt>
                <c:pt idx="888">
                  <c:v>856.096</c:v>
                </c:pt>
                <c:pt idx="889">
                  <c:v>856.09799999999996</c:v>
                </c:pt>
                <c:pt idx="890">
                  <c:v>856.1</c:v>
                </c:pt>
                <c:pt idx="891">
                  <c:v>856.10199999999998</c:v>
                </c:pt>
                <c:pt idx="892">
                  <c:v>856.10400000000004</c:v>
                </c:pt>
                <c:pt idx="893">
                  <c:v>856.10599999999999</c:v>
                </c:pt>
                <c:pt idx="894">
                  <c:v>856.10799999999949</c:v>
                </c:pt>
                <c:pt idx="895">
                  <c:v>856.11</c:v>
                </c:pt>
                <c:pt idx="896">
                  <c:v>856.11199999999997</c:v>
                </c:pt>
                <c:pt idx="897">
                  <c:v>856.11400000000003</c:v>
                </c:pt>
                <c:pt idx="898">
                  <c:v>856.11599999999999</c:v>
                </c:pt>
                <c:pt idx="899">
                  <c:v>856.11800000000005</c:v>
                </c:pt>
                <c:pt idx="900">
                  <c:v>856.12</c:v>
                </c:pt>
                <c:pt idx="901">
                  <c:v>856.12199999999996</c:v>
                </c:pt>
                <c:pt idx="902">
                  <c:v>856.12400000000002</c:v>
                </c:pt>
                <c:pt idx="903">
                  <c:v>856.12599999999998</c:v>
                </c:pt>
                <c:pt idx="904">
                  <c:v>856.12800000000004</c:v>
                </c:pt>
                <c:pt idx="905">
                  <c:v>856.13</c:v>
                </c:pt>
                <c:pt idx="906">
                  <c:v>856.13199999999949</c:v>
                </c:pt>
                <c:pt idx="907">
                  <c:v>856.13400000000001</c:v>
                </c:pt>
                <c:pt idx="908">
                  <c:v>856.13599999999997</c:v>
                </c:pt>
                <c:pt idx="909">
                  <c:v>856.13800000000003</c:v>
                </c:pt>
                <c:pt idx="910">
                  <c:v>856.14</c:v>
                </c:pt>
                <c:pt idx="911">
                  <c:v>856.14199999999948</c:v>
                </c:pt>
                <c:pt idx="912">
                  <c:v>856.14400000000001</c:v>
                </c:pt>
                <c:pt idx="913">
                  <c:v>856.14599999999996</c:v>
                </c:pt>
                <c:pt idx="914">
                  <c:v>856.14800000000002</c:v>
                </c:pt>
                <c:pt idx="915">
                  <c:v>856.15</c:v>
                </c:pt>
                <c:pt idx="916">
                  <c:v>856.15199999999948</c:v>
                </c:pt>
                <c:pt idx="917">
                  <c:v>856.154</c:v>
                </c:pt>
                <c:pt idx="918">
                  <c:v>856.15599999999949</c:v>
                </c:pt>
                <c:pt idx="919">
                  <c:v>856.15800000000002</c:v>
                </c:pt>
                <c:pt idx="920">
                  <c:v>856.16</c:v>
                </c:pt>
                <c:pt idx="921">
                  <c:v>856.16199999999947</c:v>
                </c:pt>
                <c:pt idx="922">
                  <c:v>856.16399999999999</c:v>
                </c:pt>
                <c:pt idx="923">
                  <c:v>856.16599999999949</c:v>
                </c:pt>
                <c:pt idx="924">
                  <c:v>856.16800000000001</c:v>
                </c:pt>
                <c:pt idx="925">
                  <c:v>856.17000000000053</c:v>
                </c:pt>
                <c:pt idx="926">
                  <c:v>856.17200000000003</c:v>
                </c:pt>
                <c:pt idx="927">
                  <c:v>856.17400000000055</c:v>
                </c:pt>
                <c:pt idx="928">
                  <c:v>856.17600000000004</c:v>
                </c:pt>
                <c:pt idx="929">
                  <c:v>856.17800000000068</c:v>
                </c:pt>
                <c:pt idx="930">
                  <c:v>856.18000000000052</c:v>
                </c:pt>
                <c:pt idx="931">
                  <c:v>856.18200000000002</c:v>
                </c:pt>
                <c:pt idx="932">
                  <c:v>856.18400000000054</c:v>
                </c:pt>
                <c:pt idx="933">
                  <c:v>856.18600000000004</c:v>
                </c:pt>
                <c:pt idx="934">
                  <c:v>856.18799999999999</c:v>
                </c:pt>
                <c:pt idx="935">
                  <c:v>856.19</c:v>
                </c:pt>
                <c:pt idx="936">
                  <c:v>856.19200000000001</c:v>
                </c:pt>
                <c:pt idx="937">
                  <c:v>856.19400000000053</c:v>
                </c:pt>
                <c:pt idx="938">
                  <c:v>856.19600000000003</c:v>
                </c:pt>
                <c:pt idx="939">
                  <c:v>856.19799999999998</c:v>
                </c:pt>
                <c:pt idx="940">
                  <c:v>856.2</c:v>
                </c:pt>
                <c:pt idx="941">
                  <c:v>856.202</c:v>
                </c:pt>
                <c:pt idx="942">
                  <c:v>856.20399999999995</c:v>
                </c:pt>
                <c:pt idx="943">
                  <c:v>856.20600000000002</c:v>
                </c:pt>
                <c:pt idx="944">
                  <c:v>856.20799999999997</c:v>
                </c:pt>
                <c:pt idx="945">
                  <c:v>856.21</c:v>
                </c:pt>
                <c:pt idx="946">
                  <c:v>856.21199999999999</c:v>
                </c:pt>
                <c:pt idx="947">
                  <c:v>856.21400000000051</c:v>
                </c:pt>
                <c:pt idx="948">
                  <c:v>856.21600000000001</c:v>
                </c:pt>
                <c:pt idx="949">
                  <c:v>856.21799999999996</c:v>
                </c:pt>
                <c:pt idx="950">
                  <c:v>856.22</c:v>
                </c:pt>
                <c:pt idx="951">
                  <c:v>856.22199999999998</c:v>
                </c:pt>
                <c:pt idx="952">
                  <c:v>856.22400000000005</c:v>
                </c:pt>
                <c:pt idx="953">
                  <c:v>856.226</c:v>
                </c:pt>
                <c:pt idx="954">
                  <c:v>856.22799999999938</c:v>
                </c:pt>
                <c:pt idx="955">
                  <c:v>856.23</c:v>
                </c:pt>
                <c:pt idx="956">
                  <c:v>856.23199999999997</c:v>
                </c:pt>
                <c:pt idx="957">
                  <c:v>856.23400000000004</c:v>
                </c:pt>
                <c:pt idx="958">
                  <c:v>856.23599999999999</c:v>
                </c:pt>
                <c:pt idx="959">
                  <c:v>856.23800000000051</c:v>
                </c:pt>
                <c:pt idx="960">
                  <c:v>856.24</c:v>
                </c:pt>
                <c:pt idx="961">
                  <c:v>856.24199999999996</c:v>
                </c:pt>
                <c:pt idx="962">
                  <c:v>856.24400000000003</c:v>
                </c:pt>
                <c:pt idx="963">
                  <c:v>856.24599999999998</c:v>
                </c:pt>
                <c:pt idx="964">
                  <c:v>856.24800000000005</c:v>
                </c:pt>
                <c:pt idx="965">
                  <c:v>856.25</c:v>
                </c:pt>
                <c:pt idx="966">
                  <c:v>856.25199999999938</c:v>
                </c:pt>
                <c:pt idx="967">
                  <c:v>856.25400000000002</c:v>
                </c:pt>
                <c:pt idx="968">
                  <c:v>856.25599999999997</c:v>
                </c:pt>
                <c:pt idx="969">
                  <c:v>856.25800000000004</c:v>
                </c:pt>
                <c:pt idx="970">
                  <c:v>856.26</c:v>
                </c:pt>
                <c:pt idx="971">
                  <c:v>856.26199999999949</c:v>
                </c:pt>
                <c:pt idx="972">
                  <c:v>856.26400000000001</c:v>
                </c:pt>
                <c:pt idx="973">
                  <c:v>856.26599999999996</c:v>
                </c:pt>
                <c:pt idx="974">
                  <c:v>856.26800000000003</c:v>
                </c:pt>
                <c:pt idx="975">
                  <c:v>856.27000000000055</c:v>
                </c:pt>
                <c:pt idx="976">
                  <c:v>856.27200000000005</c:v>
                </c:pt>
                <c:pt idx="977">
                  <c:v>856.2740000000008</c:v>
                </c:pt>
                <c:pt idx="978">
                  <c:v>856.27599999999995</c:v>
                </c:pt>
                <c:pt idx="979">
                  <c:v>856.27800000000082</c:v>
                </c:pt>
                <c:pt idx="980">
                  <c:v>856.28000000000054</c:v>
                </c:pt>
                <c:pt idx="981">
                  <c:v>856.28200000000004</c:v>
                </c:pt>
                <c:pt idx="982">
                  <c:v>856.28400000000067</c:v>
                </c:pt>
                <c:pt idx="983">
                  <c:v>856.28599999999994</c:v>
                </c:pt>
                <c:pt idx="984">
                  <c:v>856.28800000000081</c:v>
                </c:pt>
                <c:pt idx="985">
                  <c:v>856.29000000000053</c:v>
                </c:pt>
                <c:pt idx="986">
                  <c:v>856.29200000000003</c:v>
                </c:pt>
                <c:pt idx="987">
                  <c:v>856.29400000000055</c:v>
                </c:pt>
                <c:pt idx="988">
                  <c:v>856.29600000000005</c:v>
                </c:pt>
                <c:pt idx="989">
                  <c:v>856.2980000000008</c:v>
                </c:pt>
                <c:pt idx="990">
                  <c:v>856.3</c:v>
                </c:pt>
                <c:pt idx="991">
                  <c:v>856.30199999999923</c:v>
                </c:pt>
                <c:pt idx="992">
                  <c:v>856.30399999999997</c:v>
                </c:pt>
                <c:pt idx="993">
                  <c:v>856.30599999999947</c:v>
                </c:pt>
                <c:pt idx="994">
                  <c:v>856.30799999999908</c:v>
                </c:pt>
                <c:pt idx="995">
                  <c:v>856.31</c:v>
                </c:pt>
                <c:pt idx="996">
                  <c:v>856.31199999999922</c:v>
                </c:pt>
                <c:pt idx="997">
                  <c:v>856.31399999999996</c:v>
                </c:pt>
                <c:pt idx="998">
                  <c:v>856.31599999999946</c:v>
                </c:pt>
                <c:pt idx="999">
                  <c:v>856.31799999999907</c:v>
                </c:pt>
                <c:pt idx="1000">
                  <c:v>856.31999999999948</c:v>
                </c:pt>
                <c:pt idx="1001">
                  <c:v>856.32199999999909</c:v>
                </c:pt>
                <c:pt idx="1002">
                  <c:v>856.32399999999996</c:v>
                </c:pt>
                <c:pt idx="1003">
                  <c:v>856.32599999999923</c:v>
                </c:pt>
                <c:pt idx="1004">
                  <c:v>856.32799999999895</c:v>
                </c:pt>
                <c:pt idx="1005">
                  <c:v>856.32999999999947</c:v>
                </c:pt>
                <c:pt idx="1006">
                  <c:v>856.33199999999908</c:v>
                </c:pt>
                <c:pt idx="1007">
                  <c:v>856.33399999999949</c:v>
                </c:pt>
                <c:pt idx="1008">
                  <c:v>856.33599999999922</c:v>
                </c:pt>
                <c:pt idx="1009">
                  <c:v>856.33799999999894</c:v>
                </c:pt>
                <c:pt idx="1010">
                  <c:v>856.33999999999946</c:v>
                </c:pt>
                <c:pt idx="1011">
                  <c:v>856.34199999999908</c:v>
                </c:pt>
                <c:pt idx="1012">
                  <c:v>856.34399999999948</c:v>
                </c:pt>
                <c:pt idx="1013">
                  <c:v>856.34599999999909</c:v>
                </c:pt>
                <c:pt idx="1014">
                  <c:v>856.34799999999882</c:v>
                </c:pt>
                <c:pt idx="1015">
                  <c:v>856.34999999999923</c:v>
                </c:pt>
                <c:pt idx="1016">
                  <c:v>856.35199999999895</c:v>
                </c:pt>
                <c:pt idx="1017">
                  <c:v>856.35399999999947</c:v>
                </c:pt>
                <c:pt idx="1018">
                  <c:v>856.35599999999909</c:v>
                </c:pt>
                <c:pt idx="1019">
                  <c:v>856.3579999999987</c:v>
                </c:pt>
                <c:pt idx="1020">
                  <c:v>856.35999999999922</c:v>
                </c:pt>
                <c:pt idx="1021">
                  <c:v>856.36199999999894</c:v>
                </c:pt>
                <c:pt idx="1022">
                  <c:v>856.36399999999946</c:v>
                </c:pt>
                <c:pt idx="1023">
                  <c:v>856.36599999999908</c:v>
                </c:pt>
                <c:pt idx="1024">
                  <c:v>856.36799999999891</c:v>
                </c:pt>
                <c:pt idx="1025">
                  <c:v>856.37</c:v>
                </c:pt>
                <c:pt idx="1026">
                  <c:v>856.37199999999996</c:v>
                </c:pt>
                <c:pt idx="1027">
                  <c:v>856.37400000000002</c:v>
                </c:pt>
                <c:pt idx="1028">
                  <c:v>856.37599999999998</c:v>
                </c:pt>
                <c:pt idx="1029">
                  <c:v>856.37800000000004</c:v>
                </c:pt>
                <c:pt idx="1030">
                  <c:v>856.38</c:v>
                </c:pt>
                <c:pt idx="1031">
                  <c:v>856.38199999999949</c:v>
                </c:pt>
                <c:pt idx="1032">
                  <c:v>856.38400000000001</c:v>
                </c:pt>
                <c:pt idx="1033">
                  <c:v>856.38599999999997</c:v>
                </c:pt>
                <c:pt idx="1034">
                  <c:v>856.38800000000003</c:v>
                </c:pt>
                <c:pt idx="1035">
                  <c:v>856.39</c:v>
                </c:pt>
                <c:pt idx="1036">
                  <c:v>856.39199999999948</c:v>
                </c:pt>
                <c:pt idx="1037">
                  <c:v>856.39400000000001</c:v>
                </c:pt>
                <c:pt idx="1038">
                  <c:v>856.39599999999996</c:v>
                </c:pt>
                <c:pt idx="1039">
                  <c:v>856.39800000000002</c:v>
                </c:pt>
                <c:pt idx="1040">
                  <c:v>856.4</c:v>
                </c:pt>
                <c:pt idx="1041">
                  <c:v>856.40199999999948</c:v>
                </c:pt>
                <c:pt idx="1042">
                  <c:v>856.404</c:v>
                </c:pt>
                <c:pt idx="1043">
                  <c:v>856.40599999999949</c:v>
                </c:pt>
                <c:pt idx="1044">
                  <c:v>856.40800000000002</c:v>
                </c:pt>
                <c:pt idx="1045">
                  <c:v>856.41</c:v>
                </c:pt>
                <c:pt idx="1046">
                  <c:v>856.41199999999947</c:v>
                </c:pt>
                <c:pt idx="1047">
                  <c:v>856.41399999999999</c:v>
                </c:pt>
                <c:pt idx="1048">
                  <c:v>856.41599999999949</c:v>
                </c:pt>
                <c:pt idx="1049">
                  <c:v>856.41800000000001</c:v>
                </c:pt>
                <c:pt idx="1050">
                  <c:v>856.42</c:v>
                </c:pt>
                <c:pt idx="1051">
                  <c:v>856.42199999999946</c:v>
                </c:pt>
                <c:pt idx="1052">
                  <c:v>856.42399999999998</c:v>
                </c:pt>
                <c:pt idx="1053">
                  <c:v>856.42599999999948</c:v>
                </c:pt>
                <c:pt idx="1054">
                  <c:v>856.428</c:v>
                </c:pt>
                <c:pt idx="1055">
                  <c:v>856.43</c:v>
                </c:pt>
                <c:pt idx="1056">
                  <c:v>856.43199999999922</c:v>
                </c:pt>
                <c:pt idx="1057">
                  <c:v>856.43399999999997</c:v>
                </c:pt>
                <c:pt idx="1058">
                  <c:v>856.43599999999947</c:v>
                </c:pt>
                <c:pt idx="1059">
                  <c:v>856.43799999999908</c:v>
                </c:pt>
                <c:pt idx="1060">
                  <c:v>856.43999999999949</c:v>
                </c:pt>
                <c:pt idx="1061">
                  <c:v>856.4419999999991</c:v>
                </c:pt>
                <c:pt idx="1062">
                  <c:v>856.44399999999996</c:v>
                </c:pt>
                <c:pt idx="1063">
                  <c:v>856.44599999999946</c:v>
                </c:pt>
                <c:pt idx="1064">
                  <c:v>856.44799999999896</c:v>
                </c:pt>
                <c:pt idx="1065">
                  <c:v>856.44999999999948</c:v>
                </c:pt>
                <c:pt idx="1066">
                  <c:v>856.45199999999909</c:v>
                </c:pt>
                <c:pt idx="1067">
                  <c:v>856.45399999999938</c:v>
                </c:pt>
                <c:pt idx="1068">
                  <c:v>856.45599999999922</c:v>
                </c:pt>
                <c:pt idx="1069">
                  <c:v>856.45799999999895</c:v>
                </c:pt>
                <c:pt idx="1070">
                  <c:v>856.45999999999947</c:v>
                </c:pt>
                <c:pt idx="1071">
                  <c:v>856.46199999999908</c:v>
                </c:pt>
                <c:pt idx="1072">
                  <c:v>856.46400000000006</c:v>
                </c:pt>
                <c:pt idx="1073">
                  <c:v>856.4659999999991</c:v>
                </c:pt>
                <c:pt idx="1074">
                  <c:v>856.46799999999882</c:v>
                </c:pt>
                <c:pt idx="1075">
                  <c:v>856.47</c:v>
                </c:pt>
                <c:pt idx="1076">
                  <c:v>856.47199999999998</c:v>
                </c:pt>
                <c:pt idx="1077">
                  <c:v>856.47400000000005</c:v>
                </c:pt>
                <c:pt idx="1078">
                  <c:v>856.476</c:v>
                </c:pt>
                <c:pt idx="1079">
                  <c:v>856.47799999999938</c:v>
                </c:pt>
                <c:pt idx="1080">
                  <c:v>856.48</c:v>
                </c:pt>
                <c:pt idx="1081">
                  <c:v>856.48199999999997</c:v>
                </c:pt>
                <c:pt idx="1082">
                  <c:v>856.48400000000004</c:v>
                </c:pt>
                <c:pt idx="1083">
                  <c:v>856.48599999999999</c:v>
                </c:pt>
                <c:pt idx="1084">
                  <c:v>856.48800000000051</c:v>
                </c:pt>
                <c:pt idx="1085">
                  <c:v>856.49</c:v>
                </c:pt>
                <c:pt idx="1086">
                  <c:v>856.49199999999996</c:v>
                </c:pt>
                <c:pt idx="1087">
                  <c:v>856.49400000000003</c:v>
                </c:pt>
                <c:pt idx="1088">
                  <c:v>856.49599999999998</c:v>
                </c:pt>
                <c:pt idx="1089">
                  <c:v>856.49800000000005</c:v>
                </c:pt>
                <c:pt idx="1090">
                  <c:v>856.5</c:v>
                </c:pt>
                <c:pt idx="1091">
                  <c:v>856.50199999999938</c:v>
                </c:pt>
                <c:pt idx="1092">
                  <c:v>856.50400000000002</c:v>
                </c:pt>
                <c:pt idx="1093">
                  <c:v>856.50599999999997</c:v>
                </c:pt>
                <c:pt idx="1094">
                  <c:v>856.50800000000004</c:v>
                </c:pt>
                <c:pt idx="1095">
                  <c:v>856.51</c:v>
                </c:pt>
                <c:pt idx="1096">
                  <c:v>856.51199999999949</c:v>
                </c:pt>
                <c:pt idx="1097">
                  <c:v>856.51400000000001</c:v>
                </c:pt>
                <c:pt idx="1098">
                  <c:v>856.51599999999996</c:v>
                </c:pt>
                <c:pt idx="1099">
                  <c:v>856.51800000000003</c:v>
                </c:pt>
                <c:pt idx="1100">
                  <c:v>856.52</c:v>
                </c:pt>
                <c:pt idx="1101">
                  <c:v>856.52199999999948</c:v>
                </c:pt>
                <c:pt idx="1102">
                  <c:v>856.524</c:v>
                </c:pt>
                <c:pt idx="1103">
                  <c:v>856.52599999999939</c:v>
                </c:pt>
                <c:pt idx="1104">
                  <c:v>856.52800000000002</c:v>
                </c:pt>
                <c:pt idx="1105">
                  <c:v>856.53</c:v>
                </c:pt>
                <c:pt idx="1106">
                  <c:v>856.53199999999947</c:v>
                </c:pt>
                <c:pt idx="1107">
                  <c:v>856.53399999999999</c:v>
                </c:pt>
                <c:pt idx="1108">
                  <c:v>856.53599999999949</c:v>
                </c:pt>
                <c:pt idx="1109">
                  <c:v>856.53800000000001</c:v>
                </c:pt>
                <c:pt idx="1110">
                  <c:v>856.54</c:v>
                </c:pt>
                <c:pt idx="1111">
                  <c:v>856.54199999999946</c:v>
                </c:pt>
                <c:pt idx="1112">
                  <c:v>856.54399999999998</c:v>
                </c:pt>
                <c:pt idx="1113">
                  <c:v>856.54599999999948</c:v>
                </c:pt>
                <c:pt idx="1114">
                  <c:v>856.548</c:v>
                </c:pt>
                <c:pt idx="1115">
                  <c:v>856.55</c:v>
                </c:pt>
                <c:pt idx="1116">
                  <c:v>856.55199999999923</c:v>
                </c:pt>
                <c:pt idx="1117">
                  <c:v>856.55399999999997</c:v>
                </c:pt>
                <c:pt idx="1118">
                  <c:v>856.55599999999947</c:v>
                </c:pt>
                <c:pt idx="1119">
                  <c:v>856.55799999999908</c:v>
                </c:pt>
                <c:pt idx="1120">
                  <c:v>856.56</c:v>
                </c:pt>
                <c:pt idx="1121">
                  <c:v>856.56199999999922</c:v>
                </c:pt>
                <c:pt idx="1122">
                  <c:v>856.56399999999996</c:v>
                </c:pt>
                <c:pt idx="1123">
                  <c:v>856.56599999999946</c:v>
                </c:pt>
                <c:pt idx="1124">
                  <c:v>856.56799999999907</c:v>
                </c:pt>
                <c:pt idx="1125">
                  <c:v>856.57</c:v>
                </c:pt>
                <c:pt idx="1126">
                  <c:v>856.572</c:v>
                </c:pt>
                <c:pt idx="1127">
                  <c:v>856.57400000000052</c:v>
                </c:pt>
                <c:pt idx="1128">
                  <c:v>856.57600000000002</c:v>
                </c:pt>
                <c:pt idx="1129">
                  <c:v>856.57799999999997</c:v>
                </c:pt>
                <c:pt idx="1130">
                  <c:v>856.58</c:v>
                </c:pt>
                <c:pt idx="1131">
                  <c:v>856.58199999999999</c:v>
                </c:pt>
                <c:pt idx="1132">
                  <c:v>856.58399999999995</c:v>
                </c:pt>
                <c:pt idx="1133">
                  <c:v>856.58600000000001</c:v>
                </c:pt>
                <c:pt idx="1134">
                  <c:v>856.58799999999997</c:v>
                </c:pt>
                <c:pt idx="1135">
                  <c:v>856.59</c:v>
                </c:pt>
                <c:pt idx="1136">
                  <c:v>856.59199999999998</c:v>
                </c:pt>
                <c:pt idx="1137">
                  <c:v>856.59400000000005</c:v>
                </c:pt>
                <c:pt idx="1138">
                  <c:v>856.596</c:v>
                </c:pt>
                <c:pt idx="1139">
                  <c:v>856.59799999999996</c:v>
                </c:pt>
                <c:pt idx="1140">
                  <c:v>856.6</c:v>
                </c:pt>
                <c:pt idx="1141">
                  <c:v>856.60199999999998</c:v>
                </c:pt>
                <c:pt idx="1142">
                  <c:v>856.60400000000004</c:v>
                </c:pt>
                <c:pt idx="1143">
                  <c:v>856.60599999999999</c:v>
                </c:pt>
                <c:pt idx="1144">
                  <c:v>856.60799999999949</c:v>
                </c:pt>
                <c:pt idx="1145">
                  <c:v>856.61</c:v>
                </c:pt>
                <c:pt idx="1146">
                  <c:v>856.61199999999997</c:v>
                </c:pt>
                <c:pt idx="1147">
                  <c:v>856.61400000000003</c:v>
                </c:pt>
                <c:pt idx="1148">
                  <c:v>856.61599999999999</c:v>
                </c:pt>
                <c:pt idx="1149">
                  <c:v>856.61800000000005</c:v>
                </c:pt>
                <c:pt idx="1150">
                  <c:v>856.62</c:v>
                </c:pt>
                <c:pt idx="1151">
                  <c:v>856.62199999999996</c:v>
                </c:pt>
                <c:pt idx="1152">
                  <c:v>856.62400000000002</c:v>
                </c:pt>
                <c:pt idx="1153">
                  <c:v>856.62599999999998</c:v>
                </c:pt>
                <c:pt idx="1154">
                  <c:v>856.62800000000004</c:v>
                </c:pt>
                <c:pt idx="1155">
                  <c:v>856.63</c:v>
                </c:pt>
                <c:pt idx="1156">
                  <c:v>856.63199999999949</c:v>
                </c:pt>
                <c:pt idx="1157">
                  <c:v>856.63400000000001</c:v>
                </c:pt>
                <c:pt idx="1158">
                  <c:v>856.63599999999997</c:v>
                </c:pt>
                <c:pt idx="1159">
                  <c:v>856.63800000000003</c:v>
                </c:pt>
                <c:pt idx="1160">
                  <c:v>856.64</c:v>
                </c:pt>
                <c:pt idx="1161">
                  <c:v>856.64199999999948</c:v>
                </c:pt>
                <c:pt idx="1162">
                  <c:v>856.64400000000001</c:v>
                </c:pt>
                <c:pt idx="1163">
                  <c:v>856.64599999999996</c:v>
                </c:pt>
                <c:pt idx="1164">
                  <c:v>856.64800000000002</c:v>
                </c:pt>
                <c:pt idx="1165">
                  <c:v>856.65</c:v>
                </c:pt>
                <c:pt idx="1166">
                  <c:v>856.65199999999948</c:v>
                </c:pt>
                <c:pt idx="1167">
                  <c:v>856.654</c:v>
                </c:pt>
                <c:pt idx="1168">
                  <c:v>856.65599999999949</c:v>
                </c:pt>
                <c:pt idx="1169">
                  <c:v>856.65800000000002</c:v>
                </c:pt>
                <c:pt idx="1170">
                  <c:v>856.66</c:v>
                </c:pt>
                <c:pt idx="1171">
                  <c:v>856.66199999999947</c:v>
                </c:pt>
                <c:pt idx="1172">
                  <c:v>856.66399999999999</c:v>
                </c:pt>
                <c:pt idx="1173">
                  <c:v>856.66599999999949</c:v>
                </c:pt>
                <c:pt idx="1174">
                  <c:v>856.66800000000001</c:v>
                </c:pt>
                <c:pt idx="1175">
                  <c:v>856.67000000000053</c:v>
                </c:pt>
                <c:pt idx="1176">
                  <c:v>856.67200000000003</c:v>
                </c:pt>
                <c:pt idx="1177">
                  <c:v>856.67400000000055</c:v>
                </c:pt>
                <c:pt idx="1178">
                  <c:v>856.67600000000004</c:v>
                </c:pt>
                <c:pt idx="1179">
                  <c:v>856.67800000000068</c:v>
                </c:pt>
                <c:pt idx="1180">
                  <c:v>856.68000000000052</c:v>
                </c:pt>
                <c:pt idx="1181">
                  <c:v>856.68200000000002</c:v>
                </c:pt>
                <c:pt idx="1182">
                  <c:v>856.68400000000054</c:v>
                </c:pt>
                <c:pt idx="1183">
                  <c:v>856.68600000000004</c:v>
                </c:pt>
                <c:pt idx="1184">
                  <c:v>856.68799999999999</c:v>
                </c:pt>
                <c:pt idx="1185">
                  <c:v>856.69</c:v>
                </c:pt>
                <c:pt idx="1186">
                  <c:v>856.69200000000001</c:v>
                </c:pt>
                <c:pt idx="1187">
                  <c:v>856.69400000000053</c:v>
                </c:pt>
                <c:pt idx="1188">
                  <c:v>856.69600000000003</c:v>
                </c:pt>
                <c:pt idx="1189">
                  <c:v>856.69799999999998</c:v>
                </c:pt>
                <c:pt idx="1190">
                  <c:v>856.7</c:v>
                </c:pt>
                <c:pt idx="1191">
                  <c:v>856.702</c:v>
                </c:pt>
                <c:pt idx="1192">
                  <c:v>856.70399999999995</c:v>
                </c:pt>
                <c:pt idx="1193">
                  <c:v>856.70600000000002</c:v>
                </c:pt>
                <c:pt idx="1194">
                  <c:v>856.70799999999997</c:v>
                </c:pt>
                <c:pt idx="1195">
                  <c:v>856.71</c:v>
                </c:pt>
                <c:pt idx="1196">
                  <c:v>856.71199999999999</c:v>
                </c:pt>
                <c:pt idx="1197">
                  <c:v>856.71400000000051</c:v>
                </c:pt>
                <c:pt idx="1198">
                  <c:v>856.71600000000001</c:v>
                </c:pt>
                <c:pt idx="1199">
                  <c:v>856.71799999999996</c:v>
                </c:pt>
                <c:pt idx="1200">
                  <c:v>856.72</c:v>
                </c:pt>
                <c:pt idx="1201">
                  <c:v>856.72199999999998</c:v>
                </c:pt>
                <c:pt idx="1202">
                  <c:v>856.72400000000005</c:v>
                </c:pt>
                <c:pt idx="1203">
                  <c:v>856.726</c:v>
                </c:pt>
                <c:pt idx="1204">
                  <c:v>856.72799999999938</c:v>
                </c:pt>
                <c:pt idx="1205">
                  <c:v>856.73</c:v>
                </c:pt>
                <c:pt idx="1206">
                  <c:v>856.73199999999997</c:v>
                </c:pt>
                <c:pt idx="1207">
                  <c:v>856.73400000000004</c:v>
                </c:pt>
                <c:pt idx="1208">
                  <c:v>856.73599999999999</c:v>
                </c:pt>
                <c:pt idx="1209">
                  <c:v>856.73800000000051</c:v>
                </c:pt>
                <c:pt idx="1210">
                  <c:v>856.74</c:v>
                </c:pt>
                <c:pt idx="1211">
                  <c:v>856.74199999999996</c:v>
                </c:pt>
                <c:pt idx="1212">
                  <c:v>856.74400000000003</c:v>
                </c:pt>
                <c:pt idx="1213">
                  <c:v>856.74599999999998</c:v>
                </c:pt>
                <c:pt idx="1214">
                  <c:v>856.74800000000005</c:v>
                </c:pt>
                <c:pt idx="1215">
                  <c:v>856.75</c:v>
                </c:pt>
                <c:pt idx="1216">
                  <c:v>856.75199999999938</c:v>
                </c:pt>
                <c:pt idx="1217">
                  <c:v>856.75400000000002</c:v>
                </c:pt>
                <c:pt idx="1218">
                  <c:v>856.75599999999997</c:v>
                </c:pt>
                <c:pt idx="1219">
                  <c:v>856.75800000000004</c:v>
                </c:pt>
                <c:pt idx="1220">
                  <c:v>856.76</c:v>
                </c:pt>
                <c:pt idx="1221">
                  <c:v>856.76199999999949</c:v>
                </c:pt>
                <c:pt idx="1222">
                  <c:v>856.76400000000001</c:v>
                </c:pt>
                <c:pt idx="1223">
                  <c:v>856.76599999999996</c:v>
                </c:pt>
                <c:pt idx="1224">
                  <c:v>856.76800000000003</c:v>
                </c:pt>
                <c:pt idx="1225">
                  <c:v>856.77000000000055</c:v>
                </c:pt>
                <c:pt idx="1226">
                  <c:v>856.77200000000005</c:v>
                </c:pt>
                <c:pt idx="1227">
                  <c:v>856.7740000000008</c:v>
                </c:pt>
                <c:pt idx="1228">
                  <c:v>856.77599999999995</c:v>
                </c:pt>
                <c:pt idx="1229">
                  <c:v>856.77800000000082</c:v>
                </c:pt>
                <c:pt idx="1230">
                  <c:v>856.78000000000054</c:v>
                </c:pt>
                <c:pt idx="1231">
                  <c:v>856.78200000000004</c:v>
                </c:pt>
                <c:pt idx="1232">
                  <c:v>856.78400000000067</c:v>
                </c:pt>
                <c:pt idx="1233">
                  <c:v>856.78599999999994</c:v>
                </c:pt>
                <c:pt idx="1234">
                  <c:v>856.78800000000081</c:v>
                </c:pt>
                <c:pt idx="1235">
                  <c:v>856.79000000000053</c:v>
                </c:pt>
                <c:pt idx="1236">
                  <c:v>856.79200000000003</c:v>
                </c:pt>
                <c:pt idx="1237">
                  <c:v>856.79400000000055</c:v>
                </c:pt>
                <c:pt idx="1238">
                  <c:v>856.79600000000005</c:v>
                </c:pt>
                <c:pt idx="1239">
                  <c:v>856.7980000000008</c:v>
                </c:pt>
                <c:pt idx="1240">
                  <c:v>856.8</c:v>
                </c:pt>
                <c:pt idx="1241">
                  <c:v>856.80199999999923</c:v>
                </c:pt>
                <c:pt idx="1242">
                  <c:v>856.80399999999997</c:v>
                </c:pt>
                <c:pt idx="1243">
                  <c:v>856.80599999999947</c:v>
                </c:pt>
                <c:pt idx="1244">
                  <c:v>856.80799999999908</c:v>
                </c:pt>
                <c:pt idx="1245">
                  <c:v>856.81</c:v>
                </c:pt>
                <c:pt idx="1246">
                  <c:v>856.81199999999922</c:v>
                </c:pt>
                <c:pt idx="1247">
                  <c:v>856.81399999999996</c:v>
                </c:pt>
                <c:pt idx="1248">
                  <c:v>856.81599999999946</c:v>
                </c:pt>
                <c:pt idx="1249">
                  <c:v>856.81799999999907</c:v>
                </c:pt>
                <c:pt idx="1250">
                  <c:v>856.81999999999948</c:v>
                </c:pt>
                <c:pt idx="1251">
                  <c:v>856.82199999999909</c:v>
                </c:pt>
                <c:pt idx="1252">
                  <c:v>856.82399999999996</c:v>
                </c:pt>
                <c:pt idx="1253">
                  <c:v>856.82599999999923</c:v>
                </c:pt>
                <c:pt idx="1254">
                  <c:v>856.82799999999895</c:v>
                </c:pt>
                <c:pt idx="1255">
                  <c:v>856.82999999999947</c:v>
                </c:pt>
                <c:pt idx="1256">
                  <c:v>856.83199999999908</c:v>
                </c:pt>
                <c:pt idx="1257">
                  <c:v>856.83399999999949</c:v>
                </c:pt>
                <c:pt idx="1258">
                  <c:v>856.83599999999922</c:v>
                </c:pt>
                <c:pt idx="1259">
                  <c:v>856.83799999999894</c:v>
                </c:pt>
                <c:pt idx="1260">
                  <c:v>856.83999999999946</c:v>
                </c:pt>
                <c:pt idx="1261">
                  <c:v>856.84199999999908</c:v>
                </c:pt>
                <c:pt idx="1262">
                  <c:v>856.84399999999948</c:v>
                </c:pt>
                <c:pt idx="1263">
                  <c:v>856.84599999999909</c:v>
                </c:pt>
                <c:pt idx="1264">
                  <c:v>856.84799999999882</c:v>
                </c:pt>
                <c:pt idx="1265">
                  <c:v>856.84999999999923</c:v>
                </c:pt>
                <c:pt idx="1266">
                  <c:v>856.85199999999895</c:v>
                </c:pt>
                <c:pt idx="1267">
                  <c:v>856.85399999999947</c:v>
                </c:pt>
                <c:pt idx="1268">
                  <c:v>856.85599999999909</c:v>
                </c:pt>
                <c:pt idx="1269">
                  <c:v>856.8579999999987</c:v>
                </c:pt>
                <c:pt idx="1270">
                  <c:v>856.85999999999922</c:v>
                </c:pt>
                <c:pt idx="1271">
                  <c:v>856.86199999999894</c:v>
                </c:pt>
                <c:pt idx="1272">
                  <c:v>856.86399999999946</c:v>
                </c:pt>
                <c:pt idx="1273">
                  <c:v>856.86599999999908</c:v>
                </c:pt>
                <c:pt idx="1274">
                  <c:v>856.86799999999891</c:v>
                </c:pt>
                <c:pt idx="1275">
                  <c:v>856.87</c:v>
                </c:pt>
                <c:pt idx="1276">
                  <c:v>856.87199999999996</c:v>
                </c:pt>
                <c:pt idx="1277">
                  <c:v>856.87400000000002</c:v>
                </c:pt>
                <c:pt idx="1278">
                  <c:v>856.87599999999998</c:v>
                </c:pt>
                <c:pt idx="1279">
                  <c:v>856.87800000000004</c:v>
                </c:pt>
                <c:pt idx="1280">
                  <c:v>856.88</c:v>
                </c:pt>
                <c:pt idx="1281">
                  <c:v>856.88199999999949</c:v>
                </c:pt>
                <c:pt idx="1282">
                  <c:v>856.88400000000001</c:v>
                </c:pt>
                <c:pt idx="1283">
                  <c:v>856.88599999999997</c:v>
                </c:pt>
                <c:pt idx="1284">
                  <c:v>856.88800000000003</c:v>
                </c:pt>
                <c:pt idx="1285">
                  <c:v>856.89</c:v>
                </c:pt>
                <c:pt idx="1286">
                  <c:v>856.89199999999948</c:v>
                </c:pt>
                <c:pt idx="1287">
                  <c:v>856.89400000000001</c:v>
                </c:pt>
                <c:pt idx="1288">
                  <c:v>856.89599999999996</c:v>
                </c:pt>
                <c:pt idx="1289">
                  <c:v>856.89800000000002</c:v>
                </c:pt>
                <c:pt idx="1290">
                  <c:v>856.9</c:v>
                </c:pt>
                <c:pt idx="1291">
                  <c:v>856.90199999999948</c:v>
                </c:pt>
                <c:pt idx="1292">
                  <c:v>856.904</c:v>
                </c:pt>
                <c:pt idx="1293">
                  <c:v>856.90599999999949</c:v>
                </c:pt>
                <c:pt idx="1294">
                  <c:v>856.90800000000002</c:v>
                </c:pt>
                <c:pt idx="1295">
                  <c:v>856.91</c:v>
                </c:pt>
                <c:pt idx="1296">
                  <c:v>856.91199999999947</c:v>
                </c:pt>
                <c:pt idx="1297">
                  <c:v>856.91399999999999</c:v>
                </c:pt>
                <c:pt idx="1298">
                  <c:v>856.91599999999949</c:v>
                </c:pt>
                <c:pt idx="1299">
                  <c:v>856.91800000000001</c:v>
                </c:pt>
                <c:pt idx="1300">
                  <c:v>856.92</c:v>
                </c:pt>
                <c:pt idx="1301">
                  <c:v>856.92199999999946</c:v>
                </c:pt>
                <c:pt idx="1302">
                  <c:v>856.92399999999998</c:v>
                </c:pt>
                <c:pt idx="1303">
                  <c:v>856.92599999999948</c:v>
                </c:pt>
                <c:pt idx="1304">
                  <c:v>856.928</c:v>
                </c:pt>
                <c:pt idx="1305">
                  <c:v>856.93</c:v>
                </c:pt>
                <c:pt idx="1306">
                  <c:v>856.93199999999922</c:v>
                </c:pt>
                <c:pt idx="1307">
                  <c:v>856.93399999999997</c:v>
                </c:pt>
                <c:pt idx="1308">
                  <c:v>856.93599999999947</c:v>
                </c:pt>
                <c:pt idx="1309">
                  <c:v>856.93799999999908</c:v>
                </c:pt>
                <c:pt idx="1310">
                  <c:v>856.93999999999949</c:v>
                </c:pt>
                <c:pt idx="1311">
                  <c:v>856.9419999999991</c:v>
                </c:pt>
                <c:pt idx="1312">
                  <c:v>856.94399999999996</c:v>
                </c:pt>
                <c:pt idx="1313">
                  <c:v>856.94599999999946</c:v>
                </c:pt>
                <c:pt idx="1314">
                  <c:v>856.94799999999896</c:v>
                </c:pt>
                <c:pt idx="1315">
                  <c:v>856.94999999999948</c:v>
                </c:pt>
                <c:pt idx="1316">
                  <c:v>856.95199999999909</c:v>
                </c:pt>
                <c:pt idx="1317">
                  <c:v>856.95399999999938</c:v>
                </c:pt>
                <c:pt idx="1318">
                  <c:v>856.95599999999922</c:v>
                </c:pt>
                <c:pt idx="1319">
                  <c:v>856.95799999999895</c:v>
                </c:pt>
                <c:pt idx="1320">
                  <c:v>856.95999999999947</c:v>
                </c:pt>
                <c:pt idx="1321">
                  <c:v>856.96199999999908</c:v>
                </c:pt>
                <c:pt idx="1322">
                  <c:v>856.96400000000006</c:v>
                </c:pt>
                <c:pt idx="1323">
                  <c:v>856.9659999999991</c:v>
                </c:pt>
                <c:pt idx="1324">
                  <c:v>856.96799999999882</c:v>
                </c:pt>
                <c:pt idx="1325">
                  <c:v>856.97</c:v>
                </c:pt>
                <c:pt idx="1326">
                  <c:v>856.97199999999998</c:v>
                </c:pt>
                <c:pt idx="1327">
                  <c:v>856.97400000000005</c:v>
                </c:pt>
                <c:pt idx="1328">
                  <c:v>856.976</c:v>
                </c:pt>
                <c:pt idx="1329">
                  <c:v>856.97799999999938</c:v>
                </c:pt>
                <c:pt idx="1330">
                  <c:v>856.98</c:v>
                </c:pt>
                <c:pt idx="1331">
                  <c:v>856.98199999999997</c:v>
                </c:pt>
                <c:pt idx="1332">
                  <c:v>856.98400000000004</c:v>
                </c:pt>
                <c:pt idx="1333">
                  <c:v>856.98599999999999</c:v>
                </c:pt>
                <c:pt idx="1334">
                  <c:v>856.98800000000051</c:v>
                </c:pt>
                <c:pt idx="1335">
                  <c:v>856.99</c:v>
                </c:pt>
                <c:pt idx="1336">
                  <c:v>856.99199999999996</c:v>
                </c:pt>
                <c:pt idx="1337">
                  <c:v>856.99400000000003</c:v>
                </c:pt>
                <c:pt idx="1338">
                  <c:v>856.99599999999998</c:v>
                </c:pt>
                <c:pt idx="1339">
                  <c:v>856.99800000000005</c:v>
                </c:pt>
                <c:pt idx="1340">
                  <c:v>857</c:v>
                </c:pt>
                <c:pt idx="1341">
                  <c:v>857.00199999999938</c:v>
                </c:pt>
                <c:pt idx="1342">
                  <c:v>857.00400000000002</c:v>
                </c:pt>
                <c:pt idx="1343">
                  <c:v>857.00599999999997</c:v>
                </c:pt>
                <c:pt idx="1344">
                  <c:v>857.00800000000004</c:v>
                </c:pt>
                <c:pt idx="1345">
                  <c:v>857.01</c:v>
                </c:pt>
                <c:pt idx="1346">
                  <c:v>857.01199999999949</c:v>
                </c:pt>
                <c:pt idx="1347">
                  <c:v>857.01400000000001</c:v>
                </c:pt>
                <c:pt idx="1348">
                  <c:v>857.01599999999996</c:v>
                </c:pt>
                <c:pt idx="1349">
                  <c:v>857.01800000000003</c:v>
                </c:pt>
                <c:pt idx="1350">
                  <c:v>857.02</c:v>
                </c:pt>
                <c:pt idx="1351">
                  <c:v>857.02199999999948</c:v>
                </c:pt>
                <c:pt idx="1352">
                  <c:v>857.024</c:v>
                </c:pt>
                <c:pt idx="1353">
                  <c:v>857.02599999999939</c:v>
                </c:pt>
                <c:pt idx="1354">
                  <c:v>857.02800000000002</c:v>
                </c:pt>
                <c:pt idx="1355">
                  <c:v>857.03</c:v>
                </c:pt>
                <c:pt idx="1356">
                  <c:v>857.03199999999947</c:v>
                </c:pt>
                <c:pt idx="1357">
                  <c:v>857.03399999999999</c:v>
                </c:pt>
                <c:pt idx="1358">
                  <c:v>857.03599999999949</c:v>
                </c:pt>
                <c:pt idx="1359">
                  <c:v>857.03800000000001</c:v>
                </c:pt>
                <c:pt idx="1360">
                  <c:v>857.04</c:v>
                </c:pt>
                <c:pt idx="1361">
                  <c:v>857.04199999999946</c:v>
                </c:pt>
                <c:pt idx="1362">
                  <c:v>857.04399999999998</c:v>
                </c:pt>
                <c:pt idx="1363">
                  <c:v>857.04599999999948</c:v>
                </c:pt>
                <c:pt idx="1364">
                  <c:v>857.048</c:v>
                </c:pt>
                <c:pt idx="1365">
                  <c:v>857.05</c:v>
                </c:pt>
                <c:pt idx="1366">
                  <c:v>857.05199999999923</c:v>
                </c:pt>
                <c:pt idx="1367">
                  <c:v>857.05399999999997</c:v>
                </c:pt>
                <c:pt idx="1368">
                  <c:v>857.05599999999947</c:v>
                </c:pt>
                <c:pt idx="1369">
                  <c:v>857.05799999999908</c:v>
                </c:pt>
                <c:pt idx="1370">
                  <c:v>857.06</c:v>
                </c:pt>
                <c:pt idx="1371">
                  <c:v>857.06199999999922</c:v>
                </c:pt>
                <c:pt idx="1372">
                  <c:v>857.06399999999996</c:v>
                </c:pt>
                <c:pt idx="1373">
                  <c:v>857.06599999999946</c:v>
                </c:pt>
                <c:pt idx="1374">
                  <c:v>857.06799999999907</c:v>
                </c:pt>
                <c:pt idx="1375">
                  <c:v>857.07</c:v>
                </c:pt>
                <c:pt idx="1376">
                  <c:v>857.072</c:v>
                </c:pt>
                <c:pt idx="1377">
                  <c:v>857.07400000000052</c:v>
                </c:pt>
                <c:pt idx="1378">
                  <c:v>857.07600000000002</c:v>
                </c:pt>
                <c:pt idx="1379">
                  <c:v>857.07799999999997</c:v>
                </c:pt>
                <c:pt idx="1380">
                  <c:v>857.08</c:v>
                </c:pt>
                <c:pt idx="1381">
                  <c:v>857.08199999999999</c:v>
                </c:pt>
                <c:pt idx="1382">
                  <c:v>857.08399999999995</c:v>
                </c:pt>
                <c:pt idx="1383">
                  <c:v>857.08600000000001</c:v>
                </c:pt>
                <c:pt idx="1384">
                  <c:v>857.08799999999997</c:v>
                </c:pt>
                <c:pt idx="1385">
                  <c:v>857.09</c:v>
                </c:pt>
                <c:pt idx="1386">
                  <c:v>857.09199999999998</c:v>
                </c:pt>
                <c:pt idx="1387">
                  <c:v>857.09400000000005</c:v>
                </c:pt>
                <c:pt idx="1388">
                  <c:v>857.096</c:v>
                </c:pt>
                <c:pt idx="1389">
                  <c:v>857.09799999999996</c:v>
                </c:pt>
                <c:pt idx="1390">
                  <c:v>857.1</c:v>
                </c:pt>
                <c:pt idx="1391">
                  <c:v>857.10199999999998</c:v>
                </c:pt>
                <c:pt idx="1392">
                  <c:v>857.10400000000004</c:v>
                </c:pt>
                <c:pt idx="1393">
                  <c:v>857.10599999999999</c:v>
                </c:pt>
                <c:pt idx="1394">
                  <c:v>857.10799999999949</c:v>
                </c:pt>
                <c:pt idx="1395">
                  <c:v>857.11</c:v>
                </c:pt>
                <c:pt idx="1396">
                  <c:v>857.11199999999997</c:v>
                </c:pt>
                <c:pt idx="1397">
                  <c:v>857.11400000000003</c:v>
                </c:pt>
                <c:pt idx="1398">
                  <c:v>857.11599999999999</c:v>
                </c:pt>
                <c:pt idx="1399">
                  <c:v>857.11800000000005</c:v>
                </c:pt>
                <c:pt idx="1400">
                  <c:v>857.12</c:v>
                </c:pt>
                <c:pt idx="1401">
                  <c:v>857.12199999999996</c:v>
                </c:pt>
                <c:pt idx="1402">
                  <c:v>857.12400000000002</c:v>
                </c:pt>
                <c:pt idx="1403">
                  <c:v>857.12599999999998</c:v>
                </c:pt>
                <c:pt idx="1404">
                  <c:v>857.12800000000004</c:v>
                </c:pt>
                <c:pt idx="1405">
                  <c:v>857.13</c:v>
                </c:pt>
                <c:pt idx="1406">
                  <c:v>857.13199999999949</c:v>
                </c:pt>
                <c:pt idx="1407">
                  <c:v>857.13400000000001</c:v>
                </c:pt>
                <c:pt idx="1408">
                  <c:v>857.13599999999997</c:v>
                </c:pt>
                <c:pt idx="1409">
                  <c:v>857.13800000000003</c:v>
                </c:pt>
                <c:pt idx="1410">
                  <c:v>857.14</c:v>
                </c:pt>
                <c:pt idx="1411">
                  <c:v>857.14199999999948</c:v>
                </c:pt>
                <c:pt idx="1412">
                  <c:v>857.14400000000001</c:v>
                </c:pt>
                <c:pt idx="1413">
                  <c:v>857.14599999999996</c:v>
                </c:pt>
                <c:pt idx="1414">
                  <c:v>857.14800000000002</c:v>
                </c:pt>
                <c:pt idx="1415">
                  <c:v>857.15</c:v>
                </c:pt>
                <c:pt idx="1416">
                  <c:v>857.15199999999948</c:v>
                </c:pt>
                <c:pt idx="1417">
                  <c:v>857.154</c:v>
                </c:pt>
                <c:pt idx="1418">
                  <c:v>857.15599999999949</c:v>
                </c:pt>
                <c:pt idx="1419">
                  <c:v>857.15800000000002</c:v>
                </c:pt>
                <c:pt idx="1420">
                  <c:v>857.16</c:v>
                </c:pt>
                <c:pt idx="1421">
                  <c:v>857.16199999999947</c:v>
                </c:pt>
                <c:pt idx="1422">
                  <c:v>857.16399999999999</c:v>
                </c:pt>
                <c:pt idx="1423">
                  <c:v>857.16599999999949</c:v>
                </c:pt>
                <c:pt idx="1424">
                  <c:v>857.16800000000001</c:v>
                </c:pt>
                <c:pt idx="1425">
                  <c:v>857.17000000000053</c:v>
                </c:pt>
                <c:pt idx="1426">
                  <c:v>857.17200000000003</c:v>
                </c:pt>
                <c:pt idx="1427">
                  <c:v>857.17400000000055</c:v>
                </c:pt>
                <c:pt idx="1428">
                  <c:v>857.17600000000004</c:v>
                </c:pt>
                <c:pt idx="1429">
                  <c:v>857.17800000000068</c:v>
                </c:pt>
                <c:pt idx="1430">
                  <c:v>857.18000000000052</c:v>
                </c:pt>
                <c:pt idx="1431">
                  <c:v>857.18200000000002</c:v>
                </c:pt>
                <c:pt idx="1432">
                  <c:v>857.18400000000054</c:v>
                </c:pt>
                <c:pt idx="1433">
                  <c:v>857.18600000000004</c:v>
                </c:pt>
                <c:pt idx="1434">
                  <c:v>857.18799999999999</c:v>
                </c:pt>
                <c:pt idx="1435">
                  <c:v>857.19</c:v>
                </c:pt>
                <c:pt idx="1436">
                  <c:v>857.19200000000001</c:v>
                </c:pt>
                <c:pt idx="1437">
                  <c:v>857.19400000000053</c:v>
                </c:pt>
                <c:pt idx="1438">
                  <c:v>857.19600000000003</c:v>
                </c:pt>
                <c:pt idx="1439">
                  <c:v>857.19799999999998</c:v>
                </c:pt>
                <c:pt idx="1440">
                  <c:v>857.2</c:v>
                </c:pt>
                <c:pt idx="1441">
                  <c:v>857.202</c:v>
                </c:pt>
                <c:pt idx="1442">
                  <c:v>857.20399999999995</c:v>
                </c:pt>
                <c:pt idx="1443">
                  <c:v>857.20600000000002</c:v>
                </c:pt>
                <c:pt idx="1444">
                  <c:v>857.20799999999997</c:v>
                </c:pt>
                <c:pt idx="1445">
                  <c:v>857.21</c:v>
                </c:pt>
                <c:pt idx="1446">
                  <c:v>857.21199999999999</c:v>
                </c:pt>
                <c:pt idx="1447">
                  <c:v>857.21400000000051</c:v>
                </c:pt>
                <c:pt idx="1448">
                  <c:v>857.21600000000001</c:v>
                </c:pt>
                <c:pt idx="1449">
                  <c:v>857.21799999999996</c:v>
                </c:pt>
                <c:pt idx="1450">
                  <c:v>857.22</c:v>
                </c:pt>
                <c:pt idx="1451">
                  <c:v>857.22199999999998</c:v>
                </c:pt>
                <c:pt idx="1452">
                  <c:v>857.22400000000005</c:v>
                </c:pt>
                <c:pt idx="1453">
                  <c:v>857.226</c:v>
                </c:pt>
                <c:pt idx="1454">
                  <c:v>857.22799999999938</c:v>
                </c:pt>
                <c:pt idx="1455">
                  <c:v>857.23</c:v>
                </c:pt>
                <c:pt idx="1456">
                  <c:v>857.23199999999997</c:v>
                </c:pt>
                <c:pt idx="1457">
                  <c:v>857.23400000000004</c:v>
                </c:pt>
                <c:pt idx="1458">
                  <c:v>857.23599999999999</c:v>
                </c:pt>
                <c:pt idx="1459">
                  <c:v>857.23800000000051</c:v>
                </c:pt>
                <c:pt idx="1460">
                  <c:v>857.24</c:v>
                </c:pt>
                <c:pt idx="1461">
                  <c:v>857.24199999999996</c:v>
                </c:pt>
                <c:pt idx="1462">
                  <c:v>857.24400000000003</c:v>
                </c:pt>
                <c:pt idx="1463">
                  <c:v>857.24599999999998</c:v>
                </c:pt>
                <c:pt idx="1464">
                  <c:v>857.24800000000005</c:v>
                </c:pt>
                <c:pt idx="1465">
                  <c:v>857.25</c:v>
                </c:pt>
                <c:pt idx="1466">
                  <c:v>857.25199999999938</c:v>
                </c:pt>
                <c:pt idx="1467">
                  <c:v>857.25400000000002</c:v>
                </c:pt>
                <c:pt idx="1468">
                  <c:v>857.25599999999997</c:v>
                </c:pt>
                <c:pt idx="1469">
                  <c:v>857.25800000000004</c:v>
                </c:pt>
                <c:pt idx="1470">
                  <c:v>857.26</c:v>
                </c:pt>
                <c:pt idx="1471">
                  <c:v>857.26199999999949</c:v>
                </c:pt>
                <c:pt idx="1472">
                  <c:v>857.26400000000001</c:v>
                </c:pt>
                <c:pt idx="1473">
                  <c:v>857.26599999999996</c:v>
                </c:pt>
                <c:pt idx="1474">
                  <c:v>857.26800000000003</c:v>
                </c:pt>
                <c:pt idx="1475">
                  <c:v>857.27000000000055</c:v>
                </c:pt>
                <c:pt idx="1476">
                  <c:v>857.27200000000005</c:v>
                </c:pt>
                <c:pt idx="1477">
                  <c:v>857.2740000000008</c:v>
                </c:pt>
                <c:pt idx="1478">
                  <c:v>857.27599999999995</c:v>
                </c:pt>
                <c:pt idx="1479">
                  <c:v>857.27800000000082</c:v>
                </c:pt>
                <c:pt idx="1480">
                  <c:v>857.28000000000054</c:v>
                </c:pt>
                <c:pt idx="1481">
                  <c:v>857.28200000000004</c:v>
                </c:pt>
                <c:pt idx="1482">
                  <c:v>857.28400000000067</c:v>
                </c:pt>
                <c:pt idx="1483">
                  <c:v>857.28599999999994</c:v>
                </c:pt>
                <c:pt idx="1484">
                  <c:v>857.28800000000081</c:v>
                </c:pt>
                <c:pt idx="1485">
                  <c:v>857.29000000000053</c:v>
                </c:pt>
                <c:pt idx="1486">
                  <c:v>857.29200000000003</c:v>
                </c:pt>
                <c:pt idx="1487">
                  <c:v>857.29400000000055</c:v>
                </c:pt>
                <c:pt idx="1488">
                  <c:v>857.29600000000005</c:v>
                </c:pt>
                <c:pt idx="1489">
                  <c:v>857.2980000000008</c:v>
                </c:pt>
                <c:pt idx="1490">
                  <c:v>857.3</c:v>
                </c:pt>
                <c:pt idx="1491">
                  <c:v>857.30199999999923</c:v>
                </c:pt>
                <c:pt idx="1492">
                  <c:v>857.30399999999997</c:v>
                </c:pt>
                <c:pt idx="1493">
                  <c:v>857.30599999999947</c:v>
                </c:pt>
                <c:pt idx="1494">
                  <c:v>857.30799999999908</c:v>
                </c:pt>
                <c:pt idx="1495">
                  <c:v>857.31</c:v>
                </c:pt>
                <c:pt idx="1496">
                  <c:v>857.31199999999922</c:v>
                </c:pt>
                <c:pt idx="1497">
                  <c:v>857.31399999999996</c:v>
                </c:pt>
                <c:pt idx="1498">
                  <c:v>857.31599999999946</c:v>
                </c:pt>
                <c:pt idx="1499">
                  <c:v>857.31799999999907</c:v>
                </c:pt>
                <c:pt idx="1500">
                  <c:v>857.31999999999948</c:v>
                </c:pt>
                <c:pt idx="1501">
                  <c:v>857.32199999999909</c:v>
                </c:pt>
                <c:pt idx="1502">
                  <c:v>857.32399999999996</c:v>
                </c:pt>
                <c:pt idx="1503">
                  <c:v>857.32599999999923</c:v>
                </c:pt>
                <c:pt idx="1504">
                  <c:v>857.32799999999895</c:v>
                </c:pt>
                <c:pt idx="1505">
                  <c:v>857.32999999999947</c:v>
                </c:pt>
                <c:pt idx="1506">
                  <c:v>857.33199999999908</c:v>
                </c:pt>
                <c:pt idx="1507">
                  <c:v>857.33399999999949</c:v>
                </c:pt>
                <c:pt idx="1508">
                  <c:v>857.33599999999922</c:v>
                </c:pt>
                <c:pt idx="1509">
                  <c:v>857.33799999999894</c:v>
                </c:pt>
                <c:pt idx="1510">
                  <c:v>857.33999999999946</c:v>
                </c:pt>
                <c:pt idx="1511">
                  <c:v>857.34199999999908</c:v>
                </c:pt>
                <c:pt idx="1512">
                  <c:v>857.34399999999948</c:v>
                </c:pt>
                <c:pt idx="1513">
                  <c:v>857.34599999999909</c:v>
                </c:pt>
                <c:pt idx="1514">
                  <c:v>857.34799999999882</c:v>
                </c:pt>
                <c:pt idx="1515">
                  <c:v>857.34999999999923</c:v>
                </c:pt>
                <c:pt idx="1516">
                  <c:v>857.35199999999895</c:v>
                </c:pt>
                <c:pt idx="1517">
                  <c:v>857.35399999999947</c:v>
                </c:pt>
                <c:pt idx="1518">
                  <c:v>857.35599999999909</c:v>
                </c:pt>
                <c:pt idx="1519">
                  <c:v>857.3579999999987</c:v>
                </c:pt>
                <c:pt idx="1520">
                  <c:v>857.35999999999922</c:v>
                </c:pt>
                <c:pt idx="1521">
                  <c:v>857.36199999999894</c:v>
                </c:pt>
                <c:pt idx="1522">
                  <c:v>857.36399999999946</c:v>
                </c:pt>
                <c:pt idx="1523">
                  <c:v>857.36599999999908</c:v>
                </c:pt>
                <c:pt idx="1524">
                  <c:v>857.36799999999891</c:v>
                </c:pt>
                <c:pt idx="1525">
                  <c:v>857.37</c:v>
                </c:pt>
                <c:pt idx="1526">
                  <c:v>857.37199999999996</c:v>
                </c:pt>
                <c:pt idx="1527">
                  <c:v>857.37400000000002</c:v>
                </c:pt>
                <c:pt idx="1528">
                  <c:v>857.37599999999998</c:v>
                </c:pt>
                <c:pt idx="1529">
                  <c:v>857.37800000000004</c:v>
                </c:pt>
                <c:pt idx="1530">
                  <c:v>857.38</c:v>
                </c:pt>
                <c:pt idx="1531">
                  <c:v>857.38199999999949</c:v>
                </c:pt>
                <c:pt idx="1532">
                  <c:v>857.38400000000001</c:v>
                </c:pt>
                <c:pt idx="1533">
                  <c:v>857.38599999999997</c:v>
                </c:pt>
                <c:pt idx="1534">
                  <c:v>857.38800000000003</c:v>
                </c:pt>
                <c:pt idx="1535">
                  <c:v>857.39</c:v>
                </c:pt>
                <c:pt idx="1536">
                  <c:v>857.39199999999948</c:v>
                </c:pt>
                <c:pt idx="1537">
                  <c:v>857.39400000000001</c:v>
                </c:pt>
                <c:pt idx="1538">
                  <c:v>857.39599999999996</c:v>
                </c:pt>
                <c:pt idx="1539">
                  <c:v>857.39800000000002</c:v>
                </c:pt>
                <c:pt idx="1540">
                  <c:v>857.4</c:v>
                </c:pt>
                <c:pt idx="1541">
                  <c:v>857.40199999999948</c:v>
                </c:pt>
                <c:pt idx="1542">
                  <c:v>857.404</c:v>
                </c:pt>
                <c:pt idx="1543">
                  <c:v>857.40599999999949</c:v>
                </c:pt>
                <c:pt idx="1544">
                  <c:v>857.40800000000002</c:v>
                </c:pt>
                <c:pt idx="1545">
                  <c:v>857.41</c:v>
                </c:pt>
                <c:pt idx="1546">
                  <c:v>857.41199999999947</c:v>
                </c:pt>
                <c:pt idx="1547">
                  <c:v>857.41399999999999</c:v>
                </c:pt>
                <c:pt idx="1548">
                  <c:v>857.41599999999949</c:v>
                </c:pt>
                <c:pt idx="1549">
                  <c:v>857.41800000000001</c:v>
                </c:pt>
                <c:pt idx="1550">
                  <c:v>857.42</c:v>
                </c:pt>
                <c:pt idx="1551">
                  <c:v>857.42199999999946</c:v>
                </c:pt>
                <c:pt idx="1552">
                  <c:v>857.42399999999998</c:v>
                </c:pt>
                <c:pt idx="1553">
                  <c:v>857.42599999999948</c:v>
                </c:pt>
                <c:pt idx="1554">
                  <c:v>857.428</c:v>
                </c:pt>
                <c:pt idx="1555">
                  <c:v>857.43</c:v>
                </c:pt>
                <c:pt idx="1556">
                  <c:v>857.43199999999922</c:v>
                </c:pt>
                <c:pt idx="1557">
                  <c:v>857.43399999999997</c:v>
                </c:pt>
                <c:pt idx="1558">
                  <c:v>857.43599999999947</c:v>
                </c:pt>
                <c:pt idx="1559">
                  <c:v>857.43799999999908</c:v>
                </c:pt>
                <c:pt idx="1560">
                  <c:v>857.43999999999949</c:v>
                </c:pt>
                <c:pt idx="1561">
                  <c:v>857.4419999999991</c:v>
                </c:pt>
                <c:pt idx="1562">
                  <c:v>857.44399999999996</c:v>
                </c:pt>
                <c:pt idx="1563">
                  <c:v>857.44599999999946</c:v>
                </c:pt>
                <c:pt idx="1564">
                  <c:v>857.44799999999896</c:v>
                </c:pt>
                <c:pt idx="1565">
                  <c:v>857.44999999999948</c:v>
                </c:pt>
                <c:pt idx="1566">
                  <c:v>857.45199999999909</c:v>
                </c:pt>
                <c:pt idx="1567">
                  <c:v>857.45399999999938</c:v>
                </c:pt>
                <c:pt idx="1568">
                  <c:v>857.45599999999922</c:v>
                </c:pt>
                <c:pt idx="1569">
                  <c:v>857.45799999999895</c:v>
                </c:pt>
                <c:pt idx="1570">
                  <c:v>857.45999999999947</c:v>
                </c:pt>
                <c:pt idx="1571">
                  <c:v>857.46199999999908</c:v>
                </c:pt>
                <c:pt idx="1572">
                  <c:v>857.46400000000006</c:v>
                </c:pt>
                <c:pt idx="1573">
                  <c:v>857.4659999999991</c:v>
                </c:pt>
                <c:pt idx="1574">
                  <c:v>857.46799999999882</c:v>
                </c:pt>
                <c:pt idx="1575">
                  <c:v>857.47</c:v>
                </c:pt>
                <c:pt idx="1576">
                  <c:v>857.47199999999998</c:v>
                </c:pt>
                <c:pt idx="1577">
                  <c:v>857.47400000000005</c:v>
                </c:pt>
                <c:pt idx="1578">
                  <c:v>857.476</c:v>
                </c:pt>
                <c:pt idx="1579">
                  <c:v>857.47799999999938</c:v>
                </c:pt>
                <c:pt idx="1580">
                  <c:v>857.48</c:v>
                </c:pt>
                <c:pt idx="1581">
                  <c:v>857.48199999999997</c:v>
                </c:pt>
                <c:pt idx="1582">
                  <c:v>857.48400000000004</c:v>
                </c:pt>
                <c:pt idx="1583">
                  <c:v>857.48599999999999</c:v>
                </c:pt>
                <c:pt idx="1584">
                  <c:v>857.48800000000051</c:v>
                </c:pt>
                <c:pt idx="1585">
                  <c:v>857.49</c:v>
                </c:pt>
                <c:pt idx="1586">
                  <c:v>857.49199999999996</c:v>
                </c:pt>
                <c:pt idx="1587">
                  <c:v>857.49400000000003</c:v>
                </c:pt>
                <c:pt idx="1588">
                  <c:v>857.49599999999998</c:v>
                </c:pt>
                <c:pt idx="1589">
                  <c:v>857.49800000000005</c:v>
                </c:pt>
                <c:pt idx="1590">
                  <c:v>857.5</c:v>
                </c:pt>
                <c:pt idx="1591">
                  <c:v>857.50199999999938</c:v>
                </c:pt>
                <c:pt idx="1592">
                  <c:v>857.50400000000002</c:v>
                </c:pt>
                <c:pt idx="1593">
                  <c:v>857.50599999999997</c:v>
                </c:pt>
                <c:pt idx="1594">
                  <c:v>857.50800000000004</c:v>
                </c:pt>
                <c:pt idx="1595">
                  <c:v>857.51</c:v>
                </c:pt>
                <c:pt idx="1596">
                  <c:v>857.51199999999949</c:v>
                </c:pt>
                <c:pt idx="1597">
                  <c:v>857.51400000000001</c:v>
                </c:pt>
                <c:pt idx="1598">
                  <c:v>857.51599999999996</c:v>
                </c:pt>
                <c:pt idx="1599">
                  <c:v>857.51800000000003</c:v>
                </c:pt>
                <c:pt idx="1600">
                  <c:v>857.52</c:v>
                </c:pt>
                <c:pt idx="1601">
                  <c:v>857.52199999999948</c:v>
                </c:pt>
                <c:pt idx="1602">
                  <c:v>857.524</c:v>
                </c:pt>
                <c:pt idx="1603">
                  <c:v>857.52599999999939</c:v>
                </c:pt>
                <c:pt idx="1604">
                  <c:v>857.52800000000002</c:v>
                </c:pt>
                <c:pt idx="1605">
                  <c:v>857.53</c:v>
                </c:pt>
                <c:pt idx="1606">
                  <c:v>857.53199999999947</c:v>
                </c:pt>
                <c:pt idx="1607">
                  <c:v>857.53399999999999</c:v>
                </c:pt>
                <c:pt idx="1608">
                  <c:v>857.53599999999949</c:v>
                </c:pt>
                <c:pt idx="1609">
                  <c:v>857.53800000000001</c:v>
                </c:pt>
                <c:pt idx="1610">
                  <c:v>857.54</c:v>
                </c:pt>
                <c:pt idx="1611">
                  <c:v>857.54199999999946</c:v>
                </c:pt>
                <c:pt idx="1612">
                  <c:v>857.54399999999998</c:v>
                </c:pt>
                <c:pt idx="1613">
                  <c:v>857.54599999999948</c:v>
                </c:pt>
                <c:pt idx="1614">
                  <c:v>857.548</c:v>
                </c:pt>
                <c:pt idx="1615">
                  <c:v>857.55</c:v>
                </c:pt>
                <c:pt idx="1616">
                  <c:v>857.55199999999923</c:v>
                </c:pt>
                <c:pt idx="1617">
                  <c:v>857.55399999999997</c:v>
                </c:pt>
                <c:pt idx="1618">
                  <c:v>857.55599999999947</c:v>
                </c:pt>
                <c:pt idx="1619">
                  <c:v>857.55799999999908</c:v>
                </c:pt>
                <c:pt idx="1620">
                  <c:v>857.56</c:v>
                </c:pt>
                <c:pt idx="1621">
                  <c:v>857.56199999999922</c:v>
                </c:pt>
                <c:pt idx="1622">
                  <c:v>857.56399999999996</c:v>
                </c:pt>
                <c:pt idx="1623">
                  <c:v>857.56599999999946</c:v>
                </c:pt>
                <c:pt idx="1624">
                  <c:v>857.56799999999907</c:v>
                </c:pt>
                <c:pt idx="1625">
                  <c:v>857.57</c:v>
                </c:pt>
                <c:pt idx="1626">
                  <c:v>857.572</c:v>
                </c:pt>
                <c:pt idx="1627">
                  <c:v>857.57400000000052</c:v>
                </c:pt>
                <c:pt idx="1628">
                  <c:v>857.57600000000002</c:v>
                </c:pt>
                <c:pt idx="1629">
                  <c:v>857.57799999999997</c:v>
                </c:pt>
                <c:pt idx="1630">
                  <c:v>857.58</c:v>
                </c:pt>
                <c:pt idx="1631">
                  <c:v>857.58199999999999</c:v>
                </c:pt>
                <c:pt idx="1632">
                  <c:v>857.58399999999995</c:v>
                </c:pt>
                <c:pt idx="1633">
                  <c:v>857.58600000000001</c:v>
                </c:pt>
                <c:pt idx="1634">
                  <c:v>857.58799999999997</c:v>
                </c:pt>
                <c:pt idx="1635">
                  <c:v>857.59</c:v>
                </c:pt>
                <c:pt idx="1636">
                  <c:v>857.59199999999998</c:v>
                </c:pt>
                <c:pt idx="1637">
                  <c:v>857.59400000000005</c:v>
                </c:pt>
                <c:pt idx="1638">
                  <c:v>857.596</c:v>
                </c:pt>
                <c:pt idx="1639">
                  <c:v>857.59799999999996</c:v>
                </c:pt>
                <c:pt idx="1640">
                  <c:v>857.6</c:v>
                </c:pt>
                <c:pt idx="1641">
                  <c:v>857.60199999999998</c:v>
                </c:pt>
                <c:pt idx="1642">
                  <c:v>857.60400000000004</c:v>
                </c:pt>
                <c:pt idx="1643">
                  <c:v>857.60599999999999</c:v>
                </c:pt>
                <c:pt idx="1644">
                  <c:v>857.60799999999949</c:v>
                </c:pt>
                <c:pt idx="1645">
                  <c:v>857.61</c:v>
                </c:pt>
                <c:pt idx="1646">
                  <c:v>857.61199999999997</c:v>
                </c:pt>
                <c:pt idx="1647">
                  <c:v>857.61400000000003</c:v>
                </c:pt>
                <c:pt idx="1648">
                  <c:v>857.61599999999999</c:v>
                </c:pt>
                <c:pt idx="1649">
                  <c:v>857.61800000000005</c:v>
                </c:pt>
                <c:pt idx="1650">
                  <c:v>857.62</c:v>
                </c:pt>
                <c:pt idx="1651">
                  <c:v>857.62199999999996</c:v>
                </c:pt>
                <c:pt idx="1652">
                  <c:v>857.62400000000002</c:v>
                </c:pt>
                <c:pt idx="1653">
                  <c:v>857.62599999999998</c:v>
                </c:pt>
                <c:pt idx="1654">
                  <c:v>857.62800000000004</c:v>
                </c:pt>
                <c:pt idx="1655">
                  <c:v>857.63</c:v>
                </c:pt>
                <c:pt idx="1656">
                  <c:v>857.63199999999949</c:v>
                </c:pt>
                <c:pt idx="1657">
                  <c:v>857.63400000000001</c:v>
                </c:pt>
                <c:pt idx="1658">
                  <c:v>857.63599999999997</c:v>
                </c:pt>
                <c:pt idx="1659">
                  <c:v>857.63800000000003</c:v>
                </c:pt>
                <c:pt idx="1660">
                  <c:v>857.64</c:v>
                </c:pt>
                <c:pt idx="1661">
                  <c:v>857.64199999999948</c:v>
                </c:pt>
                <c:pt idx="1662">
                  <c:v>857.64400000000001</c:v>
                </c:pt>
                <c:pt idx="1663">
                  <c:v>857.64599999999996</c:v>
                </c:pt>
                <c:pt idx="1664">
                  <c:v>857.64800000000002</c:v>
                </c:pt>
                <c:pt idx="1665">
                  <c:v>857.65</c:v>
                </c:pt>
                <c:pt idx="1666">
                  <c:v>857.65199999999948</c:v>
                </c:pt>
                <c:pt idx="1667">
                  <c:v>857.654</c:v>
                </c:pt>
                <c:pt idx="1668">
                  <c:v>857.65599999999949</c:v>
                </c:pt>
                <c:pt idx="1669">
                  <c:v>857.65800000000002</c:v>
                </c:pt>
                <c:pt idx="1670">
                  <c:v>857.66</c:v>
                </c:pt>
                <c:pt idx="1671">
                  <c:v>857.66199999999947</c:v>
                </c:pt>
                <c:pt idx="1672">
                  <c:v>857.66399999999999</c:v>
                </c:pt>
                <c:pt idx="1673">
                  <c:v>857.66599999999949</c:v>
                </c:pt>
                <c:pt idx="1674">
                  <c:v>857.66800000000001</c:v>
                </c:pt>
                <c:pt idx="1675">
                  <c:v>857.67000000000053</c:v>
                </c:pt>
                <c:pt idx="1676">
                  <c:v>857.67200000000003</c:v>
                </c:pt>
                <c:pt idx="1677">
                  <c:v>857.67400000000055</c:v>
                </c:pt>
                <c:pt idx="1678">
                  <c:v>857.67600000000004</c:v>
                </c:pt>
                <c:pt idx="1679">
                  <c:v>857.67800000000068</c:v>
                </c:pt>
                <c:pt idx="1680">
                  <c:v>857.68000000000052</c:v>
                </c:pt>
                <c:pt idx="1681">
                  <c:v>857.68200000000002</c:v>
                </c:pt>
                <c:pt idx="1682">
                  <c:v>857.68400000000054</c:v>
                </c:pt>
                <c:pt idx="1683">
                  <c:v>857.68600000000004</c:v>
                </c:pt>
                <c:pt idx="1684">
                  <c:v>857.68799999999999</c:v>
                </c:pt>
                <c:pt idx="1685">
                  <c:v>857.69</c:v>
                </c:pt>
                <c:pt idx="1686">
                  <c:v>857.69200000000001</c:v>
                </c:pt>
                <c:pt idx="1687">
                  <c:v>857.69400000000053</c:v>
                </c:pt>
                <c:pt idx="1688">
                  <c:v>857.69600000000003</c:v>
                </c:pt>
                <c:pt idx="1689">
                  <c:v>857.69799999999998</c:v>
                </c:pt>
                <c:pt idx="1690">
                  <c:v>857.7</c:v>
                </c:pt>
                <c:pt idx="1691">
                  <c:v>857.702</c:v>
                </c:pt>
                <c:pt idx="1692">
                  <c:v>857.70399999999995</c:v>
                </c:pt>
                <c:pt idx="1693">
                  <c:v>857.70600000000002</c:v>
                </c:pt>
                <c:pt idx="1694">
                  <c:v>857.70799999999997</c:v>
                </c:pt>
                <c:pt idx="1695">
                  <c:v>857.71</c:v>
                </c:pt>
                <c:pt idx="1696">
                  <c:v>857.71199999999999</c:v>
                </c:pt>
                <c:pt idx="1697">
                  <c:v>857.71400000000051</c:v>
                </c:pt>
                <c:pt idx="1698">
                  <c:v>857.71600000000001</c:v>
                </c:pt>
                <c:pt idx="1699">
                  <c:v>857.71799999999996</c:v>
                </c:pt>
                <c:pt idx="1700">
                  <c:v>857.72</c:v>
                </c:pt>
                <c:pt idx="1701">
                  <c:v>857.72199999999998</c:v>
                </c:pt>
                <c:pt idx="1702">
                  <c:v>857.72400000000005</c:v>
                </c:pt>
                <c:pt idx="1703">
                  <c:v>857.726</c:v>
                </c:pt>
                <c:pt idx="1704">
                  <c:v>857.72799999999938</c:v>
                </c:pt>
                <c:pt idx="1705">
                  <c:v>857.73</c:v>
                </c:pt>
                <c:pt idx="1706">
                  <c:v>857.73199999999997</c:v>
                </c:pt>
                <c:pt idx="1707">
                  <c:v>857.73400000000004</c:v>
                </c:pt>
                <c:pt idx="1708">
                  <c:v>857.73599999999999</c:v>
                </c:pt>
                <c:pt idx="1709">
                  <c:v>857.73800000000051</c:v>
                </c:pt>
                <c:pt idx="1710">
                  <c:v>857.74</c:v>
                </c:pt>
                <c:pt idx="1711">
                  <c:v>857.74199999999996</c:v>
                </c:pt>
                <c:pt idx="1712">
                  <c:v>857.74400000000003</c:v>
                </c:pt>
                <c:pt idx="1713">
                  <c:v>857.74599999999998</c:v>
                </c:pt>
                <c:pt idx="1714">
                  <c:v>857.74800000000005</c:v>
                </c:pt>
                <c:pt idx="1715">
                  <c:v>857.75</c:v>
                </c:pt>
                <c:pt idx="1716">
                  <c:v>857.75199999999938</c:v>
                </c:pt>
                <c:pt idx="1717">
                  <c:v>857.75400000000002</c:v>
                </c:pt>
                <c:pt idx="1718">
                  <c:v>857.75599999999997</c:v>
                </c:pt>
                <c:pt idx="1719">
                  <c:v>857.75800000000004</c:v>
                </c:pt>
                <c:pt idx="1720">
                  <c:v>857.76</c:v>
                </c:pt>
                <c:pt idx="1721">
                  <c:v>857.76199999999949</c:v>
                </c:pt>
                <c:pt idx="1722">
                  <c:v>857.76400000000001</c:v>
                </c:pt>
                <c:pt idx="1723">
                  <c:v>857.76599999999996</c:v>
                </c:pt>
                <c:pt idx="1724">
                  <c:v>857.76800000000003</c:v>
                </c:pt>
                <c:pt idx="1725">
                  <c:v>857.77000000000055</c:v>
                </c:pt>
                <c:pt idx="1726">
                  <c:v>857.77200000000005</c:v>
                </c:pt>
                <c:pt idx="1727">
                  <c:v>857.7740000000008</c:v>
                </c:pt>
                <c:pt idx="1728">
                  <c:v>857.77599999999995</c:v>
                </c:pt>
                <c:pt idx="1729">
                  <c:v>857.77800000000082</c:v>
                </c:pt>
                <c:pt idx="1730">
                  <c:v>857.78000000000054</c:v>
                </c:pt>
                <c:pt idx="1731">
                  <c:v>857.78200000000004</c:v>
                </c:pt>
                <c:pt idx="1732">
                  <c:v>857.78400000000067</c:v>
                </c:pt>
                <c:pt idx="1733">
                  <c:v>857.78599999999994</c:v>
                </c:pt>
                <c:pt idx="1734">
                  <c:v>857.78800000000081</c:v>
                </c:pt>
                <c:pt idx="1735">
                  <c:v>857.79000000000053</c:v>
                </c:pt>
                <c:pt idx="1736">
                  <c:v>857.79200000000003</c:v>
                </c:pt>
                <c:pt idx="1737">
                  <c:v>857.79400000000055</c:v>
                </c:pt>
                <c:pt idx="1738">
                  <c:v>857.79600000000005</c:v>
                </c:pt>
                <c:pt idx="1739">
                  <c:v>857.7980000000008</c:v>
                </c:pt>
                <c:pt idx="1740">
                  <c:v>857.8</c:v>
                </c:pt>
                <c:pt idx="1741">
                  <c:v>857.80199999999923</c:v>
                </c:pt>
                <c:pt idx="1742">
                  <c:v>857.80399999999997</c:v>
                </c:pt>
                <c:pt idx="1743">
                  <c:v>857.80599999999947</c:v>
                </c:pt>
                <c:pt idx="1744">
                  <c:v>857.80799999999908</c:v>
                </c:pt>
                <c:pt idx="1745">
                  <c:v>857.81</c:v>
                </c:pt>
                <c:pt idx="1746">
                  <c:v>857.81199999999922</c:v>
                </c:pt>
                <c:pt idx="1747">
                  <c:v>857.81399999999996</c:v>
                </c:pt>
                <c:pt idx="1748">
                  <c:v>857.81599999999946</c:v>
                </c:pt>
                <c:pt idx="1749">
                  <c:v>857.81799999999907</c:v>
                </c:pt>
                <c:pt idx="1750">
                  <c:v>857.81999999999948</c:v>
                </c:pt>
                <c:pt idx="1751">
                  <c:v>857.82199999999909</c:v>
                </c:pt>
                <c:pt idx="1752">
                  <c:v>857.82399999999996</c:v>
                </c:pt>
                <c:pt idx="1753">
                  <c:v>857.82599999999923</c:v>
                </c:pt>
                <c:pt idx="1754">
                  <c:v>857.82799999999895</c:v>
                </c:pt>
                <c:pt idx="1755">
                  <c:v>857.82999999999947</c:v>
                </c:pt>
                <c:pt idx="1756">
                  <c:v>857.83199999999908</c:v>
                </c:pt>
                <c:pt idx="1757">
                  <c:v>857.83399999999949</c:v>
                </c:pt>
                <c:pt idx="1758">
                  <c:v>857.83599999999922</c:v>
                </c:pt>
                <c:pt idx="1759">
                  <c:v>857.83799999999894</c:v>
                </c:pt>
                <c:pt idx="1760">
                  <c:v>857.83999999999946</c:v>
                </c:pt>
                <c:pt idx="1761">
                  <c:v>857.84199999999908</c:v>
                </c:pt>
                <c:pt idx="1762">
                  <c:v>857.84399999999948</c:v>
                </c:pt>
                <c:pt idx="1763">
                  <c:v>857.84599999999909</c:v>
                </c:pt>
                <c:pt idx="1764">
                  <c:v>857.84799999999882</c:v>
                </c:pt>
                <c:pt idx="1765">
                  <c:v>857.84999999999923</c:v>
                </c:pt>
                <c:pt idx="1766">
                  <c:v>857.85199999999895</c:v>
                </c:pt>
                <c:pt idx="1767">
                  <c:v>857.85399999999947</c:v>
                </c:pt>
                <c:pt idx="1768">
                  <c:v>857.85599999999909</c:v>
                </c:pt>
                <c:pt idx="1769">
                  <c:v>857.8579999999987</c:v>
                </c:pt>
                <c:pt idx="1770">
                  <c:v>857.85999999999922</c:v>
                </c:pt>
                <c:pt idx="1771">
                  <c:v>857.86199999999894</c:v>
                </c:pt>
                <c:pt idx="1772">
                  <c:v>857.86399999999946</c:v>
                </c:pt>
                <c:pt idx="1773">
                  <c:v>857.86599999999908</c:v>
                </c:pt>
                <c:pt idx="1774">
                  <c:v>857.86799999999891</c:v>
                </c:pt>
                <c:pt idx="1775">
                  <c:v>857.87</c:v>
                </c:pt>
                <c:pt idx="1776">
                  <c:v>857.87199999999996</c:v>
                </c:pt>
                <c:pt idx="1777">
                  <c:v>857.87400000000002</c:v>
                </c:pt>
                <c:pt idx="1778">
                  <c:v>857.87599999999998</c:v>
                </c:pt>
                <c:pt idx="1779">
                  <c:v>857.87800000000004</c:v>
                </c:pt>
                <c:pt idx="1780">
                  <c:v>857.88</c:v>
                </c:pt>
                <c:pt idx="1781">
                  <c:v>857.88199999999949</c:v>
                </c:pt>
                <c:pt idx="1782">
                  <c:v>857.88400000000001</c:v>
                </c:pt>
                <c:pt idx="1783">
                  <c:v>857.88599999999997</c:v>
                </c:pt>
                <c:pt idx="1784">
                  <c:v>857.88800000000003</c:v>
                </c:pt>
                <c:pt idx="1785">
                  <c:v>857.89</c:v>
                </c:pt>
                <c:pt idx="1786">
                  <c:v>857.89199999999948</c:v>
                </c:pt>
                <c:pt idx="1787">
                  <c:v>857.89400000000001</c:v>
                </c:pt>
                <c:pt idx="1788">
                  <c:v>857.89599999999996</c:v>
                </c:pt>
                <c:pt idx="1789">
                  <c:v>857.89800000000002</c:v>
                </c:pt>
                <c:pt idx="1790">
                  <c:v>857.9</c:v>
                </c:pt>
                <c:pt idx="1791">
                  <c:v>857.90199999999948</c:v>
                </c:pt>
                <c:pt idx="1792">
                  <c:v>857.904</c:v>
                </c:pt>
                <c:pt idx="1793">
                  <c:v>857.90599999999949</c:v>
                </c:pt>
                <c:pt idx="1794">
                  <c:v>857.90800000000002</c:v>
                </c:pt>
                <c:pt idx="1795">
                  <c:v>857.91</c:v>
                </c:pt>
                <c:pt idx="1796">
                  <c:v>857.91199999999947</c:v>
                </c:pt>
                <c:pt idx="1797">
                  <c:v>857.91399999999999</c:v>
                </c:pt>
                <c:pt idx="1798">
                  <c:v>857.91599999999949</c:v>
                </c:pt>
                <c:pt idx="1799">
                  <c:v>857.91800000000001</c:v>
                </c:pt>
                <c:pt idx="1800">
                  <c:v>857.92</c:v>
                </c:pt>
                <c:pt idx="1801">
                  <c:v>857.92199999999946</c:v>
                </c:pt>
                <c:pt idx="1802">
                  <c:v>857.92399999999998</c:v>
                </c:pt>
                <c:pt idx="1803">
                  <c:v>857.92599999999948</c:v>
                </c:pt>
                <c:pt idx="1804">
                  <c:v>857.928</c:v>
                </c:pt>
                <c:pt idx="1805">
                  <c:v>857.93</c:v>
                </c:pt>
                <c:pt idx="1806">
                  <c:v>857.93199999999922</c:v>
                </c:pt>
                <c:pt idx="1807">
                  <c:v>857.93399999999997</c:v>
                </c:pt>
                <c:pt idx="1808">
                  <c:v>857.93599999999947</c:v>
                </c:pt>
                <c:pt idx="1809">
                  <c:v>857.93799999999908</c:v>
                </c:pt>
                <c:pt idx="1810">
                  <c:v>857.93999999999949</c:v>
                </c:pt>
                <c:pt idx="1811">
                  <c:v>857.9419999999991</c:v>
                </c:pt>
                <c:pt idx="1812">
                  <c:v>857.94399999999996</c:v>
                </c:pt>
                <c:pt idx="1813">
                  <c:v>857.94599999999946</c:v>
                </c:pt>
                <c:pt idx="1814">
                  <c:v>857.94799999999896</c:v>
                </c:pt>
                <c:pt idx="1815">
                  <c:v>857.94999999999948</c:v>
                </c:pt>
                <c:pt idx="1816">
                  <c:v>857.95199999999909</c:v>
                </c:pt>
                <c:pt idx="1817">
                  <c:v>857.95399999999938</c:v>
                </c:pt>
                <c:pt idx="1818">
                  <c:v>857.95599999999922</c:v>
                </c:pt>
                <c:pt idx="1819">
                  <c:v>857.95799999999895</c:v>
                </c:pt>
                <c:pt idx="1820">
                  <c:v>857.95999999999947</c:v>
                </c:pt>
                <c:pt idx="1821">
                  <c:v>857.96199999999908</c:v>
                </c:pt>
                <c:pt idx="1822">
                  <c:v>857.96400000000006</c:v>
                </c:pt>
                <c:pt idx="1823">
                  <c:v>857.9659999999991</c:v>
                </c:pt>
                <c:pt idx="1824">
                  <c:v>857.96799999999882</c:v>
                </c:pt>
                <c:pt idx="1825">
                  <c:v>857.97</c:v>
                </c:pt>
                <c:pt idx="1826">
                  <c:v>857.97199999999998</c:v>
                </c:pt>
                <c:pt idx="1827">
                  <c:v>857.97400000000005</c:v>
                </c:pt>
                <c:pt idx="1828">
                  <c:v>857.976</c:v>
                </c:pt>
                <c:pt idx="1829">
                  <c:v>857.97799999999938</c:v>
                </c:pt>
                <c:pt idx="1830">
                  <c:v>857.98</c:v>
                </c:pt>
                <c:pt idx="1831">
                  <c:v>857.98199999999997</c:v>
                </c:pt>
                <c:pt idx="1832">
                  <c:v>857.98400000000004</c:v>
                </c:pt>
                <c:pt idx="1833">
                  <c:v>857.98599999999999</c:v>
                </c:pt>
                <c:pt idx="1834">
                  <c:v>857.98800000000051</c:v>
                </c:pt>
                <c:pt idx="1835">
                  <c:v>857.99</c:v>
                </c:pt>
                <c:pt idx="1836">
                  <c:v>857.99199999999996</c:v>
                </c:pt>
                <c:pt idx="1837">
                  <c:v>857.99400000000003</c:v>
                </c:pt>
                <c:pt idx="1838">
                  <c:v>857.99599999999998</c:v>
                </c:pt>
                <c:pt idx="1839">
                  <c:v>857.99800000000005</c:v>
                </c:pt>
                <c:pt idx="1840">
                  <c:v>858</c:v>
                </c:pt>
                <c:pt idx="1841">
                  <c:v>858.00199999999938</c:v>
                </c:pt>
                <c:pt idx="1842">
                  <c:v>858.00400000000002</c:v>
                </c:pt>
                <c:pt idx="1843">
                  <c:v>858.00599999999997</c:v>
                </c:pt>
                <c:pt idx="1844">
                  <c:v>858.00800000000004</c:v>
                </c:pt>
                <c:pt idx="1845">
                  <c:v>858.01</c:v>
                </c:pt>
                <c:pt idx="1846">
                  <c:v>858.01199999999949</c:v>
                </c:pt>
                <c:pt idx="1847">
                  <c:v>858.01400000000001</c:v>
                </c:pt>
                <c:pt idx="1848">
                  <c:v>858.01599999999996</c:v>
                </c:pt>
                <c:pt idx="1849">
                  <c:v>858.01800000000003</c:v>
                </c:pt>
                <c:pt idx="1850">
                  <c:v>858.02</c:v>
                </c:pt>
                <c:pt idx="1851">
                  <c:v>858.02199999999948</c:v>
                </c:pt>
                <c:pt idx="1852">
                  <c:v>858.024</c:v>
                </c:pt>
                <c:pt idx="1853">
                  <c:v>858.02599999999939</c:v>
                </c:pt>
                <c:pt idx="1854">
                  <c:v>858.02800000000002</c:v>
                </c:pt>
                <c:pt idx="1855">
                  <c:v>858.03</c:v>
                </c:pt>
                <c:pt idx="1856">
                  <c:v>858.03199999999947</c:v>
                </c:pt>
                <c:pt idx="1857">
                  <c:v>858.03399999999999</c:v>
                </c:pt>
                <c:pt idx="1858">
                  <c:v>858.03599999999949</c:v>
                </c:pt>
                <c:pt idx="1859">
                  <c:v>858.03800000000001</c:v>
                </c:pt>
                <c:pt idx="1860">
                  <c:v>858.04</c:v>
                </c:pt>
                <c:pt idx="1861">
                  <c:v>858.04199999999946</c:v>
                </c:pt>
                <c:pt idx="1862">
                  <c:v>858.04399999999998</c:v>
                </c:pt>
                <c:pt idx="1863">
                  <c:v>858.04599999999948</c:v>
                </c:pt>
                <c:pt idx="1864">
                  <c:v>858.048</c:v>
                </c:pt>
                <c:pt idx="1865">
                  <c:v>858.05</c:v>
                </c:pt>
                <c:pt idx="1866">
                  <c:v>858.05199999999923</c:v>
                </c:pt>
                <c:pt idx="1867">
                  <c:v>858.05399999999997</c:v>
                </c:pt>
                <c:pt idx="1868">
                  <c:v>858.05599999999947</c:v>
                </c:pt>
                <c:pt idx="1869">
                  <c:v>858.05799999999908</c:v>
                </c:pt>
                <c:pt idx="1870">
                  <c:v>858.06</c:v>
                </c:pt>
                <c:pt idx="1871">
                  <c:v>858.06199999999922</c:v>
                </c:pt>
                <c:pt idx="1872">
                  <c:v>858.06399999999996</c:v>
                </c:pt>
                <c:pt idx="1873">
                  <c:v>858.06599999999946</c:v>
                </c:pt>
                <c:pt idx="1874">
                  <c:v>858.06799999999907</c:v>
                </c:pt>
                <c:pt idx="1875">
                  <c:v>858.07</c:v>
                </c:pt>
                <c:pt idx="1876">
                  <c:v>858.072</c:v>
                </c:pt>
                <c:pt idx="1877">
                  <c:v>858.07400000000052</c:v>
                </c:pt>
                <c:pt idx="1878">
                  <c:v>858.07600000000002</c:v>
                </c:pt>
                <c:pt idx="1879">
                  <c:v>858.07799999999997</c:v>
                </c:pt>
                <c:pt idx="1880">
                  <c:v>858.08</c:v>
                </c:pt>
                <c:pt idx="1881">
                  <c:v>858.08199999999999</c:v>
                </c:pt>
                <c:pt idx="1882">
                  <c:v>858.08399999999995</c:v>
                </c:pt>
                <c:pt idx="1883">
                  <c:v>858.08600000000001</c:v>
                </c:pt>
                <c:pt idx="1884">
                  <c:v>858.08799999999997</c:v>
                </c:pt>
                <c:pt idx="1885">
                  <c:v>858.09</c:v>
                </c:pt>
                <c:pt idx="1886">
                  <c:v>858.09199999999998</c:v>
                </c:pt>
                <c:pt idx="1887">
                  <c:v>858.09400000000005</c:v>
                </c:pt>
                <c:pt idx="1888">
                  <c:v>858.096</c:v>
                </c:pt>
                <c:pt idx="1889">
                  <c:v>858.09799999999996</c:v>
                </c:pt>
                <c:pt idx="1890">
                  <c:v>858.1</c:v>
                </c:pt>
                <c:pt idx="1891">
                  <c:v>858.10199999999998</c:v>
                </c:pt>
                <c:pt idx="1892">
                  <c:v>858.10400000000004</c:v>
                </c:pt>
                <c:pt idx="1893">
                  <c:v>858.10599999999999</c:v>
                </c:pt>
                <c:pt idx="1894">
                  <c:v>858.10799999999949</c:v>
                </c:pt>
                <c:pt idx="1895">
                  <c:v>858.11</c:v>
                </c:pt>
                <c:pt idx="1896">
                  <c:v>858.11199999999997</c:v>
                </c:pt>
                <c:pt idx="1897">
                  <c:v>858.11400000000003</c:v>
                </c:pt>
                <c:pt idx="1898">
                  <c:v>858.11599999999999</c:v>
                </c:pt>
                <c:pt idx="1899">
                  <c:v>858.11800000000005</c:v>
                </c:pt>
                <c:pt idx="1900">
                  <c:v>858.12</c:v>
                </c:pt>
                <c:pt idx="1901">
                  <c:v>858.12199999999996</c:v>
                </c:pt>
                <c:pt idx="1902">
                  <c:v>858.12400000000002</c:v>
                </c:pt>
                <c:pt idx="1903">
                  <c:v>858.12599999999998</c:v>
                </c:pt>
                <c:pt idx="1904">
                  <c:v>858.12800000000004</c:v>
                </c:pt>
                <c:pt idx="1905">
                  <c:v>858.13</c:v>
                </c:pt>
                <c:pt idx="1906">
                  <c:v>858.13199999999949</c:v>
                </c:pt>
                <c:pt idx="1907">
                  <c:v>858.13400000000001</c:v>
                </c:pt>
                <c:pt idx="1908">
                  <c:v>858.13599999999997</c:v>
                </c:pt>
                <c:pt idx="1909">
                  <c:v>858.13800000000003</c:v>
                </c:pt>
                <c:pt idx="1910">
                  <c:v>858.14</c:v>
                </c:pt>
                <c:pt idx="1911">
                  <c:v>858.14199999999948</c:v>
                </c:pt>
                <c:pt idx="1912">
                  <c:v>858.14400000000001</c:v>
                </c:pt>
                <c:pt idx="1913">
                  <c:v>858.14599999999996</c:v>
                </c:pt>
                <c:pt idx="1914">
                  <c:v>858.14800000000002</c:v>
                </c:pt>
                <c:pt idx="1915">
                  <c:v>858.15</c:v>
                </c:pt>
                <c:pt idx="1916">
                  <c:v>858.15199999999948</c:v>
                </c:pt>
                <c:pt idx="1917">
                  <c:v>858.154</c:v>
                </c:pt>
                <c:pt idx="1918">
                  <c:v>858.15599999999949</c:v>
                </c:pt>
                <c:pt idx="1919">
                  <c:v>858.15800000000002</c:v>
                </c:pt>
                <c:pt idx="1920">
                  <c:v>858.16</c:v>
                </c:pt>
                <c:pt idx="1921">
                  <c:v>858.16199999999947</c:v>
                </c:pt>
                <c:pt idx="1922">
                  <c:v>858.16399999999999</c:v>
                </c:pt>
                <c:pt idx="1923">
                  <c:v>858.16599999999949</c:v>
                </c:pt>
                <c:pt idx="1924">
                  <c:v>858.16800000000001</c:v>
                </c:pt>
                <c:pt idx="1925">
                  <c:v>858.17000000000053</c:v>
                </c:pt>
                <c:pt idx="1926">
                  <c:v>858.17200000000003</c:v>
                </c:pt>
                <c:pt idx="1927">
                  <c:v>858.17400000000055</c:v>
                </c:pt>
                <c:pt idx="1928">
                  <c:v>858.17600000000004</c:v>
                </c:pt>
                <c:pt idx="1929">
                  <c:v>858.17800000000068</c:v>
                </c:pt>
                <c:pt idx="1930">
                  <c:v>858.18000000000052</c:v>
                </c:pt>
                <c:pt idx="1931">
                  <c:v>858.18200000000002</c:v>
                </c:pt>
                <c:pt idx="1932">
                  <c:v>858.18400000000054</c:v>
                </c:pt>
                <c:pt idx="1933">
                  <c:v>858.18600000000004</c:v>
                </c:pt>
                <c:pt idx="1934">
                  <c:v>858.18799999999999</c:v>
                </c:pt>
                <c:pt idx="1935">
                  <c:v>858.19</c:v>
                </c:pt>
                <c:pt idx="1936">
                  <c:v>858.19200000000001</c:v>
                </c:pt>
                <c:pt idx="1937">
                  <c:v>858.19400000000053</c:v>
                </c:pt>
                <c:pt idx="1938">
                  <c:v>858.19600000000003</c:v>
                </c:pt>
                <c:pt idx="1939">
                  <c:v>858.19799999999998</c:v>
                </c:pt>
                <c:pt idx="1940">
                  <c:v>858.2</c:v>
                </c:pt>
                <c:pt idx="1941">
                  <c:v>858.202</c:v>
                </c:pt>
                <c:pt idx="1942">
                  <c:v>858.20399999999995</c:v>
                </c:pt>
                <c:pt idx="1943">
                  <c:v>858.20600000000002</c:v>
                </c:pt>
                <c:pt idx="1944">
                  <c:v>858.20799999999997</c:v>
                </c:pt>
                <c:pt idx="1945">
                  <c:v>858.21</c:v>
                </c:pt>
                <c:pt idx="1946">
                  <c:v>858.21199999999999</c:v>
                </c:pt>
                <c:pt idx="1947">
                  <c:v>858.21400000000051</c:v>
                </c:pt>
                <c:pt idx="1948">
                  <c:v>858.21600000000001</c:v>
                </c:pt>
                <c:pt idx="1949">
                  <c:v>858.21799999999996</c:v>
                </c:pt>
                <c:pt idx="1950">
                  <c:v>858.22</c:v>
                </c:pt>
                <c:pt idx="1951">
                  <c:v>858.22199999999998</c:v>
                </c:pt>
                <c:pt idx="1952">
                  <c:v>858.22400000000005</c:v>
                </c:pt>
                <c:pt idx="1953">
                  <c:v>858.226</c:v>
                </c:pt>
                <c:pt idx="1954">
                  <c:v>858.22799999999938</c:v>
                </c:pt>
                <c:pt idx="1955">
                  <c:v>858.23</c:v>
                </c:pt>
                <c:pt idx="1956">
                  <c:v>858.23199999999997</c:v>
                </c:pt>
                <c:pt idx="1957">
                  <c:v>858.23400000000004</c:v>
                </c:pt>
                <c:pt idx="1958">
                  <c:v>858.23599999999999</c:v>
                </c:pt>
                <c:pt idx="1959">
                  <c:v>858.23800000000051</c:v>
                </c:pt>
                <c:pt idx="1960">
                  <c:v>858.24</c:v>
                </c:pt>
                <c:pt idx="1961">
                  <c:v>858.24199999999996</c:v>
                </c:pt>
                <c:pt idx="1962">
                  <c:v>858.24400000000003</c:v>
                </c:pt>
                <c:pt idx="1963">
                  <c:v>858.24599999999998</c:v>
                </c:pt>
                <c:pt idx="1964">
                  <c:v>858.24800000000005</c:v>
                </c:pt>
                <c:pt idx="1965">
                  <c:v>858.25</c:v>
                </c:pt>
                <c:pt idx="1966">
                  <c:v>858.25199999999938</c:v>
                </c:pt>
                <c:pt idx="1967">
                  <c:v>858.25400000000002</c:v>
                </c:pt>
                <c:pt idx="1968">
                  <c:v>858.25599999999997</c:v>
                </c:pt>
                <c:pt idx="1969">
                  <c:v>858.25800000000004</c:v>
                </c:pt>
                <c:pt idx="1970">
                  <c:v>858.26</c:v>
                </c:pt>
                <c:pt idx="1971">
                  <c:v>858.26199999999949</c:v>
                </c:pt>
                <c:pt idx="1972">
                  <c:v>858.26400000000001</c:v>
                </c:pt>
                <c:pt idx="1973">
                  <c:v>858.26599999999996</c:v>
                </c:pt>
                <c:pt idx="1974">
                  <c:v>858.26800000000003</c:v>
                </c:pt>
                <c:pt idx="1975">
                  <c:v>858.27000000000055</c:v>
                </c:pt>
                <c:pt idx="1976">
                  <c:v>858.27200000000005</c:v>
                </c:pt>
                <c:pt idx="1977">
                  <c:v>858.2740000000008</c:v>
                </c:pt>
                <c:pt idx="1978">
                  <c:v>858.27599999999995</c:v>
                </c:pt>
                <c:pt idx="1979">
                  <c:v>858.27800000000082</c:v>
                </c:pt>
                <c:pt idx="1980">
                  <c:v>858.28000000000054</c:v>
                </c:pt>
                <c:pt idx="1981">
                  <c:v>858.28200000000004</c:v>
                </c:pt>
                <c:pt idx="1982">
                  <c:v>858.28400000000067</c:v>
                </c:pt>
                <c:pt idx="1983">
                  <c:v>858.28599999999994</c:v>
                </c:pt>
                <c:pt idx="1984">
                  <c:v>858.28800000000081</c:v>
                </c:pt>
                <c:pt idx="1985">
                  <c:v>858.29000000000053</c:v>
                </c:pt>
                <c:pt idx="1986">
                  <c:v>858.29200000000003</c:v>
                </c:pt>
                <c:pt idx="1987">
                  <c:v>858.29400000000055</c:v>
                </c:pt>
                <c:pt idx="1988">
                  <c:v>858.29600000000005</c:v>
                </c:pt>
                <c:pt idx="1989">
                  <c:v>858.2980000000008</c:v>
                </c:pt>
                <c:pt idx="1990">
                  <c:v>858.3</c:v>
                </c:pt>
                <c:pt idx="1991">
                  <c:v>858.30199999999923</c:v>
                </c:pt>
                <c:pt idx="1992">
                  <c:v>858.30399999999997</c:v>
                </c:pt>
                <c:pt idx="1993">
                  <c:v>858.30599999999947</c:v>
                </c:pt>
                <c:pt idx="1994">
                  <c:v>858.30799999999908</c:v>
                </c:pt>
                <c:pt idx="1995">
                  <c:v>858.31</c:v>
                </c:pt>
                <c:pt idx="1996">
                  <c:v>858.31199999999922</c:v>
                </c:pt>
                <c:pt idx="1997">
                  <c:v>858.31399999999996</c:v>
                </c:pt>
                <c:pt idx="1998">
                  <c:v>858.31599999999946</c:v>
                </c:pt>
                <c:pt idx="1999">
                  <c:v>858.31799999999907</c:v>
                </c:pt>
                <c:pt idx="2000">
                  <c:v>858.31999999999948</c:v>
                </c:pt>
                <c:pt idx="2001">
                  <c:v>858.32199999999909</c:v>
                </c:pt>
                <c:pt idx="2002">
                  <c:v>858.32399999999996</c:v>
                </c:pt>
                <c:pt idx="2003">
                  <c:v>858.32599999999923</c:v>
                </c:pt>
                <c:pt idx="2004">
                  <c:v>858.32799999999895</c:v>
                </c:pt>
                <c:pt idx="2005">
                  <c:v>858.32999999999947</c:v>
                </c:pt>
                <c:pt idx="2006">
                  <c:v>858.33199999999908</c:v>
                </c:pt>
                <c:pt idx="2007">
                  <c:v>858.33399999999949</c:v>
                </c:pt>
                <c:pt idx="2008">
                  <c:v>858.33599999999922</c:v>
                </c:pt>
                <c:pt idx="2009">
                  <c:v>858.33799999999894</c:v>
                </c:pt>
                <c:pt idx="2010">
                  <c:v>858.33999999999946</c:v>
                </c:pt>
                <c:pt idx="2011">
                  <c:v>858.34199999999908</c:v>
                </c:pt>
                <c:pt idx="2012">
                  <c:v>858.34399999999948</c:v>
                </c:pt>
                <c:pt idx="2013">
                  <c:v>858.34599999999909</c:v>
                </c:pt>
                <c:pt idx="2014">
                  <c:v>858.34799999999882</c:v>
                </c:pt>
                <c:pt idx="2015">
                  <c:v>858.34999999999923</c:v>
                </c:pt>
                <c:pt idx="2016">
                  <c:v>858.35199999999895</c:v>
                </c:pt>
                <c:pt idx="2017">
                  <c:v>858.35399999999947</c:v>
                </c:pt>
                <c:pt idx="2018">
                  <c:v>858.35599999999909</c:v>
                </c:pt>
                <c:pt idx="2019">
                  <c:v>858.3579999999987</c:v>
                </c:pt>
                <c:pt idx="2020">
                  <c:v>858.35999999999922</c:v>
                </c:pt>
                <c:pt idx="2021">
                  <c:v>858.36199999999894</c:v>
                </c:pt>
                <c:pt idx="2022">
                  <c:v>858.36399999999946</c:v>
                </c:pt>
                <c:pt idx="2023">
                  <c:v>858.36599999999908</c:v>
                </c:pt>
                <c:pt idx="2024">
                  <c:v>858.36799999999891</c:v>
                </c:pt>
                <c:pt idx="2025">
                  <c:v>858.37</c:v>
                </c:pt>
                <c:pt idx="2026">
                  <c:v>858.37199999999996</c:v>
                </c:pt>
                <c:pt idx="2027">
                  <c:v>858.37400000000002</c:v>
                </c:pt>
                <c:pt idx="2028">
                  <c:v>858.37599999999998</c:v>
                </c:pt>
                <c:pt idx="2029">
                  <c:v>858.37800000000004</c:v>
                </c:pt>
                <c:pt idx="2030">
                  <c:v>858.38</c:v>
                </c:pt>
                <c:pt idx="2031">
                  <c:v>858.38199999999949</c:v>
                </c:pt>
                <c:pt idx="2032">
                  <c:v>858.38400000000001</c:v>
                </c:pt>
                <c:pt idx="2033">
                  <c:v>858.38599999999997</c:v>
                </c:pt>
                <c:pt idx="2034">
                  <c:v>858.38800000000003</c:v>
                </c:pt>
                <c:pt idx="2035">
                  <c:v>858.39</c:v>
                </c:pt>
                <c:pt idx="2036">
                  <c:v>858.39199999999948</c:v>
                </c:pt>
                <c:pt idx="2037">
                  <c:v>858.39400000000001</c:v>
                </c:pt>
                <c:pt idx="2038">
                  <c:v>858.39599999999996</c:v>
                </c:pt>
                <c:pt idx="2039">
                  <c:v>858.39800000000002</c:v>
                </c:pt>
                <c:pt idx="2040">
                  <c:v>858.4</c:v>
                </c:pt>
                <c:pt idx="2041">
                  <c:v>858.40199999999948</c:v>
                </c:pt>
                <c:pt idx="2042">
                  <c:v>858.404</c:v>
                </c:pt>
                <c:pt idx="2043">
                  <c:v>858.40599999999949</c:v>
                </c:pt>
                <c:pt idx="2044">
                  <c:v>858.40800000000002</c:v>
                </c:pt>
                <c:pt idx="2045">
                  <c:v>858.41</c:v>
                </c:pt>
                <c:pt idx="2046">
                  <c:v>858.41199999999947</c:v>
                </c:pt>
                <c:pt idx="2047">
                  <c:v>858.41399999999999</c:v>
                </c:pt>
                <c:pt idx="2048">
                  <c:v>858.41599999999949</c:v>
                </c:pt>
                <c:pt idx="2049">
                  <c:v>858.41800000000001</c:v>
                </c:pt>
                <c:pt idx="2050">
                  <c:v>858.42</c:v>
                </c:pt>
                <c:pt idx="2051">
                  <c:v>858.42199999999946</c:v>
                </c:pt>
                <c:pt idx="2052">
                  <c:v>858.42399999999998</c:v>
                </c:pt>
                <c:pt idx="2053">
                  <c:v>858.42599999999948</c:v>
                </c:pt>
                <c:pt idx="2054">
                  <c:v>858.428</c:v>
                </c:pt>
                <c:pt idx="2055">
                  <c:v>858.43</c:v>
                </c:pt>
                <c:pt idx="2056">
                  <c:v>858.43199999999922</c:v>
                </c:pt>
                <c:pt idx="2057">
                  <c:v>858.43399999999997</c:v>
                </c:pt>
                <c:pt idx="2058">
                  <c:v>858.43599999999947</c:v>
                </c:pt>
                <c:pt idx="2059">
                  <c:v>858.43799999999908</c:v>
                </c:pt>
                <c:pt idx="2060">
                  <c:v>858.43999999999949</c:v>
                </c:pt>
                <c:pt idx="2061">
                  <c:v>858.4419999999991</c:v>
                </c:pt>
                <c:pt idx="2062">
                  <c:v>858.44399999999996</c:v>
                </c:pt>
                <c:pt idx="2063">
                  <c:v>858.44599999999946</c:v>
                </c:pt>
                <c:pt idx="2064">
                  <c:v>858.44799999999896</c:v>
                </c:pt>
                <c:pt idx="2065">
                  <c:v>858.44999999999948</c:v>
                </c:pt>
                <c:pt idx="2066">
                  <c:v>858.45199999999909</c:v>
                </c:pt>
                <c:pt idx="2067">
                  <c:v>858.45399999999938</c:v>
                </c:pt>
                <c:pt idx="2068">
                  <c:v>858.45599999999922</c:v>
                </c:pt>
                <c:pt idx="2069">
                  <c:v>858.45799999999895</c:v>
                </c:pt>
                <c:pt idx="2070">
                  <c:v>858.45999999999947</c:v>
                </c:pt>
                <c:pt idx="2071">
                  <c:v>858.46199999999908</c:v>
                </c:pt>
                <c:pt idx="2072">
                  <c:v>858.46400000000006</c:v>
                </c:pt>
                <c:pt idx="2073">
                  <c:v>858.4659999999991</c:v>
                </c:pt>
                <c:pt idx="2074">
                  <c:v>858.46799999999882</c:v>
                </c:pt>
                <c:pt idx="2075">
                  <c:v>858.47</c:v>
                </c:pt>
                <c:pt idx="2076">
                  <c:v>858.47199999999998</c:v>
                </c:pt>
                <c:pt idx="2077">
                  <c:v>858.47400000000005</c:v>
                </c:pt>
                <c:pt idx="2078">
                  <c:v>858.476</c:v>
                </c:pt>
                <c:pt idx="2079">
                  <c:v>858.47799999999938</c:v>
                </c:pt>
                <c:pt idx="2080">
                  <c:v>858.48</c:v>
                </c:pt>
                <c:pt idx="2081">
                  <c:v>858.48199999999997</c:v>
                </c:pt>
                <c:pt idx="2082">
                  <c:v>858.48400000000004</c:v>
                </c:pt>
                <c:pt idx="2083">
                  <c:v>858.48599999999999</c:v>
                </c:pt>
                <c:pt idx="2084">
                  <c:v>858.48800000000051</c:v>
                </c:pt>
                <c:pt idx="2085">
                  <c:v>858.49</c:v>
                </c:pt>
                <c:pt idx="2086">
                  <c:v>858.49199999999996</c:v>
                </c:pt>
                <c:pt idx="2087">
                  <c:v>858.49400000000003</c:v>
                </c:pt>
                <c:pt idx="2088">
                  <c:v>858.49599999999998</c:v>
                </c:pt>
                <c:pt idx="2089">
                  <c:v>858.49800000000005</c:v>
                </c:pt>
                <c:pt idx="2090">
                  <c:v>858.5</c:v>
                </c:pt>
                <c:pt idx="2091">
                  <c:v>858.50199999999938</c:v>
                </c:pt>
                <c:pt idx="2092">
                  <c:v>858.50400000000002</c:v>
                </c:pt>
                <c:pt idx="2093">
                  <c:v>858.50599999999997</c:v>
                </c:pt>
                <c:pt idx="2094">
                  <c:v>858.50800000000004</c:v>
                </c:pt>
                <c:pt idx="2095">
                  <c:v>858.51</c:v>
                </c:pt>
                <c:pt idx="2096">
                  <c:v>858.51199999999949</c:v>
                </c:pt>
                <c:pt idx="2097">
                  <c:v>858.51400000000001</c:v>
                </c:pt>
                <c:pt idx="2098">
                  <c:v>858.51599999999996</c:v>
                </c:pt>
                <c:pt idx="2099">
                  <c:v>858.51800000000003</c:v>
                </c:pt>
                <c:pt idx="2100">
                  <c:v>858.52</c:v>
                </c:pt>
                <c:pt idx="2101">
                  <c:v>858.52199999999948</c:v>
                </c:pt>
                <c:pt idx="2102">
                  <c:v>858.524</c:v>
                </c:pt>
                <c:pt idx="2103">
                  <c:v>858.52599999999939</c:v>
                </c:pt>
                <c:pt idx="2104">
                  <c:v>858.52800000000002</c:v>
                </c:pt>
                <c:pt idx="2105">
                  <c:v>858.53</c:v>
                </c:pt>
                <c:pt idx="2106">
                  <c:v>858.53199999999947</c:v>
                </c:pt>
                <c:pt idx="2107">
                  <c:v>858.53399999999999</c:v>
                </c:pt>
                <c:pt idx="2108">
                  <c:v>858.53599999999949</c:v>
                </c:pt>
                <c:pt idx="2109">
                  <c:v>858.53800000000001</c:v>
                </c:pt>
                <c:pt idx="2110">
                  <c:v>858.54</c:v>
                </c:pt>
                <c:pt idx="2111">
                  <c:v>858.54199999999946</c:v>
                </c:pt>
                <c:pt idx="2112">
                  <c:v>858.54399999999998</c:v>
                </c:pt>
                <c:pt idx="2113">
                  <c:v>858.54599999999948</c:v>
                </c:pt>
                <c:pt idx="2114">
                  <c:v>858.548</c:v>
                </c:pt>
                <c:pt idx="2115">
                  <c:v>858.55</c:v>
                </c:pt>
                <c:pt idx="2116">
                  <c:v>858.55199999999923</c:v>
                </c:pt>
                <c:pt idx="2117">
                  <c:v>858.55399999999997</c:v>
                </c:pt>
                <c:pt idx="2118">
                  <c:v>858.55599999999947</c:v>
                </c:pt>
                <c:pt idx="2119">
                  <c:v>858.55799999999908</c:v>
                </c:pt>
                <c:pt idx="2120">
                  <c:v>858.56</c:v>
                </c:pt>
                <c:pt idx="2121">
                  <c:v>858.56199999999922</c:v>
                </c:pt>
                <c:pt idx="2122">
                  <c:v>858.56399999999996</c:v>
                </c:pt>
                <c:pt idx="2123">
                  <c:v>858.56599999999946</c:v>
                </c:pt>
                <c:pt idx="2124">
                  <c:v>858.56799999999907</c:v>
                </c:pt>
                <c:pt idx="2125">
                  <c:v>858.57</c:v>
                </c:pt>
                <c:pt idx="2126">
                  <c:v>858.572</c:v>
                </c:pt>
                <c:pt idx="2127">
                  <c:v>858.57400000000052</c:v>
                </c:pt>
                <c:pt idx="2128">
                  <c:v>858.57600000000002</c:v>
                </c:pt>
                <c:pt idx="2129">
                  <c:v>858.57799999999997</c:v>
                </c:pt>
                <c:pt idx="2130">
                  <c:v>858.58</c:v>
                </c:pt>
                <c:pt idx="2131">
                  <c:v>858.58199999999999</c:v>
                </c:pt>
                <c:pt idx="2132">
                  <c:v>858.58399999999995</c:v>
                </c:pt>
                <c:pt idx="2133">
                  <c:v>858.58600000000001</c:v>
                </c:pt>
                <c:pt idx="2134">
                  <c:v>858.58799999999997</c:v>
                </c:pt>
                <c:pt idx="2135">
                  <c:v>858.59</c:v>
                </c:pt>
                <c:pt idx="2136">
                  <c:v>858.59199999999998</c:v>
                </c:pt>
                <c:pt idx="2137">
                  <c:v>858.59400000000005</c:v>
                </c:pt>
                <c:pt idx="2138">
                  <c:v>858.596</c:v>
                </c:pt>
                <c:pt idx="2139">
                  <c:v>858.59799999999996</c:v>
                </c:pt>
                <c:pt idx="2140">
                  <c:v>858.6</c:v>
                </c:pt>
                <c:pt idx="2141">
                  <c:v>858.60199999999998</c:v>
                </c:pt>
                <c:pt idx="2142">
                  <c:v>858.60400000000004</c:v>
                </c:pt>
                <c:pt idx="2143">
                  <c:v>858.60599999999999</c:v>
                </c:pt>
                <c:pt idx="2144">
                  <c:v>858.60799999999949</c:v>
                </c:pt>
                <c:pt idx="2145">
                  <c:v>858.61</c:v>
                </c:pt>
                <c:pt idx="2146">
                  <c:v>858.61199999999997</c:v>
                </c:pt>
                <c:pt idx="2147">
                  <c:v>858.61400000000003</c:v>
                </c:pt>
                <c:pt idx="2148">
                  <c:v>858.61599999999999</c:v>
                </c:pt>
                <c:pt idx="2149">
                  <c:v>858.61800000000005</c:v>
                </c:pt>
                <c:pt idx="2150">
                  <c:v>858.62</c:v>
                </c:pt>
                <c:pt idx="2151">
                  <c:v>858.62199999999996</c:v>
                </c:pt>
                <c:pt idx="2152">
                  <c:v>858.62400000000002</c:v>
                </c:pt>
                <c:pt idx="2153">
                  <c:v>858.62599999999998</c:v>
                </c:pt>
                <c:pt idx="2154">
                  <c:v>858.62800000000004</c:v>
                </c:pt>
                <c:pt idx="2155">
                  <c:v>858.63</c:v>
                </c:pt>
                <c:pt idx="2156">
                  <c:v>858.63199999999949</c:v>
                </c:pt>
                <c:pt idx="2157">
                  <c:v>858.63400000000001</c:v>
                </c:pt>
                <c:pt idx="2158">
                  <c:v>858.63599999999997</c:v>
                </c:pt>
                <c:pt idx="2159">
                  <c:v>858.63800000000003</c:v>
                </c:pt>
                <c:pt idx="2160">
                  <c:v>858.64</c:v>
                </c:pt>
                <c:pt idx="2161">
                  <c:v>858.64199999999948</c:v>
                </c:pt>
                <c:pt idx="2162">
                  <c:v>858.64400000000001</c:v>
                </c:pt>
                <c:pt idx="2163">
                  <c:v>858.64599999999996</c:v>
                </c:pt>
                <c:pt idx="2164">
                  <c:v>858.64800000000002</c:v>
                </c:pt>
                <c:pt idx="2165">
                  <c:v>858.65</c:v>
                </c:pt>
                <c:pt idx="2166">
                  <c:v>858.65199999999948</c:v>
                </c:pt>
                <c:pt idx="2167">
                  <c:v>858.654</c:v>
                </c:pt>
                <c:pt idx="2168">
                  <c:v>858.65599999999949</c:v>
                </c:pt>
                <c:pt idx="2169">
                  <c:v>858.65800000000002</c:v>
                </c:pt>
                <c:pt idx="2170">
                  <c:v>858.66</c:v>
                </c:pt>
                <c:pt idx="2171">
                  <c:v>858.66199999999947</c:v>
                </c:pt>
                <c:pt idx="2172">
                  <c:v>858.66399999999999</c:v>
                </c:pt>
                <c:pt idx="2173">
                  <c:v>858.66599999999949</c:v>
                </c:pt>
                <c:pt idx="2174">
                  <c:v>858.66800000000001</c:v>
                </c:pt>
                <c:pt idx="2175">
                  <c:v>858.67000000000053</c:v>
                </c:pt>
                <c:pt idx="2176">
                  <c:v>858.67200000000003</c:v>
                </c:pt>
                <c:pt idx="2177">
                  <c:v>858.67400000000055</c:v>
                </c:pt>
                <c:pt idx="2178">
                  <c:v>858.67600000000004</c:v>
                </c:pt>
                <c:pt idx="2179">
                  <c:v>858.67800000000068</c:v>
                </c:pt>
                <c:pt idx="2180">
                  <c:v>858.68000000000052</c:v>
                </c:pt>
                <c:pt idx="2181">
                  <c:v>858.68200000000002</c:v>
                </c:pt>
                <c:pt idx="2182">
                  <c:v>858.68400000000054</c:v>
                </c:pt>
                <c:pt idx="2183">
                  <c:v>858.68600000000004</c:v>
                </c:pt>
                <c:pt idx="2184">
                  <c:v>858.68799999999999</c:v>
                </c:pt>
                <c:pt idx="2185">
                  <c:v>858.69</c:v>
                </c:pt>
                <c:pt idx="2186">
                  <c:v>858.69200000000001</c:v>
                </c:pt>
                <c:pt idx="2187">
                  <c:v>858.69400000000053</c:v>
                </c:pt>
                <c:pt idx="2188">
                  <c:v>858.69600000000003</c:v>
                </c:pt>
                <c:pt idx="2189">
                  <c:v>858.69799999999998</c:v>
                </c:pt>
                <c:pt idx="2190">
                  <c:v>858.7</c:v>
                </c:pt>
                <c:pt idx="2191">
                  <c:v>858.702</c:v>
                </c:pt>
                <c:pt idx="2192">
                  <c:v>858.70399999999995</c:v>
                </c:pt>
                <c:pt idx="2193">
                  <c:v>858.70600000000002</c:v>
                </c:pt>
                <c:pt idx="2194">
                  <c:v>858.70799999999997</c:v>
                </c:pt>
                <c:pt idx="2195">
                  <c:v>858.71</c:v>
                </c:pt>
                <c:pt idx="2196">
                  <c:v>858.71199999999999</c:v>
                </c:pt>
                <c:pt idx="2197">
                  <c:v>858.71400000000051</c:v>
                </c:pt>
                <c:pt idx="2198">
                  <c:v>858.71600000000001</c:v>
                </c:pt>
                <c:pt idx="2199">
                  <c:v>858.71799999999996</c:v>
                </c:pt>
                <c:pt idx="2200">
                  <c:v>858.72</c:v>
                </c:pt>
                <c:pt idx="2201">
                  <c:v>858.72199999999998</c:v>
                </c:pt>
                <c:pt idx="2202">
                  <c:v>858.72400000000005</c:v>
                </c:pt>
                <c:pt idx="2203">
                  <c:v>858.726</c:v>
                </c:pt>
                <c:pt idx="2204">
                  <c:v>858.72799999999938</c:v>
                </c:pt>
                <c:pt idx="2205">
                  <c:v>858.73</c:v>
                </c:pt>
                <c:pt idx="2206">
                  <c:v>858.73199999999997</c:v>
                </c:pt>
                <c:pt idx="2207">
                  <c:v>858.73400000000004</c:v>
                </c:pt>
                <c:pt idx="2208">
                  <c:v>858.73599999999999</c:v>
                </c:pt>
                <c:pt idx="2209">
                  <c:v>858.73800000000051</c:v>
                </c:pt>
                <c:pt idx="2210">
                  <c:v>858.74</c:v>
                </c:pt>
                <c:pt idx="2211">
                  <c:v>858.74199999999996</c:v>
                </c:pt>
                <c:pt idx="2212">
                  <c:v>858.74400000000003</c:v>
                </c:pt>
                <c:pt idx="2213">
                  <c:v>858.74599999999998</c:v>
                </c:pt>
                <c:pt idx="2214">
                  <c:v>858.74800000000005</c:v>
                </c:pt>
                <c:pt idx="2215">
                  <c:v>858.75</c:v>
                </c:pt>
                <c:pt idx="2216">
                  <c:v>858.75199999999938</c:v>
                </c:pt>
                <c:pt idx="2217">
                  <c:v>858.75400000000002</c:v>
                </c:pt>
                <c:pt idx="2218">
                  <c:v>858.75599999999997</c:v>
                </c:pt>
                <c:pt idx="2219">
                  <c:v>858.75800000000004</c:v>
                </c:pt>
                <c:pt idx="2220">
                  <c:v>858.76</c:v>
                </c:pt>
                <c:pt idx="2221">
                  <c:v>858.76199999999949</c:v>
                </c:pt>
                <c:pt idx="2222">
                  <c:v>858.76400000000001</c:v>
                </c:pt>
                <c:pt idx="2223">
                  <c:v>858.76599999999996</c:v>
                </c:pt>
                <c:pt idx="2224">
                  <c:v>858.76800000000003</c:v>
                </c:pt>
                <c:pt idx="2225">
                  <c:v>858.77000000000055</c:v>
                </c:pt>
                <c:pt idx="2226">
                  <c:v>858.77200000000005</c:v>
                </c:pt>
                <c:pt idx="2227">
                  <c:v>858.7740000000008</c:v>
                </c:pt>
                <c:pt idx="2228">
                  <c:v>858.77599999999995</c:v>
                </c:pt>
                <c:pt idx="2229">
                  <c:v>858.77800000000082</c:v>
                </c:pt>
                <c:pt idx="2230">
                  <c:v>858.78000000000054</c:v>
                </c:pt>
                <c:pt idx="2231">
                  <c:v>858.78200000000004</c:v>
                </c:pt>
                <c:pt idx="2232">
                  <c:v>858.78400000000067</c:v>
                </c:pt>
                <c:pt idx="2233">
                  <c:v>858.78599999999994</c:v>
                </c:pt>
                <c:pt idx="2234">
                  <c:v>858.78800000000081</c:v>
                </c:pt>
                <c:pt idx="2235">
                  <c:v>858.79000000000053</c:v>
                </c:pt>
                <c:pt idx="2236">
                  <c:v>858.79200000000003</c:v>
                </c:pt>
                <c:pt idx="2237">
                  <c:v>858.79400000000055</c:v>
                </c:pt>
                <c:pt idx="2238">
                  <c:v>858.79600000000005</c:v>
                </c:pt>
                <c:pt idx="2239">
                  <c:v>858.7980000000008</c:v>
                </c:pt>
                <c:pt idx="2240">
                  <c:v>858.8</c:v>
                </c:pt>
                <c:pt idx="2241">
                  <c:v>858.80199999999923</c:v>
                </c:pt>
                <c:pt idx="2242">
                  <c:v>858.80399999999997</c:v>
                </c:pt>
                <c:pt idx="2243">
                  <c:v>858.80599999999947</c:v>
                </c:pt>
                <c:pt idx="2244">
                  <c:v>858.80799999999908</c:v>
                </c:pt>
                <c:pt idx="2245">
                  <c:v>858.81</c:v>
                </c:pt>
                <c:pt idx="2246">
                  <c:v>858.81199999999922</c:v>
                </c:pt>
                <c:pt idx="2247">
                  <c:v>858.81399999999996</c:v>
                </c:pt>
                <c:pt idx="2248">
                  <c:v>858.81599999999946</c:v>
                </c:pt>
                <c:pt idx="2249">
                  <c:v>858.81799999999907</c:v>
                </c:pt>
                <c:pt idx="2250">
                  <c:v>858.81999999999948</c:v>
                </c:pt>
                <c:pt idx="2251">
                  <c:v>858.82199999999909</c:v>
                </c:pt>
                <c:pt idx="2252">
                  <c:v>858.82399999999996</c:v>
                </c:pt>
                <c:pt idx="2253">
                  <c:v>858.82599999999923</c:v>
                </c:pt>
                <c:pt idx="2254">
                  <c:v>858.82799999999895</c:v>
                </c:pt>
                <c:pt idx="2255">
                  <c:v>858.82999999999947</c:v>
                </c:pt>
                <c:pt idx="2256">
                  <c:v>858.83199999999908</c:v>
                </c:pt>
                <c:pt idx="2257">
                  <c:v>858.83399999999949</c:v>
                </c:pt>
                <c:pt idx="2258">
                  <c:v>858.83599999999922</c:v>
                </c:pt>
                <c:pt idx="2259">
                  <c:v>858.83799999999894</c:v>
                </c:pt>
                <c:pt idx="2260">
                  <c:v>858.83999999999946</c:v>
                </c:pt>
                <c:pt idx="2261">
                  <c:v>858.84199999999908</c:v>
                </c:pt>
                <c:pt idx="2262">
                  <c:v>858.84399999999948</c:v>
                </c:pt>
                <c:pt idx="2263">
                  <c:v>858.84599999999909</c:v>
                </c:pt>
                <c:pt idx="2264">
                  <c:v>858.84799999999882</c:v>
                </c:pt>
                <c:pt idx="2265">
                  <c:v>858.84999999999923</c:v>
                </c:pt>
                <c:pt idx="2266">
                  <c:v>858.85199999999895</c:v>
                </c:pt>
                <c:pt idx="2267">
                  <c:v>858.85399999999947</c:v>
                </c:pt>
                <c:pt idx="2268">
                  <c:v>858.85599999999909</c:v>
                </c:pt>
                <c:pt idx="2269">
                  <c:v>858.8579999999987</c:v>
                </c:pt>
                <c:pt idx="2270">
                  <c:v>858.85999999999922</c:v>
                </c:pt>
                <c:pt idx="2271">
                  <c:v>858.86199999999894</c:v>
                </c:pt>
                <c:pt idx="2272">
                  <c:v>858.86399999999946</c:v>
                </c:pt>
                <c:pt idx="2273">
                  <c:v>858.86599999999908</c:v>
                </c:pt>
                <c:pt idx="2274">
                  <c:v>858.86799999999891</c:v>
                </c:pt>
                <c:pt idx="2275">
                  <c:v>858.87</c:v>
                </c:pt>
                <c:pt idx="2276">
                  <c:v>858.87199999999996</c:v>
                </c:pt>
                <c:pt idx="2277">
                  <c:v>858.87400000000002</c:v>
                </c:pt>
                <c:pt idx="2278">
                  <c:v>858.87599999999998</c:v>
                </c:pt>
                <c:pt idx="2279">
                  <c:v>858.87800000000004</c:v>
                </c:pt>
                <c:pt idx="2280">
                  <c:v>858.88</c:v>
                </c:pt>
                <c:pt idx="2281">
                  <c:v>858.88199999999949</c:v>
                </c:pt>
                <c:pt idx="2282">
                  <c:v>858.88400000000001</c:v>
                </c:pt>
                <c:pt idx="2283">
                  <c:v>858.88599999999997</c:v>
                </c:pt>
                <c:pt idx="2284">
                  <c:v>858.88800000000003</c:v>
                </c:pt>
                <c:pt idx="2285">
                  <c:v>858.89</c:v>
                </c:pt>
                <c:pt idx="2286">
                  <c:v>858.89199999999948</c:v>
                </c:pt>
                <c:pt idx="2287">
                  <c:v>858.89400000000001</c:v>
                </c:pt>
                <c:pt idx="2288">
                  <c:v>858.89599999999996</c:v>
                </c:pt>
                <c:pt idx="2289">
                  <c:v>858.89800000000002</c:v>
                </c:pt>
                <c:pt idx="2290">
                  <c:v>858.9</c:v>
                </c:pt>
                <c:pt idx="2291">
                  <c:v>858.90199999999948</c:v>
                </c:pt>
                <c:pt idx="2292">
                  <c:v>858.904</c:v>
                </c:pt>
                <c:pt idx="2293">
                  <c:v>858.90599999999949</c:v>
                </c:pt>
                <c:pt idx="2294">
                  <c:v>858.90800000000002</c:v>
                </c:pt>
                <c:pt idx="2295">
                  <c:v>858.91</c:v>
                </c:pt>
                <c:pt idx="2296">
                  <c:v>858.91199999999947</c:v>
                </c:pt>
                <c:pt idx="2297">
                  <c:v>858.91399999999999</c:v>
                </c:pt>
                <c:pt idx="2298">
                  <c:v>858.91599999999949</c:v>
                </c:pt>
                <c:pt idx="2299">
                  <c:v>858.91800000000001</c:v>
                </c:pt>
                <c:pt idx="2300">
                  <c:v>858.92</c:v>
                </c:pt>
                <c:pt idx="2301">
                  <c:v>858.92199999999946</c:v>
                </c:pt>
                <c:pt idx="2302">
                  <c:v>858.92399999999998</c:v>
                </c:pt>
                <c:pt idx="2303">
                  <c:v>858.92599999999948</c:v>
                </c:pt>
                <c:pt idx="2304">
                  <c:v>858.928</c:v>
                </c:pt>
                <c:pt idx="2305">
                  <c:v>858.93</c:v>
                </c:pt>
                <c:pt idx="2306">
                  <c:v>858.93199999999922</c:v>
                </c:pt>
                <c:pt idx="2307">
                  <c:v>858.93399999999997</c:v>
                </c:pt>
                <c:pt idx="2308">
                  <c:v>858.93599999999947</c:v>
                </c:pt>
                <c:pt idx="2309">
                  <c:v>858.93799999999908</c:v>
                </c:pt>
                <c:pt idx="2310">
                  <c:v>858.93999999999949</c:v>
                </c:pt>
                <c:pt idx="2311">
                  <c:v>858.9419999999991</c:v>
                </c:pt>
                <c:pt idx="2312">
                  <c:v>858.94399999999996</c:v>
                </c:pt>
                <c:pt idx="2313">
                  <c:v>858.94599999999946</c:v>
                </c:pt>
                <c:pt idx="2314">
                  <c:v>858.94799999999896</c:v>
                </c:pt>
                <c:pt idx="2315">
                  <c:v>858.94999999999948</c:v>
                </c:pt>
                <c:pt idx="2316">
                  <c:v>858.95199999999909</c:v>
                </c:pt>
                <c:pt idx="2317">
                  <c:v>858.95399999999938</c:v>
                </c:pt>
                <c:pt idx="2318">
                  <c:v>858.95599999999922</c:v>
                </c:pt>
                <c:pt idx="2319">
                  <c:v>858.95799999999895</c:v>
                </c:pt>
                <c:pt idx="2320">
                  <c:v>858.95999999999947</c:v>
                </c:pt>
                <c:pt idx="2321">
                  <c:v>858.96199999999908</c:v>
                </c:pt>
                <c:pt idx="2322">
                  <c:v>858.96400000000006</c:v>
                </c:pt>
                <c:pt idx="2323">
                  <c:v>858.9659999999991</c:v>
                </c:pt>
                <c:pt idx="2324">
                  <c:v>858.96799999999882</c:v>
                </c:pt>
                <c:pt idx="2325">
                  <c:v>858.97</c:v>
                </c:pt>
                <c:pt idx="2326">
                  <c:v>858.97199999999998</c:v>
                </c:pt>
                <c:pt idx="2327">
                  <c:v>858.97400000000005</c:v>
                </c:pt>
                <c:pt idx="2328">
                  <c:v>858.976</c:v>
                </c:pt>
                <c:pt idx="2329">
                  <c:v>858.97799999999938</c:v>
                </c:pt>
                <c:pt idx="2330">
                  <c:v>858.98</c:v>
                </c:pt>
                <c:pt idx="2331">
                  <c:v>858.98199999999997</c:v>
                </c:pt>
                <c:pt idx="2332">
                  <c:v>858.98400000000004</c:v>
                </c:pt>
                <c:pt idx="2333">
                  <c:v>858.98599999999999</c:v>
                </c:pt>
                <c:pt idx="2334">
                  <c:v>858.98800000000051</c:v>
                </c:pt>
                <c:pt idx="2335">
                  <c:v>858.99</c:v>
                </c:pt>
                <c:pt idx="2336">
                  <c:v>858.99199999999996</c:v>
                </c:pt>
                <c:pt idx="2337">
                  <c:v>858.99400000000003</c:v>
                </c:pt>
                <c:pt idx="2338">
                  <c:v>858.99599999999998</c:v>
                </c:pt>
                <c:pt idx="2339">
                  <c:v>858.99800000000005</c:v>
                </c:pt>
                <c:pt idx="2340">
                  <c:v>859</c:v>
                </c:pt>
                <c:pt idx="2341">
                  <c:v>859.00199999999938</c:v>
                </c:pt>
                <c:pt idx="2342">
                  <c:v>859.00400000000002</c:v>
                </c:pt>
                <c:pt idx="2343">
                  <c:v>859.00599999999997</c:v>
                </c:pt>
                <c:pt idx="2344">
                  <c:v>859.00800000000004</c:v>
                </c:pt>
                <c:pt idx="2345">
                  <c:v>859.01</c:v>
                </c:pt>
                <c:pt idx="2346">
                  <c:v>859.01199999999949</c:v>
                </c:pt>
                <c:pt idx="2347">
                  <c:v>859.01400000000001</c:v>
                </c:pt>
                <c:pt idx="2348">
                  <c:v>859.01599999999996</c:v>
                </c:pt>
                <c:pt idx="2349">
                  <c:v>859.01800000000003</c:v>
                </c:pt>
                <c:pt idx="2350">
                  <c:v>859.02</c:v>
                </c:pt>
                <c:pt idx="2351">
                  <c:v>859.02199999999948</c:v>
                </c:pt>
                <c:pt idx="2352">
                  <c:v>859.024</c:v>
                </c:pt>
                <c:pt idx="2353">
                  <c:v>859.02599999999939</c:v>
                </c:pt>
                <c:pt idx="2354">
                  <c:v>859.02800000000002</c:v>
                </c:pt>
                <c:pt idx="2355">
                  <c:v>859.03</c:v>
                </c:pt>
                <c:pt idx="2356">
                  <c:v>859.03199999999947</c:v>
                </c:pt>
                <c:pt idx="2357">
                  <c:v>859.03399999999999</c:v>
                </c:pt>
                <c:pt idx="2358">
                  <c:v>859.03599999999949</c:v>
                </c:pt>
                <c:pt idx="2359">
                  <c:v>859.03800000000001</c:v>
                </c:pt>
                <c:pt idx="2360">
                  <c:v>859.04</c:v>
                </c:pt>
                <c:pt idx="2361">
                  <c:v>859.04199999999946</c:v>
                </c:pt>
                <c:pt idx="2362">
                  <c:v>859.04399999999998</c:v>
                </c:pt>
                <c:pt idx="2363">
                  <c:v>859.04599999999948</c:v>
                </c:pt>
                <c:pt idx="2364">
                  <c:v>859.048</c:v>
                </c:pt>
                <c:pt idx="2365">
                  <c:v>859.05</c:v>
                </c:pt>
                <c:pt idx="2366">
                  <c:v>859.05199999999923</c:v>
                </c:pt>
                <c:pt idx="2367">
                  <c:v>859.05399999999997</c:v>
                </c:pt>
                <c:pt idx="2368">
                  <c:v>859.05599999999947</c:v>
                </c:pt>
                <c:pt idx="2369">
                  <c:v>859.05799999999908</c:v>
                </c:pt>
                <c:pt idx="2370">
                  <c:v>859.06</c:v>
                </c:pt>
                <c:pt idx="2371">
                  <c:v>859.06199999999922</c:v>
                </c:pt>
                <c:pt idx="2372">
                  <c:v>859.06399999999996</c:v>
                </c:pt>
                <c:pt idx="2373">
                  <c:v>859.06599999999946</c:v>
                </c:pt>
                <c:pt idx="2374">
                  <c:v>859.06799999999907</c:v>
                </c:pt>
                <c:pt idx="2375">
                  <c:v>859.07</c:v>
                </c:pt>
                <c:pt idx="2376">
                  <c:v>859.072</c:v>
                </c:pt>
                <c:pt idx="2377">
                  <c:v>859.07400000000052</c:v>
                </c:pt>
                <c:pt idx="2378">
                  <c:v>859.07600000000002</c:v>
                </c:pt>
                <c:pt idx="2379">
                  <c:v>859.07799999999997</c:v>
                </c:pt>
                <c:pt idx="2380">
                  <c:v>859.08</c:v>
                </c:pt>
                <c:pt idx="2381">
                  <c:v>859.08199999999999</c:v>
                </c:pt>
                <c:pt idx="2382">
                  <c:v>859.08399999999995</c:v>
                </c:pt>
                <c:pt idx="2383">
                  <c:v>859.08600000000001</c:v>
                </c:pt>
                <c:pt idx="2384">
                  <c:v>859.08799999999997</c:v>
                </c:pt>
                <c:pt idx="2385">
                  <c:v>859.09</c:v>
                </c:pt>
                <c:pt idx="2386">
                  <c:v>859.09199999999998</c:v>
                </c:pt>
                <c:pt idx="2387">
                  <c:v>859.09400000000005</c:v>
                </c:pt>
                <c:pt idx="2388">
                  <c:v>859.096</c:v>
                </c:pt>
                <c:pt idx="2389">
                  <c:v>859.09799999999996</c:v>
                </c:pt>
                <c:pt idx="2390">
                  <c:v>859.1</c:v>
                </c:pt>
                <c:pt idx="2391">
                  <c:v>859.10199999999998</c:v>
                </c:pt>
                <c:pt idx="2392">
                  <c:v>859.10400000000004</c:v>
                </c:pt>
                <c:pt idx="2393">
                  <c:v>859.10599999999999</c:v>
                </c:pt>
                <c:pt idx="2394">
                  <c:v>859.10799999999949</c:v>
                </c:pt>
                <c:pt idx="2395">
                  <c:v>859.11</c:v>
                </c:pt>
                <c:pt idx="2396">
                  <c:v>859.11199999999997</c:v>
                </c:pt>
                <c:pt idx="2397">
                  <c:v>859.11400000000003</c:v>
                </c:pt>
                <c:pt idx="2398">
                  <c:v>859.11599999999999</c:v>
                </c:pt>
                <c:pt idx="2399">
                  <c:v>859.11800000000005</c:v>
                </c:pt>
                <c:pt idx="2400">
                  <c:v>859.12</c:v>
                </c:pt>
                <c:pt idx="2401">
                  <c:v>859.12199999999996</c:v>
                </c:pt>
                <c:pt idx="2402">
                  <c:v>859.12400000000002</c:v>
                </c:pt>
                <c:pt idx="2403">
                  <c:v>859.12599999999998</c:v>
                </c:pt>
                <c:pt idx="2404">
                  <c:v>859.12800000000004</c:v>
                </c:pt>
                <c:pt idx="2405">
                  <c:v>859.13</c:v>
                </c:pt>
                <c:pt idx="2406">
                  <c:v>859.13199999999949</c:v>
                </c:pt>
                <c:pt idx="2407">
                  <c:v>859.13400000000001</c:v>
                </c:pt>
                <c:pt idx="2408">
                  <c:v>859.13599999999997</c:v>
                </c:pt>
                <c:pt idx="2409">
                  <c:v>859.13800000000003</c:v>
                </c:pt>
                <c:pt idx="2410">
                  <c:v>859.14</c:v>
                </c:pt>
                <c:pt idx="2411">
                  <c:v>859.14199999999948</c:v>
                </c:pt>
                <c:pt idx="2412">
                  <c:v>859.14400000000001</c:v>
                </c:pt>
                <c:pt idx="2413">
                  <c:v>859.14599999999996</c:v>
                </c:pt>
                <c:pt idx="2414">
                  <c:v>859.14800000000002</c:v>
                </c:pt>
                <c:pt idx="2415">
                  <c:v>859.15</c:v>
                </c:pt>
                <c:pt idx="2416">
                  <c:v>859.15199999999948</c:v>
                </c:pt>
                <c:pt idx="2417">
                  <c:v>859.154</c:v>
                </c:pt>
                <c:pt idx="2418">
                  <c:v>859.15599999999949</c:v>
                </c:pt>
                <c:pt idx="2419">
                  <c:v>859.15800000000002</c:v>
                </c:pt>
                <c:pt idx="2420">
                  <c:v>859.16</c:v>
                </c:pt>
                <c:pt idx="2421">
                  <c:v>859.16199999999947</c:v>
                </c:pt>
                <c:pt idx="2422">
                  <c:v>859.16399999999999</c:v>
                </c:pt>
                <c:pt idx="2423">
                  <c:v>859.16599999999949</c:v>
                </c:pt>
                <c:pt idx="2424">
                  <c:v>859.16800000000001</c:v>
                </c:pt>
                <c:pt idx="2425">
                  <c:v>859.17000000000053</c:v>
                </c:pt>
                <c:pt idx="2426">
                  <c:v>859.17200000000003</c:v>
                </c:pt>
                <c:pt idx="2427">
                  <c:v>859.17400000000055</c:v>
                </c:pt>
                <c:pt idx="2428">
                  <c:v>859.17600000000004</c:v>
                </c:pt>
                <c:pt idx="2429">
                  <c:v>859.17800000000068</c:v>
                </c:pt>
                <c:pt idx="2430">
                  <c:v>859.18000000000052</c:v>
                </c:pt>
                <c:pt idx="2431">
                  <c:v>859.18200000000002</c:v>
                </c:pt>
                <c:pt idx="2432">
                  <c:v>859.18400000000054</c:v>
                </c:pt>
                <c:pt idx="2433">
                  <c:v>859.18600000000004</c:v>
                </c:pt>
                <c:pt idx="2434">
                  <c:v>859.18799999999999</c:v>
                </c:pt>
                <c:pt idx="2435">
                  <c:v>859.19</c:v>
                </c:pt>
                <c:pt idx="2436">
                  <c:v>859.19200000000001</c:v>
                </c:pt>
                <c:pt idx="2437">
                  <c:v>859.19400000000053</c:v>
                </c:pt>
                <c:pt idx="2438">
                  <c:v>859.19600000000003</c:v>
                </c:pt>
                <c:pt idx="2439">
                  <c:v>859.19799999999998</c:v>
                </c:pt>
                <c:pt idx="2440">
                  <c:v>859.2</c:v>
                </c:pt>
                <c:pt idx="2441">
                  <c:v>859.202</c:v>
                </c:pt>
                <c:pt idx="2442">
                  <c:v>859.20399999999995</c:v>
                </c:pt>
                <c:pt idx="2443">
                  <c:v>859.20600000000002</c:v>
                </c:pt>
                <c:pt idx="2444">
                  <c:v>859.20799999999997</c:v>
                </c:pt>
                <c:pt idx="2445">
                  <c:v>859.21</c:v>
                </c:pt>
                <c:pt idx="2446">
                  <c:v>859.21199999999999</c:v>
                </c:pt>
                <c:pt idx="2447">
                  <c:v>859.21400000000051</c:v>
                </c:pt>
                <c:pt idx="2448">
                  <c:v>859.21600000000001</c:v>
                </c:pt>
                <c:pt idx="2449">
                  <c:v>859.21799999999996</c:v>
                </c:pt>
                <c:pt idx="2450">
                  <c:v>859.22</c:v>
                </c:pt>
                <c:pt idx="2451">
                  <c:v>859.22199999999998</c:v>
                </c:pt>
                <c:pt idx="2452">
                  <c:v>859.22400000000005</c:v>
                </c:pt>
                <c:pt idx="2453">
                  <c:v>859.226</c:v>
                </c:pt>
                <c:pt idx="2454">
                  <c:v>859.22799999999938</c:v>
                </c:pt>
                <c:pt idx="2455">
                  <c:v>859.23</c:v>
                </c:pt>
                <c:pt idx="2456">
                  <c:v>859.23199999999997</c:v>
                </c:pt>
                <c:pt idx="2457">
                  <c:v>859.23400000000004</c:v>
                </c:pt>
                <c:pt idx="2458">
                  <c:v>859.23599999999999</c:v>
                </c:pt>
                <c:pt idx="2459">
                  <c:v>859.23800000000051</c:v>
                </c:pt>
                <c:pt idx="2460">
                  <c:v>859.24</c:v>
                </c:pt>
                <c:pt idx="2461">
                  <c:v>859.24199999999996</c:v>
                </c:pt>
                <c:pt idx="2462">
                  <c:v>859.24400000000003</c:v>
                </c:pt>
                <c:pt idx="2463">
                  <c:v>859.24599999999998</c:v>
                </c:pt>
                <c:pt idx="2464">
                  <c:v>859.24800000000005</c:v>
                </c:pt>
                <c:pt idx="2465">
                  <c:v>859.25</c:v>
                </c:pt>
                <c:pt idx="2466">
                  <c:v>859.25199999999938</c:v>
                </c:pt>
                <c:pt idx="2467">
                  <c:v>859.25400000000002</c:v>
                </c:pt>
                <c:pt idx="2468">
                  <c:v>859.25599999999997</c:v>
                </c:pt>
                <c:pt idx="2469">
                  <c:v>859.25800000000004</c:v>
                </c:pt>
                <c:pt idx="2470">
                  <c:v>859.26</c:v>
                </c:pt>
                <c:pt idx="2471">
                  <c:v>859.26199999999949</c:v>
                </c:pt>
                <c:pt idx="2472">
                  <c:v>859.26400000000001</c:v>
                </c:pt>
                <c:pt idx="2473">
                  <c:v>859.26599999999996</c:v>
                </c:pt>
                <c:pt idx="2474">
                  <c:v>859.26800000000003</c:v>
                </c:pt>
                <c:pt idx="2475">
                  <c:v>859.27000000000055</c:v>
                </c:pt>
                <c:pt idx="2476">
                  <c:v>859.27200000000005</c:v>
                </c:pt>
                <c:pt idx="2477">
                  <c:v>859.2740000000008</c:v>
                </c:pt>
                <c:pt idx="2478">
                  <c:v>859.27599999999995</c:v>
                </c:pt>
                <c:pt idx="2479">
                  <c:v>859.27800000000082</c:v>
                </c:pt>
                <c:pt idx="2480">
                  <c:v>859.28000000000054</c:v>
                </c:pt>
                <c:pt idx="2481">
                  <c:v>859.28200000000004</c:v>
                </c:pt>
                <c:pt idx="2482">
                  <c:v>859.28400000000067</c:v>
                </c:pt>
                <c:pt idx="2483">
                  <c:v>859.28599999999994</c:v>
                </c:pt>
                <c:pt idx="2484">
                  <c:v>859.28800000000081</c:v>
                </c:pt>
                <c:pt idx="2485">
                  <c:v>859.29000000000053</c:v>
                </c:pt>
                <c:pt idx="2486">
                  <c:v>859.29200000000003</c:v>
                </c:pt>
                <c:pt idx="2487">
                  <c:v>859.29400000000055</c:v>
                </c:pt>
                <c:pt idx="2488">
                  <c:v>859.29600000000005</c:v>
                </c:pt>
                <c:pt idx="2489">
                  <c:v>859.2980000000008</c:v>
                </c:pt>
                <c:pt idx="2490">
                  <c:v>859.3</c:v>
                </c:pt>
                <c:pt idx="2491">
                  <c:v>859.30199999999923</c:v>
                </c:pt>
                <c:pt idx="2492">
                  <c:v>859.30399999999997</c:v>
                </c:pt>
                <c:pt idx="2493">
                  <c:v>859.30599999999947</c:v>
                </c:pt>
                <c:pt idx="2494">
                  <c:v>859.30799999999908</c:v>
                </c:pt>
                <c:pt idx="2495">
                  <c:v>859.31</c:v>
                </c:pt>
                <c:pt idx="2496">
                  <c:v>859.31199999999922</c:v>
                </c:pt>
                <c:pt idx="2497">
                  <c:v>859.31399999999996</c:v>
                </c:pt>
                <c:pt idx="2498">
                  <c:v>859.31599999999946</c:v>
                </c:pt>
                <c:pt idx="2499">
                  <c:v>859.31799999999907</c:v>
                </c:pt>
                <c:pt idx="2500">
                  <c:v>859.31999999999948</c:v>
                </c:pt>
                <c:pt idx="2501">
                  <c:v>859.32199999999909</c:v>
                </c:pt>
                <c:pt idx="2502">
                  <c:v>859.32399999999996</c:v>
                </c:pt>
                <c:pt idx="2503">
                  <c:v>859.32599999999923</c:v>
                </c:pt>
                <c:pt idx="2504">
                  <c:v>859.32799999999895</c:v>
                </c:pt>
                <c:pt idx="2505">
                  <c:v>859.32999999999947</c:v>
                </c:pt>
                <c:pt idx="2506">
                  <c:v>859.33199999999908</c:v>
                </c:pt>
                <c:pt idx="2507">
                  <c:v>859.33399999999949</c:v>
                </c:pt>
                <c:pt idx="2508">
                  <c:v>859.33599999999922</c:v>
                </c:pt>
                <c:pt idx="2509">
                  <c:v>859.33799999999894</c:v>
                </c:pt>
                <c:pt idx="2510">
                  <c:v>859.33999999999946</c:v>
                </c:pt>
                <c:pt idx="2511">
                  <c:v>859.34199999999908</c:v>
                </c:pt>
                <c:pt idx="2512">
                  <c:v>859.34399999999948</c:v>
                </c:pt>
                <c:pt idx="2513">
                  <c:v>859.34599999999909</c:v>
                </c:pt>
                <c:pt idx="2514">
                  <c:v>859.34799999999882</c:v>
                </c:pt>
                <c:pt idx="2515">
                  <c:v>859.34999999999923</c:v>
                </c:pt>
                <c:pt idx="2516">
                  <c:v>859.35199999999895</c:v>
                </c:pt>
                <c:pt idx="2517">
                  <c:v>859.35399999999947</c:v>
                </c:pt>
                <c:pt idx="2518">
                  <c:v>859.35599999999909</c:v>
                </c:pt>
                <c:pt idx="2519">
                  <c:v>859.3579999999987</c:v>
                </c:pt>
                <c:pt idx="2520">
                  <c:v>859.35999999999922</c:v>
                </c:pt>
                <c:pt idx="2521">
                  <c:v>859.36199999999894</c:v>
                </c:pt>
                <c:pt idx="2522">
                  <c:v>859.36399999999946</c:v>
                </c:pt>
                <c:pt idx="2523">
                  <c:v>859.36599999999908</c:v>
                </c:pt>
                <c:pt idx="2524">
                  <c:v>859.36799999999891</c:v>
                </c:pt>
                <c:pt idx="2525">
                  <c:v>859.37</c:v>
                </c:pt>
                <c:pt idx="2526">
                  <c:v>859.37199999999996</c:v>
                </c:pt>
                <c:pt idx="2527">
                  <c:v>859.37400000000002</c:v>
                </c:pt>
                <c:pt idx="2528">
                  <c:v>859.37599999999998</c:v>
                </c:pt>
                <c:pt idx="2529">
                  <c:v>859.37800000000004</c:v>
                </c:pt>
                <c:pt idx="2530">
                  <c:v>859.38</c:v>
                </c:pt>
                <c:pt idx="2531">
                  <c:v>859.38199999999949</c:v>
                </c:pt>
                <c:pt idx="2532">
                  <c:v>859.38400000000001</c:v>
                </c:pt>
                <c:pt idx="2533">
                  <c:v>859.38599999999997</c:v>
                </c:pt>
                <c:pt idx="2534">
                  <c:v>859.38800000000003</c:v>
                </c:pt>
                <c:pt idx="2535">
                  <c:v>859.39</c:v>
                </c:pt>
                <c:pt idx="2536">
                  <c:v>859.39199999999948</c:v>
                </c:pt>
                <c:pt idx="2537">
                  <c:v>859.39400000000001</c:v>
                </c:pt>
                <c:pt idx="2538">
                  <c:v>859.39599999999996</c:v>
                </c:pt>
                <c:pt idx="2539">
                  <c:v>859.39800000000002</c:v>
                </c:pt>
                <c:pt idx="2540">
                  <c:v>859.4</c:v>
                </c:pt>
                <c:pt idx="2541">
                  <c:v>859.40199999999948</c:v>
                </c:pt>
                <c:pt idx="2542">
                  <c:v>859.404</c:v>
                </c:pt>
                <c:pt idx="2543">
                  <c:v>859.40599999999949</c:v>
                </c:pt>
                <c:pt idx="2544">
                  <c:v>859.40800000000002</c:v>
                </c:pt>
                <c:pt idx="2545">
                  <c:v>859.41</c:v>
                </c:pt>
                <c:pt idx="2546">
                  <c:v>859.41199999999947</c:v>
                </c:pt>
                <c:pt idx="2547">
                  <c:v>859.41399999999999</c:v>
                </c:pt>
                <c:pt idx="2548">
                  <c:v>859.41599999999949</c:v>
                </c:pt>
                <c:pt idx="2549">
                  <c:v>859.41800000000001</c:v>
                </c:pt>
                <c:pt idx="2550">
                  <c:v>859.42</c:v>
                </c:pt>
                <c:pt idx="2551">
                  <c:v>859.42199999999946</c:v>
                </c:pt>
                <c:pt idx="2552">
                  <c:v>859.42399999999998</c:v>
                </c:pt>
                <c:pt idx="2553">
                  <c:v>859.42599999999948</c:v>
                </c:pt>
                <c:pt idx="2554">
                  <c:v>859.428</c:v>
                </c:pt>
                <c:pt idx="2555">
                  <c:v>859.43</c:v>
                </c:pt>
                <c:pt idx="2556">
                  <c:v>859.43199999999922</c:v>
                </c:pt>
                <c:pt idx="2557">
                  <c:v>859.43399999999997</c:v>
                </c:pt>
                <c:pt idx="2558">
                  <c:v>859.43599999999947</c:v>
                </c:pt>
                <c:pt idx="2559">
                  <c:v>859.43799999999908</c:v>
                </c:pt>
                <c:pt idx="2560">
                  <c:v>859.43999999999949</c:v>
                </c:pt>
                <c:pt idx="2561">
                  <c:v>859.4419999999991</c:v>
                </c:pt>
                <c:pt idx="2562">
                  <c:v>859.44399999999996</c:v>
                </c:pt>
                <c:pt idx="2563">
                  <c:v>859.44599999999946</c:v>
                </c:pt>
                <c:pt idx="2564">
                  <c:v>859.44799999999896</c:v>
                </c:pt>
                <c:pt idx="2565">
                  <c:v>859.44999999999948</c:v>
                </c:pt>
                <c:pt idx="2566">
                  <c:v>859.45199999999909</c:v>
                </c:pt>
                <c:pt idx="2567">
                  <c:v>859.45399999999938</c:v>
                </c:pt>
                <c:pt idx="2568">
                  <c:v>859.45599999999922</c:v>
                </c:pt>
                <c:pt idx="2569">
                  <c:v>859.45799999999895</c:v>
                </c:pt>
                <c:pt idx="2570">
                  <c:v>859.45999999999947</c:v>
                </c:pt>
                <c:pt idx="2571">
                  <c:v>859.46199999999908</c:v>
                </c:pt>
                <c:pt idx="2572">
                  <c:v>859.46400000000006</c:v>
                </c:pt>
                <c:pt idx="2573">
                  <c:v>859.4659999999991</c:v>
                </c:pt>
                <c:pt idx="2574">
                  <c:v>859.46799999999882</c:v>
                </c:pt>
                <c:pt idx="2575">
                  <c:v>859.47</c:v>
                </c:pt>
                <c:pt idx="2576">
                  <c:v>859.47199999999998</c:v>
                </c:pt>
                <c:pt idx="2577">
                  <c:v>859.47400000000005</c:v>
                </c:pt>
                <c:pt idx="2578">
                  <c:v>859.476</c:v>
                </c:pt>
                <c:pt idx="2579">
                  <c:v>859.47799999999938</c:v>
                </c:pt>
                <c:pt idx="2580">
                  <c:v>859.48</c:v>
                </c:pt>
                <c:pt idx="2581">
                  <c:v>859.48199999999997</c:v>
                </c:pt>
                <c:pt idx="2582">
                  <c:v>859.48400000000004</c:v>
                </c:pt>
                <c:pt idx="2583">
                  <c:v>859.48599999999999</c:v>
                </c:pt>
                <c:pt idx="2584">
                  <c:v>859.48800000000051</c:v>
                </c:pt>
                <c:pt idx="2585">
                  <c:v>859.49</c:v>
                </c:pt>
                <c:pt idx="2586">
                  <c:v>859.49199999999996</c:v>
                </c:pt>
                <c:pt idx="2587">
                  <c:v>859.49400000000003</c:v>
                </c:pt>
                <c:pt idx="2588">
                  <c:v>859.49599999999998</c:v>
                </c:pt>
                <c:pt idx="2589">
                  <c:v>859.49800000000005</c:v>
                </c:pt>
                <c:pt idx="2590">
                  <c:v>859.5</c:v>
                </c:pt>
                <c:pt idx="2591">
                  <c:v>859.50199999999938</c:v>
                </c:pt>
                <c:pt idx="2592">
                  <c:v>859.50400000000002</c:v>
                </c:pt>
                <c:pt idx="2593">
                  <c:v>859.50599999999997</c:v>
                </c:pt>
                <c:pt idx="2594">
                  <c:v>859.50800000000004</c:v>
                </c:pt>
                <c:pt idx="2595">
                  <c:v>859.51</c:v>
                </c:pt>
                <c:pt idx="2596">
                  <c:v>859.51199999999949</c:v>
                </c:pt>
                <c:pt idx="2597">
                  <c:v>859.51400000000001</c:v>
                </c:pt>
                <c:pt idx="2598">
                  <c:v>859.51599999999996</c:v>
                </c:pt>
                <c:pt idx="2599">
                  <c:v>859.51800000000003</c:v>
                </c:pt>
                <c:pt idx="2600">
                  <c:v>859.52</c:v>
                </c:pt>
                <c:pt idx="2601">
                  <c:v>859.52199999999948</c:v>
                </c:pt>
                <c:pt idx="2602">
                  <c:v>859.524</c:v>
                </c:pt>
                <c:pt idx="2603">
                  <c:v>859.52599999999939</c:v>
                </c:pt>
                <c:pt idx="2604">
                  <c:v>859.52800000000002</c:v>
                </c:pt>
                <c:pt idx="2605">
                  <c:v>859.53</c:v>
                </c:pt>
                <c:pt idx="2606">
                  <c:v>859.53199999999947</c:v>
                </c:pt>
                <c:pt idx="2607">
                  <c:v>859.53399999999999</c:v>
                </c:pt>
                <c:pt idx="2608">
                  <c:v>859.53599999999949</c:v>
                </c:pt>
                <c:pt idx="2609">
                  <c:v>859.53800000000001</c:v>
                </c:pt>
                <c:pt idx="2610">
                  <c:v>859.54</c:v>
                </c:pt>
                <c:pt idx="2611">
                  <c:v>859.54199999999946</c:v>
                </c:pt>
                <c:pt idx="2612">
                  <c:v>859.54399999999998</c:v>
                </c:pt>
                <c:pt idx="2613">
                  <c:v>859.54599999999948</c:v>
                </c:pt>
                <c:pt idx="2614">
                  <c:v>859.548</c:v>
                </c:pt>
                <c:pt idx="2615">
                  <c:v>859.55</c:v>
                </c:pt>
                <c:pt idx="2616">
                  <c:v>859.55199999999923</c:v>
                </c:pt>
                <c:pt idx="2617">
                  <c:v>859.55399999999997</c:v>
                </c:pt>
                <c:pt idx="2618">
                  <c:v>859.55599999999947</c:v>
                </c:pt>
                <c:pt idx="2619">
                  <c:v>859.55799999999908</c:v>
                </c:pt>
                <c:pt idx="2620">
                  <c:v>859.56</c:v>
                </c:pt>
                <c:pt idx="2621">
                  <c:v>859.56199999999922</c:v>
                </c:pt>
                <c:pt idx="2622">
                  <c:v>859.56399999999996</c:v>
                </c:pt>
                <c:pt idx="2623">
                  <c:v>859.56599999999946</c:v>
                </c:pt>
                <c:pt idx="2624">
                  <c:v>859.56799999999907</c:v>
                </c:pt>
                <c:pt idx="2625">
                  <c:v>859.57</c:v>
                </c:pt>
                <c:pt idx="2626">
                  <c:v>859.572</c:v>
                </c:pt>
                <c:pt idx="2627">
                  <c:v>859.57400000000052</c:v>
                </c:pt>
                <c:pt idx="2628">
                  <c:v>859.57600000000002</c:v>
                </c:pt>
                <c:pt idx="2629">
                  <c:v>859.57799999999997</c:v>
                </c:pt>
                <c:pt idx="2630">
                  <c:v>859.58</c:v>
                </c:pt>
                <c:pt idx="2631">
                  <c:v>859.58199999999999</c:v>
                </c:pt>
                <c:pt idx="2632">
                  <c:v>859.58399999999995</c:v>
                </c:pt>
                <c:pt idx="2633">
                  <c:v>859.58600000000001</c:v>
                </c:pt>
                <c:pt idx="2634">
                  <c:v>859.58799999999997</c:v>
                </c:pt>
                <c:pt idx="2635">
                  <c:v>859.59</c:v>
                </c:pt>
                <c:pt idx="2636">
                  <c:v>859.59199999999998</c:v>
                </c:pt>
                <c:pt idx="2637">
                  <c:v>859.59400000000005</c:v>
                </c:pt>
                <c:pt idx="2638">
                  <c:v>859.596</c:v>
                </c:pt>
                <c:pt idx="2639">
                  <c:v>859.59799999999996</c:v>
                </c:pt>
                <c:pt idx="2640">
                  <c:v>859.6</c:v>
                </c:pt>
                <c:pt idx="2641">
                  <c:v>859.60199999999998</c:v>
                </c:pt>
                <c:pt idx="2642">
                  <c:v>859.60400000000004</c:v>
                </c:pt>
                <c:pt idx="2643">
                  <c:v>859.60599999999999</c:v>
                </c:pt>
                <c:pt idx="2644">
                  <c:v>859.60799999999949</c:v>
                </c:pt>
                <c:pt idx="2645">
                  <c:v>859.61</c:v>
                </c:pt>
                <c:pt idx="2646">
                  <c:v>859.61199999999997</c:v>
                </c:pt>
                <c:pt idx="2647">
                  <c:v>859.61400000000003</c:v>
                </c:pt>
                <c:pt idx="2648">
                  <c:v>859.61599999999999</c:v>
                </c:pt>
                <c:pt idx="2649">
                  <c:v>859.61800000000005</c:v>
                </c:pt>
                <c:pt idx="2650">
                  <c:v>859.62</c:v>
                </c:pt>
                <c:pt idx="2651">
                  <c:v>859.62199999999996</c:v>
                </c:pt>
                <c:pt idx="2652">
                  <c:v>859.62400000000002</c:v>
                </c:pt>
                <c:pt idx="2653">
                  <c:v>859.62599999999998</c:v>
                </c:pt>
                <c:pt idx="2654">
                  <c:v>859.62800000000004</c:v>
                </c:pt>
                <c:pt idx="2655">
                  <c:v>859.63</c:v>
                </c:pt>
                <c:pt idx="2656">
                  <c:v>859.63199999999949</c:v>
                </c:pt>
                <c:pt idx="2657">
                  <c:v>859.63400000000001</c:v>
                </c:pt>
                <c:pt idx="2658">
                  <c:v>859.63599999999997</c:v>
                </c:pt>
                <c:pt idx="2659">
                  <c:v>859.63800000000003</c:v>
                </c:pt>
                <c:pt idx="2660">
                  <c:v>859.64</c:v>
                </c:pt>
                <c:pt idx="2661">
                  <c:v>859.64199999999948</c:v>
                </c:pt>
                <c:pt idx="2662">
                  <c:v>859.64400000000001</c:v>
                </c:pt>
                <c:pt idx="2663">
                  <c:v>859.64599999999996</c:v>
                </c:pt>
                <c:pt idx="2664">
                  <c:v>859.64800000000002</c:v>
                </c:pt>
                <c:pt idx="2665">
                  <c:v>859.65</c:v>
                </c:pt>
                <c:pt idx="2666">
                  <c:v>859.65199999999948</c:v>
                </c:pt>
                <c:pt idx="2667">
                  <c:v>859.654</c:v>
                </c:pt>
                <c:pt idx="2668">
                  <c:v>859.65599999999949</c:v>
                </c:pt>
                <c:pt idx="2669">
                  <c:v>859.65800000000002</c:v>
                </c:pt>
                <c:pt idx="2670">
                  <c:v>859.66</c:v>
                </c:pt>
                <c:pt idx="2671">
                  <c:v>859.66199999999947</c:v>
                </c:pt>
                <c:pt idx="2672">
                  <c:v>859.66399999999999</c:v>
                </c:pt>
                <c:pt idx="2673">
                  <c:v>859.66599999999949</c:v>
                </c:pt>
                <c:pt idx="2674">
                  <c:v>859.66800000000001</c:v>
                </c:pt>
                <c:pt idx="2675">
                  <c:v>859.67000000000053</c:v>
                </c:pt>
                <c:pt idx="2676">
                  <c:v>859.67200000000003</c:v>
                </c:pt>
                <c:pt idx="2677">
                  <c:v>859.67400000000055</c:v>
                </c:pt>
                <c:pt idx="2678">
                  <c:v>859.67600000000004</c:v>
                </c:pt>
                <c:pt idx="2679">
                  <c:v>859.67800000000068</c:v>
                </c:pt>
                <c:pt idx="2680">
                  <c:v>859.68000000000052</c:v>
                </c:pt>
                <c:pt idx="2681">
                  <c:v>859.68200000000002</c:v>
                </c:pt>
                <c:pt idx="2682">
                  <c:v>859.68400000000054</c:v>
                </c:pt>
                <c:pt idx="2683">
                  <c:v>859.68600000000004</c:v>
                </c:pt>
                <c:pt idx="2684">
                  <c:v>859.68799999999999</c:v>
                </c:pt>
                <c:pt idx="2685">
                  <c:v>859.69</c:v>
                </c:pt>
                <c:pt idx="2686">
                  <c:v>859.69200000000001</c:v>
                </c:pt>
                <c:pt idx="2687">
                  <c:v>859.69400000000053</c:v>
                </c:pt>
                <c:pt idx="2688">
                  <c:v>859.69600000000003</c:v>
                </c:pt>
                <c:pt idx="2689">
                  <c:v>859.69799999999998</c:v>
                </c:pt>
                <c:pt idx="2690">
                  <c:v>859.7</c:v>
                </c:pt>
                <c:pt idx="2691">
                  <c:v>859.702</c:v>
                </c:pt>
                <c:pt idx="2692">
                  <c:v>859.70399999999995</c:v>
                </c:pt>
                <c:pt idx="2693">
                  <c:v>859.70600000000002</c:v>
                </c:pt>
                <c:pt idx="2694">
                  <c:v>859.70799999999997</c:v>
                </c:pt>
                <c:pt idx="2695">
                  <c:v>859.71</c:v>
                </c:pt>
                <c:pt idx="2696">
                  <c:v>859.71199999999999</c:v>
                </c:pt>
                <c:pt idx="2697">
                  <c:v>859.71400000000051</c:v>
                </c:pt>
                <c:pt idx="2698">
                  <c:v>859.71600000000001</c:v>
                </c:pt>
                <c:pt idx="2699">
                  <c:v>859.71799999999996</c:v>
                </c:pt>
                <c:pt idx="2700">
                  <c:v>859.72</c:v>
                </c:pt>
                <c:pt idx="2701">
                  <c:v>859.72199999999998</c:v>
                </c:pt>
                <c:pt idx="2702">
                  <c:v>859.72400000000005</c:v>
                </c:pt>
                <c:pt idx="2703">
                  <c:v>859.726</c:v>
                </c:pt>
                <c:pt idx="2704">
                  <c:v>859.72799999999938</c:v>
                </c:pt>
                <c:pt idx="2705">
                  <c:v>859.73</c:v>
                </c:pt>
                <c:pt idx="2706">
                  <c:v>859.73199999999997</c:v>
                </c:pt>
                <c:pt idx="2707">
                  <c:v>859.73400000000004</c:v>
                </c:pt>
                <c:pt idx="2708">
                  <c:v>859.73599999999999</c:v>
                </c:pt>
                <c:pt idx="2709">
                  <c:v>859.73800000000051</c:v>
                </c:pt>
                <c:pt idx="2710">
                  <c:v>859.74</c:v>
                </c:pt>
                <c:pt idx="2711">
                  <c:v>859.74199999999996</c:v>
                </c:pt>
                <c:pt idx="2712">
                  <c:v>859.74400000000003</c:v>
                </c:pt>
                <c:pt idx="2713">
                  <c:v>859.74599999999998</c:v>
                </c:pt>
                <c:pt idx="2714">
                  <c:v>859.74800000000005</c:v>
                </c:pt>
                <c:pt idx="2715">
                  <c:v>859.75</c:v>
                </c:pt>
                <c:pt idx="2716">
                  <c:v>859.75199999999938</c:v>
                </c:pt>
                <c:pt idx="2717">
                  <c:v>859.75400000000002</c:v>
                </c:pt>
                <c:pt idx="2718">
                  <c:v>859.75599999999997</c:v>
                </c:pt>
                <c:pt idx="2719">
                  <c:v>859.75800000000004</c:v>
                </c:pt>
                <c:pt idx="2720">
                  <c:v>859.76</c:v>
                </c:pt>
                <c:pt idx="2721">
                  <c:v>859.76199999999949</c:v>
                </c:pt>
                <c:pt idx="2722">
                  <c:v>859.76400000000001</c:v>
                </c:pt>
                <c:pt idx="2723">
                  <c:v>859.76599999999996</c:v>
                </c:pt>
                <c:pt idx="2724">
                  <c:v>859.76800000000003</c:v>
                </c:pt>
                <c:pt idx="2725">
                  <c:v>859.77000000000055</c:v>
                </c:pt>
                <c:pt idx="2726">
                  <c:v>859.77200000000005</c:v>
                </c:pt>
                <c:pt idx="2727">
                  <c:v>859.7740000000008</c:v>
                </c:pt>
                <c:pt idx="2728">
                  <c:v>859.77599999999995</c:v>
                </c:pt>
                <c:pt idx="2729">
                  <c:v>859.77800000000082</c:v>
                </c:pt>
                <c:pt idx="2730">
                  <c:v>859.78000000000054</c:v>
                </c:pt>
                <c:pt idx="2731">
                  <c:v>859.78200000000004</c:v>
                </c:pt>
                <c:pt idx="2732">
                  <c:v>859.78400000000067</c:v>
                </c:pt>
                <c:pt idx="2733">
                  <c:v>859.78599999999994</c:v>
                </c:pt>
                <c:pt idx="2734">
                  <c:v>859.78800000000081</c:v>
                </c:pt>
                <c:pt idx="2735">
                  <c:v>859.79000000000053</c:v>
                </c:pt>
                <c:pt idx="2736">
                  <c:v>859.79200000000003</c:v>
                </c:pt>
                <c:pt idx="2737">
                  <c:v>859.79400000000055</c:v>
                </c:pt>
                <c:pt idx="2738">
                  <c:v>859.79600000000005</c:v>
                </c:pt>
                <c:pt idx="2739">
                  <c:v>859.7980000000008</c:v>
                </c:pt>
                <c:pt idx="2740">
                  <c:v>859.8</c:v>
                </c:pt>
                <c:pt idx="2741">
                  <c:v>859.80199999999923</c:v>
                </c:pt>
                <c:pt idx="2742">
                  <c:v>859.80399999999997</c:v>
                </c:pt>
                <c:pt idx="2743">
                  <c:v>859.80599999999947</c:v>
                </c:pt>
                <c:pt idx="2744">
                  <c:v>859.80799999999908</c:v>
                </c:pt>
                <c:pt idx="2745">
                  <c:v>859.81</c:v>
                </c:pt>
                <c:pt idx="2746">
                  <c:v>859.81199999999922</c:v>
                </c:pt>
                <c:pt idx="2747">
                  <c:v>859.81399999999996</c:v>
                </c:pt>
                <c:pt idx="2748">
                  <c:v>859.81599999999946</c:v>
                </c:pt>
                <c:pt idx="2749">
                  <c:v>859.81799999999907</c:v>
                </c:pt>
                <c:pt idx="2750">
                  <c:v>859.81999999999948</c:v>
                </c:pt>
                <c:pt idx="2751">
                  <c:v>859.82199999999909</c:v>
                </c:pt>
                <c:pt idx="2752">
                  <c:v>859.82399999999996</c:v>
                </c:pt>
                <c:pt idx="2753">
                  <c:v>859.82599999999923</c:v>
                </c:pt>
                <c:pt idx="2754">
                  <c:v>859.82799999999895</c:v>
                </c:pt>
                <c:pt idx="2755">
                  <c:v>859.82999999999947</c:v>
                </c:pt>
                <c:pt idx="2756">
                  <c:v>859.83199999999908</c:v>
                </c:pt>
                <c:pt idx="2757">
                  <c:v>859.83399999999949</c:v>
                </c:pt>
                <c:pt idx="2758">
                  <c:v>859.83599999999922</c:v>
                </c:pt>
                <c:pt idx="2759">
                  <c:v>859.83799999999894</c:v>
                </c:pt>
                <c:pt idx="2760">
                  <c:v>859.83999999999946</c:v>
                </c:pt>
                <c:pt idx="2761">
                  <c:v>859.84199999999908</c:v>
                </c:pt>
                <c:pt idx="2762">
                  <c:v>859.84399999999948</c:v>
                </c:pt>
                <c:pt idx="2763">
                  <c:v>859.84599999999909</c:v>
                </c:pt>
                <c:pt idx="2764">
                  <c:v>859.84799999999882</c:v>
                </c:pt>
                <c:pt idx="2765">
                  <c:v>859.84999999999923</c:v>
                </c:pt>
                <c:pt idx="2766">
                  <c:v>859.85199999999895</c:v>
                </c:pt>
                <c:pt idx="2767">
                  <c:v>859.85399999999947</c:v>
                </c:pt>
                <c:pt idx="2768">
                  <c:v>859.85599999999909</c:v>
                </c:pt>
                <c:pt idx="2769">
                  <c:v>859.8579999999987</c:v>
                </c:pt>
                <c:pt idx="2770">
                  <c:v>859.85999999999922</c:v>
                </c:pt>
                <c:pt idx="2771">
                  <c:v>859.86199999999894</c:v>
                </c:pt>
                <c:pt idx="2772">
                  <c:v>859.86399999999946</c:v>
                </c:pt>
                <c:pt idx="2773">
                  <c:v>859.86599999999908</c:v>
                </c:pt>
                <c:pt idx="2774">
                  <c:v>859.86799999999891</c:v>
                </c:pt>
                <c:pt idx="2775">
                  <c:v>859.87</c:v>
                </c:pt>
                <c:pt idx="2776">
                  <c:v>859.87199999999996</c:v>
                </c:pt>
                <c:pt idx="2777">
                  <c:v>859.87400000000002</c:v>
                </c:pt>
                <c:pt idx="2778">
                  <c:v>859.87599999999998</c:v>
                </c:pt>
                <c:pt idx="2779">
                  <c:v>859.87800000000004</c:v>
                </c:pt>
                <c:pt idx="2780">
                  <c:v>859.88</c:v>
                </c:pt>
                <c:pt idx="2781">
                  <c:v>859.88199999999949</c:v>
                </c:pt>
                <c:pt idx="2782">
                  <c:v>859.88400000000001</c:v>
                </c:pt>
                <c:pt idx="2783">
                  <c:v>859.88599999999997</c:v>
                </c:pt>
                <c:pt idx="2784">
                  <c:v>859.88800000000003</c:v>
                </c:pt>
                <c:pt idx="2785">
                  <c:v>859.89</c:v>
                </c:pt>
                <c:pt idx="2786">
                  <c:v>859.89199999999948</c:v>
                </c:pt>
                <c:pt idx="2787">
                  <c:v>859.89400000000001</c:v>
                </c:pt>
                <c:pt idx="2788">
                  <c:v>859.89599999999996</c:v>
                </c:pt>
                <c:pt idx="2789">
                  <c:v>859.89800000000002</c:v>
                </c:pt>
                <c:pt idx="2790">
                  <c:v>859.9</c:v>
                </c:pt>
                <c:pt idx="2791">
                  <c:v>859.90199999999948</c:v>
                </c:pt>
                <c:pt idx="2792">
                  <c:v>859.904</c:v>
                </c:pt>
                <c:pt idx="2793">
                  <c:v>859.90599999999949</c:v>
                </c:pt>
                <c:pt idx="2794">
                  <c:v>859.90800000000002</c:v>
                </c:pt>
                <c:pt idx="2795">
                  <c:v>859.91</c:v>
                </c:pt>
                <c:pt idx="2796">
                  <c:v>859.91199999999947</c:v>
                </c:pt>
                <c:pt idx="2797">
                  <c:v>859.91399999999999</c:v>
                </c:pt>
                <c:pt idx="2798">
                  <c:v>859.91599999999949</c:v>
                </c:pt>
                <c:pt idx="2799">
                  <c:v>859.91800000000001</c:v>
                </c:pt>
                <c:pt idx="2800">
                  <c:v>859.92</c:v>
                </c:pt>
                <c:pt idx="2801">
                  <c:v>859.92199999999946</c:v>
                </c:pt>
                <c:pt idx="2802">
                  <c:v>859.92399999999998</c:v>
                </c:pt>
                <c:pt idx="2803">
                  <c:v>859.92599999999948</c:v>
                </c:pt>
                <c:pt idx="2804">
                  <c:v>859.928</c:v>
                </c:pt>
                <c:pt idx="2805">
                  <c:v>859.93</c:v>
                </c:pt>
                <c:pt idx="2806">
                  <c:v>859.93199999999922</c:v>
                </c:pt>
                <c:pt idx="2807">
                  <c:v>859.93399999999997</c:v>
                </c:pt>
                <c:pt idx="2808">
                  <c:v>859.93599999999947</c:v>
                </c:pt>
                <c:pt idx="2809">
                  <c:v>859.93799999999908</c:v>
                </c:pt>
                <c:pt idx="2810">
                  <c:v>859.93999999999949</c:v>
                </c:pt>
                <c:pt idx="2811">
                  <c:v>859.9419999999991</c:v>
                </c:pt>
                <c:pt idx="2812">
                  <c:v>859.94399999999996</c:v>
                </c:pt>
                <c:pt idx="2813">
                  <c:v>859.94599999999946</c:v>
                </c:pt>
                <c:pt idx="2814">
                  <c:v>859.94799999999896</c:v>
                </c:pt>
                <c:pt idx="2815">
                  <c:v>859.94999999999948</c:v>
                </c:pt>
                <c:pt idx="2816">
                  <c:v>859.95199999999909</c:v>
                </c:pt>
                <c:pt idx="2817">
                  <c:v>859.95399999999938</c:v>
                </c:pt>
                <c:pt idx="2818">
                  <c:v>859.95599999999922</c:v>
                </c:pt>
                <c:pt idx="2819">
                  <c:v>859.95799999999895</c:v>
                </c:pt>
                <c:pt idx="2820">
                  <c:v>859.95999999999947</c:v>
                </c:pt>
                <c:pt idx="2821">
                  <c:v>859.96199999999908</c:v>
                </c:pt>
                <c:pt idx="2822">
                  <c:v>859.96400000000006</c:v>
                </c:pt>
                <c:pt idx="2823">
                  <c:v>859.9659999999991</c:v>
                </c:pt>
                <c:pt idx="2824">
                  <c:v>859.96799999999882</c:v>
                </c:pt>
                <c:pt idx="2825">
                  <c:v>859.97</c:v>
                </c:pt>
                <c:pt idx="2826">
                  <c:v>859.97199999999998</c:v>
                </c:pt>
                <c:pt idx="2827">
                  <c:v>859.97400000000005</c:v>
                </c:pt>
                <c:pt idx="2828">
                  <c:v>859.976</c:v>
                </c:pt>
                <c:pt idx="2829">
                  <c:v>859.97799999999938</c:v>
                </c:pt>
                <c:pt idx="2830">
                  <c:v>859.98</c:v>
                </c:pt>
                <c:pt idx="2831">
                  <c:v>859.98199999999997</c:v>
                </c:pt>
                <c:pt idx="2832">
                  <c:v>859.98400000000004</c:v>
                </c:pt>
                <c:pt idx="2833">
                  <c:v>859.98599999999999</c:v>
                </c:pt>
                <c:pt idx="2834">
                  <c:v>859.98800000000051</c:v>
                </c:pt>
                <c:pt idx="2835">
                  <c:v>859.99</c:v>
                </c:pt>
                <c:pt idx="2836">
                  <c:v>859.99199999999996</c:v>
                </c:pt>
                <c:pt idx="2837">
                  <c:v>859.99400000000003</c:v>
                </c:pt>
                <c:pt idx="2838">
                  <c:v>859.99599999999998</c:v>
                </c:pt>
                <c:pt idx="2839">
                  <c:v>859.99800000000005</c:v>
                </c:pt>
                <c:pt idx="2840">
                  <c:v>860</c:v>
                </c:pt>
                <c:pt idx="2841">
                  <c:v>860.00199999999938</c:v>
                </c:pt>
                <c:pt idx="2842">
                  <c:v>860.00400000000002</c:v>
                </c:pt>
                <c:pt idx="2843">
                  <c:v>860.00599999999997</c:v>
                </c:pt>
                <c:pt idx="2844">
                  <c:v>860.00800000000004</c:v>
                </c:pt>
                <c:pt idx="2845">
                  <c:v>860.01</c:v>
                </c:pt>
                <c:pt idx="2846">
                  <c:v>860.01199999999949</c:v>
                </c:pt>
                <c:pt idx="2847">
                  <c:v>860.01400000000001</c:v>
                </c:pt>
                <c:pt idx="2848">
                  <c:v>860.01599999999996</c:v>
                </c:pt>
                <c:pt idx="2849">
                  <c:v>860.01800000000003</c:v>
                </c:pt>
                <c:pt idx="2850">
                  <c:v>860.02</c:v>
                </c:pt>
                <c:pt idx="2851">
                  <c:v>860.02199999999948</c:v>
                </c:pt>
                <c:pt idx="2852">
                  <c:v>860.024</c:v>
                </c:pt>
                <c:pt idx="2853">
                  <c:v>860.02599999999939</c:v>
                </c:pt>
                <c:pt idx="2854">
                  <c:v>860.02800000000002</c:v>
                </c:pt>
                <c:pt idx="2855">
                  <c:v>860.03</c:v>
                </c:pt>
                <c:pt idx="2856">
                  <c:v>860.03199999999947</c:v>
                </c:pt>
                <c:pt idx="2857">
                  <c:v>860.03399999999999</c:v>
                </c:pt>
                <c:pt idx="2858">
                  <c:v>860.03599999999949</c:v>
                </c:pt>
                <c:pt idx="2859">
                  <c:v>860.03800000000001</c:v>
                </c:pt>
                <c:pt idx="2860">
                  <c:v>860.04</c:v>
                </c:pt>
                <c:pt idx="2861">
                  <c:v>860.04199999999946</c:v>
                </c:pt>
                <c:pt idx="2862">
                  <c:v>860.04399999999998</c:v>
                </c:pt>
                <c:pt idx="2863">
                  <c:v>860.04599999999948</c:v>
                </c:pt>
                <c:pt idx="2864">
                  <c:v>860.048</c:v>
                </c:pt>
                <c:pt idx="2865">
                  <c:v>860.05</c:v>
                </c:pt>
                <c:pt idx="2866">
                  <c:v>860.05199999999923</c:v>
                </c:pt>
                <c:pt idx="2867">
                  <c:v>860.05399999999997</c:v>
                </c:pt>
                <c:pt idx="2868">
                  <c:v>860.05599999999947</c:v>
                </c:pt>
                <c:pt idx="2869">
                  <c:v>860.05799999999908</c:v>
                </c:pt>
                <c:pt idx="2870">
                  <c:v>860.06</c:v>
                </c:pt>
                <c:pt idx="2871">
                  <c:v>860.06199999999922</c:v>
                </c:pt>
                <c:pt idx="2872">
                  <c:v>860.06399999999996</c:v>
                </c:pt>
                <c:pt idx="2873">
                  <c:v>860.06599999999946</c:v>
                </c:pt>
                <c:pt idx="2874">
                  <c:v>860.06799999999907</c:v>
                </c:pt>
                <c:pt idx="2875">
                  <c:v>860.07</c:v>
                </c:pt>
                <c:pt idx="2876">
                  <c:v>860.072</c:v>
                </c:pt>
                <c:pt idx="2877">
                  <c:v>860.07400000000052</c:v>
                </c:pt>
                <c:pt idx="2878">
                  <c:v>860.07600000000002</c:v>
                </c:pt>
                <c:pt idx="2879">
                  <c:v>860.07799999999997</c:v>
                </c:pt>
                <c:pt idx="2880">
                  <c:v>860.08</c:v>
                </c:pt>
                <c:pt idx="2881">
                  <c:v>860.08199999999999</c:v>
                </c:pt>
                <c:pt idx="2882">
                  <c:v>860.08399999999995</c:v>
                </c:pt>
                <c:pt idx="2883">
                  <c:v>860.08600000000001</c:v>
                </c:pt>
                <c:pt idx="2884">
                  <c:v>860.08799999999997</c:v>
                </c:pt>
                <c:pt idx="2885">
                  <c:v>860.09</c:v>
                </c:pt>
                <c:pt idx="2886">
                  <c:v>860.09199999999998</c:v>
                </c:pt>
                <c:pt idx="2887">
                  <c:v>860.09400000000005</c:v>
                </c:pt>
                <c:pt idx="2888">
                  <c:v>860.096</c:v>
                </c:pt>
                <c:pt idx="2889">
                  <c:v>860.09799999999996</c:v>
                </c:pt>
                <c:pt idx="2890">
                  <c:v>860.1</c:v>
                </c:pt>
                <c:pt idx="2891">
                  <c:v>860.10199999999998</c:v>
                </c:pt>
                <c:pt idx="2892">
                  <c:v>860.10400000000004</c:v>
                </c:pt>
                <c:pt idx="2893">
                  <c:v>860.10599999999999</c:v>
                </c:pt>
                <c:pt idx="2894">
                  <c:v>860.10799999999949</c:v>
                </c:pt>
                <c:pt idx="2895">
                  <c:v>860.11</c:v>
                </c:pt>
                <c:pt idx="2896">
                  <c:v>860.11199999999997</c:v>
                </c:pt>
                <c:pt idx="2897">
                  <c:v>860.11400000000003</c:v>
                </c:pt>
                <c:pt idx="2898">
                  <c:v>860.11599999999999</c:v>
                </c:pt>
                <c:pt idx="2899">
                  <c:v>860.11800000000005</c:v>
                </c:pt>
                <c:pt idx="2900">
                  <c:v>860.12</c:v>
                </c:pt>
                <c:pt idx="2901">
                  <c:v>860.12199999999996</c:v>
                </c:pt>
                <c:pt idx="2902">
                  <c:v>860.12400000000002</c:v>
                </c:pt>
                <c:pt idx="2903">
                  <c:v>860.12599999999998</c:v>
                </c:pt>
                <c:pt idx="2904">
                  <c:v>860.12800000000004</c:v>
                </c:pt>
                <c:pt idx="2905">
                  <c:v>860.13</c:v>
                </c:pt>
                <c:pt idx="2906">
                  <c:v>860.13199999999949</c:v>
                </c:pt>
                <c:pt idx="2907">
                  <c:v>860.13400000000001</c:v>
                </c:pt>
                <c:pt idx="2908">
                  <c:v>860.13599999999997</c:v>
                </c:pt>
                <c:pt idx="2909">
                  <c:v>860.13800000000003</c:v>
                </c:pt>
                <c:pt idx="2910">
                  <c:v>860.14</c:v>
                </c:pt>
                <c:pt idx="2911">
                  <c:v>860.14199999999948</c:v>
                </c:pt>
                <c:pt idx="2912">
                  <c:v>860.14400000000001</c:v>
                </c:pt>
                <c:pt idx="2913">
                  <c:v>860.14599999999996</c:v>
                </c:pt>
                <c:pt idx="2914">
                  <c:v>860.14800000000002</c:v>
                </c:pt>
                <c:pt idx="2915">
                  <c:v>860.15</c:v>
                </c:pt>
                <c:pt idx="2916">
                  <c:v>860.15199999999948</c:v>
                </c:pt>
                <c:pt idx="2917">
                  <c:v>860.154</c:v>
                </c:pt>
                <c:pt idx="2918">
                  <c:v>860.15599999999949</c:v>
                </c:pt>
                <c:pt idx="2919">
                  <c:v>860.15800000000002</c:v>
                </c:pt>
                <c:pt idx="2920">
                  <c:v>860.16</c:v>
                </c:pt>
                <c:pt idx="2921">
                  <c:v>860.16199999999947</c:v>
                </c:pt>
                <c:pt idx="2922">
                  <c:v>860.16399999999999</c:v>
                </c:pt>
                <c:pt idx="2923">
                  <c:v>860.16599999999949</c:v>
                </c:pt>
                <c:pt idx="2924">
                  <c:v>860.16800000000001</c:v>
                </c:pt>
                <c:pt idx="2925">
                  <c:v>860.17000000000053</c:v>
                </c:pt>
                <c:pt idx="2926">
                  <c:v>860.17200000000003</c:v>
                </c:pt>
                <c:pt idx="2927">
                  <c:v>860.17400000000055</c:v>
                </c:pt>
                <c:pt idx="2928">
                  <c:v>860.17600000000004</c:v>
                </c:pt>
                <c:pt idx="2929">
                  <c:v>860.17800000000068</c:v>
                </c:pt>
                <c:pt idx="2930">
                  <c:v>860.18000000000052</c:v>
                </c:pt>
                <c:pt idx="2931">
                  <c:v>860.18200000000002</c:v>
                </c:pt>
                <c:pt idx="2932">
                  <c:v>860.18400000000054</c:v>
                </c:pt>
                <c:pt idx="2933">
                  <c:v>860.18600000000004</c:v>
                </c:pt>
                <c:pt idx="2934">
                  <c:v>860.18799999999999</c:v>
                </c:pt>
                <c:pt idx="2935">
                  <c:v>860.19</c:v>
                </c:pt>
                <c:pt idx="2936">
                  <c:v>860.19200000000001</c:v>
                </c:pt>
                <c:pt idx="2937">
                  <c:v>860.19400000000053</c:v>
                </c:pt>
                <c:pt idx="2938">
                  <c:v>860.19600000000003</c:v>
                </c:pt>
                <c:pt idx="2939">
                  <c:v>860.19799999999998</c:v>
                </c:pt>
                <c:pt idx="2940">
                  <c:v>860.2</c:v>
                </c:pt>
                <c:pt idx="2941">
                  <c:v>860.202</c:v>
                </c:pt>
                <c:pt idx="2942">
                  <c:v>860.20399999999995</c:v>
                </c:pt>
                <c:pt idx="2943">
                  <c:v>860.20600000000002</c:v>
                </c:pt>
                <c:pt idx="2944">
                  <c:v>860.20799999999997</c:v>
                </c:pt>
                <c:pt idx="2945">
                  <c:v>860.21</c:v>
                </c:pt>
                <c:pt idx="2946">
                  <c:v>860.21199999999999</c:v>
                </c:pt>
                <c:pt idx="2947">
                  <c:v>860.21400000000051</c:v>
                </c:pt>
                <c:pt idx="2948">
                  <c:v>860.21600000000001</c:v>
                </c:pt>
                <c:pt idx="2949">
                  <c:v>860.21799999999996</c:v>
                </c:pt>
                <c:pt idx="2950">
                  <c:v>860.22</c:v>
                </c:pt>
              </c:numCache>
            </c:numRef>
          </c:xVal>
          <c:yVal>
            <c:numRef>
              <c:f>[OSA.xls]Ref241008!$W$1:$W$2951</c:f>
              <c:numCache>
                <c:formatCode>General</c:formatCode>
                <c:ptCount val="2951"/>
                <c:pt idx="0">
                  <c:v>-64.962000000000003</c:v>
                </c:pt>
                <c:pt idx="1">
                  <c:v>-68.161999999999992</c:v>
                </c:pt>
                <c:pt idx="2">
                  <c:v>-210</c:v>
                </c:pt>
                <c:pt idx="3">
                  <c:v>-210</c:v>
                </c:pt>
                <c:pt idx="4">
                  <c:v>-73.468999999999994</c:v>
                </c:pt>
                <c:pt idx="5">
                  <c:v>-210</c:v>
                </c:pt>
                <c:pt idx="6">
                  <c:v>-77.863</c:v>
                </c:pt>
                <c:pt idx="7">
                  <c:v>-69.063999999999993</c:v>
                </c:pt>
                <c:pt idx="8">
                  <c:v>-210</c:v>
                </c:pt>
                <c:pt idx="9">
                  <c:v>-67.350999999999999</c:v>
                </c:pt>
                <c:pt idx="10">
                  <c:v>-70.801000000000002</c:v>
                </c:pt>
                <c:pt idx="11">
                  <c:v>-210</c:v>
                </c:pt>
                <c:pt idx="12">
                  <c:v>-68.200999999999993</c:v>
                </c:pt>
                <c:pt idx="13">
                  <c:v>-73.741000000000085</c:v>
                </c:pt>
                <c:pt idx="14">
                  <c:v>-210</c:v>
                </c:pt>
                <c:pt idx="15">
                  <c:v>-210</c:v>
                </c:pt>
                <c:pt idx="16">
                  <c:v>-210</c:v>
                </c:pt>
                <c:pt idx="17">
                  <c:v>-71.172999999999988</c:v>
                </c:pt>
                <c:pt idx="18">
                  <c:v>-67.382999999999981</c:v>
                </c:pt>
                <c:pt idx="19">
                  <c:v>-72.971999999999994</c:v>
                </c:pt>
                <c:pt idx="20">
                  <c:v>-72.22</c:v>
                </c:pt>
                <c:pt idx="21">
                  <c:v>-210</c:v>
                </c:pt>
                <c:pt idx="22">
                  <c:v>-210</c:v>
                </c:pt>
                <c:pt idx="23">
                  <c:v>-210</c:v>
                </c:pt>
                <c:pt idx="24">
                  <c:v>-76.349999999999994</c:v>
                </c:pt>
                <c:pt idx="25">
                  <c:v>-210</c:v>
                </c:pt>
                <c:pt idx="26">
                  <c:v>-210</c:v>
                </c:pt>
                <c:pt idx="27">
                  <c:v>-82.634</c:v>
                </c:pt>
                <c:pt idx="28">
                  <c:v>-210</c:v>
                </c:pt>
                <c:pt idx="29">
                  <c:v>-71.664999999999992</c:v>
                </c:pt>
                <c:pt idx="30">
                  <c:v>-210</c:v>
                </c:pt>
                <c:pt idx="31">
                  <c:v>-210</c:v>
                </c:pt>
                <c:pt idx="32">
                  <c:v>-70.534999999999997</c:v>
                </c:pt>
                <c:pt idx="33">
                  <c:v>-76.36</c:v>
                </c:pt>
                <c:pt idx="34">
                  <c:v>-64.334999999999994</c:v>
                </c:pt>
                <c:pt idx="35">
                  <c:v>-210</c:v>
                </c:pt>
                <c:pt idx="36">
                  <c:v>-72.537000000000006</c:v>
                </c:pt>
                <c:pt idx="37">
                  <c:v>-210</c:v>
                </c:pt>
                <c:pt idx="38">
                  <c:v>-210</c:v>
                </c:pt>
                <c:pt idx="39">
                  <c:v>-64.382999999999981</c:v>
                </c:pt>
                <c:pt idx="40">
                  <c:v>-66.818000000000012</c:v>
                </c:pt>
                <c:pt idx="41">
                  <c:v>-210</c:v>
                </c:pt>
                <c:pt idx="42">
                  <c:v>-67.73</c:v>
                </c:pt>
                <c:pt idx="43">
                  <c:v>-210</c:v>
                </c:pt>
                <c:pt idx="44">
                  <c:v>-74.684999999999974</c:v>
                </c:pt>
                <c:pt idx="45">
                  <c:v>-210</c:v>
                </c:pt>
                <c:pt idx="46">
                  <c:v>-67.266000000000005</c:v>
                </c:pt>
                <c:pt idx="47">
                  <c:v>-73.349999999999994</c:v>
                </c:pt>
                <c:pt idx="48">
                  <c:v>-66.903999999999996</c:v>
                </c:pt>
                <c:pt idx="49">
                  <c:v>-210</c:v>
                </c:pt>
                <c:pt idx="50">
                  <c:v>-210</c:v>
                </c:pt>
                <c:pt idx="51">
                  <c:v>-210</c:v>
                </c:pt>
                <c:pt idx="52">
                  <c:v>-210</c:v>
                </c:pt>
                <c:pt idx="53">
                  <c:v>-72.432000000000002</c:v>
                </c:pt>
                <c:pt idx="54">
                  <c:v>-68.620999999999981</c:v>
                </c:pt>
                <c:pt idx="55">
                  <c:v>-69.474000000000004</c:v>
                </c:pt>
                <c:pt idx="56">
                  <c:v>-210</c:v>
                </c:pt>
                <c:pt idx="57">
                  <c:v>-210</c:v>
                </c:pt>
                <c:pt idx="58">
                  <c:v>-210</c:v>
                </c:pt>
                <c:pt idx="59">
                  <c:v>-71.588999999999999</c:v>
                </c:pt>
                <c:pt idx="60">
                  <c:v>-210</c:v>
                </c:pt>
                <c:pt idx="61">
                  <c:v>-75.046999999999997</c:v>
                </c:pt>
                <c:pt idx="62">
                  <c:v>-210</c:v>
                </c:pt>
                <c:pt idx="63">
                  <c:v>-210</c:v>
                </c:pt>
                <c:pt idx="64">
                  <c:v>-210</c:v>
                </c:pt>
                <c:pt idx="65">
                  <c:v>-210</c:v>
                </c:pt>
                <c:pt idx="66">
                  <c:v>-210</c:v>
                </c:pt>
                <c:pt idx="67">
                  <c:v>-72.537000000000006</c:v>
                </c:pt>
                <c:pt idx="68">
                  <c:v>-71.260999999999996</c:v>
                </c:pt>
                <c:pt idx="69">
                  <c:v>-210</c:v>
                </c:pt>
                <c:pt idx="70">
                  <c:v>-69.269000000000005</c:v>
                </c:pt>
                <c:pt idx="71">
                  <c:v>-210</c:v>
                </c:pt>
                <c:pt idx="72">
                  <c:v>-210</c:v>
                </c:pt>
                <c:pt idx="73">
                  <c:v>-210</c:v>
                </c:pt>
                <c:pt idx="74">
                  <c:v>-210</c:v>
                </c:pt>
                <c:pt idx="75">
                  <c:v>-67.909000000000006</c:v>
                </c:pt>
                <c:pt idx="76">
                  <c:v>-69.58</c:v>
                </c:pt>
                <c:pt idx="77">
                  <c:v>-210</c:v>
                </c:pt>
                <c:pt idx="78">
                  <c:v>-210</c:v>
                </c:pt>
                <c:pt idx="79">
                  <c:v>-69.85599999999998</c:v>
                </c:pt>
                <c:pt idx="80">
                  <c:v>-210</c:v>
                </c:pt>
                <c:pt idx="81">
                  <c:v>-210</c:v>
                </c:pt>
                <c:pt idx="82">
                  <c:v>-62.547000000000004</c:v>
                </c:pt>
                <c:pt idx="83">
                  <c:v>-210</c:v>
                </c:pt>
                <c:pt idx="84">
                  <c:v>-72.432000000000002</c:v>
                </c:pt>
                <c:pt idx="85">
                  <c:v>-63.951999999999998</c:v>
                </c:pt>
                <c:pt idx="86">
                  <c:v>-210</c:v>
                </c:pt>
                <c:pt idx="87">
                  <c:v>-210</c:v>
                </c:pt>
                <c:pt idx="88">
                  <c:v>-210</c:v>
                </c:pt>
                <c:pt idx="89">
                  <c:v>-68.057000000000002</c:v>
                </c:pt>
                <c:pt idx="90">
                  <c:v>-210</c:v>
                </c:pt>
                <c:pt idx="91">
                  <c:v>-68.171999999999983</c:v>
                </c:pt>
                <c:pt idx="92">
                  <c:v>-210</c:v>
                </c:pt>
                <c:pt idx="93">
                  <c:v>-210</c:v>
                </c:pt>
                <c:pt idx="94">
                  <c:v>-80.212999999999994</c:v>
                </c:pt>
                <c:pt idx="95">
                  <c:v>-210</c:v>
                </c:pt>
                <c:pt idx="96">
                  <c:v>-210</c:v>
                </c:pt>
                <c:pt idx="97">
                  <c:v>-67.361000000000004</c:v>
                </c:pt>
                <c:pt idx="98">
                  <c:v>-68.057000000000002</c:v>
                </c:pt>
                <c:pt idx="99">
                  <c:v>-68.02</c:v>
                </c:pt>
                <c:pt idx="100">
                  <c:v>-72.644000000000005</c:v>
                </c:pt>
                <c:pt idx="101">
                  <c:v>-64.736999999999995</c:v>
                </c:pt>
                <c:pt idx="102">
                  <c:v>-210</c:v>
                </c:pt>
                <c:pt idx="103">
                  <c:v>-210</c:v>
                </c:pt>
                <c:pt idx="104">
                  <c:v>-66.269000000000005</c:v>
                </c:pt>
                <c:pt idx="105">
                  <c:v>-210</c:v>
                </c:pt>
                <c:pt idx="106">
                  <c:v>-210</c:v>
                </c:pt>
                <c:pt idx="107">
                  <c:v>-210</c:v>
                </c:pt>
                <c:pt idx="108">
                  <c:v>-69.084000000000003</c:v>
                </c:pt>
                <c:pt idx="109">
                  <c:v>-210</c:v>
                </c:pt>
                <c:pt idx="110">
                  <c:v>-210</c:v>
                </c:pt>
                <c:pt idx="111">
                  <c:v>-66.687999999999974</c:v>
                </c:pt>
                <c:pt idx="112">
                  <c:v>-210</c:v>
                </c:pt>
                <c:pt idx="113">
                  <c:v>-210</c:v>
                </c:pt>
                <c:pt idx="114">
                  <c:v>-210</c:v>
                </c:pt>
                <c:pt idx="115">
                  <c:v>-210</c:v>
                </c:pt>
                <c:pt idx="116">
                  <c:v>-64.409000000000006</c:v>
                </c:pt>
                <c:pt idx="117">
                  <c:v>-62.568000000000012</c:v>
                </c:pt>
                <c:pt idx="118">
                  <c:v>-210</c:v>
                </c:pt>
                <c:pt idx="119">
                  <c:v>-73.233999999999995</c:v>
                </c:pt>
                <c:pt idx="120">
                  <c:v>-210</c:v>
                </c:pt>
                <c:pt idx="121">
                  <c:v>-210</c:v>
                </c:pt>
                <c:pt idx="122">
                  <c:v>-65.27</c:v>
                </c:pt>
                <c:pt idx="123">
                  <c:v>-66.742999999999995</c:v>
                </c:pt>
                <c:pt idx="124">
                  <c:v>-76.914000000000101</c:v>
                </c:pt>
                <c:pt idx="125">
                  <c:v>-210</c:v>
                </c:pt>
                <c:pt idx="126">
                  <c:v>-63.609000000000002</c:v>
                </c:pt>
                <c:pt idx="127">
                  <c:v>-210</c:v>
                </c:pt>
                <c:pt idx="128">
                  <c:v>-210</c:v>
                </c:pt>
                <c:pt idx="129">
                  <c:v>-210</c:v>
                </c:pt>
                <c:pt idx="130">
                  <c:v>-210</c:v>
                </c:pt>
                <c:pt idx="131">
                  <c:v>-69.328999999999979</c:v>
                </c:pt>
                <c:pt idx="132">
                  <c:v>-62.28</c:v>
                </c:pt>
                <c:pt idx="133">
                  <c:v>-63.582000000000001</c:v>
                </c:pt>
                <c:pt idx="134">
                  <c:v>-68.504000000000005</c:v>
                </c:pt>
                <c:pt idx="135">
                  <c:v>-210</c:v>
                </c:pt>
                <c:pt idx="136">
                  <c:v>-70.965999999999994</c:v>
                </c:pt>
                <c:pt idx="137">
                  <c:v>-210</c:v>
                </c:pt>
                <c:pt idx="138">
                  <c:v>-210</c:v>
                </c:pt>
                <c:pt idx="139">
                  <c:v>-210</c:v>
                </c:pt>
                <c:pt idx="140">
                  <c:v>-210</c:v>
                </c:pt>
                <c:pt idx="141">
                  <c:v>-210</c:v>
                </c:pt>
                <c:pt idx="142">
                  <c:v>-66.742999999999995</c:v>
                </c:pt>
                <c:pt idx="143">
                  <c:v>-210</c:v>
                </c:pt>
                <c:pt idx="144">
                  <c:v>-82.653999999999982</c:v>
                </c:pt>
                <c:pt idx="145">
                  <c:v>-210</c:v>
                </c:pt>
                <c:pt idx="146">
                  <c:v>-210</c:v>
                </c:pt>
                <c:pt idx="147">
                  <c:v>-210</c:v>
                </c:pt>
                <c:pt idx="148">
                  <c:v>-210</c:v>
                </c:pt>
                <c:pt idx="149">
                  <c:v>-73.36</c:v>
                </c:pt>
                <c:pt idx="150">
                  <c:v>-210</c:v>
                </c:pt>
                <c:pt idx="151">
                  <c:v>-210</c:v>
                </c:pt>
                <c:pt idx="152">
                  <c:v>-210</c:v>
                </c:pt>
                <c:pt idx="153">
                  <c:v>-74.203000000000003</c:v>
                </c:pt>
                <c:pt idx="154">
                  <c:v>-210</c:v>
                </c:pt>
                <c:pt idx="155">
                  <c:v>-69.924000000000007</c:v>
                </c:pt>
                <c:pt idx="156">
                  <c:v>-210</c:v>
                </c:pt>
                <c:pt idx="157">
                  <c:v>-210</c:v>
                </c:pt>
                <c:pt idx="158">
                  <c:v>-210</c:v>
                </c:pt>
                <c:pt idx="159">
                  <c:v>-210</c:v>
                </c:pt>
                <c:pt idx="160">
                  <c:v>-75.057000000000002</c:v>
                </c:pt>
                <c:pt idx="161">
                  <c:v>-210</c:v>
                </c:pt>
                <c:pt idx="162">
                  <c:v>-64.747000000000085</c:v>
                </c:pt>
                <c:pt idx="163">
                  <c:v>-71.599000000000004</c:v>
                </c:pt>
                <c:pt idx="164">
                  <c:v>-210</c:v>
                </c:pt>
                <c:pt idx="165">
                  <c:v>-210</c:v>
                </c:pt>
                <c:pt idx="166">
                  <c:v>-210</c:v>
                </c:pt>
                <c:pt idx="167">
                  <c:v>-210</c:v>
                </c:pt>
                <c:pt idx="168">
                  <c:v>-210</c:v>
                </c:pt>
                <c:pt idx="169">
                  <c:v>-64.25</c:v>
                </c:pt>
                <c:pt idx="170">
                  <c:v>-210</c:v>
                </c:pt>
                <c:pt idx="171">
                  <c:v>-68.673999999999978</c:v>
                </c:pt>
                <c:pt idx="172">
                  <c:v>-69.924000000000007</c:v>
                </c:pt>
                <c:pt idx="173">
                  <c:v>-210</c:v>
                </c:pt>
                <c:pt idx="174">
                  <c:v>-63.434000000000005</c:v>
                </c:pt>
                <c:pt idx="175">
                  <c:v>-210</c:v>
                </c:pt>
                <c:pt idx="176">
                  <c:v>-77.545000000000002</c:v>
                </c:pt>
                <c:pt idx="177">
                  <c:v>-64.518000000000001</c:v>
                </c:pt>
                <c:pt idx="178">
                  <c:v>-210</c:v>
                </c:pt>
                <c:pt idx="179">
                  <c:v>-210</c:v>
                </c:pt>
                <c:pt idx="180">
                  <c:v>-68.683999999999983</c:v>
                </c:pt>
                <c:pt idx="181">
                  <c:v>-71.60899999999998</c:v>
                </c:pt>
                <c:pt idx="182">
                  <c:v>-210</c:v>
                </c:pt>
                <c:pt idx="183">
                  <c:v>-66.510000000000005</c:v>
                </c:pt>
                <c:pt idx="184">
                  <c:v>-210</c:v>
                </c:pt>
                <c:pt idx="185">
                  <c:v>-210</c:v>
                </c:pt>
                <c:pt idx="186">
                  <c:v>-69.494000000000085</c:v>
                </c:pt>
                <c:pt idx="187">
                  <c:v>-67.715000000000003</c:v>
                </c:pt>
                <c:pt idx="188">
                  <c:v>-210</c:v>
                </c:pt>
                <c:pt idx="189">
                  <c:v>-66.131999999999991</c:v>
                </c:pt>
                <c:pt idx="190">
                  <c:v>-70.554999999999993</c:v>
                </c:pt>
                <c:pt idx="191">
                  <c:v>-210</c:v>
                </c:pt>
                <c:pt idx="192">
                  <c:v>-210</c:v>
                </c:pt>
                <c:pt idx="193">
                  <c:v>-210</c:v>
                </c:pt>
                <c:pt idx="194">
                  <c:v>-65.60899999999998</c:v>
                </c:pt>
                <c:pt idx="195">
                  <c:v>-69</c:v>
                </c:pt>
                <c:pt idx="196">
                  <c:v>-210</c:v>
                </c:pt>
                <c:pt idx="197">
                  <c:v>-67.680999999999983</c:v>
                </c:pt>
                <c:pt idx="198">
                  <c:v>-67.578999999999979</c:v>
                </c:pt>
                <c:pt idx="199">
                  <c:v>-210</c:v>
                </c:pt>
                <c:pt idx="200">
                  <c:v>-75.066999999999993</c:v>
                </c:pt>
                <c:pt idx="201">
                  <c:v>-210</c:v>
                </c:pt>
                <c:pt idx="202">
                  <c:v>-66.697999999999993</c:v>
                </c:pt>
                <c:pt idx="203">
                  <c:v>-210</c:v>
                </c:pt>
                <c:pt idx="204">
                  <c:v>-210</c:v>
                </c:pt>
                <c:pt idx="205">
                  <c:v>-82.664000000000001</c:v>
                </c:pt>
                <c:pt idx="206">
                  <c:v>-72.151999999999987</c:v>
                </c:pt>
                <c:pt idx="207">
                  <c:v>-77.545000000000002</c:v>
                </c:pt>
                <c:pt idx="208">
                  <c:v>-68.727999999999994</c:v>
                </c:pt>
                <c:pt idx="209">
                  <c:v>-76.643000000000001</c:v>
                </c:pt>
                <c:pt idx="210">
                  <c:v>-210</c:v>
                </c:pt>
                <c:pt idx="211">
                  <c:v>-210</c:v>
                </c:pt>
                <c:pt idx="212">
                  <c:v>-210</c:v>
                </c:pt>
                <c:pt idx="213">
                  <c:v>-66.254000000000005</c:v>
                </c:pt>
                <c:pt idx="214">
                  <c:v>-210</c:v>
                </c:pt>
                <c:pt idx="215">
                  <c:v>-210</c:v>
                </c:pt>
                <c:pt idx="216">
                  <c:v>-210</c:v>
                </c:pt>
                <c:pt idx="217">
                  <c:v>-64.534999999999997</c:v>
                </c:pt>
                <c:pt idx="218">
                  <c:v>-64.757000000000005</c:v>
                </c:pt>
                <c:pt idx="219">
                  <c:v>-210</c:v>
                </c:pt>
                <c:pt idx="220">
                  <c:v>-64.687999999999974</c:v>
                </c:pt>
                <c:pt idx="221">
                  <c:v>-71.125999999999948</c:v>
                </c:pt>
                <c:pt idx="222">
                  <c:v>-210</c:v>
                </c:pt>
                <c:pt idx="223">
                  <c:v>-210</c:v>
                </c:pt>
                <c:pt idx="224">
                  <c:v>-65.673999999999978</c:v>
                </c:pt>
                <c:pt idx="225">
                  <c:v>-81.694999999999993</c:v>
                </c:pt>
                <c:pt idx="226">
                  <c:v>-66.953000000000003</c:v>
                </c:pt>
                <c:pt idx="227">
                  <c:v>-69.599999999999994</c:v>
                </c:pt>
                <c:pt idx="228">
                  <c:v>-210</c:v>
                </c:pt>
                <c:pt idx="229">
                  <c:v>-68.555999999999983</c:v>
                </c:pt>
                <c:pt idx="230">
                  <c:v>-65.260000000000005</c:v>
                </c:pt>
                <c:pt idx="231">
                  <c:v>-210</c:v>
                </c:pt>
                <c:pt idx="232">
                  <c:v>-73.244000000000085</c:v>
                </c:pt>
                <c:pt idx="233">
                  <c:v>-65.421000000000006</c:v>
                </c:pt>
                <c:pt idx="234">
                  <c:v>-210</c:v>
                </c:pt>
                <c:pt idx="235">
                  <c:v>-210</c:v>
                </c:pt>
                <c:pt idx="236">
                  <c:v>-210</c:v>
                </c:pt>
                <c:pt idx="237">
                  <c:v>-65.241000000000085</c:v>
                </c:pt>
                <c:pt idx="238">
                  <c:v>-210</c:v>
                </c:pt>
                <c:pt idx="239">
                  <c:v>-67.191999999999993</c:v>
                </c:pt>
                <c:pt idx="240">
                  <c:v>-210</c:v>
                </c:pt>
                <c:pt idx="241">
                  <c:v>-66.616</c:v>
                </c:pt>
                <c:pt idx="242">
                  <c:v>-76.643000000000001</c:v>
                </c:pt>
                <c:pt idx="243">
                  <c:v>-210</c:v>
                </c:pt>
                <c:pt idx="244">
                  <c:v>-68.31</c:v>
                </c:pt>
                <c:pt idx="245">
                  <c:v>-65.172999999999988</c:v>
                </c:pt>
                <c:pt idx="246">
                  <c:v>-66.679999999999978</c:v>
                </c:pt>
                <c:pt idx="247">
                  <c:v>-66.069999999999993</c:v>
                </c:pt>
                <c:pt idx="248">
                  <c:v>-210</c:v>
                </c:pt>
                <c:pt idx="249">
                  <c:v>-67.938999999999993</c:v>
                </c:pt>
                <c:pt idx="250">
                  <c:v>-65.838999999999999</c:v>
                </c:pt>
                <c:pt idx="251">
                  <c:v>-64.27</c:v>
                </c:pt>
                <c:pt idx="252">
                  <c:v>-65.975999999999999</c:v>
                </c:pt>
                <c:pt idx="253">
                  <c:v>-210</c:v>
                </c:pt>
                <c:pt idx="254">
                  <c:v>-69.010000000000005</c:v>
                </c:pt>
                <c:pt idx="255">
                  <c:v>-66.492999999999995</c:v>
                </c:pt>
                <c:pt idx="256">
                  <c:v>-210</c:v>
                </c:pt>
                <c:pt idx="257">
                  <c:v>-70.565000000000012</c:v>
                </c:pt>
                <c:pt idx="258">
                  <c:v>-210</c:v>
                </c:pt>
                <c:pt idx="259">
                  <c:v>-65.057999999999993</c:v>
                </c:pt>
                <c:pt idx="260">
                  <c:v>-68.202000000000012</c:v>
                </c:pt>
                <c:pt idx="261">
                  <c:v>-67.938999999999993</c:v>
                </c:pt>
                <c:pt idx="262">
                  <c:v>-67.021000000000001</c:v>
                </c:pt>
                <c:pt idx="263">
                  <c:v>-210</c:v>
                </c:pt>
                <c:pt idx="264">
                  <c:v>-65.31</c:v>
                </c:pt>
                <c:pt idx="265">
                  <c:v>-67.691000000000003</c:v>
                </c:pt>
                <c:pt idx="266">
                  <c:v>-62.153000000000006</c:v>
                </c:pt>
                <c:pt idx="267">
                  <c:v>-80.242999999999995</c:v>
                </c:pt>
                <c:pt idx="268">
                  <c:v>-73.131</c:v>
                </c:pt>
                <c:pt idx="269">
                  <c:v>-67.831000000000003</c:v>
                </c:pt>
                <c:pt idx="270">
                  <c:v>-67.171999999999983</c:v>
                </c:pt>
                <c:pt idx="271">
                  <c:v>-63.850999999999999</c:v>
                </c:pt>
                <c:pt idx="272">
                  <c:v>-80.242999999999995</c:v>
                </c:pt>
                <c:pt idx="273">
                  <c:v>-72.784000000000006</c:v>
                </c:pt>
                <c:pt idx="274">
                  <c:v>-210</c:v>
                </c:pt>
                <c:pt idx="275">
                  <c:v>-68.087000000000003</c:v>
                </c:pt>
                <c:pt idx="276">
                  <c:v>-73.781000000000006</c:v>
                </c:pt>
                <c:pt idx="277">
                  <c:v>-210</c:v>
                </c:pt>
                <c:pt idx="278">
                  <c:v>-68.202000000000012</c:v>
                </c:pt>
                <c:pt idx="279">
                  <c:v>-73.781000000000006</c:v>
                </c:pt>
                <c:pt idx="280">
                  <c:v>-67.621999999999986</c:v>
                </c:pt>
                <c:pt idx="281">
                  <c:v>-210</c:v>
                </c:pt>
                <c:pt idx="282">
                  <c:v>-63.18</c:v>
                </c:pt>
                <c:pt idx="283">
                  <c:v>-210</c:v>
                </c:pt>
                <c:pt idx="284">
                  <c:v>-74.715000000000003</c:v>
                </c:pt>
                <c:pt idx="285">
                  <c:v>-68.013000000000005</c:v>
                </c:pt>
                <c:pt idx="286">
                  <c:v>-210</c:v>
                </c:pt>
                <c:pt idx="287">
                  <c:v>-65.641000000000005</c:v>
                </c:pt>
                <c:pt idx="288">
                  <c:v>-210</c:v>
                </c:pt>
                <c:pt idx="289">
                  <c:v>-66.572999999999979</c:v>
                </c:pt>
                <c:pt idx="290">
                  <c:v>-66.022999999999982</c:v>
                </c:pt>
                <c:pt idx="291">
                  <c:v>-70.986000000000004</c:v>
                </c:pt>
                <c:pt idx="292">
                  <c:v>-210</c:v>
                </c:pt>
                <c:pt idx="293">
                  <c:v>-72.36</c:v>
                </c:pt>
                <c:pt idx="294">
                  <c:v>-73.254000000000005</c:v>
                </c:pt>
                <c:pt idx="295">
                  <c:v>-73.131</c:v>
                </c:pt>
                <c:pt idx="296">
                  <c:v>-66.652999999999949</c:v>
                </c:pt>
                <c:pt idx="297">
                  <c:v>-68.241000000000085</c:v>
                </c:pt>
                <c:pt idx="298">
                  <c:v>-210</c:v>
                </c:pt>
                <c:pt idx="299">
                  <c:v>-66.875999999999948</c:v>
                </c:pt>
                <c:pt idx="300">
                  <c:v>-210</c:v>
                </c:pt>
                <c:pt idx="301">
                  <c:v>-74.381</c:v>
                </c:pt>
                <c:pt idx="302">
                  <c:v>-69.555999999999983</c:v>
                </c:pt>
                <c:pt idx="303">
                  <c:v>-63.698000000000043</c:v>
                </c:pt>
                <c:pt idx="304">
                  <c:v>-210</c:v>
                </c:pt>
                <c:pt idx="305">
                  <c:v>-70.986000000000004</c:v>
                </c:pt>
                <c:pt idx="306">
                  <c:v>-72.161999999999992</c:v>
                </c:pt>
                <c:pt idx="307">
                  <c:v>-74.891999999999996</c:v>
                </c:pt>
                <c:pt idx="308">
                  <c:v>-66.962999999999994</c:v>
                </c:pt>
                <c:pt idx="309">
                  <c:v>-210</c:v>
                </c:pt>
                <c:pt idx="310">
                  <c:v>-72.161999999999992</c:v>
                </c:pt>
                <c:pt idx="311">
                  <c:v>-61.136000000000003</c:v>
                </c:pt>
                <c:pt idx="312">
                  <c:v>-67.051000000000002</c:v>
                </c:pt>
                <c:pt idx="313">
                  <c:v>-210</c:v>
                </c:pt>
                <c:pt idx="314">
                  <c:v>-210</c:v>
                </c:pt>
                <c:pt idx="315">
                  <c:v>-210</c:v>
                </c:pt>
                <c:pt idx="316">
                  <c:v>-210</c:v>
                </c:pt>
                <c:pt idx="317">
                  <c:v>-85.694000000000003</c:v>
                </c:pt>
                <c:pt idx="318">
                  <c:v>-69.308999999999983</c:v>
                </c:pt>
                <c:pt idx="319">
                  <c:v>-210</c:v>
                </c:pt>
                <c:pt idx="320">
                  <c:v>-73.933000000000007</c:v>
                </c:pt>
                <c:pt idx="321">
                  <c:v>-69.513999999999996</c:v>
                </c:pt>
                <c:pt idx="322">
                  <c:v>-68.703999999999994</c:v>
                </c:pt>
                <c:pt idx="323">
                  <c:v>-64.884</c:v>
                </c:pt>
                <c:pt idx="324">
                  <c:v>-68.927000000000007</c:v>
                </c:pt>
                <c:pt idx="325">
                  <c:v>-210</c:v>
                </c:pt>
                <c:pt idx="326">
                  <c:v>-71.715000000000003</c:v>
                </c:pt>
                <c:pt idx="327">
                  <c:v>-210</c:v>
                </c:pt>
                <c:pt idx="328">
                  <c:v>-210</c:v>
                </c:pt>
                <c:pt idx="329">
                  <c:v>-63.904000000000003</c:v>
                </c:pt>
                <c:pt idx="330">
                  <c:v>-72.36999999999999</c:v>
                </c:pt>
                <c:pt idx="331">
                  <c:v>-62.587000000000003</c:v>
                </c:pt>
                <c:pt idx="332">
                  <c:v>-62.534000000000006</c:v>
                </c:pt>
                <c:pt idx="333">
                  <c:v>-62.917999999999999</c:v>
                </c:pt>
                <c:pt idx="334">
                  <c:v>-63.289000000000001</c:v>
                </c:pt>
                <c:pt idx="335">
                  <c:v>-210</c:v>
                </c:pt>
                <c:pt idx="336">
                  <c:v>-66.349000000000004</c:v>
                </c:pt>
                <c:pt idx="337">
                  <c:v>-64.69</c:v>
                </c:pt>
                <c:pt idx="338">
                  <c:v>-68.173999999999978</c:v>
                </c:pt>
                <c:pt idx="339">
                  <c:v>-70.191999999999993</c:v>
                </c:pt>
                <c:pt idx="340">
                  <c:v>-210</c:v>
                </c:pt>
                <c:pt idx="341">
                  <c:v>-210</c:v>
                </c:pt>
                <c:pt idx="342">
                  <c:v>-68.290999999999997</c:v>
                </c:pt>
                <c:pt idx="343">
                  <c:v>-65.144000000000005</c:v>
                </c:pt>
                <c:pt idx="344">
                  <c:v>-210</c:v>
                </c:pt>
                <c:pt idx="345">
                  <c:v>-210</c:v>
                </c:pt>
                <c:pt idx="346">
                  <c:v>-210</c:v>
                </c:pt>
                <c:pt idx="347">
                  <c:v>-64.036000000000001</c:v>
                </c:pt>
                <c:pt idx="348">
                  <c:v>-67.031000000000006</c:v>
                </c:pt>
                <c:pt idx="349">
                  <c:v>-71.301000000000002</c:v>
                </c:pt>
                <c:pt idx="350">
                  <c:v>-74.391000000000005</c:v>
                </c:pt>
                <c:pt idx="351">
                  <c:v>-62.39</c:v>
                </c:pt>
                <c:pt idx="352">
                  <c:v>-69.410000000000025</c:v>
                </c:pt>
                <c:pt idx="353">
                  <c:v>-64.186999999999998</c:v>
                </c:pt>
                <c:pt idx="354">
                  <c:v>-64.777000000000001</c:v>
                </c:pt>
                <c:pt idx="355">
                  <c:v>-65.986000000000004</c:v>
                </c:pt>
                <c:pt idx="356">
                  <c:v>-64.202000000000012</c:v>
                </c:pt>
                <c:pt idx="357">
                  <c:v>-210</c:v>
                </c:pt>
                <c:pt idx="358">
                  <c:v>-65.05</c:v>
                </c:pt>
                <c:pt idx="359">
                  <c:v>-65.849000000000004</c:v>
                </c:pt>
                <c:pt idx="360">
                  <c:v>-63.612000000000002</c:v>
                </c:pt>
                <c:pt idx="361">
                  <c:v>-210</c:v>
                </c:pt>
                <c:pt idx="362">
                  <c:v>-70.131</c:v>
                </c:pt>
                <c:pt idx="363">
                  <c:v>-210</c:v>
                </c:pt>
                <c:pt idx="364">
                  <c:v>-69.308999999999983</c:v>
                </c:pt>
                <c:pt idx="365">
                  <c:v>-210</c:v>
                </c:pt>
                <c:pt idx="366">
                  <c:v>-67.120999999999981</c:v>
                </c:pt>
                <c:pt idx="367">
                  <c:v>-210</c:v>
                </c:pt>
                <c:pt idx="368">
                  <c:v>-70.781000000000006</c:v>
                </c:pt>
                <c:pt idx="369">
                  <c:v>-67.804999999999993</c:v>
                </c:pt>
                <c:pt idx="370">
                  <c:v>-69.308999999999983</c:v>
                </c:pt>
                <c:pt idx="371">
                  <c:v>-63.441000000000003</c:v>
                </c:pt>
                <c:pt idx="372">
                  <c:v>-210</c:v>
                </c:pt>
                <c:pt idx="373">
                  <c:v>-69.066999999999993</c:v>
                </c:pt>
                <c:pt idx="374">
                  <c:v>-69.114000000000004</c:v>
                </c:pt>
                <c:pt idx="375">
                  <c:v>-210</c:v>
                </c:pt>
                <c:pt idx="376">
                  <c:v>-65.962999999999994</c:v>
                </c:pt>
                <c:pt idx="377">
                  <c:v>-70.131</c:v>
                </c:pt>
                <c:pt idx="378">
                  <c:v>-210</c:v>
                </c:pt>
                <c:pt idx="379">
                  <c:v>-67.77</c:v>
                </c:pt>
                <c:pt idx="380">
                  <c:v>-78.703999999999994</c:v>
                </c:pt>
                <c:pt idx="381">
                  <c:v>-78.290999999999997</c:v>
                </c:pt>
                <c:pt idx="382">
                  <c:v>-210</c:v>
                </c:pt>
                <c:pt idx="383">
                  <c:v>-210</c:v>
                </c:pt>
                <c:pt idx="384">
                  <c:v>-63.933</c:v>
                </c:pt>
                <c:pt idx="385">
                  <c:v>-210</c:v>
                </c:pt>
                <c:pt idx="386">
                  <c:v>-210</c:v>
                </c:pt>
                <c:pt idx="387">
                  <c:v>-79.161999999999992</c:v>
                </c:pt>
                <c:pt idx="388">
                  <c:v>-72.38</c:v>
                </c:pt>
                <c:pt idx="389">
                  <c:v>-66.540000000000006</c:v>
                </c:pt>
                <c:pt idx="390">
                  <c:v>-68.38</c:v>
                </c:pt>
                <c:pt idx="391">
                  <c:v>-68.937000000000026</c:v>
                </c:pt>
                <c:pt idx="392">
                  <c:v>-67.675999999999988</c:v>
                </c:pt>
                <c:pt idx="393">
                  <c:v>-68.670999999999978</c:v>
                </c:pt>
                <c:pt idx="394">
                  <c:v>-73.801000000000002</c:v>
                </c:pt>
                <c:pt idx="395">
                  <c:v>-210</c:v>
                </c:pt>
                <c:pt idx="396">
                  <c:v>-210</c:v>
                </c:pt>
                <c:pt idx="397">
                  <c:v>-62.618000000000002</c:v>
                </c:pt>
                <c:pt idx="398">
                  <c:v>-63.49</c:v>
                </c:pt>
                <c:pt idx="399">
                  <c:v>-88.714000000000027</c:v>
                </c:pt>
                <c:pt idx="400">
                  <c:v>-210</c:v>
                </c:pt>
                <c:pt idx="401">
                  <c:v>-63.542000000000002</c:v>
                </c:pt>
                <c:pt idx="402">
                  <c:v>-210</c:v>
                </c:pt>
                <c:pt idx="403">
                  <c:v>-210</c:v>
                </c:pt>
                <c:pt idx="404">
                  <c:v>-64.581000000000003</c:v>
                </c:pt>
                <c:pt idx="405">
                  <c:v>-74.400999999999996</c:v>
                </c:pt>
                <c:pt idx="406">
                  <c:v>-70.519000000000005</c:v>
                </c:pt>
                <c:pt idx="407">
                  <c:v>-66.308999999999983</c:v>
                </c:pt>
                <c:pt idx="408">
                  <c:v>-71.311000000000007</c:v>
                </c:pt>
                <c:pt idx="409">
                  <c:v>-70.790999999999997</c:v>
                </c:pt>
                <c:pt idx="410">
                  <c:v>-68.183999999999983</c:v>
                </c:pt>
                <c:pt idx="411">
                  <c:v>-210</c:v>
                </c:pt>
                <c:pt idx="412">
                  <c:v>-210</c:v>
                </c:pt>
                <c:pt idx="413">
                  <c:v>-65.995999999999995</c:v>
                </c:pt>
                <c:pt idx="414">
                  <c:v>-71.006</c:v>
                </c:pt>
                <c:pt idx="415">
                  <c:v>-67.100999999999999</c:v>
                </c:pt>
                <c:pt idx="416">
                  <c:v>-66.137999999999991</c:v>
                </c:pt>
                <c:pt idx="417">
                  <c:v>-65.813999999999993</c:v>
                </c:pt>
                <c:pt idx="418">
                  <c:v>-210</c:v>
                </c:pt>
                <c:pt idx="419">
                  <c:v>-62.826000000000001</c:v>
                </c:pt>
                <c:pt idx="420">
                  <c:v>-69.575999999999979</c:v>
                </c:pt>
                <c:pt idx="421">
                  <c:v>-72.38</c:v>
                </c:pt>
                <c:pt idx="422">
                  <c:v>-62.928000000000011</c:v>
                </c:pt>
                <c:pt idx="423">
                  <c:v>-62.597000000000001</c:v>
                </c:pt>
                <c:pt idx="424">
                  <c:v>-210</c:v>
                </c:pt>
                <c:pt idx="425">
                  <c:v>-66.334000000000003</c:v>
                </c:pt>
                <c:pt idx="426">
                  <c:v>-64.257999999999996</c:v>
                </c:pt>
                <c:pt idx="427">
                  <c:v>-66.486999999999995</c:v>
                </c:pt>
                <c:pt idx="428">
                  <c:v>-65.661000000000001</c:v>
                </c:pt>
                <c:pt idx="429">
                  <c:v>-66.35899999999998</c:v>
                </c:pt>
                <c:pt idx="430">
                  <c:v>-65.430999999999997</c:v>
                </c:pt>
                <c:pt idx="431">
                  <c:v>-61.984000000000002</c:v>
                </c:pt>
                <c:pt idx="432">
                  <c:v>-71.311000000000007</c:v>
                </c:pt>
                <c:pt idx="433">
                  <c:v>-68.891999999999996</c:v>
                </c:pt>
                <c:pt idx="434">
                  <c:v>-66.334000000000003</c:v>
                </c:pt>
                <c:pt idx="435">
                  <c:v>-75.703999999999994</c:v>
                </c:pt>
                <c:pt idx="436">
                  <c:v>-65.31</c:v>
                </c:pt>
                <c:pt idx="437">
                  <c:v>-66.09</c:v>
                </c:pt>
                <c:pt idx="438">
                  <c:v>-67.959000000000003</c:v>
                </c:pt>
                <c:pt idx="439">
                  <c:v>-210</c:v>
                </c:pt>
                <c:pt idx="440">
                  <c:v>-66.410000000000025</c:v>
                </c:pt>
                <c:pt idx="441">
                  <c:v>-66.284000000000006</c:v>
                </c:pt>
                <c:pt idx="442">
                  <c:v>-210</c:v>
                </c:pt>
                <c:pt idx="443">
                  <c:v>-66.619</c:v>
                </c:pt>
                <c:pt idx="444">
                  <c:v>-210</c:v>
                </c:pt>
                <c:pt idx="445">
                  <c:v>-210</c:v>
                </c:pt>
                <c:pt idx="446">
                  <c:v>-74.565000000000012</c:v>
                </c:pt>
                <c:pt idx="447">
                  <c:v>-66.09</c:v>
                </c:pt>
                <c:pt idx="448">
                  <c:v>-65.116</c:v>
                </c:pt>
                <c:pt idx="449">
                  <c:v>-210</c:v>
                </c:pt>
                <c:pt idx="450">
                  <c:v>-67.850999999999999</c:v>
                </c:pt>
                <c:pt idx="451">
                  <c:v>-64.001999999999995</c:v>
                </c:pt>
                <c:pt idx="452">
                  <c:v>-65.021999999999991</c:v>
                </c:pt>
                <c:pt idx="453">
                  <c:v>-62.125000000000043</c:v>
                </c:pt>
                <c:pt idx="454">
                  <c:v>-69.471999999999994</c:v>
                </c:pt>
                <c:pt idx="455">
                  <c:v>-62.231000000000002</c:v>
                </c:pt>
                <c:pt idx="456">
                  <c:v>-61.883999999999993</c:v>
                </c:pt>
                <c:pt idx="457">
                  <c:v>-63.068000000000012</c:v>
                </c:pt>
                <c:pt idx="458">
                  <c:v>-68.714000000000027</c:v>
                </c:pt>
                <c:pt idx="459">
                  <c:v>-71.482000000000014</c:v>
                </c:pt>
                <c:pt idx="460">
                  <c:v>-65.914000000000101</c:v>
                </c:pt>
                <c:pt idx="461">
                  <c:v>-64.099999999999994</c:v>
                </c:pt>
                <c:pt idx="462">
                  <c:v>-66.820999999999998</c:v>
                </c:pt>
                <c:pt idx="463">
                  <c:v>-70.399000000000001</c:v>
                </c:pt>
                <c:pt idx="464">
                  <c:v>-72.290000000000006</c:v>
                </c:pt>
                <c:pt idx="465">
                  <c:v>-67.356999999999999</c:v>
                </c:pt>
                <c:pt idx="466">
                  <c:v>-210</c:v>
                </c:pt>
                <c:pt idx="467">
                  <c:v>-64.692999999999998</c:v>
                </c:pt>
                <c:pt idx="468">
                  <c:v>-210</c:v>
                </c:pt>
                <c:pt idx="469">
                  <c:v>-64.709999999999994</c:v>
                </c:pt>
                <c:pt idx="470">
                  <c:v>-67.754999999999995</c:v>
                </c:pt>
                <c:pt idx="471">
                  <c:v>-70.801000000000002</c:v>
                </c:pt>
                <c:pt idx="472">
                  <c:v>-67.685999999999979</c:v>
                </c:pt>
                <c:pt idx="473">
                  <c:v>-72.596999999999994</c:v>
                </c:pt>
                <c:pt idx="474">
                  <c:v>-64.191000000000003</c:v>
                </c:pt>
                <c:pt idx="475">
                  <c:v>-66.655999999999949</c:v>
                </c:pt>
                <c:pt idx="476">
                  <c:v>-210</c:v>
                </c:pt>
                <c:pt idx="477">
                  <c:v>-67.968999999999994</c:v>
                </c:pt>
                <c:pt idx="478">
                  <c:v>-65.522999999999982</c:v>
                </c:pt>
                <c:pt idx="479">
                  <c:v>-66.471000000000004</c:v>
                </c:pt>
                <c:pt idx="480">
                  <c:v>-69.134</c:v>
                </c:pt>
                <c:pt idx="481">
                  <c:v>-62.42</c:v>
                </c:pt>
                <c:pt idx="482">
                  <c:v>-65.203000000000003</c:v>
                </c:pt>
                <c:pt idx="483">
                  <c:v>-66.849000000000004</c:v>
                </c:pt>
                <c:pt idx="484">
                  <c:v>-65.585999999999999</c:v>
                </c:pt>
                <c:pt idx="485">
                  <c:v>-83.953000000000003</c:v>
                </c:pt>
                <c:pt idx="486">
                  <c:v>-66.006</c:v>
                </c:pt>
                <c:pt idx="487">
                  <c:v>-210</c:v>
                </c:pt>
                <c:pt idx="488">
                  <c:v>-69.378999999999948</c:v>
                </c:pt>
                <c:pt idx="489">
                  <c:v>-63.309000000000005</c:v>
                </c:pt>
                <c:pt idx="490">
                  <c:v>-73.042000000000002</c:v>
                </c:pt>
                <c:pt idx="491">
                  <c:v>-63.137</c:v>
                </c:pt>
                <c:pt idx="492">
                  <c:v>-68.194000000000003</c:v>
                </c:pt>
                <c:pt idx="493">
                  <c:v>-210</c:v>
                </c:pt>
                <c:pt idx="494">
                  <c:v>-210</c:v>
                </c:pt>
                <c:pt idx="495">
                  <c:v>-63.552</c:v>
                </c:pt>
                <c:pt idx="496">
                  <c:v>-64.624999999999986</c:v>
                </c:pt>
                <c:pt idx="497">
                  <c:v>-64.012</c:v>
                </c:pt>
                <c:pt idx="498">
                  <c:v>-63.066000000000003</c:v>
                </c:pt>
                <c:pt idx="499">
                  <c:v>-65.221999999999994</c:v>
                </c:pt>
                <c:pt idx="500">
                  <c:v>-210</c:v>
                </c:pt>
                <c:pt idx="501">
                  <c:v>-65.891000000000005</c:v>
                </c:pt>
                <c:pt idx="502">
                  <c:v>-67.651999999999987</c:v>
                </c:pt>
                <c:pt idx="503">
                  <c:v>-210</c:v>
                </c:pt>
                <c:pt idx="504">
                  <c:v>-71.320999999999998</c:v>
                </c:pt>
                <c:pt idx="505">
                  <c:v>-210</c:v>
                </c:pt>
                <c:pt idx="506">
                  <c:v>-71.482000000000014</c:v>
                </c:pt>
                <c:pt idx="507">
                  <c:v>-66.820999999999998</c:v>
                </c:pt>
                <c:pt idx="508">
                  <c:v>-62.704000000000001</c:v>
                </c:pt>
                <c:pt idx="509">
                  <c:v>-63.137</c:v>
                </c:pt>
                <c:pt idx="510">
                  <c:v>-64.459000000000003</c:v>
                </c:pt>
                <c:pt idx="511">
                  <c:v>-61.787000000000006</c:v>
                </c:pt>
                <c:pt idx="512">
                  <c:v>-210</c:v>
                </c:pt>
                <c:pt idx="513">
                  <c:v>-79.694000000000003</c:v>
                </c:pt>
                <c:pt idx="514">
                  <c:v>-68.430999999999997</c:v>
                </c:pt>
                <c:pt idx="515">
                  <c:v>-65.714000000000027</c:v>
                </c:pt>
                <c:pt idx="516">
                  <c:v>-62.803000000000004</c:v>
                </c:pt>
                <c:pt idx="517">
                  <c:v>-210</c:v>
                </c:pt>
                <c:pt idx="518">
                  <c:v>-66.293999999999997</c:v>
                </c:pt>
                <c:pt idx="519">
                  <c:v>-73.042000000000002</c:v>
                </c:pt>
                <c:pt idx="520">
                  <c:v>-66.575999999999979</c:v>
                </c:pt>
                <c:pt idx="521">
                  <c:v>-66.245000000000005</c:v>
                </c:pt>
                <c:pt idx="522">
                  <c:v>-64.624999999999986</c:v>
                </c:pt>
                <c:pt idx="523">
                  <c:v>-74.411000000000101</c:v>
                </c:pt>
                <c:pt idx="524">
                  <c:v>-210</c:v>
                </c:pt>
                <c:pt idx="525">
                  <c:v>-62.36</c:v>
                </c:pt>
                <c:pt idx="526">
                  <c:v>-67.421000000000006</c:v>
                </c:pt>
                <c:pt idx="527">
                  <c:v>-65.069999999999993</c:v>
                </c:pt>
                <c:pt idx="528">
                  <c:v>-71.735000000000014</c:v>
                </c:pt>
                <c:pt idx="529">
                  <c:v>-62.059000000000005</c:v>
                </c:pt>
                <c:pt idx="530">
                  <c:v>-67.272999999999982</c:v>
                </c:pt>
                <c:pt idx="531">
                  <c:v>-63.807000000000002</c:v>
                </c:pt>
                <c:pt idx="532">
                  <c:v>-71.331000000000003</c:v>
                </c:pt>
                <c:pt idx="533">
                  <c:v>-72.013000000000005</c:v>
                </c:pt>
                <c:pt idx="534">
                  <c:v>-64.372999999999948</c:v>
                </c:pt>
                <c:pt idx="535">
                  <c:v>-210</c:v>
                </c:pt>
                <c:pt idx="536">
                  <c:v>-66.016000000000005</c:v>
                </c:pt>
                <c:pt idx="537">
                  <c:v>-69.926000000000002</c:v>
                </c:pt>
                <c:pt idx="538">
                  <c:v>-210</c:v>
                </c:pt>
                <c:pt idx="539">
                  <c:v>-68.164999999999992</c:v>
                </c:pt>
                <c:pt idx="540">
                  <c:v>-62.35</c:v>
                </c:pt>
                <c:pt idx="541">
                  <c:v>-64.600999999999999</c:v>
                </c:pt>
                <c:pt idx="542">
                  <c:v>-65.992999999999995</c:v>
                </c:pt>
                <c:pt idx="543">
                  <c:v>-71.175999999999988</c:v>
                </c:pt>
                <c:pt idx="544">
                  <c:v>-70.604999999999976</c:v>
                </c:pt>
                <c:pt idx="545">
                  <c:v>-210</c:v>
                </c:pt>
                <c:pt idx="546">
                  <c:v>-62.902000000000001</c:v>
                </c:pt>
                <c:pt idx="547">
                  <c:v>-65.878999999999948</c:v>
                </c:pt>
                <c:pt idx="548">
                  <c:v>-65.004999999999995</c:v>
                </c:pt>
                <c:pt idx="549">
                  <c:v>-62.869</c:v>
                </c:pt>
                <c:pt idx="550">
                  <c:v>-67.150999999999982</c:v>
                </c:pt>
                <c:pt idx="551">
                  <c:v>-68.441000000000116</c:v>
                </c:pt>
                <c:pt idx="552">
                  <c:v>-68.867000000000004</c:v>
                </c:pt>
                <c:pt idx="553">
                  <c:v>-68.777999999999992</c:v>
                </c:pt>
                <c:pt idx="554">
                  <c:v>-63.42</c:v>
                </c:pt>
                <c:pt idx="555">
                  <c:v>-65.117000000000004</c:v>
                </c:pt>
                <c:pt idx="556">
                  <c:v>-73.820999999999998</c:v>
                </c:pt>
                <c:pt idx="557">
                  <c:v>-69.338999999999999</c:v>
                </c:pt>
                <c:pt idx="558">
                  <c:v>-210</c:v>
                </c:pt>
                <c:pt idx="559">
                  <c:v>-69.338999999999999</c:v>
                </c:pt>
                <c:pt idx="560">
                  <c:v>-210</c:v>
                </c:pt>
                <c:pt idx="561">
                  <c:v>-65.617000000000004</c:v>
                </c:pt>
                <c:pt idx="562">
                  <c:v>-65.812000000000012</c:v>
                </c:pt>
                <c:pt idx="563">
                  <c:v>-210</c:v>
                </c:pt>
                <c:pt idx="564">
                  <c:v>-73.051999999999992</c:v>
                </c:pt>
                <c:pt idx="565">
                  <c:v>-63.159000000000006</c:v>
                </c:pt>
                <c:pt idx="566">
                  <c:v>-64.807000000000002</c:v>
                </c:pt>
                <c:pt idx="567">
                  <c:v>-68.821999999999974</c:v>
                </c:pt>
                <c:pt idx="568">
                  <c:v>-67.661999999999992</c:v>
                </c:pt>
                <c:pt idx="569">
                  <c:v>-74.11</c:v>
                </c:pt>
                <c:pt idx="570">
                  <c:v>-71.331000000000003</c:v>
                </c:pt>
                <c:pt idx="571">
                  <c:v>-66.533000000000001</c:v>
                </c:pt>
                <c:pt idx="572">
                  <c:v>-65.251000000000005</c:v>
                </c:pt>
                <c:pt idx="573">
                  <c:v>-69.191999999999993</c:v>
                </c:pt>
                <c:pt idx="574">
                  <c:v>-61.676000000000002</c:v>
                </c:pt>
                <c:pt idx="575">
                  <c:v>-62.41</c:v>
                </c:pt>
                <c:pt idx="576">
                  <c:v>-67.304000000000002</c:v>
                </c:pt>
                <c:pt idx="577">
                  <c:v>-67.661999999999992</c:v>
                </c:pt>
                <c:pt idx="578">
                  <c:v>-67.061000000000007</c:v>
                </c:pt>
                <c:pt idx="579">
                  <c:v>-73.820999999999998</c:v>
                </c:pt>
                <c:pt idx="580">
                  <c:v>-61.160000000000011</c:v>
                </c:pt>
                <c:pt idx="581">
                  <c:v>-66.613</c:v>
                </c:pt>
                <c:pt idx="582">
                  <c:v>-62.891000000000005</c:v>
                </c:pt>
                <c:pt idx="583">
                  <c:v>-67.242000000000004</c:v>
                </c:pt>
                <c:pt idx="584">
                  <c:v>-61.676000000000002</c:v>
                </c:pt>
                <c:pt idx="585">
                  <c:v>-61.667000000000002</c:v>
                </c:pt>
                <c:pt idx="586">
                  <c:v>-62.212000000000003</c:v>
                </c:pt>
                <c:pt idx="587">
                  <c:v>-60.290000000000013</c:v>
                </c:pt>
                <c:pt idx="588">
                  <c:v>-63.064</c:v>
                </c:pt>
                <c:pt idx="589">
                  <c:v>-61.702000000000012</c:v>
                </c:pt>
                <c:pt idx="590">
                  <c:v>-62.088000000000001</c:v>
                </c:pt>
                <c:pt idx="591">
                  <c:v>-61.814999999999998</c:v>
                </c:pt>
                <c:pt idx="592">
                  <c:v>-61.153000000000006</c:v>
                </c:pt>
                <c:pt idx="593">
                  <c:v>-61.824000000000005</c:v>
                </c:pt>
                <c:pt idx="594">
                  <c:v>-61.237000000000002</c:v>
                </c:pt>
                <c:pt idx="595">
                  <c:v>-59.092000000000013</c:v>
                </c:pt>
                <c:pt idx="596">
                  <c:v>-61.676000000000002</c:v>
                </c:pt>
                <c:pt idx="597">
                  <c:v>-59.666000000000011</c:v>
                </c:pt>
                <c:pt idx="598">
                  <c:v>-62.660000000000011</c:v>
                </c:pt>
                <c:pt idx="599">
                  <c:v>-61.011000000000003</c:v>
                </c:pt>
                <c:pt idx="600">
                  <c:v>-60.748000000000012</c:v>
                </c:pt>
                <c:pt idx="601">
                  <c:v>-60.001000000000005</c:v>
                </c:pt>
                <c:pt idx="602">
                  <c:v>-60.445</c:v>
                </c:pt>
                <c:pt idx="603">
                  <c:v>-59.45</c:v>
                </c:pt>
                <c:pt idx="604">
                  <c:v>-60.226000000000013</c:v>
                </c:pt>
                <c:pt idx="605">
                  <c:v>-60.523000000000003</c:v>
                </c:pt>
                <c:pt idx="606">
                  <c:v>-61.593000000000011</c:v>
                </c:pt>
                <c:pt idx="607">
                  <c:v>-60.325000000000003</c:v>
                </c:pt>
                <c:pt idx="608">
                  <c:v>-61.08</c:v>
                </c:pt>
                <c:pt idx="609">
                  <c:v>-62.089000000000006</c:v>
                </c:pt>
                <c:pt idx="610">
                  <c:v>-59.628000000000043</c:v>
                </c:pt>
                <c:pt idx="611">
                  <c:v>-62.911999999999999</c:v>
                </c:pt>
                <c:pt idx="612">
                  <c:v>-61.014000000000003</c:v>
                </c:pt>
                <c:pt idx="613">
                  <c:v>-60.786000000000001</c:v>
                </c:pt>
                <c:pt idx="614">
                  <c:v>-60.948</c:v>
                </c:pt>
                <c:pt idx="615">
                  <c:v>-62.911999999999999</c:v>
                </c:pt>
                <c:pt idx="616">
                  <c:v>-62.471000000000004</c:v>
                </c:pt>
                <c:pt idx="617">
                  <c:v>-60.649000000000001</c:v>
                </c:pt>
                <c:pt idx="618">
                  <c:v>-60.293000000000013</c:v>
                </c:pt>
                <c:pt idx="619">
                  <c:v>-60.426000000000002</c:v>
                </c:pt>
                <c:pt idx="620">
                  <c:v>-60.123000000000012</c:v>
                </c:pt>
                <c:pt idx="621">
                  <c:v>-69.399000000000001</c:v>
                </c:pt>
                <c:pt idx="622">
                  <c:v>-61.968000000000011</c:v>
                </c:pt>
                <c:pt idx="623">
                  <c:v>-61.08</c:v>
                </c:pt>
                <c:pt idx="624">
                  <c:v>-210</c:v>
                </c:pt>
                <c:pt idx="625">
                  <c:v>-69.714000000000027</c:v>
                </c:pt>
                <c:pt idx="626">
                  <c:v>-64.242000000000004</c:v>
                </c:pt>
                <c:pt idx="627">
                  <c:v>-64.165999999999983</c:v>
                </c:pt>
                <c:pt idx="628">
                  <c:v>-63.353999999999999</c:v>
                </c:pt>
                <c:pt idx="629">
                  <c:v>-62.35</c:v>
                </c:pt>
                <c:pt idx="630">
                  <c:v>-62.901000000000003</c:v>
                </c:pt>
                <c:pt idx="631">
                  <c:v>-66.388999999999982</c:v>
                </c:pt>
                <c:pt idx="632">
                  <c:v>-210</c:v>
                </c:pt>
                <c:pt idx="633">
                  <c:v>-66.73</c:v>
                </c:pt>
                <c:pt idx="634">
                  <c:v>-68.967000000000027</c:v>
                </c:pt>
                <c:pt idx="635">
                  <c:v>-74.11999999999999</c:v>
                </c:pt>
                <c:pt idx="636">
                  <c:v>-64.942000000000007</c:v>
                </c:pt>
                <c:pt idx="637">
                  <c:v>-65.34</c:v>
                </c:pt>
                <c:pt idx="638">
                  <c:v>-65.756</c:v>
                </c:pt>
                <c:pt idx="639">
                  <c:v>-61.781000000000006</c:v>
                </c:pt>
                <c:pt idx="640">
                  <c:v>-65.260999999999996</c:v>
                </c:pt>
                <c:pt idx="641">
                  <c:v>-65.400000000000006</c:v>
                </c:pt>
                <c:pt idx="642">
                  <c:v>-66.784999999999997</c:v>
                </c:pt>
                <c:pt idx="643">
                  <c:v>-71.263000000000005</c:v>
                </c:pt>
                <c:pt idx="644">
                  <c:v>-69.554000000000002</c:v>
                </c:pt>
                <c:pt idx="645">
                  <c:v>-60.807000000000002</c:v>
                </c:pt>
                <c:pt idx="646">
                  <c:v>-61.618000000000002</c:v>
                </c:pt>
                <c:pt idx="647">
                  <c:v>-63.916000000000004</c:v>
                </c:pt>
                <c:pt idx="648">
                  <c:v>-63.391000000000005</c:v>
                </c:pt>
                <c:pt idx="649">
                  <c:v>-62.947000000000003</c:v>
                </c:pt>
                <c:pt idx="650">
                  <c:v>-64.924000000000007</c:v>
                </c:pt>
                <c:pt idx="651">
                  <c:v>-64.816999999999993</c:v>
                </c:pt>
                <c:pt idx="652">
                  <c:v>-63.304000000000002</c:v>
                </c:pt>
                <c:pt idx="653">
                  <c:v>-65.015000000000001</c:v>
                </c:pt>
                <c:pt idx="654">
                  <c:v>-65.626999999999981</c:v>
                </c:pt>
                <c:pt idx="655">
                  <c:v>-65.60599999999998</c:v>
                </c:pt>
                <c:pt idx="656">
                  <c:v>-66.239999999999995</c:v>
                </c:pt>
                <c:pt idx="657">
                  <c:v>-68.214000000000027</c:v>
                </c:pt>
                <c:pt idx="658">
                  <c:v>-64.075999999999979</c:v>
                </c:pt>
                <c:pt idx="659">
                  <c:v>-63.454999999999998</c:v>
                </c:pt>
                <c:pt idx="660">
                  <c:v>-61.088000000000001</c:v>
                </c:pt>
                <c:pt idx="661">
                  <c:v>-61.576000000000001</c:v>
                </c:pt>
                <c:pt idx="662">
                  <c:v>-62.3</c:v>
                </c:pt>
                <c:pt idx="663">
                  <c:v>-62.993000000000002</c:v>
                </c:pt>
                <c:pt idx="664">
                  <c:v>-63.789000000000001</c:v>
                </c:pt>
                <c:pt idx="665">
                  <c:v>-63.599000000000011</c:v>
                </c:pt>
                <c:pt idx="666">
                  <c:v>-66.955000000000013</c:v>
                </c:pt>
                <c:pt idx="667">
                  <c:v>-62.823</c:v>
                </c:pt>
                <c:pt idx="668">
                  <c:v>-62.724000000000011</c:v>
                </c:pt>
                <c:pt idx="669">
                  <c:v>-62.203000000000003</c:v>
                </c:pt>
                <c:pt idx="670">
                  <c:v>-64.180999999999983</c:v>
                </c:pt>
                <c:pt idx="671">
                  <c:v>-63.720000000000013</c:v>
                </c:pt>
                <c:pt idx="672">
                  <c:v>-64.478999999999999</c:v>
                </c:pt>
                <c:pt idx="673">
                  <c:v>-60.851999999999997</c:v>
                </c:pt>
                <c:pt idx="674">
                  <c:v>-66.202000000000012</c:v>
                </c:pt>
                <c:pt idx="675">
                  <c:v>-65.766000000000005</c:v>
                </c:pt>
                <c:pt idx="676">
                  <c:v>-62.745000000000012</c:v>
                </c:pt>
                <c:pt idx="677">
                  <c:v>-66.501000000000005</c:v>
                </c:pt>
                <c:pt idx="678">
                  <c:v>-63.191000000000003</c:v>
                </c:pt>
                <c:pt idx="679">
                  <c:v>-63.504000000000005</c:v>
                </c:pt>
                <c:pt idx="680">
                  <c:v>-64.221000000000004</c:v>
                </c:pt>
                <c:pt idx="681">
                  <c:v>-64.472999999999999</c:v>
                </c:pt>
                <c:pt idx="682">
                  <c:v>-63.003</c:v>
                </c:pt>
                <c:pt idx="683">
                  <c:v>-63.252000000000002</c:v>
                </c:pt>
                <c:pt idx="684">
                  <c:v>-62.193000000000012</c:v>
                </c:pt>
                <c:pt idx="685">
                  <c:v>-61.914999999999999</c:v>
                </c:pt>
                <c:pt idx="686">
                  <c:v>-65.831999999999994</c:v>
                </c:pt>
                <c:pt idx="687">
                  <c:v>-66.908000000000001</c:v>
                </c:pt>
                <c:pt idx="688">
                  <c:v>-61.319000000000003</c:v>
                </c:pt>
                <c:pt idx="689">
                  <c:v>-67.998999999999995</c:v>
                </c:pt>
                <c:pt idx="690">
                  <c:v>-62.595000000000013</c:v>
                </c:pt>
                <c:pt idx="691">
                  <c:v>-63.813000000000002</c:v>
                </c:pt>
                <c:pt idx="692">
                  <c:v>-63.998000000000012</c:v>
                </c:pt>
                <c:pt idx="693">
                  <c:v>-64.739999999999995</c:v>
                </c:pt>
                <c:pt idx="694">
                  <c:v>-63.313999999999993</c:v>
                </c:pt>
                <c:pt idx="695">
                  <c:v>-64.506</c:v>
                </c:pt>
                <c:pt idx="696">
                  <c:v>-70.900999999999996</c:v>
                </c:pt>
                <c:pt idx="697">
                  <c:v>-63.401000000000003</c:v>
                </c:pt>
                <c:pt idx="698">
                  <c:v>-61.024000000000001</c:v>
                </c:pt>
                <c:pt idx="699">
                  <c:v>-66.13</c:v>
                </c:pt>
                <c:pt idx="700">
                  <c:v>-65.137</c:v>
                </c:pt>
                <c:pt idx="701">
                  <c:v>-65.831999999999994</c:v>
                </c:pt>
                <c:pt idx="702">
                  <c:v>-210</c:v>
                </c:pt>
                <c:pt idx="703">
                  <c:v>-62.43</c:v>
                </c:pt>
                <c:pt idx="704">
                  <c:v>-61.143000000000001</c:v>
                </c:pt>
                <c:pt idx="705">
                  <c:v>-63.191000000000003</c:v>
                </c:pt>
                <c:pt idx="706">
                  <c:v>-63.478000000000002</c:v>
                </c:pt>
                <c:pt idx="707">
                  <c:v>-62.099000000000011</c:v>
                </c:pt>
                <c:pt idx="708">
                  <c:v>-59.895000000000003</c:v>
                </c:pt>
                <c:pt idx="709">
                  <c:v>-63.014000000000003</c:v>
                </c:pt>
                <c:pt idx="710">
                  <c:v>-61.553000000000004</c:v>
                </c:pt>
                <c:pt idx="711">
                  <c:v>-66.475999999999999</c:v>
                </c:pt>
                <c:pt idx="712">
                  <c:v>-63.662000000000013</c:v>
                </c:pt>
                <c:pt idx="713">
                  <c:v>-67.081000000000003</c:v>
                </c:pt>
                <c:pt idx="714">
                  <c:v>-63.556000000000004</c:v>
                </c:pt>
                <c:pt idx="715">
                  <c:v>-65.33</c:v>
                </c:pt>
                <c:pt idx="716">
                  <c:v>-62.071000000000005</c:v>
                </c:pt>
                <c:pt idx="717">
                  <c:v>-67.450999999999993</c:v>
                </c:pt>
                <c:pt idx="718">
                  <c:v>-63.582000000000001</c:v>
                </c:pt>
                <c:pt idx="719">
                  <c:v>-62.174000000000007</c:v>
                </c:pt>
                <c:pt idx="720">
                  <c:v>-61.756</c:v>
                </c:pt>
                <c:pt idx="721">
                  <c:v>-64.206000000000003</c:v>
                </c:pt>
                <c:pt idx="722">
                  <c:v>-62.271000000000001</c:v>
                </c:pt>
                <c:pt idx="723">
                  <c:v>-64.826999999999998</c:v>
                </c:pt>
                <c:pt idx="724">
                  <c:v>-62.491</c:v>
                </c:pt>
                <c:pt idx="725">
                  <c:v>-61.739000000000011</c:v>
                </c:pt>
                <c:pt idx="726">
                  <c:v>-64.012</c:v>
                </c:pt>
                <c:pt idx="727">
                  <c:v>-63.556000000000004</c:v>
                </c:pt>
                <c:pt idx="728">
                  <c:v>-67.998999999999995</c:v>
                </c:pt>
                <c:pt idx="729">
                  <c:v>-64.100999999999999</c:v>
                </c:pt>
                <c:pt idx="730">
                  <c:v>-66.013000000000005</c:v>
                </c:pt>
                <c:pt idx="731">
                  <c:v>-62.734000000000002</c:v>
                </c:pt>
                <c:pt idx="732">
                  <c:v>-62.788000000000011</c:v>
                </c:pt>
                <c:pt idx="733">
                  <c:v>-64.587999999999994</c:v>
                </c:pt>
                <c:pt idx="734">
                  <c:v>-67.232000000000014</c:v>
                </c:pt>
                <c:pt idx="735">
                  <c:v>-62.723000000000013</c:v>
                </c:pt>
                <c:pt idx="736">
                  <c:v>-65.430000000000007</c:v>
                </c:pt>
                <c:pt idx="737">
                  <c:v>-60.866</c:v>
                </c:pt>
                <c:pt idx="738">
                  <c:v>-61.561</c:v>
                </c:pt>
                <c:pt idx="739">
                  <c:v>-64.345000000000013</c:v>
                </c:pt>
                <c:pt idx="740">
                  <c:v>-210</c:v>
                </c:pt>
                <c:pt idx="741">
                  <c:v>-62.242000000000012</c:v>
                </c:pt>
                <c:pt idx="742">
                  <c:v>-69.563999999999993</c:v>
                </c:pt>
                <c:pt idx="743">
                  <c:v>-64.826999999999998</c:v>
                </c:pt>
                <c:pt idx="744">
                  <c:v>-62.203000000000003</c:v>
                </c:pt>
                <c:pt idx="745">
                  <c:v>-65.127999999999986</c:v>
                </c:pt>
                <c:pt idx="746">
                  <c:v>-68.677999999999983</c:v>
                </c:pt>
                <c:pt idx="747">
                  <c:v>-60.209000000000003</c:v>
                </c:pt>
                <c:pt idx="748">
                  <c:v>-62.109000000000002</c:v>
                </c:pt>
                <c:pt idx="749">
                  <c:v>-63.361000000000004</c:v>
                </c:pt>
                <c:pt idx="750">
                  <c:v>-62.967000000000006</c:v>
                </c:pt>
                <c:pt idx="751">
                  <c:v>-63.74</c:v>
                </c:pt>
                <c:pt idx="752">
                  <c:v>-64.784999999999997</c:v>
                </c:pt>
                <c:pt idx="753">
                  <c:v>-66.14</c:v>
                </c:pt>
                <c:pt idx="754">
                  <c:v>-66.59</c:v>
                </c:pt>
                <c:pt idx="755">
                  <c:v>-62.865000000000002</c:v>
                </c:pt>
                <c:pt idx="756">
                  <c:v>-66.918000000000006</c:v>
                </c:pt>
                <c:pt idx="757">
                  <c:v>-62.876000000000005</c:v>
                </c:pt>
                <c:pt idx="758">
                  <c:v>-66.804999999999993</c:v>
                </c:pt>
                <c:pt idx="759">
                  <c:v>-64.681999999999974</c:v>
                </c:pt>
                <c:pt idx="760">
                  <c:v>-62.921000000000006</c:v>
                </c:pt>
                <c:pt idx="761">
                  <c:v>-62.584000000000003</c:v>
                </c:pt>
                <c:pt idx="762">
                  <c:v>-61.844999999999999</c:v>
                </c:pt>
                <c:pt idx="763">
                  <c:v>-210</c:v>
                </c:pt>
                <c:pt idx="764">
                  <c:v>-64.801999999999992</c:v>
                </c:pt>
                <c:pt idx="765">
                  <c:v>-69.900000000000006</c:v>
                </c:pt>
                <c:pt idx="766">
                  <c:v>-210</c:v>
                </c:pt>
                <c:pt idx="767">
                  <c:v>-69.08</c:v>
                </c:pt>
                <c:pt idx="768">
                  <c:v>-65.819999999999993</c:v>
                </c:pt>
                <c:pt idx="769">
                  <c:v>-63.189</c:v>
                </c:pt>
                <c:pt idx="770">
                  <c:v>-74.450999999999993</c:v>
                </c:pt>
                <c:pt idx="771">
                  <c:v>-65.242999999999995</c:v>
                </c:pt>
                <c:pt idx="772">
                  <c:v>-71.361000000000004</c:v>
                </c:pt>
                <c:pt idx="773">
                  <c:v>-66.486000000000004</c:v>
                </c:pt>
                <c:pt idx="774">
                  <c:v>-65.864000000000004</c:v>
                </c:pt>
                <c:pt idx="775">
                  <c:v>-68.156999999999982</c:v>
                </c:pt>
                <c:pt idx="776">
                  <c:v>-69.173999999999978</c:v>
                </c:pt>
                <c:pt idx="777">
                  <c:v>-63.95</c:v>
                </c:pt>
                <c:pt idx="778">
                  <c:v>-70.840999999999994</c:v>
                </c:pt>
                <c:pt idx="779">
                  <c:v>-73.850999999999999</c:v>
                </c:pt>
                <c:pt idx="780">
                  <c:v>-210</c:v>
                </c:pt>
                <c:pt idx="781">
                  <c:v>-63.768000000000043</c:v>
                </c:pt>
                <c:pt idx="782">
                  <c:v>-69.956000000000003</c:v>
                </c:pt>
                <c:pt idx="783">
                  <c:v>-63.437000000000005</c:v>
                </c:pt>
                <c:pt idx="784">
                  <c:v>-73.200999999999993</c:v>
                </c:pt>
                <c:pt idx="785">
                  <c:v>-67.150999999999982</c:v>
                </c:pt>
                <c:pt idx="786">
                  <c:v>-64.926000000000002</c:v>
                </c:pt>
                <c:pt idx="787">
                  <c:v>-210</c:v>
                </c:pt>
                <c:pt idx="788">
                  <c:v>-66.918000000000006</c:v>
                </c:pt>
                <c:pt idx="789">
                  <c:v>-67.334000000000003</c:v>
                </c:pt>
                <c:pt idx="790">
                  <c:v>-68.721000000000004</c:v>
                </c:pt>
                <c:pt idx="791">
                  <c:v>-210</c:v>
                </c:pt>
                <c:pt idx="792">
                  <c:v>-70.071999999999974</c:v>
                </c:pt>
                <c:pt idx="793">
                  <c:v>-210</c:v>
                </c:pt>
                <c:pt idx="794">
                  <c:v>-72.637</c:v>
                </c:pt>
                <c:pt idx="795">
                  <c:v>-66.59</c:v>
                </c:pt>
                <c:pt idx="796">
                  <c:v>-210</c:v>
                </c:pt>
                <c:pt idx="797">
                  <c:v>-210</c:v>
                </c:pt>
                <c:pt idx="798">
                  <c:v>-66.804999999999993</c:v>
                </c:pt>
                <c:pt idx="799">
                  <c:v>-69.843000000000004</c:v>
                </c:pt>
                <c:pt idx="800">
                  <c:v>-70.569000000000003</c:v>
                </c:pt>
                <c:pt idx="801">
                  <c:v>-64.733000000000004</c:v>
                </c:pt>
                <c:pt idx="802">
                  <c:v>-66.510999999999996</c:v>
                </c:pt>
                <c:pt idx="803">
                  <c:v>-210</c:v>
                </c:pt>
                <c:pt idx="804">
                  <c:v>-210</c:v>
                </c:pt>
                <c:pt idx="805">
                  <c:v>-69.900000000000006</c:v>
                </c:pt>
                <c:pt idx="806">
                  <c:v>-64.051999999999992</c:v>
                </c:pt>
                <c:pt idx="807">
                  <c:v>-77.972999999999999</c:v>
                </c:pt>
                <c:pt idx="808">
                  <c:v>-66.334000000000003</c:v>
                </c:pt>
                <c:pt idx="809">
                  <c:v>-67.033000000000001</c:v>
                </c:pt>
                <c:pt idx="810">
                  <c:v>-66.974999999999994</c:v>
                </c:pt>
                <c:pt idx="811">
                  <c:v>-62.690000000000012</c:v>
                </c:pt>
                <c:pt idx="812">
                  <c:v>-64.581000000000003</c:v>
                </c:pt>
                <c:pt idx="813">
                  <c:v>-62.47</c:v>
                </c:pt>
                <c:pt idx="814">
                  <c:v>-60.569000000000003</c:v>
                </c:pt>
                <c:pt idx="815">
                  <c:v>-60.24</c:v>
                </c:pt>
                <c:pt idx="816">
                  <c:v>-63.682000000000002</c:v>
                </c:pt>
                <c:pt idx="817">
                  <c:v>-61.254000000000005</c:v>
                </c:pt>
                <c:pt idx="818">
                  <c:v>-60.462000000000003</c:v>
                </c:pt>
                <c:pt idx="819">
                  <c:v>-58.893000000000001</c:v>
                </c:pt>
                <c:pt idx="820">
                  <c:v>-58.583000000000006</c:v>
                </c:pt>
                <c:pt idx="821">
                  <c:v>-58.671000000000006</c:v>
                </c:pt>
                <c:pt idx="822">
                  <c:v>-57.961000000000006</c:v>
                </c:pt>
                <c:pt idx="823">
                  <c:v>-57.384999999999998</c:v>
                </c:pt>
                <c:pt idx="824">
                  <c:v>-56.478000000000002</c:v>
                </c:pt>
                <c:pt idx="825">
                  <c:v>-56.769000000000013</c:v>
                </c:pt>
                <c:pt idx="826">
                  <c:v>-56.263000000000012</c:v>
                </c:pt>
                <c:pt idx="827">
                  <c:v>-54.967000000000006</c:v>
                </c:pt>
                <c:pt idx="828">
                  <c:v>-54.735000000000042</c:v>
                </c:pt>
                <c:pt idx="829">
                  <c:v>-54.817999999999998</c:v>
                </c:pt>
                <c:pt idx="830">
                  <c:v>-54.313999999999993</c:v>
                </c:pt>
                <c:pt idx="831">
                  <c:v>-52.966000000000001</c:v>
                </c:pt>
                <c:pt idx="832">
                  <c:v>-52.729000000000013</c:v>
                </c:pt>
                <c:pt idx="833">
                  <c:v>-52.078000000000003</c:v>
                </c:pt>
                <c:pt idx="834">
                  <c:v>-51.849000000000004</c:v>
                </c:pt>
                <c:pt idx="835">
                  <c:v>-51.52</c:v>
                </c:pt>
                <c:pt idx="836">
                  <c:v>-51.03</c:v>
                </c:pt>
                <c:pt idx="837">
                  <c:v>-50.898000000000003</c:v>
                </c:pt>
                <c:pt idx="838">
                  <c:v>-50.765000000000043</c:v>
                </c:pt>
                <c:pt idx="839">
                  <c:v>-51.109000000000002</c:v>
                </c:pt>
                <c:pt idx="840">
                  <c:v>-50.816000000000003</c:v>
                </c:pt>
                <c:pt idx="841">
                  <c:v>-51.095000000000013</c:v>
                </c:pt>
                <c:pt idx="842">
                  <c:v>-51.048000000000002</c:v>
                </c:pt>
                <c:pt idx="843">
                  <c:v>-51.045000000000002</c:v>
                </c:pt>
                <c:pt idx="844">
                  <c:v>-51.038000000000011</c:v>
                </c:pt>
                <c:pt idx="845">
                  <c:v>-51.316000000000003</c:v>
                </c:pt>
                <c:pt idx="846">
                  <c:v>-51.067</c:v>
                </c:pt>
                <c:pt idx="847">
                  <c:v>-51.32</c:v>
                </c:pt>
                <c:pt idx="848">
                  <c:v>-51.554000000000002</c:v>
                </c:pt>
                <c:pt idx="849">
                  <c:v>-51.695000000000043</c:v>
                </c:pt>
                <c:pt idx="850">
                  <c:v>-51.595000000000013</c:v>
                </c:pt>
                <c:pt idx="851">
                  <c:v>-51.880999999999993</c:v>
                </c:pt>
                <c:pt idx="852">
                  <c:v>-51.859000000000002</c:v>
                </c:pt>
                <c:pt idx="853">
                  <c:v>-51.964000000000006</c:v>
                </c:pt>
                <c:pt idx="854">
                  <c:v>-52.154000000000003</c:v>
                </c:pt>
                <c:pt idx="855">
                  <c:v>-52.760000000000012</c:v>
                </c:pt>
                <c:pt idx="856">
                  <c:v>-53.227000000000011</c:v>
                </c:pt>
                <c:pt idx="857">
                  <c:v>-53.896000000000001</c:v>
                </c:pt>
                <c:pt idx="858">
                  <c:v>-54.883000000000003</c:v>
                </c:pt>
                <c:pt idx="859">
                  <c:v>-55.782000000000011</c:v>
                </c:pt>
                <c:pt idx="860">
                  <c:v>-55.917000000000002</c:v>
                </c:pt>
                <c:pt idx="861">
                  <c:v>-56.81</c:v>
                </c:pt>
                <c:pt idx="862">
                  <c:v>-57.037000000000006</c:v>
                </c:pt>
                <c:pt idx="863">
                  <c:v>-58.063000000000002</c:v>
                </c:pt>
                <c:pt idx="864">
                  <c:v>-58.037000000000006</c:v>
                </c:pt>
                <c:pt idx="865">
                  <c:v>-58.111000000000004</c:v>
                </c:pt>
                <c:pt idx="866">
                  <c:v>-59.414000000000001</c:v>
                </c:pt>
                <c:pt idx="867">
                  <c:v>-59.771000000000001</c:v>
                </c:pt>
                <c:pt idx="868">
                  <c:v>-60.443000000000005</c:v>
                </c:pt>
                <c:pt idx="869">
                  <c:v>-59.281000000000006</c:v>
                </c:pt>
                <c:pt idx="870">
                  <c:v>-60.437000000000005</c:v>
                </c:pt>
                <c:pt idx="871">
                  <c:v>-63.616</c:v>
                </c:pt>
                <c:pt idx="872">
                  <c:v>-60.207000000000001</c:v>
                </c:pt>
                <c:pt idx="873">
                  <c:v>-60.475000000000001</c:v>
                </c:pt>
                <c:pt idx="874">
                  <c:v>-60.323</c:v>
                </c:pt>
                <c:pt idx="875">
                  <c:v>-60.850999999999999</c:v>
                </c:pt>
                <c:pt idx="876">
                  <c:v>-59.31</c:v>
                </c:pt>
                <c:pt idx="877">
                  <c:v>-61.029000000000003</c:v>
                </c:pt>
                <c:pt idx="878">
                  <c:v>-60.514000000000003</c:v>
                </c:pt>
                <c:pt idx="879">
                  <c:v>-59.932000000000002</c:v>
                </c:pt>
                <c:pt idx="880">
                  <c:v>-61.155000000000001</c:v>
                </c:pt>
                <c:pt idx="881">
                  <c:v>-59.893000000000001</c:v>
                </c:pt>
                <c:pt idx="882">
                  <c:v>-59.295000000000044</c:v>
                </c:pt>
                <c:pt idx="883">
                  <c:v>-59.647000000000006</c:v>
                </c:pt>
                <c:pt idx="884">
                  <c:v>-59.127000000000002</c:v>
                </c:pt>
                <c:pt idx="885">
                  <c:v>-57.131</c:v>
                </c:pt>
                <c:pt idx="886">
                  <c:v>-59.198000000000043</c:v>
                </c:pt>
                <c:pt idx="887">
                  <c:v>-58.209000000000003</c:v>
                </c:pt>
                <c:pt idx="888">
                  <c:v>-57.843000000000004</c:v>
                </c:pt>
                <c:pt idx="889">
                  <c:v>-58.033000000000001</c:v>
                </c:pt>
                <c:pt idx="890">
                  <c:v>-57.709000000000003</c:v>
                </c:pt>
                <c:pt idx="891">
                  <c:v>-57.556000000000004</c:v>
                </c:pt>
                <c:pt idx="892">
                  <c:v>-57.726000000000013</c:v>
                </c:pt>
                <c:pt idx="893">
                  <c:v>-57.662000000000013</c:v>
                </c:pt>
                <c:pt idx="894">
                  <c:v>-57.685000000000002</c:v>
                </c:pt>
                <c:pt idx="895">
                  <c:v>-57.408000000000001</c:v>
                </c:pt>
                <c:pt idx="896">
                  <c:v>-57.598000000000013</c:v>
                </c:pt>
                <c:pt idx="897">
                  <c:v>-58.311999999999998</c:v>
                </c:pt>
                <c:pt idx="898">
                  <c:v>-58.767000000000003</c:v>
                </c:pt>
                <c:pt idx="899">
                  <c:v>-57.144000000000005</c:v>
                </c:pt>
                <c:pt idx="900">
                  <c:v>-58.132000000000012</c:v>
                </c:pt>
                <c:pt idx="901">
                  <c:v>-57.51</c:v>
                </c:pt>
                <c:pt idx="902">
                  <c:v>-57.082000000000001</c:v>
                </c:pt>
                <c:pt idx="903">
                  <c:v>-58.285000000000011</c:v>
                </c:pt>
                <c:pt idx="904">
                  <c:v>-57.079000000000001</c:v>
                </c:pt>
                <c:pt idx="905">
                  <c:v>-57.569000000000003</c:v>
                </c:pt>
                <c:pt idx="906">
                  <c:v>-55.981000000000002</c:v>
                </c:pt>
                <c:pt idx="907">
                  <c:v>-56.724000000000011</c:v>
                </c:pt>
                <c:pt idx="908">
                  <c:v>-56.790000000000013</c:v>
                </c:pt>
                <c:pt idx="909">
                  <c:v>-57.675000000000011</c:v>
                </c:pt>
                <c:pt idx="910">
                  <c:v>-57.488</c:v>
                </c:pt>
                <c:pt idx="911">
                  <c:v>-57.168000000000013</c:v>
                </c:pt>
                <c:pt idx="912">
                  <c:v>-57.868000000000002</c:v>
                </c:pt>
                <c:pt idx="913">
                  <c:v>-57.286000000000001</c:v>
                </c:pt>
                <c:pt idx="914">
                  <c:v>-58.746000000000002</c:v>
                </c:pt>
                <c:pt idx="915">
                  <c:v>-57.939</c:v>
                </c:pt>
                <c:pt idx="916">
                  <c:v>-58.308</c:v>
                </c:pt>
                <c:pt idx="917">
                  <c:v>-58.204000000000001</c:v>
                </c:pt>
                <c:pt idx="918">
                  <c:v>-58.316000000000003</c:v>
                </c:pt>
                <c:pt idx="919">
                  <c:v>-60.169000000000011</c:v>
                </c:pt>
                <c:pt idx="920">
                  <c:v>-58.994</c:v>
                </c:pt>
                <c:pt idx="921">
                  <c:v>-58.359000000000002</c:v>
                </c:pt>
                <c:pt idx="922">
                  <c:v>-59.095000000000013</c:v>
                </c:pt>
                <c:pt idx="923">
                  <c:v>-58.677</c:v>
                </c:pt>
                <c:pt idx="924">
                  <c:v>-60.104000000000006</c:v>
                </c:pt>
                <c:pt idx="925">
                  <c:v>-58.733000000000011</c:v>
                </c:pt>
                <c:pt idx="926">
                  <c:v>-58.872</c:v>
                </c:pt>
                <c:pt idx="927">
                  <c:v>-58.552</c:v>
                </c:pt>
                <c:pt idx="928">
                  <c:v>-57.978000000000002</c:v>
                </c:pt>
                <c:pt idx="929">
                  <c:v>-60.453000000000003</c:v>
                </c:pt>
                <c:pt idx="930">
                  <c:v>-59.095000000000013</c:v>
                </c:pt>
                <c:pt idx="931">
                  <c:v>-59.295000000000044</c:v>
                </c:pt>
                <c:pt idx="932">
                  <c:v>-60.139000000000003</c:v>
                </c:pt>
                <c:pt idx="933">
                  <c:v>-59.035000000000011</c:v>
                </c:pt>
                <c:pt idx="934">
                  <c:v>-59.257000000000005</c:v>
                </c:pt>
                <c:pt idx="935">
                  <c:v>-60.098000000000013</c:v>
                </c:pt>
                <c:pt idx="936">
                  <c:v>-60.260000000000012</c:v>
                </c:pt>
                <c:pt idx="937">
                  <c:v>-59.086000000000006</c:v>
                </c:pt>
                <c:pt idx="938">
                  <c:v>-60.569000000000003</c:v>
                </c:pt>
                <c:pt idx="939">
                  <c:v>-60.622000000000043</c:v>
                </c:pt>
                <c:pt idx="940">
                  <c:v>-60.211000000000006</c:v>
                </c:pt>
                <c:pt idx="941">
                  <c:v>-61.017000000000003</c:v>
                </c:pt>
                <c:pt idx="942">
                  <c:v>-60.011000000000003</c:v>
                </c:pt>
                <c:pt idx="943">
                  <c:v>-59.295000000000044</c:v>
                </c:pt>
                <c:pt idx="944">
                  <c:v>-60.931000000000004</c:v>
                </c:pt>
                <c:pt idx="945">
                  <c:v>-60.092000000000013</c:v>
                </c:pt>
                <c:pt idx="946">
                  <c:v>-63.534000000000006</c:v>
                </c:pt>
                <c:pt idx="947">
                  <c:v>-60.491</c:v>
                </c:pt>
                <c:pt idx="948">
                  <c:v>-59.92</c:v>
                </c:pt>
                <c:pt idx="949">
                  <c:v>-60.729000000000013</c:v>
                </c:pt>
                <c:pt idx="950">
                  <c:v>-62.987000000000002</c:v>
                </c:pt>
                <c:pt idx="951">
                  <c:v>-63.173000000000002</c:v>
                </c:pt>
                <c:pt idx="952">
                  <c:v>-61.865000000000002</c:v>
                </c:pt>
                <c:pt idx="953">
                  <c:v>-68.254000000000005</c:v>
                </c:pt>
                <c:pt idx="954">
                  <c:v>-63.829000000000001</c:v>
                </c:pt>
                <c:pt idx="955">
                  <c:v>-59.1</c:v>
                </c:pt>
                <c:pt idx="956">
                  <c:v>-60.757000000000005</c:v>
                </c:pt>
                <c:pt idx="957">
                  <c:v>-61.936</c:v>
                </c:pt>
                <c:pt idx="958">
                  <c:v>-64.116</c:v>
                </c:pt>
                <c:pt idx="959">
                  <c:v>-60.998000000000012</c:v>
                </c:pt>
                <c:pt idx="960">
                  <c:v>-60.155000000000001</c:v>
                </c:pt>
                <c:pt idx="961">
                  <c:v>-61.693000000000012</c:v>
                </c:pt>
                <c:pt idx="962">
                  <c:v>-62.018000000000001</c:v>
                </c:pt>
                <c:pt idx="963">
                  <c:v>-59.992000000000012</c:v>
                </c:pt>
                <c:pt idx="964">
                  <c:v>-58.981000000000002</c:v>
                </c:pt>
                <c:pt idx="965">
                  <c:v>-60.375</c:v>
                </c:pt>
                <c:pt idx="966">
                  <c:v>-62.167000000000002</c:v>
                </c:pt>
                <c:pt idx="967">
                  <c:v>-59.18</c:v>
                </c:pt>
                <c:pt idx="968">
                  <c:v>-59.951999999999998</c:v>
                </c:pt>
                <c:pt idx="969">
                  <c:v>-57.456000000000003</c:v>
                </c:pt>
                <c:pt idx="970">
                  <c:v>-58.139000000000003</c:v>
                </c:pt>
                <c:pt idx="971">
                  <c:v>-57.054000000000002</c:v>
                </c:pt>
                <c:pt idx="972">
                  <c:v>-57.036000000000001</c:v>
                </c:pt>
                <c:pt idx="973">
                  <c:v>-57.449000000000005</c:v>
                </c:pt>
                <c:pt idx="974">
                  <c:v>-57.605000000000011</c:v>
                </c:pt>
                <c:pt idx="975">
                  <c:v>-56.931000000000004</c:v>
                </c:pt>
                <c:pt idx="976">
                  <c:v>-56.518000000000001</c:v>
                </c:pt>
                <c:pt idx="977">
                  <c:v>-56.596000000000011</c:v>
                </c:pt>
                <c:pt idx="978">
                  <c:v>-56.74</c:v>
                </c:pt>
                <c:pt idx="979">
                  <c:v>-57.608000000000011</c:v>
                </c:pt>
                <c:pt idx="980">
                  <c:v>-57.906000000000006</c:v>
                </c:pt>
                <c:pt idx="981">
                  <c:v>-56.406000000000006</c:v>
                </c:pt>
                <c:pt idx="982">
                  <c:v>-57.071000000000005</c:v>
                </c:pt>
                <c:pt idx="983">
                  <c:v>-56.88</c:v>
                </c:pt>
                <c:pt idx="984">
                  <c:v>-57.089000000000006</c:v>
                </c:pt>
                <c:pt idx="985">
                  <c:v>-56.976000000000006</c:v>
                </c:pt>
                <c:pt idx="986">
                  <c:v>-57.305</c:v>
                </c:pt>
                <c:pt idx="987">
                  <c:v>-57.272000000000013</c:v>
                </c:pt>
                <c:pt idx="988">
                  <c:v>-57.774000000000001</c:v>
                </c:pt>
                <c:pt idx="989">
                  <c:v>-56.625000000000043</c:v>
                </c:pt>
                <c:pt idx="990">
                  <c:v>-56.723000000000013</c:v>
                </c:pt>
                <c:pt idx="991">
                  <c:v>-56.601000000000006</c:v>
                </c:pt>
                <c:pt idx="992">
                  <c:v>-56.49</c:v>
                </c:pt>
                <c:pt idx="993">
                  <c:v>-56.47</c:v>
                </c:pt>
                <c:pt idx="994">
                  <c:v>-57.031000000000006</c:v>
                </c:pt>
                <c:pt idx="995">
                  <c:v>-55.905000000000001</c:v>
                </c:pt>
                <c:pt idx="996">
                  <c:v>-55.115000000000002</c:v>
                </c:pt>
                <c:pt idx="997">
                  <c:v>-56.005000000000003</c:v>
                </c:pt>
                <c:pt idx="998">
                  <c:v>-55.802</c:v>
                </c:pt>
                <c:pt idx="999">
                  <c:v>-56.259</c:v>
                </c:pt>
                <c:pt idx="1000">
                  <c:v>-56.263000000000012</c:v>
                </c:pt>
                <c:pt idx="1001">
                  <c:v>-56.662000000000013</c:v>
                </c:pt>
                <c:pt idx="1002">
                  <c:v>-56.199000000000012</c:v>
                </c:pt>
                <c:pt idx="1003">
                  <c:v>-56.104000000000006</c:v>
                </c:pt>
                <c:pt idx="1004">
                  <c:v>-56.123000000000012</c:v>
                </c:pt>
                <c:pt idx="1005">
                  <c:v>-55.814999999999998</c:v>
                </c:pt>
                <c:pt idx="1006">
                  <c:v>-55.732000000000042</c:v>
                </c:pt>
                <c:pt idx="1007">
                  <c:v>-55.481999999999999</c:v>
                </c:pt>
                <c:pt idx="1008">
                  <c:v>-54.976000000000006</c:v>
                </c:pt>
                <c:pt idx="1009">
                  <c:v>-54.843000000000004</c:v>
                </c:pt>
                <c:pt idx="1010">
                  <c:v>-54.016000000000005</c:v>
                </c:pt>
                <c:pt idx="1011">
                  <c:v>-53.953000000000003</c:v>
                </c:pt>
                <c:pt idx="1012">
                  <c:v>-53.267000000000003</c:v>
                </c:pt>
                <c:pt idx="1013">
                  <c:v>-52.916000000000004</c:v>
                </c:pt>
                <c:pt idx="1014">
                  <c:v>-53.125000000000043</c:v>
                </c:pt>
                <c:pt idx="1015">
                  <c:v>-52.894000000000005</c:v>
                </c:pt>
                <c:pt idx="1016">
                  <c:v>-52.886000000000003</c:v>
                </c:pt>
                <c:pt idx="1017">
                  <c:v>-52.635000000000012</c:v>
                </c:pt>
                <c:pt idx="1018">
                  <c:v>-52.09</c:v>
                </c:pt>
                <c:pt idx="1019">
                  <c:v>-52.262000000000043</c:v>
                </c:pt>
                <c:pt idx="1020">
                  <c:v>-51.652000000000001</c:v>
                </c:pt>
                <c:pt idx="1021">
                  <c:v>-52.06</c:v>
                </c:pt>
                <c:pt idx="1022">
                  <c:v>-52.220000000000013</c:v>
                </c:pt>
                <c:pt idx="1023">
                  <c:v>-51.616</c:v>
                </c:pt>
                <c:pt idx="1024">
                  <c:v>-51.612000000000002</c:v>
                </c:pt>
                <c:pt idx="1025">
                  <c:v>-51.011000000000003</c:v>
                </c:pt>
                <c:pt idx="1026">
                  <c:v>-50.833000000000006</c:v>
                </c:pt>
                <c:pt idx="1027">
                  <c:v>-50.683</c:v>
                </c:pt>
                <c:pt idx="1028">
                  <c:v>-50.511000000000003</c:v>
                </c:pt>
                <c:pt idx="1029">
                  <c:v>-50.317999999999998</c:v>
                </c:pt>
                <c:pt idx="1030">
                  <c:v>-49.481000000000002</c:v>
                </c:pt>
                <c:pt idx="1031">
                  <c:v>-49.076000000000001</c:v>
                </c:pt>
                <c:pt idx="1032">
                  <c:v>-48.558</c:v>
                </c:pt>
                <c:pt idx="1033">
                  <c:v>-48.34</c:v>
                </c:pt>
                <c:pt idx="1034">
                  <c:v>-47.972000000000001</c:v>
                </c:pt>
                <c:pt idx="1035">
                  <c:v>-47.646000000000001</c:v>
                </c:pt>
                <c:pt idx="1036">
                  <c:v>-47.166000000000011</c:v>
                </c:pt>
                <c:pt idx="1037">
                  <c:v>-46.615000000000002</c:v>
                </c:pt>
                <c:pt idx="1038">
                  <c:v>-46.306000000000004</c:v>
                </c:pt>
                <c:pt idx="1039">
                  <c:v>-45.954000000000001</c:v>
                </c:pt>
                <c:pt idx="1040">
                  <c:v>-45.733000000000011</c:v>
                </c:pt>
                <c:pt idx="1041">
                  <c:v>-45.507000000000005</c:v>
                </c:pt>
                <c:pt idx="1042">
                  <c:v>-44.925000000000011</c:v>
                </c:pt>
                <c:pt idx="1043">
                  <c:v>-44.693000000000012</c:v>
                </c:pt>
                <c:pt idx="1044">
                  <c:v>-43.744</c:v>
                </c:pt>
                <c:pt idx="1045">
                  <c:v>-43.289000000000001</c:v>
                </c:pt>
                <c:pt idx="1046">
                  <c:v>-42.314999999999998</c:v>
                </c:pt>
                <c:pt idx="1047">
                  <c:v>-41.469000000000001</c:v>
                </c:pt>
                <c:pt idx="1048">
                  <c:v>-40.99</c:v>
                </c:pt>
                <c:pt idx="1049">
                  <c:v>-40.077000000000005</c:v>
                </c:pt>
                <c:pt idx="1050">
                  <c:v>-39.521000000000001</c:v>
                </c:pt>
                <c:pt idx="1051">
                  <c:v>-38.341000000000001</c:v>
                </c:pt>
                <c:pt idx="1052">
                  <c:v>-37.658000000000001</c:v>
                </c:pt>
                <c:pt idx="1053">
                  <c:v>-37.323</c:v>
                </c:pt>
                <c:pt idx="1054">
                  <c:v>-36.433</c:v>
                </c:pt>
                <c:pt idx="1055">
                  <c:v>-35.841000000000001</c:v>
                </c:pt>
                <c:pt idx="1056">
                  <c:v>-34.599000000000011</c:v>
                </c:pt>
                <c:pt idx="1057">
                  <c:v>-33.278000000000013</c:v>
                </c:pt>
                <c:pt idx="1058">
                  <c:v>-32.630000000000003</c:v>
                </c:pt>
                <c:pt idx="1059">
                  <c:v>-31.407</c:v>
                </c:pt>
                <c:pt idx="1060">
                  <c:v>-31.07100000000003</c:v>
                </c:pt>
                <c:pt idx="1061">
                  <c:v>-30.474999999999987</c:v>
                </c:pt>
                <c:pt idx="1062">
                  <c:v>-29.567</c:v>
                </c:pt>
                <c:pt idx="1063">
                  <c:v>-28.994999999999987</c:v>
                </c:pt>
                <c:pt idx="1064">
                  <c:v>-28.254000000000001</c:v>
                </c:pt>
                <c:pt idx="1065">
                  <c:v>-27.952000000000002</c:v>
                </c:pt>
                <c:pt idx="1066">
                  <c:v>-27.510999999999999</c:v>
                </c:pt>
                <c:pt idx="1067">
                  <c:v>-27.446999999999989</c:v>
                </c:pt>
                <c:pt idx="1068">
                  <c:v>-27.187999999999999</c:v>
                </c:pt>
                <c:pt idx="1069">
                  <c:v>-27.012</c:v>
                </c:pt>
                <c:pt idx="1070">
                  <c:v>-26.968999999999973</c:v>
                </c:pt>
                <c:pt idx="1071">
                  <c:v>-27.327999999999999</c:v>
                </c:pt>
                <c:pt idx="1072">
                  <c:v>-27.542999999999989</c:v>
                </c:pt>
                <c:pt idx="1073">
                  <c:v>-27.773</c:v>
                </c:pt>
                <c:pt idx="1074">
                  <c:v>-28.103999999999999</c:v>
                </c:pt>
                <c:pt idx="1075">
                  <c:v>-28.312000000000001</c:v>
                </c:pt>
                <c:pt idx="1076">
                  <c:v>-28.901</c:v>
                </c:pt>
                <c:pt idx="1077">
                  <c:v>-29.261999999999986</c:v>
                </c:pt>
                <c:pt idx="1078">
                  <c:v>-30.506</c:v>
                </c:pt>
                <c:pt idx="1079">
                  <c:v>-31.266999999999989</c:v>
                </c:pt>
                <c:pt idx="1080">
                  <c:v>-31.395</c:v>
                </c:pt>
                <c:pt idx="1081">
                  <c:v>-31.974999999999987</c:v>
                </c:pt>
                <c:pt idx="1082">
                  <c:v>-32.397000000000006</c:v>
                </c:pt>
                <c:pt idx="1083">
                  <c:v>-33.176000000000002</c:v>
                </c:pt>
                <c:pt idx="1084">
                  <c:v>-34.03</c:v>
                </c:pt>
                <c:pt idx="1085">
                  <c:v>-34.372</c:v>
                </c:pt>
                <c:pt idx="1086">
                  <c:v>-35.151000000000003</c:v>
                </c:pt>
                <c:pt idx="1087">
                  <c:v>-35.341999999999999</c:v>
                </c:pt>
                <c:pt idx="1088">
                  <c:v>-36.25</c:v>
                </c:pt>
                <c:pt idx="1089">
                  <c:v>-37.347000000000001</c:v>
                </c:pt>
                <c:pt idx="1090">
                  <c:v>-38.235000000000042</c:v>
                </c:pt>
                <c:pt idx="1091">
                  <c:v>-39.673000000000002</c:v>
                </c:pt>
                <c:pt idx="1092">
                  <c:v>-40.156000000000006</c:v>
                </c:pt>
                <c:pt idx="1093">
                  <c:v>-40.774000000000001</c:v>
                </c:pt>
                <c:pt idx="1094">
                  <c:v>-40.988</c:v>
                </c:pt>
                <c:pt idx="1095">
                  <c:v>-41.861000000000004</c:v>
                </c:pt>
                <c:pt idx="1096">
                  <c:v>-43.136000000000003</c:v>
                </c:pt>
                <c:pt idx="1097">
                  <c:v>-43.911000000000001</c:v>
                </c:pt>
                <c:pt idx="1098">
                  <c:v>-45.31</c:v>
                </c:pt>
                <c:pt idx="1099">
                  <c:v>-45.859000000000002</c:v>
                </c:pt>
                <c:pt idx="1100">
                  <c:v>-46.171000000000006</c:v>
                </c:pt>
                <c:pt idx="1101">
                  <c:v>-46.64</c:v>
                </c:pt>
                <c:pt idx="1102">
                  <c:v>-46.927</c:v>
                </c:pt>
                <c:pt idx="1103">
                  <c:v>-47.684000000000005</c:v>
                </c:pt>
                <c:pt idx="1104">
                  <c:v>-48.17</c:v>
                </c:pt>
                <c:pt idx="1105">
                  <c:v>-48.777000000000001</c:v>
                </c:pt>
                <c:pt idx="1106">
                  <c:v>-49.156000000000006</c:v>
                </c:pt>
                <c:pt idx="1107">
                  <c:v>-49.394000000000005</c:v>
                </c:pt>
                <c:pt idx="1108">
                  <c:v>-49.841000000000001</c:v>
                </c:pt>
                <c:pt idx="1109">
                  <c:v>-50.37</c:v>
                </c:pt>
                <c:pt idx="1110">
                  <c:v>-51.502000000000002</c:v>
                </c:pt>
                <c:pt idx="1111">
                  <c:v>-52.156000000000006</c:v>
                </c:pt>
                <c:pt idx="1112">
                  <c:v>-52.578000000000003</c:v>
                </c:pt>
                <c:pt idx="1113">
                  <c:v>-52.942</c:v>
                </c:pt>
                <c:pt idx="1114">
                  <c:v>-52.965000000000003</c:v>
                </c:pt>
                <c:pt idx="1115">
                  <c:v>-53.547000000000004</c:v>
                </c:pt>
                <c:pt idx="1116">
                  <c:v>-53.558</c:v>
                </c:pt>
                <c:pt idx="1117">
                  <c:v>-53.872</c:v>
                </c:pt>
                <c:pt idx="1118">
                  <c:v>-53.979000000000006</c:v>
                </c:pt>
                <c:pt idx="1119">
                  <c:v>-54.216000000000001</c:v>
                </c:pt>
                <c:pt idx="1120">
                  <c:v>-54.019000000000005</c:v>
                </c:pt>
                <c:pt idx="1121">
                  <c:v>-54.052</c:v>
                </c:pt>
                <c:pt idx="1122">
                  <c:v>-54.112000000000002</c:v>
                </c:pt>
                <c:pt idx="1123">
                  <c:v>-54.146000000000001</c:v>
                </c:pt>
                <c:pt idx="1124">
                  <c:v>-54.297000000000011</c:v>
                </c:pt>
                <c:pt idx="1125">
                  <c:v>-54.365000000000002</c:v>
                </c:pt>
                <c:pt idx="1126">
                  <c:v>-53.936</c:v>
                </c:pt>
                <c:pt idx="1127">
                  <c:v>-53.591000000000001</c:v>
                </c:pt>
                <c:pt idx="1128">
                  <c:v>-53.594000000000001</c:v>
                </c:pt>
                <c:pt idx="1129">
                  <c:v>-53.448</c:v>
                </c:pt>
                <c:pt idx="1130">
                  <c:v>-52.635000000000012</c:v>
                </c:pt>
                <c:pt idx="1131">
                  <c:v>-52.46</c:v>
                </c:pt>
                <c:pt idx="1132">
                  <c:v>-51.803000000000004</c:v>
                </c:pt>
                <c:pt idx="1133">
                  <c:v>-50.903000000000006</c:v>
                </c:pt>
                <c:pt idx="1134">
                  <c:v>-50.787000000000006</c:v>
                </c:pt>
                <c:pt idx="1135">
                  <c:v>-50.096000000000011</c:v>
                </c:pt>
                <c:pt idx="1136">
                  <c:v>-49.884999999999998</c:v>
                </c:pt>
                <c:pt idx="1137">
                  <c:v>-49.556000000000004</c:v>
                </c:pt>
                <c:pt idx="1138">
                  <c:v>-49.288000000000011</c:v>
                </c:pt>
                <c:pt idx="1139">
                  <c:v>-49.029000000000003</c:v>
                </c:pt>
                <c:pt idx="1140">
                  <c:v>-48.827000000000005</c:v>
                </c:pt>
                <c:pt idx="1141">
                  <c:v>-48.83</c:v>
                </c:pt>
                <c:pt idx="1142">
                  <c:v>-48.941000000000003</c:v>
                </c:pt>
                <c:pt idx="1143">
                  <c:v>-49.153000000000006</c:v>
                </c:pt>
                <c:pt idx="1144">
                  <c:v>-49.122000000000043</c:v>
                </c:pt>
                <c:pt idx="1145">
                  <c:v>-49.266000000000012</c:v>
                </c:pt>
                <c:pt idx="1146">
                  <c:v>-49.324000000000005</c:v>
                </c:pt>
                <c:pt idx="1147">
                  <c:v>-49.534000000000006</c:v>
                </c:pt>
                <c:pt idx="1148">
                  <c:v>-49.502000000000002</c:v>
                </c:pt>
                <c:pt idx="1149">
                  <c:v>-49.582000000000001</c:v>
                </c:pt>
                <c:pt idx="1150">
                  <c:v>-49.429000000000002</c:v>
                </c:pt>
                <c:pt idx="1151">
                  <c:v>-49.337000000000003</c:v>
                </c:pt>
                <c:pt idx="1152">
                  <c:v>-48.91</c:v>
                </c:pt>
                <c:pt idx="1153">
                  <c:v>-48.662000000000013</c:v>
                </c:pt>
                <c:pt idx="1154">
                  <c:v>-48.36</c:v>
                </c:pt>
                <c:pt idx="1155">
                  <c:v>-48.203000000000003</c:v>
                </c:pt>
                <c:pt idx="1156">
                  <c:v>-48.102000000000011</c:v>
                </c:pt>
                <c:pt idx="1157">
                  <c:v>-48.185000000000002</c:v>
                </c:pt>
                <c:pt idx="1158">
                  <c:v>-48.132000000000012</c:v>
                </c:pt>
                <c:pt idx="1159">
                  <c:v>-48.514000000000003</c:v>
                </c:pt>
                <c:pt idx="1160">
                  <c:v>-48.525000000000013</c:v>
                </c:pt>
                <c:pt idx="1161">
                  <c:v>-48.730000000000011</c:v>
                </c:pt>
                <c:pt idx="1162">
                  <c:v>-49.204000000000001</c:v>
                </c:pt>
                <c:pt idx="1163">
                  <c:v>-49.589000000000006</c:v>
                </c:pt>
                <c:pt idx="1164">
                  <c:v>-50.44</c:v>
                </c:pt>
                <c:pt idx="1165">
                  <c:v>-51.071000000000005</c:v>
                </c:pt>
                <c:pt idx="1166">
                  <c:v>-51.251000000000005</c:v>
                </c:pt>
                <c:pt idx="1167">
                  <c:v>-51.911999999999999</c:v>
                </c:pt>
                <c:pt idx="1168">
                  <c:v>-52.001000000000005</c:v>
                </c:pt>
                <c:pt idx="1169">
                  <c:v>-52.837000000000003</c:v>
                </c:pt>
                <c:pt idx="1170">
                  <c:v>-53.234000000000002</c:v>
                </c:pt>
                <c:pt idx="1171">
                  <c:v>-53.743000000000002</c:v>
                </c:pt>
                <c:pt idx="1172">
                  <c:v>-54.328000000000003</c:v>
                </c:pt>
                <c:pt idx="1173">
                  <c:v>-54.927</c:v>
                </c:pt>
                <c:pt idx="1174">
                  <c:v>-54.871000000000002</c:v>
                </c:pt>
                <c:pt idx="1175">
                  <c:v>-54.264000000000003</c:v>
                </c:pt>
                <c:pt idx="1176">
                  <c:v>-54.778000000000013</c:v>
                </c:pt>
                <c:pt idx="1177">
                  <c:v>-54.816999999999993</c:v>
                </c:pt>
                <c:pt idx="1178">
                  <c:v>-54.313000000000002</c:v>
                </c:pt>
                <c:pt idx="1179">
                  <c:v>-53.726000000000013</c:v>
                </c:pt>
                <c:pt idx="1180">
                  <c:v>-53.565000000000012</c:v>
                </c:pt>
                <c:pt idx="1181">
                  <c:v>-53.402000000000001</c:v>
                </c:pt>
                <c:pt idx="1182">
                  <c:v>-52.717000000000006</c:v>
                </c:pt>
                <c:pt idx="1183">
                  <c:v>-52.203000000000003</c:v>
                </c:pt>
                <c:pt idx="1184">
                  <c:v>-51.364000000000004</c:v>
                </c:pt>
                <c:pt idx="1185">
                  <c:v>-51.151000000000003</c:v>
                </c:pt>
                <c:pt idx="1186">
                  <c:v>-50.556000000000004</c:v>
                </c:pt>
                <c:pt idx="1187">
                  <c:v>-50.117000000000004</c:v>
                </c:pt>
                <c:pt idx="1188">
                  <c:v>-49.917999999999999</c:v>
                </c:pt>
                <c:pt idx="1189">
                  <c:v>-49.653000000000006</c:v>
                </c:pt>
                <c:pt idx="1190">
                  <c:v>-49.664000000000001</c:v>
                </c:pt>
                <c:pt idx="1191">
                  <c:v>-49.619</c:v>
                </c:pt>
                <c:pt idx="1192">
                  <c:v>-49.660000000000011</c:v>
                </c:pt>
                <c:pt idx="1193">
                  <c:v>-49.617000000000004</c:v>
                </c:pt>
                <c:pt idx="1194">
                  <c:v>-49.475000000000001</c:v>
                </c:pt>
                <c:pt idx="1195">
                  <c:v>-49.465000000000003</c:v>
                </c:pt>
                <c:pt idx="1196">
                  <c:v>-49.384999999999998</c:v>
                </c:pt>
                <c:pt idx="1197">
                  <c:v>-49.368000000000002</c:v>
                </c:pt>
                <c:pt idx="1198">
                  <c:v>-49.042000000000002</c:v>
                </c:pt>
                <c:pt idx="1199">
                  <c:v>-48.872</c:v>
                </c:pt>
                <c:pt idx="1200">
                  <c:v>-48.822000000000003</c:v>
                </c:pt>
                <c:pt idx="1201">
                  <c:v>-48.730000000000011</c:v>
                </c:pt>
                <c:pt idx="1202">
                  <c:v>-48.711000000000006</c:v>
                </c:pt>
                <c:pt idx="1203">
                  <c:v>-48.484000000000002</c:v>
                </c:pt>
                <c:pt idx="1204">
                  <c:v>-48.397000000000006</c:v>
                </c:pt>
                <c:pt idx="1205">
                  <c:v>-48.405000000000001</c:v>
                </c:pt>
                <c:pt idx="1206">
                  <c:v>-48.435000000000002</c:v>
                </c:pt>
                <c:pt idx="1207">
                  <c:v>-48.459000000000003</c:v>
                </c:pt>
                <c:pt idx="1208">
                  <c:v>-48.464000000000006</c:v>
                </c:pt>
                <c:pt idx="1209">
                  <c:v>-48.576000000000001</c:v>
                </c:pt>
                <c:pt idx="1210">
                  <c:v>-48.61</c:v>
                </c:pt>
                <c:pt idx="1211">
                  <c:v>-48.350999999999999</c:v>
                </c:pt>
                <c:pt idx="1212">
                  <c:v>-48.349000000000004</c:v>
                </c:pt>
                <c:pt idx="1213">
                  <c:v>-48.227000000000011</c:v>
                </c:pt>
                <c:pt idx="1214">
                  <c:v>-48.059000000000005</c:v>
                </c:pt>
                <c:pt idx="1215">
                  <c:v>-48.1</c:v>
                </c:pt>
                <c:pt idx="1216">
                  <c:v>-47.727000000000011</c:v>
                </c:pt>
                <c:pt idx="1217">
                  <c:v>-47.687000000000005</c:v>
                </c:pt>
                <c:pt idx="1218">
                  <c:v>-47.401000000000003</c:v>
                </c:pt>
                <c:pt idx="1219">
                  <c:v>-47.414999999999999</c:v>
                </c:pt>
                <c:pt idx="1220">
                  <c:v>-47.473000000000006</c:v>
                </c:pt>
                <c:pt idx="1221">
                  <c:v>-47.353000000000002</c:v>
                </c:pt>
                <c:pt idx="1222">
                  <c:v>-47.235000000000042</c:v>
                </c:pt>
                <c:pt idx="1223">
                  <c:v>-47.056000000000004</c:v>
                </c:pt>
                <c:pt idx="1224">
                  <c:v>-46.896000000000001</c:v>
                </c:pt>
                <c:pt idx="1225">
                  <c:v>-46.808</c:v>
                </c:pt>
                <c:pt idx="1226">
                  <c:v>-46.641000000000005</c:v>
                </c:pt>
                <c:pt idx="1227">
                  <c:v>-46.468000000000011</c:v>
                </c:pt>
                <c:pt idx="1228">
                  <c:v>-46.282000000000011</c:v>
                </c:pt>
                <c:pt idx="1229">
                  <c:v>-46.101000000000006</c:v>
                </c:pt>
                <c:pt idx="1230">
                  <c:v>-45.269000000000013</c:v>
                </c:pt>
                <c:pt idx="1231">
                  <c:v>-44.676000000000002</c:v>
                </c:pt>
                <c:pt idx="1232">
                  <c:v>-44.136000000000003</c:v>
                </c:pt>
                <c:pt idx="1233">
                  <c:v>-44.057000000000002</c:v>
                </c:pt>
                <c:pt idx="1234">
                  <c:v>-43.774000000000001</c:v>
                </c:pt>
                <c:pt idx="1235">
                  <c:v>-43.304000000000002</c:v>
                </c:pt>
                <c:pt idx="1236">
                  <c:v>-43.086000000000006</c:v>
                </c:pt>
                <c:pt idx="1237">
                  <c:v>-42.515000000000001</c:v>
                </c:pt>
                <c:pt idx="1238">
                  <c:v>-41.607000000000014</c:v>
                </c:pt>
                <c:pt idx="1239">
                  <c:v>-41.365000000000002</c:v>
                </c:pt>
                <c:pt idx="1240">
                  <c:v>-41.472000000000001</c:v>
                </c:pt>
                <c:pt idx="1241">
                  <c:v>-41.287000000000006</c:v>
                </c:pt>
                <c:pt idx="1242">
                  <c:v>-40.914000000000001</c:v>
                </c:pt>
                <c:pt idx="1243">
                  <c:v>-40.474000000000004</c:v>
                </c:pt>
                <c:pt idx="1244">
                  <c:v>-39.783000000000001</c:v>
                </c:pt>
                <c:pt idx="1245">
                  <c:v>-38.753</c:v>
                </c:pt>
                <c:pt idx="1246">
                  <c:v>-38.018000000000001</c:v>
                </c:pt>
                <c:pt idx="1247">
                  <c:v>-37.090000000000003</c:v>
                </c:pt>
                <c:pt idx="1248">
                  <c:v>-35.506</c:v>
                </c:pt>
                <c:pt idx="1249">
                  <c:v>-34.526000000000003</c:v>
                </c:pt>
                <c:pt idx="1250">
                  <c:v>-31.399000000000001</c:v>
                </c:pt>
                <c:pt idx="1251">
                  <c:v>-30.972999999999974</c:v>
                </c:pt>
                <c:pt idx="1252">
                  <c:v>-30.506</c:v>
                </c:pt>
                <c:pt idx="1253">
                  <c:v>-30.38</c:v>
                </c:pt>
                <c:pt idx="1254">
                  <c:v>-30.396000000000001</c:v>
                </c:pt>
                <c:pt idx="1255">
                  <c:v>-29.777999999999999</c:v>
                </c:pt>
                <c:pt idx="1256">
                  <c:v>-29.547999999999988</c:v>
                </c:pt>
                <c:pt idx="1257">
                  <c:v>-29.117000000000033</c:v>
                </c:pt>
                <c:pt idx="1258">
                  <c:v>-28.385000000000002</c:v>
                </c:pt>
                <c:pt idx="1259">
                  <c:v>-27.773</c:v>
                </c:pt>
                <c:pt idx="1260">
                  <c:v>-27.616000000000021</c:v>
                </c:pt>
                <c:pt idx="1261">
                  <c:v>-27.358000000000001</c:v>
                </c:pt>
                <c:pt idx="1262">
                  <c:v>-26.51</c:v>
                </c:pt>
                <c:pt idx="1263">
                  <c:v>-26.114000000000026</c:v>
                </c:pt>
                <c:pt idx="1264">
                  <c:v>-25.215</c:v>
                </c:pt>
                <c:pt idx="1265">
                  <c:v>-24.802</c:v>
                </c:pt>
                <c:pt idx="1266">
                  <c:v>-24.712</c:v>
                </c:pt>
                <c:pt idx="1267">
                  <c:v>-24.721999999999987</c:v>
                </c:pt>
                <c:pt idx="1268">
                  <c:v>-24.747</c:v>
                </c:pt>
                <c:pt idx="1269">
                  <c:v>-24.795000000000002</c:v>
                </c:pt>
                <c:pt idx="1270">
                  <c:v>-24.977</c:v>
                </c:pt>
                <c:pt idx="1271">
                  <c:v>-25.401999999999987</c:v>
                </c:pt>
                <c:pt idx="1272">
                  <c:v>-25.981999999999989</c:v>
                </c:pt>
                <c:pt idx="1273">
                  <c:v>-26.267999999999986</c:v>
                </c:pt>
                <c:pt idx="1274">
                  <c:v>-26.763000000000002</c:v>
                </c:pt>
                <c:pt idx="1275">
                  <c:v>-27.382999999999978</c:v>
                </c:pt>
                <c:pt idx="1276">
                  <c:v>-27.779</c:v>
                </c:pt>
                <c:pt idx="1277">
                  <c:v>-28.818000000000001</c:v>
                </c:pt>
                <c:pt idx="1278">
                  <c:v>-29.254000000000001</c:v>
                </c:pt>
                <c:pt idx="1279">
                  <c:v>-30.013999999999999</c:v>
                </c:pt>
                <c:pt idx="1280">
                  <c:v>-30.219000000000001</c:v>
                </c:pt>
                <c:pt idx="1281">
                  <c:v>-30.488999999999972</c:v>
                </c:pt>
                <c:pt idx="1282">
                  <c:v>-31.074999999999999</c:v>
                </c:pt>
                <c:pt idx="1283">
                  <c:v>-31.332000000000001</c:v>
                </c:pt>
                <c:pt idx="1284">
                  <c:v>-31.561</c:v>
                </c:pt>
                <c:pt idx="1285">
                  <c:v>-31.58</c:v>
                </c:pt>
                <c:pt idx="1286">
                  <c:v>-31.584</c:v>
                </c:pt>
                <c:pt idx="1287">
                  <c:v>-31.478000000000002</c:v>
                </c:pt>
                <c:pt idx="1288">
                  <c:v>-31.287999999999986</c:v>
                </c:pt>
                <c:pt idx="1289">
                  <c:v>-30.904</c:v>
                </c:pt>
                <c:pt idx="1290">
                  <c:v>-30.449000000000002</c:v>
                </c:pt>
                <c:pt idx="1291">
                  <c:v>-29.794</c:v>
                </c:pt>
                <c:pt idx="1292">
                  <c:v>-29.24</c:v>
                </c:pt>
                <c:pt idx="1293">
                  <c:v>-29.140999999999988</c:v>
                </c:pt>
                <c:pt idx="1294">
                  <c:v>-28.754000000000001</c:v>
                </c:pt>
                <c:pt idx="1295">
                  <c:v>-28.632999999999999</c:v>
                </c:pt>
                <c:pt idx="1296">
                  <c:v>-27.998999999999974</c:v>
                </c:pt>
                <c:pt idx="1297">
                  <c:v>-27.254999999999999</c:v>
                </c:pt>
                <c:pt idx="1298">
                  <c:v>-26.852</c:v>
                </c:pt>
                <c:pt idx="1299">
                  <c:v>-26.724999999999987</c:v>
                </c:pt>
                <c:pt idx="1300">
                  <c:v>-27.029</c:v>
                </c:pt>
                <c:pt idx="1301">
                  <c:v>-26.982999999999972</c:v>
                </c:pt>
                <c:pt idx="1302">
                  <c:v>-27.071999999999999</c:v>
                </c:pt>
                <c:pt idx="1303">
                  <c:v>-27.135999999999999</c:v>
                </c:pt>
                <c:pt idx="1304">
                  <c:v>-27.792999999999989</c:v>
                </c:pt>
                <c:pt idx="1305">
                  <c:v>-28.177000000000021</c:v>
                </c:pt>
                <c:pt idx="1306">
                  <c:v>-29.103999999999999</c:v>
                </c:pt>
                <c:pt idx="1307">
                  <c:v>-29.914999999999999</c:v>
                </c:pt>
                <c:pt idx="1308">
                  <c:v>-30.956</c:v>
                </c:pt>
                <c:pt idx="1309">
                  <c:v>-32.630000000000003</c:v>
                </c:pt>
                <c:pt idx="1310">
                  <c:v>-33.756</c:v>
                </c:pt>
                <c:pt idx="1311">
                  <c:v>-35.417999999999999</c:v>
                </c:pt>
                <c:pt idx="1312">
                  <c:v>-36.58</c:v>
                </c:pt>
                <c:pt idx="1313">
                  <c:v>-37.539000000000001</c:v>
                </c:pt>
                <c:pt idx="1314">
                  <c:v>-37.93</c:v>
                </c:pt>
                <c:pt idx="1315">
                  <c:v>-38.372</c:v>
                </c:pt>
                <c:pt idx="1316">
                  <c:v>-39.275000000000013</c:v>
                </c:pt>
                <c:pt idx="1317">
                  <c:v>-39.774000000000001</c:v>
                </c:pt>
                <c:pt idx="1318">
                  <c:v>-41.023000000000003</c:v>
                </c:pt>
                <c:pt idx="1319">
                  <c:v>-41.744</c:v>
                </c:pt>
                <c:pt idx="1320">
                  <c:v>-41.874000000000002</c:v>
                </c:pt>
                <c:pt idx="1321">
                  <c:v>-42.439</c:v>
                </c:pt>
                <c:pt idx="1322">
                  <c:v>-42.850999999999999</c:v>
                </c:pt>
                <c:pt idx="1323">
                  <c:v>-43.737000000000002</c:v>
                </c:pt>
                <c:pt idx="1324">
                  <c:v>-44.326000000000001</c:v>
                </c:pt>
                <c:pt idx="1325">
                  <c:v>-44.623000000000012</c:v>
                </c:pt>
                <c:pt idx="1326">
                  <c:v>-45.126000000000012</c:v>
                </c:pt>
                <c:pt idx="1327">
                  <c:v>-45.197000000000003</c:v>
                </c:pt>
                <c:pt idx="1328">
                  <c:v>-45.577000000000005</c:v>
                </c:pt>
                <c:pt idx="1329">
                  <c:v>-45.866</c:v>
                </c:pt>
                <c:pt idx="1330">
                  <c:v>-45.711000000000006</c:v>
                </c:pt>
                <c:pt idx="1331">
                  <c:v>-46.375</c:v>
                </c:pt>
                <c:pt idx="1332">
                  <c:v>-47.025000000000013</c:v>
                </c:pt>
                <c:pt idx="1333">
                  <c:v>-47.656000000000006</c:v>
                </c:pt>
                <c:pt idx="1334">
                  <c:v>-47.951999999999998</c:v>
                </c:pt>
                <c:pt idx="1335">
                  <c:v>-48.574000000000005</c:v>
                </c:pt>
                <c:pt idx="1336">
                  <c:v>-49.015000000000001</c:v>
                </c:pt>
                <c:pt idx="1337">
                  <c:v>-49.099000000000011</c:v>
                </c:pt>
                <c:pt idx="1338">
                  <c:v>-49.093000000000011</c:v>
                </c:pt>
                <c:pt idx="1339">
                  <c:v>-49.129000000000012</c:v>
                </c:pt>
                <c:pt idx="1340">
                  <c:v>-49.105000000000011</c:v>
                </c:pt>
                <c:pt idx="1341">
                  <c:v>-49.219000000000001</c:v>
                </c:pt>
                <c:pt idx="1342">
                  <c:v>-49.068000000000012</c:v>
                </c:pt>
                <c:pt idx="1343">
                  <c:v>-48.883000000000003</c:v>
                </c:pt>
                <c:pt idx="1344">
                  <c:v>-48.857999999999997</c:v>
                </c:pt>
                <c:pt idx="1345">
                  <c:v>-48.684000000000005</c:v>
                </c:pt>
                <c:pt idx="1346">
                  <c:v>-48.565000000000012</c:v>
                </c:pt>
                <c:pt idx="1347">
                  <c:v>-48.585000000000001</c:v>
                </c:pt>
                <c:pt idx="1348">
                  <c:v>-48.136000000000003</c:v>
                </c:pt>
                <c:pt idx="1349">
                  <c:v>-48.028000000000013</c:v>
                </c:pt>
                <c:pt idx="1350">
                  <c:v>-47.617000000000004</c:v>
                </c:pt>
                <c:pt idx="1351">
                  <c:v>-46.87</c:v>
                </c:pt>
                <c:pt idx="1352">
                  <c:v>-46.642000000000003</c:v>
                </c:pt>
                <c:pt idx="1353">
                  <c:v>-46.33</c:v>
                </c:pt>
                <c:pt idx="1354">
                  <c:v>-46.199000000000012</c:v>
                </c:pt>
                <c:pt idx="1355">
                  <c:v>-46.038000000000011</c:v>
                </c:pt>
                <c:pt idx="1356">
                  <c:v>-45.793000000000013</c:v>
                </c:pt>
                <c:pt idx="1357">
                  <c:v>-45.576000000000001</c:v>
                </c:pt>
                <c:pt idx="1358">
                  <c:v>-45.116</c:v>
                </c:pt>
                <c:pt idx="1359">
                  <c:v>-45.039000000000001</c:v>
                </c:pt>
                <c:pt idx="1360">
                  <c:v>-44.868000000000002</c:v>
                </c:pt>
                <c:pt idx="1361">
                  <c:v>-44.793000000000013</c:v>
                </c:pt>
                <c:pt idx="1362">
                  <c:v>-44.484999999999999</c:v>
                </c:pt>
                <c:pt idx="1363">
                  <c:v>-43.96</c:v>
                </c:pt>
                <c:pt idx="1364">
                  <c:v>-43.760000000000012</c:v>
                </c:pt>
                <c:pt idx="1365">
                  <c:v>-43.472000000000001</c:v>
                </c:pt>
                <c:pt idx="1366">
                  <c:v>-43.362000000000002</c:v>
                </c:pt>
                <c:pt idx="1367">
                  <c:v>-43.136000000000003</c:v>
                </c:pt>
                <c:pt idx="1368">
                  <c:v>-43.016000000000005</c:v>
                </c:pt>
                <c:pt idx="1369">
                  <c:v>-42.847000000000001</c:v>
                </c:pt>
                <c:pt idx="1370">
                  <c:v>-42.347000000000001</c:v>
                </c:pt>
                <c:pt idx="1371">
                  <c:v>-42.152000000000001</c:v>
                </c:pt>
                <c:pt idx="1372">
                  <c:v>-41.865000000000002</c:v>
                </c:pt>
                <c:pt idx="1373">
                  <c:v>-41.614000000000004</c:v>
                </c:pt>
                <c:pt idx="1374">
                  <c:v>-41.424000000000007</c:v>
                </c:pt>
                <c:pt idx="1375">
                  <c:v>-40.919000000000004</c:v>
                </c:pt>
                <c:pt idx="1376">
                  <c:v>-40.571000000000005</c:v>
                </c:pt>
                <c:pt idx="1377">
                  <c:v>-39.972000000000001</c:v>
                </c:pt>
                <c:pt idx="1378">
                  <c:v>-39.380000000000003</c:v>
                </c:pt>
                <c:pt idx="1379">
                  <c:v>-39.205000000000013</c:v>
                </c:pt>
                <c:pt idx="1380">
                  <c:v>-38.962000000000003</c:v>
                </c:pt>
                <c:pt idx="1381">
                  <c:v>-38.833000000000006</c:v>
                </c:pt>
                <c:pt idx="1382">
                  <c:v>-38.301000000000002</c:v>
                </c:pt>
                <c:pt idx="1383">
                  <c:v>-37.951999999999998</c:v>
                </c:pt>
                <c:pt idx="1384">
                  <c:v>-37.47</c:v>
                </c:pt>
                <c:pt idx="1385">
                  <c:v>-36.894000000000005</c:v>
                </c:pt>
                <c:pt idx="1386">
                  <c:v>-36.633000000000003</c:v>
                </c:pt>
                <c:pt idx="1387">
                  <c:v>-35.869</c:v>
                </c:pt>
                <c:pt idx="1388">
                  <c:v>-35.340000000000003</c:v>
                </c:pt>
                <c:pt idx="1389">
                  <c:v>-34.369</c:v>
                </c:pt>
                <c:pt idx="1390">
                  <c:v>-32.632000000000012</c:v>
                </c:pt>
                <c:pt idx="1391">
                  <c:v>-31.809000000000001</c:v>
                </c:pt>
                <c:pt idx="1392">
                  <c:v>-30.675000000000001</c:v>
                </c:pt>
                <c:pt idx="1393">
                  <c:v>-30.082999999999966</c:v>
                </c:pt>
                <c:pt idx="1394">
                  <c:v>-29.193000000000001</c:v>
                </c:pt>
                <c:pt idx="1395">
                  <c:v>-28.24</c:v>
                </c:pt>
                <c:pt idx="1396">
                  <c:v>-27.702000000000002</c:v>
                </c:pt>
                <c:pt idx="1397">
                  <c:v>-26.326000000000001</c:v>
                </c:pt>
                <c:pt idx="1398">
                  <c:v>-25.876000000000001</c:v>
                </c:pt>
                <c:pt idx="1399">
                  <c:v>-25.175999999999988</c:v>
                </c:pt>
                <c:pt idx="1400">
                  <c:v>-24.835000000000001</c:v>
                </c:pt>
                <c:pt idx="1401">
                  <c:v>-24.614000000000026</c:v>
                </c:pt>
                <c:pt idx="1402">
                  <c:v>-24.164999999999999</c:v>
                </c:pt>
                <c:pt idx="1403">
                  <c:v>-23.893999999999988</c:v>
                </c:pt>
                <c:pt idx="1404">
                  <c:v>-23.57100000000003</c:v>
                </c:pt>
                <c:pt idx="1405">
                  <c:v>-23.487999999999989</c:v>
                </c:pt>
                <c:pt idx="1406">
                  <c:v>-23.416</c:v>
                </c:pt>
                <c:pt idx="1407">
                  <c:v>-23.367000000000001</c:v>
                </c:pt>
                <c:pt idx="1408">
                  <c:v>-23.3</c:v>
                </c:pt>
                <c:pt idx="1409">
                  <c:v>-23.260999999999989</c:v>
                </c:pt>
                <c:pt idx="1410">
                  <c:v>-23.236000000000001</c:v>
                </c:pt>
                <c:pt idx="1411">
                  <c:v>-23.224999999999987</c:v>
                </c:pt>
                <c:pt idx="1412">
                  <c:v>-23.233000000000001</c:v>
                </c:pt>
                <c:pt idx="1413">
                  <c:v>-23.32</c:v>
                </c:pt>
                <c:pt idx="1414">
                  <c:v>-23.494999999999987</c:v>
                </c:pt>
                <c:pt idx="1415">
                  <c:v>-23.610000000000021</c:v>
                </c:pt>
                <c:pt idx="1416">
                  <c:v>-23.792999999999989</c:v>
                </c:pt>
                <c:pt idx="1417">
                  <c:v>-24.006</c:v>
                </c:pt>
                <c:pt idx="1418">
                  <c:v>-24.007000000000001</c:v>
                </c:pt>
                <c:pt idx="1419">
                  <c:v>-24.009</c:v>
                </c:pt>
                <c:pt idx="1420">
                  <c:v>-24.033999999999999</c:v>
                </c:pt>
                <c:pt idx="1421">
                  <c:v>-23.959</c:v>
                </c:pt>
                <c:pt idx="1422">
                  <c:v>-23.885000000000002</c:v>
                </c:pt>
                <c:pt idx="1423">
                  <c:v>-23.420999999999989</c:v>
                </c:pt>
                <c:pt idx="1424">
                  <c:v>-22.853999999999999</c:v>
                </c:pt>
                <c:pt idx="1425">
                  <c:v>-22.510999999999999</c:v>
                </c:pt>
                <c:pt idx="1426">
                  <c:v>-21.95</c:v>
                </c:pt>
                <c:pt idx="1427">
                  <c:v>-21.701000000000001</c:v>
                </c:pt>
                <c:pt idx="1428">
                  <c:v>-21.224</c:v>
                </c:pt>
                <c:pt idx="1429">
                  <c:v>-20.552</c:v>
                </c:pt>
                <c:pt idx="1430">
                  <c:v>-20.187999999999999</c:v>
                </c:pt>
                <c:pt idx="1431">
                  <c:v>-19.741</c:v>
                </c:pt>
                <c:pt idx="1432">
                  <c:v>-19.561</c:v>
                </c:pt>
                <c:pt idx="1433">
                  <c:v>-19.459999999999987</c:v>
                </c:pt>
                <c:pt idx="1434">
                  <c:v>-19.51300000000003</c:v>
                </c:pt>
                <c:pt idx="1435">
                  <c:v>-19.577999999999999</c:v>
                </c:pt>
                <c:pt idx="1436">
                  <c:v>-20.018999999999988</c:v>
                </c:pt>
                <c:pt idx="1437">
                  <c:v>-20.385999999999989</c:v>
                </c:pt>
                <c:pt idx="1438">
                  <c:v>-21.236999999999988</c:v>
                </c:pt>
                <c:pt idx="1439">
                  <c:v>-21.977</c:v>
                </c:pt>
                <c:pt idx="1440">
                  <c:v>-22.227</c:v>
                </c:pt>
                <c:pt idx="1441">
                  <c:v>-22.901999999999987</c:v>
                </c:pt>
                <c:pt idx="1442">
                  <c:v>-23.350999999999999</c:v>
                </c:pt>
                <c:pt idx="1443">
                  <c:v>-24.315999999999999</c:v>
                </c:pt>
                <c:pt idx="1444">
                  <c:v>-25.097000000000001</c:v>
                </c:pt>
                <c:pt idx="1445">
                  <c:v>-25.276</c:v>
                </c:pt>
                <c:pt idx="1446">
                  <c:v>-25.526</c:v>
                </c:pt>
                <c:pt idx="1447">
                  <c:v>-25.57700000000003</c:v>
                </c:pt>
                <c:pt idx="1448">
                  <c:v>-25.806999999999999</c:v>
                </c:pt>
                <c:pt idx="1449">
                  <c:v>-25.957000000000001</c:v>
                </c:pt>
                <c:pt idx="1450">
                  <c:v>-26.443999999999978</c:v>
                </c:pt>
                <c:pt idx="1451">
                  <c:v>-27.088999999999974</c:v>
                </c:pt>
                <c:pt idx="1452">
                  <c:v>-27.363</c:v>
                </c:pt>
                <c:pt idx="1453">
                  <c:v>-27.655000000000001</c:v>
                </c:pt>
                <c:pt idx="1454">
                  <c:v>-27.616000000000021</c:v>
                </c:pt>
                <c:pt idx="1455">
                  <c:v>-27.209</c:v>
                </c:pt>
                <c:pt idx="1456">
                  <c:v>-26.367999999999999</c:v>
                </c:pt>
                <c:pt idx="1457">
                  <c:v>-25.85600000000003</c:v>
                </c:pt>
                <c:pt idx="1458">
                  <c:v>-24.901</c:v>
                </c:pt>
                <c:pt idx="1459">
                  <c:v>-24.491999999999987</c:v>
                </c:pt>
                <c:pt idx="1460">
                  <c:v>-23.8</c:v>
                </c:pt>
                <c:pt idx="1461">
                  <c:v>-23.085999999999967</c:v>
                </c:pt>
                <c:pt idx="1462">
                  <c:v>-22.57100000000003</c:v>
                </c:pt>
                <c:pt idx="1463">
                  <c:v>-21.390999999999988</c:v>
                </c:pt>
                <c:pt idx="1464">
                  <c:v>-20.844000000000001</c:v>
                </c:pt>
                <c:pt idx="1465">
                  <c:v>-19.77</c:v>
                </c:pt>
                <c:pt idx="1466">
                  <c:v>-18.87</c:v>
                </c:pt>
                <c:pt idx="1467">
                  <c:v>-18.481999999999989</c:v>
                </c:pt>
                <c:pt idx="1468">
                  <c:v>-17.847000000000001</c:v>
                </c:pt>
                <c:pt idx="1469">
                  <c:v>-17.486999999999966</c:v>
                </c:pt>
                <c:pt idx="1470">
                  <c:v>-16.841999999999999</c:v>
                </c:pt>
                <c:pt idx="1471">
                  <c:v>-16.481999999999989</c:v>
                </c:pt>
                <c:pt idx="1472">
                  <c:v>-16.367000000000001</c:v>
                </c:pt>
                <c:pt idx="1473">
                  <c:v>-16.244999999999987</c:v>
                </c:pt>
                <c:pt idx="1474">
                  <c:v>-16.244</c:v>
                </c:pt>
                <c:pt idx="1475">
                  <c:v>-16.35600000000003</c:v>
                </c:pt>
                <c:pt idx="1476">
                  <c:v>-16.481000000000002</c:v>
                </c:pt>
                <c:pt idx="1477">
                  <c:v>-16.933</c:v>
                </c:pt>
                <c:pt idx="1478">
                  <c:v>-17.577999999999999</c:v>
                </c:pt>
                <c:pt idx="1479">
                  <c:v>-17.847000000000001</c:v>
                </c:pt>
                <c:pt idx="1480">
                  <c:v>-18.204000000000001</c:v>
                </c:pt>
                <c:pt idx="1481">
                  <c:v>-18.398</c:v>
                </c:pt>
                <c:pt idx="1482">
                  <c:v>-18.974999999999987</c:v>
                </c:pt>
                <c:pt idx="1483">
                  <c:v>-19.539000000000001</c:v>
                </c:pt>
                <c:pt idx="1484">
                  <c:v>-19.785999999999973</c:v>
                </c:pt>
                <c:pt idx="1485">
                  <c:v>-20.045000000000002</c:v>
                </c:pt>
                <c:pt idx="1486">
                  <c:v>-20.16</c:v>
                </c:pt>
                <c:pt idx="1487">
                  <c:v>-20.337000000000021</c:v>
                </c:pt>
                <c:pt idx="1488">
                  <c:v>-20.562999999999974</c:v>
                </c:pt>
                <c:pt idx="1489">
                  <c:v>-20.806000000000001</c:v>
                </c:pt>
                <c:pt idx="1490">
                  <c:v>-21.600999999999999</c:v>
                </c:pt>
                <c:pt idx="1491">
                  <c:v>-22.221</c:v>
                </c:pt>
                <c:pt idx="1492">
                  <c:v>-23.163</c:v>
                </c:pt>
                <c:pt idx="1493">
                  <c:v>-23.981999999999989</c:v>
                </c:pt>
                <c:pt idx="1494">
                  <c:v>-24.441999999999986</c:v>
                </c:pt>
                <c:pt idx="1495">
                  <c:v>-25.24</c:v>
                </c:pt>
                <c:pt idx="1496">
                  <c:v>-25.792999999999989</c:v>
                </c:pt>
                <c:pt idx="1497">
                  <c:v>-27.335999999999999</c:v>
                </c:pt>
                <c:pt idx="1498">
                  <c:v>-29.12</c:v>
                </c:pt>
                <c:pt idx="1499">
                  <c:v>-29.63000000000002</c:v>
                </c:pt>
                <c:pt idx="1500">
                  <c:v>-29.869</c:v>
                </c:pt>
                <c:pt idx="1501">
                  <c:v>-30.277999999999999</c:v>
                </c:pt>
                <c:pt idx="1502">
                  <c:v>-31.23400000000003</c:v>
                </c:pt>
                <c:pt idx="1503">
                  <c:v>-32.402000000000001</c:v>
                </c:pt>
                <c:pt idx="1504">
                  <c:v>-33.035000000000011</c:v>
                </c:pt>
                <c:pt idx="1505">
                  <c:v>-34.213000000000001</c:v>
                </c:pt>
                <c:pt idx="1506">
                  <c:v>-34.662000000000013</c:v>
                </c:pt>
                <c:pt idx="1507">
                  <c:v>-35.469000000000001</c:v>
                </c:pt>
                <c:pt idx="1508">
                  <c:v>-36.049000000000007</c:v>
                </c:pt>
                <c:pt idx="1509">
                  <c:v>-36.393000000000001</c:v>
                </c:pt>
                <c:pt idx="1510">
                  <c:v>-37.445</c:v>
                </c:pt>
                <c:pt idx="1511">
                  <c:v>-37.875</c:v>
                </c:pt>
                <c:pt idx="1512">
                  <c:v>-38.508000000000003</c:v>
                </c:pt>
                <c:pt idx="1513">
                  <c:v>-38.709000000000003</c:v>
                </c:pt>
                <c:pt idx="1514">
                  <c:v>-39.185000000000002</c:v>
                </c:pt>
                <c:pt idx="1515">
                  <c:v>-39.721000000000011</c:v>
                </c:pt>
                <c:pt idx="1516">
                  <c:v>-40.11</c:v>
                </c:pt>
                <c:pt idx="1517">
                  <c:v>-40.832000000000001</c:v>
                </c:pt>
                <c:pt idx="1518">
                  <c:v>-41.103000000000002</c:v>
                </c:pt>
                <c:pt idx="1519">
                  <c:v>-41.471000000000004</c:v>
                </c:pt>
                <c:pt idx="1520">
                  <c:v>-41.567</c:v>
                </c:pt>
                <c:pt idx="1521">
                  <c:v>-41.647000000000006</c:v>
                </c:pt>
                <c:pt idx="1522">
                  <c:v>-42.028000000000013</c:v>
                </c:pt>
                <c:pt idx="1523">
                  <c:v>-42.178000000000011</c:v>
                </c:pt>
                <c:pt idx="1524">
                  <c:v>-42.620000000000012</c:v>
                </c:pt>
                <c:pt idx="1525">
                  <c:v>-42.891000000000005</c:v>
                </c:pt>
                <c:pt idx="1526">
                  <c:v>-42.947000000000003</c:v>
                </c:pt>
                <c:pt idx="1527">
                  <c:v>-43.234000000000002</c:v>
                </c:pt>
                <c:pt idx="1528">
                  <c:v>-43.336000000000006</c:v>
                </c:pt>
                <c:pt idx="1529">
                  <c:v>-43.679000000000002</c:v>
                </c:pt>
                <c:pt idx="1530">
                  <c:v>-44.002000000000002</c:v>
                </c:pt>
                <c:pt idx="1531">
                  <c:v>-44.071000000000005</c:v>
                </c:pt>
                <c:pt idx="1532">
                  <c:v>-44.304000000000002</c:v>
                </c:pt>
                <c:pt idx="1533">
                  <c:v>-44.373000000000005</c:v>
                </c:pt>
                <c:pt idx="1534">
                  <c:v>-44.795000000000044</c:v>
                </c:pt>
                <c:pt idx="1535">
                  <c:v>-45.13</c:v>
                </c:pt>
                <c:pt idx="1536">
                  <c:v>-45.325000000000003</c:v>
                </c:pt>
                <c:pt idx="1537">
                  <c:v>-45.633000000000003</c:v>
                </c:pt>
                <c:pt idx="1538">
                  <c:v>-45.853999999999999</c:v>
                </c:pt>
                <c:pt idx="1539">
                  <c:v>-46.03</c:v>
                </c:pt>
                <c:pt idx="1540">
                  <c:v>-46.081000000000003</c:v>
                </c:pt>
                <c:pt idx="1541">
                  <c:v>-46.114000000000004</c:v>
                </c:pt>
                <c:pt idx="1542">
                  <c:v>-46.347999999999999</c:v>
                </c:pt>
                <c:pt idx="1543">
                  <c:v>-46.386999999999993</c:v>
                </c:pt>
                <c:pt idx="1544">
                  <c:v>-46.413000000000004</c:v>
                </c:pt>
                <c:pt idx="1545">
                  <c:v>-46.504000000000005</c:v>
                </c:pt>
                <c:pt idx="1546">
                  <c:v>-46.263000000000012</c:v>
                </c:pt>
                <c:pt idx="1547">
                  <c:v>-46.237000000000002</c:v>
                </c:pt>
                <c:pt idx="1548">
                  <c:v>-46.147000000000006</c:v>
                </c:pt>
                <c:pt idx="1549">
                  <c:v>-45.893000000000001</c:v>
                </c:pt>
                <c:pt idx="1550">
                  <c:v>-45.948</c:v>
                </c:pt>
                <c:pt idx="1551">
                  <c:v>-45.626000000000012</c:v>
                </c:pt>
                <c:pt idx="1552">
                  <c:v>-45.256</c:v>
                </c:pt>
                <c:pt idx="1553">
                  <c:v>-45.292000000000044</c:v>
                </c:pt>
                <c:pt idx="1554">
                  <c:v>-44.96</c:v>
                </c:pt>
                <c:pt idx="1555">
                  <c:v>-44.865000000000002</c:v>
                </c:pt>
                <c:pt idx="1556">
                  <c:v>-44.546000000000006</c:v>
                </c:pt>
                <c:pt idx="1557">
                  <c:v>-44.172000000000011</c:v>
                </c:pt>
                <c:pt idx="1558">
                  <c:v>-44.026000000000003</c:v>
                </c:pt>
                <c:pt idx="1559">
                  <c:v>-43.706000000000003</c:v>
                </c:pt>
                <c:pt idx="1560">
                  <c:v>-43.595000000000013</c:v>
                </c:pt>
                <c:pt idx="1561">
                  <c:v>-43.396000000000001</c:v>
                </c:pt>
                <c:pt idx="1562">
                  <c:v>-43.384999999999998</c:v>
                </c:pt>
                <c:pt idx="1563">
                  <c:v>-43.244</c:v>
                </c:pt>
                <c:pt idx="1564">
                  <c:v>-42.933</c:v>
                </c:pt>
                <c:pt idx="1565">
                  <c:v>-42.874000000000002</c:v>
                </c:pt>
                <c:pt idx="1566">
                  <c:v>-42.708000000000013</c:v>
                </c:pt>
                <c:pt idx="1567">
                  <c:v>-42.588000000000001</c:v>
                </c:pt>
                <c:pt idx="1568">
                  <c:v>-42.501000000000005</c:v>
                </c:pt>
                <c:pt idx="1569">
                  <c:v>-42.271000000000001</c:v>
                </c:pt>
                <c:pt idx="1570">
                  <c:v>-42.188000000000002</c:v>
                </c:pt>
                <c:pt idx="1571">
                  <c:v>-41.99</c:v>
                </c:pt>
                <c:pt idx="1572">
                  <c:v>-41.67</c:v>
                </c:pt>
                <c:pt idx="1573">
                  <c:v>-41.499000000000002</c:v>
                </c:pt>
                <c:pt idx="1574">
                  <c:v>-41.045000000000002</c:v>
                </c:pt>
                <c:pt idx="1575">
                  <c:v>-40.892000000000003</c:v>
                </c:pt>
                <c:pt idx="1576">
                  <c:v>-40.277000000000001</c:v>
                </c:pt>
                <c:pt idx="1577">
                  <c:v>-39.775000000000013</c:v>
                </c:pt>
                <c:pt idx="1578">
                  <c:v>-38.961000000000006</c:v>
                </c:pt>
                <c:pt idx="1579">
                  <c:v>-38.273000000000003</c:v>
                </c:pt>
                <c:pt idx="1580">
                  <c:v>-38.133000000000003</c:v>
                </c:pt>
                <c:pt idx="1581">
                  <c:v>-37.550000000000004</c:v>
                </c:pt>
                <c:pt idx="1582">
                  <c:v>-37.166000000000011</c:v>
                </c:pt>
                <c:pt idx="1583">
                  <c:v>-36.265000000000043</c:v>
                </c:pt>
                <c:pt idx="1584">
                  <c:v>-35.774000000000001</c:v>
                </c:pt>
                <c:pt idx="1585">
                  <c:v>-35.601000000000006</c:v>
                </c:pt>
                <c:pt idx="1586">
                  <c:v>-35.195000000000043</c:v>
                </c:pt>
                <c:pt idx="1587">
                  <c:v>-35.072000000000003</c:v>
                </c:pt>
                <c:pt idx="1588">
                  <c:v>-34.562000000000012</c:v>
                </c:pt>
                <c:pt idx="1589">
                  <c:v>-34.023000000000003</c:v>
                </c:pt>
                <c:pt idx="1590">
                  <c:v>-33.859000000000002</c:v>
                </c:pt>
                <c:pt idx="1591">
                  <c:v>-32.479000000000006</c:v>
                </c:pt>
                <c:pt idx="1592">
                  <c:v>-31.818999999999999</c:v>
                </c:pt>
                <c:pt idx="1593">
                  <c:v>-30.545999999999989</c:v>
                </c:pt>
                <c:pt idx="1594">
                  <c:v>-29.366</c:v>
                </c:pt>
                <c:pt idx="1595">
                  <c:v>-28.962999999999973</c:v>
                </c:pt>
                <c:pt idx="1596">
                  <c:v>-28.254999999999999</c:v>
                </c:pt>
                <c:pt idx="1597">
                  <c:v>-28.01</c:v>
                </c:pt>
                <c:pt idx="1598">
                  <c:v>-27.277000000000001</c:v>
                </c:pt>
                <c:pt idx="1599">
                  <c:v>-26.991999999999987</c:v>
                </c:pt>
                <c:pt idx="1600">
                  <c:v>-26.629000000000001</c:v>
                </c:pt>
                <c:pt idx="1601">
                  <c:v>-25.904999999999987</c:v>
                </c:pt>
                <c:pt idx="1602">
                  <c:v>-25.033000000000001</c:v>
                </c:pt>
                <c:pt idx="1603">
                  <c:v>-23.012</c:v>
                </c:pt>
                <c:pt idx="1604">
                  <c:v>-21.946000000000002</c:v>
                </c:pt>
                <c:pt idx="1605">
                  <c:v>-20.474</c:v>
                </c:pt>
                <c:pt idx="1606">
                  <c:v>-19.178000000000001</c:v>
                </c:pt>
                <c:pt idx="1607">
                  <c:v>-18.734999999999999</c:v>
                </c:pt>
                <c:pt idx="1608">
                  <c:v>-17.779999999999987</c:v>
                </c:pt>
                <c:pt idx="1609">
                  <c:v>-17.341999999999999</c:v>
                </c:pt>
                <c:pt idx="1610">
                  <c:v>-17.053000000000001</c:v>
                </c:pt>
                <c:pt idx="1611">
                  <c:v>-17.216999999999999</c:v>
                </c:pt>
                <c:pt idx="1612">
                  <c:v>-17.347999999999999</c:v>
                </c:pt>
                <c:pt idx="1613">
                  <c:v>-17.747999999999987</c:v>
                </c:pt>
                <c:pt idx="1614">
                  <c:v>-17.884</c:v>
                </c:pt>
                <c:pt idx="1615">
                  <c:v>-18.376999999999999</c:v>
                </c:pt>
                <c:pt idx="1616">
                  <c:v>-18.785999999999973</c:v>
                </c:pt>
                <c:pt idx="1617">
                  <c:v>-19.073</c:v>
                </c:pt>
                <c:pt idx="1618">
                  <c:v>-19.332000000000001</c:v>
                </c:pt>
                <c:pt idx="1619">
                  <c:v>-19.261999999999986</c:v>
                </c:pt>
                <c:pt idx="1620">
                  <c:v>-19.123000000000001</c:v>
                </c:pt>
                <c:pt idx="1621">
                  <c:v>-19.052</c:v>
                </c:pt>
                <c:pt idx="1622">
                  <c:v>-19.006</c:v>
                </c:pt>
                <c:pt idx="1623">
                  <c:v>-19.213999999999999</c:v>
                </c:pt>
                <c:pt idx="1624">
                  <c:v>-19.474</c:v>
                </c:pt>
                <c:pt idx="1625">
                  <c:v>-19.803999999999988</c:v>
                </c:pt>
                <c:pt idx="1626">
                  <c:v>-19.947999999999986</c:v>
                </c:pt>
                <c:pt idx="1627">
                  <c:v>-19.902999999999974</c:v>
                </c:pt>
                <c:pt idx="1628">
                  <c:v>-20.597000000000001</c:v>
                </c:pt>
                <c:pt idx="1629">
                  <c:v>-21.518000000000001</c:v>
                </c:pt>
                <c:pt idx="1630">
                  <c:v>-22.347999999999999</c:v>
                </c:pt>
                <c:pt idx="1631">
                  <c:v>-23.306999999999999</c:v>
                </c:pt>
                <c:pt idx="1632">
                  <c:v>-23.856999999999999</c:v>
                </c:pt>
                <c:pt idx="1633">
                  <c:v>-23.995999999999974</c:v>
                </c:pt>
                <c:pt idx="1634">
                  <c:v>-24.173999999999999</c:v>
                </c:pt>
                <c:pt idx="1635">
                  <c:v>-24.864999999999988</c:v>
                </c:pt>
                <c:pt idx="1636">
                  <c:v>-24.911999999999999</c:v>
                </c:pt>
                <c:pt idx="1637">
                  <c:v>-24.942999999999973</c:v>
                </c:pt>
                <c:pt idx="1638">
                  <c:v>-24.459</c:v>
                </c:pt>
                <c:pt idx="1639">
                  <c:v>-23.957000000000001</c:v>
                </c:pt>
                <c:pt idx="1640">
                  <c:v>-23.36</c:v>
                </c:pt>
                <c:pt idx="1641">
                  <c:v>-23.07</c:v>
                </c:pt>
                <c:pt idx="1642">
                  <c:v>-22.876999999999999</c:v>
                </c:pt>
                <c:pt idx="1643">
                  <c:v>-22.314000000000021</c:v>
                </c:pt>
                <c:pt idx="1644">
                  <c:v>-21.988999999999972</c:v>
                </c:pt>
                <c:pt idx="1645">
                  <c:v>-21.021000000000001</c:v>
                </c:pt>
                <c:pt idx="1646">
                  <c:v>-20.867000000000001</c:v>
                </c:pt>
                <c:pt idx="1647">
                  <c:v>-20.516999999999999</c:v>
                </c:pt>
                <c:pt idx="1648">
                  <c:v>-20.024000000000001</c:v>
                </c:pt>
                <c:pt idx="1649">
                  <c:v>-19.747999999999987</c:v>
                </c:pt>
                <c:pt idx="1650">
                  <c:v>-19.219000000000001</c:v>
                </c:pt>
                <c:pt idx="1651">
                  <c:v>-19.116000000000021</c:v>
                </c:pt>
                <c:pt idx="1652">
                  <c:v>-18.974</c:v>
                </c:pt>
                <c:pt idx="1653">
                  <c:v>-18.923999999999989</c:v>
                </c:pt>
                <c:pt idx="1654">
                  <c:v>-18.844999999999999</c:v>
                </c:pt>
                <c:pt idx="1655">
                  <c:v>-18.86</c:v>
                </c:pt>
                <c:pt idx="1656">
                  <c:v>-19.006</c:v>
                </c:pt>
                <c:pt idx="1657">
                  <c:v>-19.110000000000021</c:v>
                </c:pt>
                <c:pt idx="1658">
                  <c:v>-19.393999999999988</c:v>
                </c:pt>
                <c:pt idx="1659">
                  <c:v>-19.559999999999999</c:v>
                </c:pt>
                <c:pt idx="1660">
                  <c:v>-19.613000000000021</c:v>
                </c:pt>
                <c:pt idx="1661">
                  <c:v>-19.806999999999999</c:v>
                </c:pt>
                <c:pt idx="1662">
                  <c:v>-20.088999999999974</c:v>
                </c:pt>
                <c:pt idx="1663">
                  <c:v>-20.34</c:v>
                </c:pt>
                <c:pt idx="1664">
                  <c:v>-20.744999999999987</c:v>
                </c:pt>
                <c:pt idx="1665">
                  <c:v>-21.181999999999999</c:v>
                </c:pt>
                <c:pt idx="1666">
                  <c:v>-21.369</c:v>
                </c:pt>
                <c:pt idx="1667">
                  <c:v>-21.741</c:v>
                </c:pt>
                <c:pt idx="1668">
                  <c:v>-21.907</c:v>
                </c:pt>
                <c:pt idx="1669">
                  <c:v>-22.402999999999974</c:v>
                </c:pt>
                <c:pt idx="1670">
                  <c:v>-23.108000000000001</c:v>
                </c:pt>
                <c:pt idx="1671">
                  <c:v>-23.285999999999973</c:v>
                </c:pt>
                <c:pt idx="1672">
                  <c:v>-23.533999999999999</c:v>
                </c:pt>
                <c:pt idx="1673">
                  <c:v>-23.568999999999978</c:v>
                </c:pt>
                <c:pt idx="1674">
                  <c:v>-23.952999999999989</c:v>
                </c:pt>
                <c:pt idx="1675">
                  <c:v>-24.529</c:v>
                </c:pt>
                <c:pt idx="1676">
                  <c:v>-25.05</c:v>
                </c:pt>
                <c:pt idx="1677">
                  <c:v>-26.198</c:v>
                </c:pt>
                <c:pt idx="1678">
                  <c:v>-26.651000000000021</c:v>
                </c:pt>
                <c:pt idx="1679">
                  <c:v>-26.824999999999999</c:v>
                </c:pt>
                <c:pt idx="1680">
                  <c:v>-27.49</c:v>
                </c:pt>
                <c:pt idx="1681">
                  <c:v>-28.03</c:v>
                </c:pt>
                <c:pt idx="1682">
                  <c:v>-29.86</c:v>
                </c:pt>
                <c:pt idx="1683">
                  <c:v>-30.681999999999999</c:v>
                </c:pt>
                <c:pt idx="1684">
                  <c:v>-32.626000000000012</c:v>
                </c:pt>
                <c:pt idx="1685">
                  <c:v>-33.804000000000002</c:v>
                </c:pt>
                <c:pt idx="1686">
                  <c:v>-34.193000000000012</c:v>
                </c:pt>
                <c:pt idx="1687">
                  <c:v>-35.045000000000002</c:v>
                </c:pt>
                <c:pt idx="1688">
                  <c:v>-35.535000000000011</c:v>
                </c:pt>
                <c:pt idx="1689">
                  <c:v>-37.063000000000002</c:v>
                </c:pt>
                <c:pt idx="1690">
                  <c:v>-38.069000000000003</c:v>
                </c:pt>
                <c:pt idx="1691">
                  <c:v>-38.450000000000003</c:v>
                </c:pt>
                <c:pt idx="1692">
                  <c:v>-38.980000000000004</c:v>
                </c:pt>
                <c:pt idx="1693">
                  <c:v>-39.183</c:v>
                </c:pt>
                <c:pt idx="1694">
                  <c:v>-39.770000000000003</c:v>
                </c:pt>
                <c:pt idx="1695">
                  <c:v>-40.556000000000004</c:v>
                </c:pt>
                <c:pt idx="1696">
                  <c:v>-40.925000000000011</c:v>
                </c:pt>
                <c:pt idx="1697">
                  <c:v>-41.559000000000005</c:v>
                </c:pt>
                <c:pt idx="1698">
                  <c:v>-41.701000000000001</c:v>
                </c:pt>
                <c:pt idx="1699">
                  <c:v>-41.857999999999997</c:v>
                </c:pt>
                <c:pt idx="1700">
                  <c:v>-42.018000000000001</c:v>
                </c:pt>
                <c:pt idx="1701">
                  <c:v>-42.4</c:v>
                </c:pt>
                <c:pt idx="1702">
                  <c:v>-42.977000000000004</c:v>
                </c:pt>
                <c:pt idx="1703">
                  <c:v>-43.208000000000013</c:v>
                </c:pt>
                <c:pt idx="1704">
                  <c:v>-43.68</c:v>
                </c:pt>
                <c:pt idx="1705">
                  <c:v>-43.801000000000002</c:v>
                </c:pt>
                <c:pt idx="1706">
                  <c:v>-44.014000000000003</c:v>
                </c:pt>
                <c:pt idx="1707">
                  <c:v>-44.343000000000004</c:v>
                </c:pt>
                <c:pt idx="1708">
                  <c:v>-44.515000000000001</c:v>
                </c:pt>
                <c:pt idx="1709">
                  <c:v>-45.064</c:v>
                </c:pt>
                <c:pt idx="1710">
                  <c:v>-45.253</c:v>
                </c:pt>
                <c:pt idx="1711">
                  <c:v>-45.353999999999999</c:v>
                </c:pt>
                <c:pt idx="1712">
                  <c:v>-45.516000000000005</c:v>
                </c:pt>
                <c:pt idx="1713">
                  <c:v>-45.679000000000002</c:v>
                </c:pt>
                <c:pt idx="1714">
                  <c:v>-45.906000000000006</c:v>
                </c:pt>
                <c:pt idx="1715">
                  <c:v>-46.003</c:v>
                </c:pt>
                <c:pt idx="1716">
                  <c:v>-46.165000000000013</c:v>
                </c:pt>
                <c:pt idx="1717">
                  <c:v>-46.33</c:v>
                </c:pt>
                <c:pt idx="1718">
                  <c:v>-46.42</c:v>
                </c:pt>
                <c:pt idx="1719">
                  <c:v>-46.404000000000003</c:v>
                </c:pt>
                <c:pt idx="1720">
                  <c:v>-46.478000000000002</c:v>
                </c:pt>
                <c:pt idx="1721">
                  <c:v>-46.647000000000006</c:v>
                </c:pt>
                <c:pt idx="1722">
                  <c:v>-46.843000000000004</c:v>
                </c:pt>
                <c:pt idx="1723">
                  <c:v>-47.004000000000005</c:v>
                </c:pt>
                <c:pt idx="1724">
                  <c:v>-47.062000000000012</c:v>
                </c:pt>
                <c:pt idx="1725">
                  <c:v>-47.048000000000002</c:v>
                </c:pt>
                <c:pt idx="1726">
                  <c:v>-47.084000000000003</c:v>
                </c:pt>
                <c:pt idx="1727">
                  <c:v>-47.184000000000005</c:v>
                </c:pt>
                <c:pt idx="1728">
                  <c:v>-47.074000000000005</c:v>
                </c:pt>
                <c:pt idx="1729">
                  <c:v>-46.954000000000001</c:v>
                </c:pt>
                <c:pt idx="1730">
                  <c:v>-46.61</c:v>
                </c:pt>
                <c:pt idx="1731">
                  <c:v>-46.099000000000011</c:v>
                </c:pt>
                <c:pt idx="1732">
                  <c:v>-46.033000000000001</c:v>
                </c:pt>
                <c:pt idx="1733">
                  <c:v>-45.883999999999993</c:v>
                </c:pt>
                <c:pt idx="1734">
                  <c:v>-45.868000000000002</c:v>
                </c:pt>
                <c:pt idx="1735">
                  <c:v>-45.639000000000003</c:v>
                </c:pt>
                <c:pt idx="1736">
                  <c:v>-45.344999999999999</c:v>
                </c:pt>
                <c:pt idx="1737">
                  <c:v>-45.029000000000003</c:v>
                </c:pt>
                <c:pt idx="1738">
                  <c:v>-44.91</c:v>
                </c:pt>
                <c:pt idx="1739">
                  <c:v>-45.157000000000004</c:v>
                </c:pt>
                <c:pt idx="1740">
                  <c:v>-45.112000000000002</c:v>
                </c:pt>
                <c:pt idx="1741">
                  <c:v>-44.819000000000003</c:v>
                </c:pt>
                <c:pt idx="1742">
                  <c:v>-44.503</c:v>
                </c:pt>
                <c:pt idx="1743">
                  <c:v>-44.276000000000003</c:v>
                </c:pt>
                <c:pt idx="1744">
                  <c:v>-44.164000000000001</c:v>
                </c:pt>
                <c:pt idx="1745">
                  <c:v>-44.024000000000001</c:v>
                </c:pt>
                <c:pt idx="1746">
                  <c:v>-44.042000000000002</c:v>
                </c:pt>
                <c:pt idx="1747">
                  <c:v>-43.833000000000006</c:v>
                </c:pt>
                <c:pt idx="1748">
                  <c:v>-43.338000000000001</c:v>
                </c:pt>
                <c:pt idx="1749">
                  <c:v>-42.472000000000001</c:v>
                </c:pt>
                <c:pt idx="1750">
                  <c:v>-42.748000000000012</c:v>
                </c:pt>
                <c:pt idx="1751">
                  <c:v>-42.478000000000002</c:v>
                </c:pt>
                <c:pt idx="1752">
                  <c:v>-42.55</c:v>
                </c:pt>
                <c:pt idx="1753">
                  <c:v>-42.003</c:v>
                </c:pt>
                <c:pt idx="1754">
                  <c:v>-41.521000000000001</c:v>
                </c:pt>
                <c:pt idx="1755">
                  <c:v>-41.203000000000003</c:v>
                </c:pt>
                <c:pt idx="1756">
                  <c:v>-40.508000000000003</c:v>
                </c:pt>
                <c:pt idx="1757">
                  <c:v>-40.383000000000003</c:v>
                </c:pt>
                <c:pt idx="1758">
                  <c:v>-40.107000000000014</c:v>
                </c:pt>
                <c:pt idx="1759">
                  <c:v>-39.9</c:v>
                </c:pt>
                <c:pt idx="1760">
                  <c:v>-39.685000000000002</c:v>
                </c:pt>
                <c:pt idx="1761">
                  <c:v>-39.278000000000013</c:v>
                </c:pt>
                <c:pt idx="1762">
                  <c:v>-38.962000000000003</c:v>
                </c:pt>
                <c:pt idx="1763">
                  <c:v>-38.598000000000013</c:v>
                </c:pt>
                <c:pt idx="1764">
                  <c:v>-38.341999999999999</c:v>
                </c:pt>
                <c:pt idx="1765">
                  <c:v>-37.538000000000011</c:v>
                </c:pt>
                <c:pt idx="1766">
                  <c:v>-36.708000000000013</c:v>
                </c:pt>
                <c:pt idx="1767">
                  <c:v>-36.468000000000011</c:v>
                </c:pt>
                <c:pt idx="1768">
                  <c:v>-35.844000000000001</c:v>
                </c:pt>
                <c:pt idx="1769">
                  <c:v>-35.523000000000003</c:v>
                </c:pt>
                <c:pt idx="1770">
                  <c:v>-34.841999999999999</c:v>
                </c:pt>
                <c:pt idx="1771">
                  <c:v>-33.563000000000002</c:v>
                </c:pt>
                <c:pt idx="1772">
                  <c:v>-33.234000000000002</c:v>
                </c:pt>
                <c:pt idx="1773">
                  <c:v>-32.328000000000003</c:v>
                </c:pt>
                <c:pt idx="1774">
                  <c:v>-31.733000000000001</c:v>
                </c:pt>
                <c:pt idx="1775">
                  <c:v>-30.536999999999999</c:v>
                </c:pt>
                <c:pt idx="1776">
                  <c:v>-29.568999999999978</c:v>
                </c:pt>
                <c:pt idx="1777">
                  <c:v>-29.206</c:v>
                </c:pt>
                <c:pt idx="1778">
                  <c:v>-28.464999999999989</c:v>
                </c:pt>
                <c:pt idx="1779">
                  <c:v>-28.111999999999998</c:v>
                </c:pt>
                <c:pt idx="1780">
                  <c:v>-27.300999999999988</c:v>
                </c:pt>
                <c:pt idx="1781">
                  <c:v>-26.12</c:v>
                </c:pt>
                <c:pt idx="1782">
                  <c:v>-25.395</c:v>
                </c:pt>
                <c:pt idx="1783">
                  <c:v>-24.238</c:v>
                </c:pt>
                <c:pt idx="1784">
                  <c:v>-23.744999999999987</c:v>
                </c:pt>
                <c:pt idx="1785">
                  <c:v>-23.186</c:v>
                </c:pt>
                <c:pt idx="1786">
                  <c:v>-22.994999999999987</c:v>
                </c:pt>
                <c:pt idx="1787">
                  <c:v>-22.611000000000022</c:v>
                </c:pt>
                <c:pt idx="1788">
                  <c:v>-21.795000000000002</c:v>
                </c:pt>
                <c:pt idx="1789">
                  <c:v>-21.111000000000022</c:v>
                </c:pt>
                <c:pt idx="1790">
                  <c:v>-20.056999999999999</c:v>
                </c:pt>
                <c:pt idx="1791">
                  <c:v>-19.541</c:v>
                </c:pt>
                <c:pt idx="1792">
                  <c:v>-18.97</c:v>
                </c:pt>
                <c:pt idx="1793">
                  <c:v>-18.617000000000033</c:v>
                </c:pt>
                <c:pt idx="1794">
                  <c:v>-18.390999999999988</c:v>
                </c:pt>
                <c:pt idx="1795">
                  <c:v>-18.044</c:v>
                </c:pt>
                <c:pt idx="1796">
                  <c:v>-17.747</c:v>
                </c:pt>
                <c:pt idx="1797">
                  <c:v>-17.625</c:v>
                </c:pt>
                <c:pt idx="1798">
                  <c:v>-18.187999999999999</c:v>
                </c:pt>
                <c:pt idx="1799">
                  <c:v>-18.352</c:v>
                </c:pt>
                <c:pt idx="1800">
                  <c:v>-18.978000000000002</c:v>
                </c:pt>
                <c:pt idx="1801">
                  <c:v>-19.128</c:v>
                </c:pt>
                <c:pt idx="1802">
                  <c:v>-19.736000000000001</c:v>
                </c:pt>
                <c:pt idx="1803">
                  <c:v>-21.399000000000001</c:v>
                </c:pt>
                <c:pt idx="1804">
                  <c:v>-22.260999999999989</c:v>
                </c:pt>
                <c:pt idx="1805">
                  <c:v>-24.298999999999989</c:v>
                </c:pt>
                <c:pt idx="1806">
                  <c:v>-25.276</c:v>
                </c:pt>
                <c:pt idx="1807">
                  <c:v>-26.533999999999999</c:v>
                </c:pt>
                <c:pt idx="1808">
                  <c:v>-27.424999999999986</c:v>
                </c:pt>
                <c:pt idx="1809">
                  <c:v>-27.605</c:v>
                </c:pt>
                <c:pt idx="1810">
                  <c:v>-29.597999999999999</c:v>
                </c:pt>
                <c:pt idx="1811">
                  <c:v>-30.181999999999999</c:v>
                </c:pt>
                <c:pt idx="1812">
                  <c:v>-31.974</c:v>
                </c:pt>
                <c:pt idx="1813">
                  <c:v>-33.277000000000001</c:v>
                </c:pt>
                <c:pt idx="1814">
                  <c:v>-33.74</c:v>
                </c:pt>
                <c:pt idx="1815">
                  <c:v>-33.745000000000012</c:v>
                </c:pt>
                <c:pt idx="1816">
                  <c:v>-33.85</c:v>
                </c:pt>
                <c:pt idx="1817">
                  <c:v>-34.195000000000043</c:v>
                </c:pt>
                <c:pt idx="1818">
                  <c:v>-34.214000000000006</c:v>
                </c:pt>
                <c:pt idx="1819">
                  <c:v>-34.31</c:v>
                </c:pt>
                <c:pt idx="1820">
                  <c:v>-34.314999999999998</c:v>
                </c:pt>
                <c:pt idx="1821">
                  <c:v>-34.31</c:v>
                </c:pt>
                <c:pt idx="1822">
                  <c:v>-34.263000000000012</c:v>
                </c:pt>
                <c:pt idx="1823">
                  <c:v>-33.983000000000004</c:v>
                </c:pt>
                <c:pt idx="1824">
                  <c:v>-34.002000000000002</c:v>
                </c:pt>
                <c:pt idx="1825">
                  <c:v>-34.06</c:v>
                </c:pt>
                <c:pt idx="1826">
                  <c:v>-34.155000000000001</c:v>
                </c:pt>
                <c:pt idx="1827">
                  <c:v>-34.157000000000004</c:v>
                </c:pt>
                <c:pt idx="1828">
                  <c:v>-34.252000000000002</c:v>
                </c:pt>
                <c:pt idx="1829">
                  <c:v>-34.336000000000006</c:v>
                </c:pt>
                <c:pt idx="1830">
                  <c:v>-34.793000000000013</c:v>
                </c:pt>
                <c:pt idx="1831">
                  <c:v>-34.956000000000003</c:v>
                </c:pt>
                <c:pt idx="1832">
                  <c:v>-35.351999999999997</c:v>
                </c:pt>
                <c:pt idx="1833">
                  <c:v>-35.6</c:v>
                </c:pt>
                <c:pt idx="1834">
                  <c:v>-36.052</c:v>
                </c:pt>
                <c:pt idx="1835">
                  <c:v>-36.217000000000006</c:v>
                </c:pt>
                <c:pt idx="1836">
                  <c:v>-36.661000000000001</c:v>
                </c:pt>
                <c:pt idx="1837">
                  <c:v>-37.370000000000005</c:v>
                </c:pt>
                <c:pt idx="1838">
                  <c:v>-37.773000000000003</c:v>
                </c:pt>
                <c:pt idx="1839">
                  <c:v>-38.509</c:v>
                </c:pt>
                <c:pt idx="1840">
                  <c:v>-39.056000000000004</c:v>
                </c:pt>
                <c:pt idx="1841">
                  <c:v>-39.514000000000003</c:v>
                </c:pt>
                <c:pt idx="1842">
                  <c:v>-40.336000000000006</c:v>
                </c:pt>
                <c:pt idx="1843">
                  <c:v>-40.851999999999997</c:v>
                </c:pt>
                <c:pt idx="1844">
                  <c:v>-42.058</c:v>
                </c:pt>
                <c:pt idx="1845">
                  <c:v>-42.945</c:v>
                </c:pt>
                <c:pt idx="1846">
                  <c:v>-43.269000000000013</c:v>
                </c:pt>
                <c:pt idx="1847">
                  <c:v>-43.622000000000043</c:v>
                </c:pt>
                <c:pt idx="1848">
                  <c:v>-43.968000000000011</c:v>
                </c:pt>
                <c:pt idx="1849">
                  <c:v>-44.07</c:v>
                </c:pt>
                <c:pt idx="1850">
                  <c:v>-45.17</c:v>
                </c:pt>
                <c:pt idx="1851">
                  <c:v>-45.754000000000005</c:v>
                </c:pt>
                <c:pt idx="1852">
                  <c:v>-46.125000000000043</c:v>
                </c:pt>
                <c:pt idx="1853">
                  <c:v>-46.213000000000001</c:v>
                </c:pt>
                <c:pt idx="1854">
                  <c:v>-46.652000000000001</c:v>
                </c:pt>
                <c:pt idx="1855">
                  <c:v>-46.731000000000002</c:v>
                </c:pt>
                <c:pt idx="1856">
                  <c:v>-46.816000000000003</c:v>
                </c:pt>
                <c:pt idx="1857">
                  <c:v>-47.337000000000003</c:v>
                </c:pt>
                <c:pt idx="1858">
                  <c:v>-47.61</c:v>
                </c:pt>
                <c:pt idx="1859">
                  <c:v>-48.569000000000003</c:v>
                </c:pt>
                <c:pt idx="1860">
                  <c:v>-48.713000000000001</c:v>
                </c:pt>
                <c:pt idx="1861">
                  <c:v>-49.14</c:v>
                </c:pt>
                <c:pt idx="1862">
                  <c:v>-49.497</c:v>
                </c:pt>
                <c:pt idx="1863">
                  <c:v>-49.96</c:v>
                </c:pt>
                <c:pt idx="1864">
                  <c:v>-50.823</c:v>
                </c:pt>
                <c:pt idx="1865">
                  <c:v>-51.350999999999999</c:v>
                </c:pt>
                <c:pt idx="1866">
                  <c:v>-52.286000000000001</c:v>
                </c:pt>
                <c:pt idx="1867">
                  <c:v>-53.045000000000002</c:v>
                </c:pt>
                <c:pt idx="1868">
                  <c:v>-53.1</c:v>
                </c:pt>
                <c:pt idx="1869">
                  <c:v>-53.621000000000002</c:v>
                </c:pt>
                <c:pt idx="1870">
                  <c:v>-54.786000000000001</c:v>
                </c:pt>
                <c:pt idx="1871">
                  <c:v>-55.508000000000003</c:v>
                </c:pt>
                <c:pt idx="1872">
                  <c:v>-55.843000000000004</c:v>
                </c:pt>
                <c:pt idx="1873">
                  <c:v>-55.756</c:v>
                </c:pt>
                <c:pt idx="1874">
                  <c:v>-55.911999999999999</c:v>
                </c:pt>
                <c:pt idx="1875">
                  <c:v>-55.843000000000004</c:v>
                </c:pt>
                <c:pt idx="1876">
                  <c:v>-56.08</c:v>
                </c:pt>
                <c:pt idx="1877">
                  <c:v>-56.464000000000006</c:v>
                </c:pt>
                <c:pt idx="1878">
                  <c:v>-57.634</c:v>
                </c:pt>
                <c:pt idx="1879">
                  <c:v>-58.627000000000002</c:v>
                </c:pt>
                <c:pt idx="1880">
                  <c:v>-57.618000000000002</c:v>
                </c:pt>
                <c:pt idx="1881">
                  <c:v>-59.595000000000013</c:v>
                </c:pt>
                <c:pt idx="1882">
                  <c:v>-60.561</c:v>
                </c:pt>
                <c:pt idx="1883">
                  <c:v>-57.973000000000006</c:v>
                </c:pt>
                <c:pt idx="1884">
                  <c:v>-59.235000000000042</c:v>
                </c:pt>
                <c:pt idx="1885">
                  <c:v>-58.813000000000002</c:v>
                </c:pt>
                <c:pt idx="1886">
                  <c:v>-60.209000000000003</c:v>
                </c:pt>
                <c:pt idx="1887">
                  <c:v>-61.043000000000006</c:v>
                </c:pt>
                <c:pt idx="1888">
                  <c:v>-61.563000000000002</c:v>
                </c:pt>
                <c:pt idx="1889">
                  <c:v>-60.319000000000003</c:v>
                </c:pt>
                <c:pt idx="1890">
                  <c:v>-59.775000000000013</c:v>
                </c:pt>
                <c:pt idx="1891">
                  <c:v>-59.645000000000003</c:v>
                </c:pt>
                <c:pt idx="1892">
                  <c:v>-60.948</c:v>
                </c:pt>
                <c:pt idx="1893">
                  <c:v>-59.953000000000003</c:v>
                </c:pt>
                <c:pt idx="1894">
                  <c:v>-61.783000000000001</c:v>
                </c:pt>
                <c:pt idx="1895">
                  <c:v>-61.594000000000001</c:v>
                </c:pt>
                <c:pt idx="1896">
                  <c:v>-61.153000000000006</c:v>
                </c:pt>
                <c:pt idx="1897">
                  <c:v>-63.569000000000003</c:v>
                </c:pt>
                <c:pt idx="1898">
                  <c:v>-61.255000000000003</c:v>
                </c:pt>
                <c:pt idx="1899">
                  <c:v>-60.772000000000013</c:v>
                </c:pt>
                <c:pt idx="1900">
                  <c:v>-59.92</c:v>
                </c:pt>
                <c:pt idx="1901">
                  <c:v>-64.236000000000004</c:v>
                </c:pt>
                <c:pt idx="1902">
                  <c:v>-64.637</c:v>
                </c:pt>
                <c:pt idx="1903">
                  <c:v>-59.886999999999993</c:v>
                </c:pt>
                <c:pt idx="1904">
                  <c:v>-60.236000000000011</c:v>
                </c:pt>
                <c:pt idx="1905">
                  <c:v>-61.233000000000011</c:v>
                </c:pt>
                <c:pt idx="1906">
                  <c:v>-62.297000000000011</c:v>
                </c:pt>
                <c:pt idx="1907">
                  <c:v>-60.654000000000003</c:v>
                </c:pt>
                <c:pt idx="1908">
                  <c:v>-61.741</c:v>
                </c:pt>
                <c:pt idx="1909">
                  <c:v>-61.602000000000011</c:v>
                </c:pt>
                <c:pt idx="1910">
                  <c:v>-61.018000000000001</c:v>
                </c:pt>
                <c:pt idx="1911">
                  <c:v>-63.264000000000003</c:v>
                </c:pt>
                <c:pt idx="1912">
                  <c:v>-60.325000000000003</c:v>
                </c:pt>
                <c:pt idx="1913">
                  <c:v>-59.744</c:v>
                </c:pt>
                <c:pt idx="1914">
                  <c:v>-59.053000000000004</c:v>
                </c:pt>
                <c:pt idx="1915">
                  <c:v>-58.078000000000003</c:v>
                </c:pt>
                <c:pt idx="1916">
                  <c:v>-58.572000000000003</c:v>
                </c:pt>
                <c:pt idx="1917">
                  <c:v>-57.317999999999998</c:v>
                </c:pt>
                <c:pt idx="1918">
                  <c:v>-56.374000000000002</c:v>
                </c:pt>
                <c:pt idx="1919">
                  <c:v>-56.154000000000003</c:v>
                </c:pt>
                <c:pt idx="1920">
                  <c:v>-55.007000000000005</c:v>
                </c:pt>
                <c:pt idx="1921">
                  <c:v>-54.282000000000011</c:v>
                </c:pt>
                <c:pt idx="1922">
                  <c:v>-53.735000000000042</c:v>
                </c:pt>
                <c:pt idx="1923">
                  <c:v>-53.083000000000006</c:v>
                </c:pt>
                <c:pt idx="1924">
                  <c:v>-52.849000000000004</c:v>
                </c:pt>
                <c:pt idx="1925">
                  <c:v>-52.768000000000043</c:v>
                </c:pt>
                <c:pt idx="1926">
                  <c:v>-52.048000000000002</c:v>
                </c:pt>
                <c:pt idx="1927">
                  <c:v>-51.93</c:v>
                </c:pt>
                <c:pt idx="1928">
                  <c:v>-51.584000000000003</c:v>
                </c:pt>
                <c:pt idx="1929">
                  <c:v>-51.231000000000002</c:v>
                </c:pt>
                <c:pt idx="1930">
                  <c:v>-50.618000000000002</c:v>
                </c:pt>
                <c:pt idx="1931">
                  <c:v>-50.029000000000003</c:v>
                </c:pt>
                <c:pt idx="1932">
                  <c:v>-49.841000000000001</c:v>
                </c:pt>
                <c:pt idx="1933">
                  <c:v>-48.831000000000003</c:v>
                </c:pt>
                <c:pt idx="1934">
                  <c:v>-48.720000000000013</c:v>
                </c:pt>
                <c:pt idx="1935">
                  <c:v>-47.939</c:v>
                </c:pt>
                <c:pt idx="1936">
                  <c:v>-47.442</c:v>
                </c:pt>
                <c:pt idx="1937">
                  <c:v>-47.121000000000002</c:v>
                </c:pt>
                <c:pt idx="1938">
                  <c:v>-46.898000000000003</c:v>
                </c:pt>
                <c:pt idx="1939">
                  <c:v>-46.917000000000002</c:v>
                </c:pt>
                <c:pt idx="1940">
                  <c:v>-46.841000000000001</c:v>
                </c:pt>
                <c:pt idx="1941">
                  <c:v>-46.71</c:v>
                </c:pt>
                <c:pt idx="1942">
                  <c:v>-46.758000000000003</c:v>
                </c:pt>
                <c:pt idx="1943">
                  <c:v>-46.924000000000007</c:v>
                </c:pt>
                <c:pt idx="1944">
                  <c:v>-46.931000000000004</c:v>
                </c:pt>
                <c:pt idx="1945">
                  <c:v>-47.121000000000002</c:v>
                </c:pt>
                <c:pt idx="1946">
                  <c:v>-47.380999999999993</c:v>
                </c:pt>
                <c:pt idx="1947">
                  <c:v>-47.439</c:v>
                </c:pt>
                <c:pt idx="1948">
                  <c:v>-47.674000000000007</c:v>
                </c:pt>
                <c:pt idx="1949">
                  <c:v>-47.841999999999999</c:v>
                </c:pt>
                <c:pt idx="1950">
                  <c:v>-48.136000000000003</c:v>
                </c:pt>
                <c:pt idx="1951">
                  <c:v>-48.346000000000004</c:v>
                </c:pt>
                <c:pt idx="1952">
                  <c:v>-48.709000000000003</c:v>
                </c:pt>
                <c:pt idx="1953">
                  <c:v>-49.202000000000012</c:v>
                </c:pt>
                <c:pt idx="1954">
                  <c:v>-49.233000000000011</c:v>
                </c:pt>
                <c:pt idx="1955">
                  <c:v>-50.111000000000004</c:v>
                </c:pt>
                <c:pt idx="1956">
                  <c:v>-49.976000000000006</c:v>
                </c:pt>
                <c:pt idx="1957">
                  <c:v>-50.737000000000002</c:v>
                </c:pt>
                <c:pt idx="1958">
                  <c:v>-51.119</c:v>
                </c:pt>
                <c:pt idx="1959">
                  <c:v>-51.625000000000043</c:v>
                </c:pt>
                <c:pt idx="1960">
                  <c:v>-52.155000000000001</c:v>
                </c:pt>
                <c:pt idx="1961">
                  <c:v>-52.522000000000013</c:v>
                </c:pt>
                <c:pt idx="1962">
                  <c:v>-54.048000000000002</c:v>
                </c:pt>
                <c:pt idx="1963">
                  <c:v>-54.881999999999998</c:v>
                </c:pt>
                <c:pt idx="1964">
                  <c:v>-55.13</c:v>
                </c:pt>
                <c:pt idx="1965">
                  <c:v>-56.569000000000003</c:v>
                </c:pt>
                <c:pt idx="1966">
                  <c:v>-56.928000000000011</c:v>
                </c:pt>
                <c:pt idx="1967">
                  <c:v>-57.137</c:v>
                </c:pt>
                <c:pt idx="1968">
                  <c:v>-57.546000000000006</c:v>
                </c:pt>
                <c:pt idx="1969">
                  <c:v>-60.096000000000011</c:v>
                </c:pt>
                <c:pt idx="1970">
                  <c:v>-60.5</c:v>
                </c:pt>
                <c:pt idx="1971">
                  <c:v>-61.621000000000002</c:v>
                </c:pt>
                <c:pt idx="1972">
                  <c:v>-65.403000000000006</c:v>
                </c:pt>
                <c:pt idx="1973">
                  <c:v>-60.632000000000012</c:v>
                </c:pt>
                <c:pt idx="1974">
                  <c:v>-61.963000000000001</c:v>
                </c:pt>
                <c:pt idx="1975">
                  <c:v>-65</c:v>
                </c:pt>
                <c:pt idx="1976">
                  <c:v>-71.869</c:v>
                </c:pt>
                <c:pt idx="1977">
                  <c:v>-63.681000000000004</c:v>
                </c:pt>
                <c:pt idx="1978">
                  <c:v>-61.759</c:v>
                </c:pt>
                <c:pt idx="1979">
                  <c:v>-66.225999999999999</c:v>
                </c:pt>
                <c:pt idx="1980">
                  <c:v>-65.784999999999997</c:v>
                </c:pt>
                <c:pt idx="1981">
                  <c:v>-62.123000000000012</c:v>
                </c:pt>
                <c:pt idx="1982">
                  <c:v>-69.549000000000007</c:v>
                </c:pt>
                <c:pt idx="1983">
                  <c:v>-63.112000000000002</c:v>
                </c:pt>
                <c:pt idx="1984">
                  <c:v>-66.296000000000006</c:v>
                </c:pt>
                <c:pt idx="1985">
                  <c:v>-67.013000000000005</c:v>
                </c:pt>
                <c:pt idx="1986">
                  <c:v>-69.031999999999996</c:v>
                </c:pt>
                <c:pt idx="1987">
                  <c:v>-64.631</c:v>
                </c:pt>
                <c:pt idx="1988">
                  <c:v>-66.849000000000004</c:v>
                </c:pt>
                <c:pt idx="1989">
                  <c:v>-65.702000000000012</c:v>
                </c:pt>
                <c:pt idx="1990">
                  <c:v>-71.021000000000001</c:v>
                </c:pt>
                <c:pt idx="1991">
                  <c:v>-65.742999999999995</c:v>
                </c:pt>
                <c:pt idx="1992">
                  <c:v>-70.950999999999993</c:v>
                </c:pt>
                <c:pt idx="1993">
                  <c:v>-64.172999999999988</c:v>
                </c:pt>
                <c:pt idx="1994">
                  <c:v>-210</c:v>
                </c:pt>
                <c:pt idx="1995">
                  <c:v>-64.912999999999997</c:v>
                </c:pt>
                <c:pt idx="1996">
                  <c:v>-81.955000000000013</c:v>
                </c:pt>
                <c:pt idx="1997">
                  <c:v>-70.251999999999995</c:v>
                </c:pt>
                <c:pt idx="1998">
                  <c:v>-67.974999999999994</c:v>
                </c:pt>
                <c:pt idx="1999">
                  <c:v>-63.668000000000013</c:v>
                </c:pt>
                <c:pt idx="2000">
                  <c:v>-66.796000000000006</c:v>
                </c:pt>
                <c:pt idx="2001">
                  <c:v>-81.955000000000013</c:v>
                </c:pt>
                <c:pt idx="2002">
                  <c:v>-210</c:v>
                </c:pt>
                <c:pt idx="2003">
                  <c:v>-210</c:v>
                </c:pt>
                <c:pt idx="2004">
                  <c:v>-70.950999999999993</c:v>
                </c:pt>
                <c:pt idx="2005">
                  <c:v>-67.871999999999986</c:v>
                </c:pt>
                <c:pt idx="2006">
                  <c:v>-68.152999999999949</c:v>
                </c:pt>
                <c:pt idx="2007">
                  <c:v>-210</c:v>
                </c:pt>
                <c:pt idx="2008">
                  <c:v>-70.194000000000003</c:v>
                </c:pt>
                <c:pt idx="2009">
                  <c:v>-63.799000000000049</c:v>
                </c:pt>
                <c:pt idx="2010">
                  <c:v>-66.415999999999997</c:v>
                </c:pt>
                <c:pt idx="2011">
                  <c:v>-73.63</c:v>
                </c:pt>
                <c:pt idx="2012">
                  <c:v>-74.631</c:v>
                </c:pt>
                <c:pt idx="2013">
                  <c:v>-69.260000000000005</c:v>
                </c:pt>
                <c:pt idx="2014">
                  <c:v>-210</c:v>
                </c:pt>
                <c:pt idx="2015">
                  <c:v>-210</c:v>
                </c:pt>
                <c:pt idx="2016">
                  <c:v>-70.748999999999995</c:v>
                </c:pt>
                <c:pt idx="2017">
                  <c:v>-210</c:v>
                </c:pt>
                <c:pt idx="2018">
                  <c:v>-210</c:v>
                </c:pt>
                <c:pt idx="2019">
                  <c:v>-66.179999999999978</c:v>
                </c:pt>
                <c:pt idx="2020">
                  <c:v>-210</c:v>
                </c:pt>
                <c:pt idx="2021">
                  <c:v>-70.555999999999983</c:v>
                </c:pt>
                <c:pt idx="2022">
                  <c:v>-210</c:v>
                </c:pt>
                <c:pt idx="2023">
                  <c:v>-67.524000000000001</c:v>
                </c:pt>
                <c:pt idx="2024">
                  <c:v>-210</c:v>
                </c:pt>
                <c:pt idx="2025">
                  <c:v>-67.815000000000012</c:v>
                </c:pt>
                <c:pt idx="2026">
                  <c:v>-64.53</c:v>
                </c:pt>
                <c:pt idx="2027">
                  <c:v>-64.804999999999993</c:v>
                </c:pt>
                <c:pt idx="2028">
                  <c:v>-210</c:v>
                </c:pt>
                <c:pt idx="2029">
                  <c:v>-210</c:v>
                </c:pt>
                <c:pt idx="2030">
                  <c:v>-210</c:v>
                </c:pt>
                <c:pt idx="2031">
                  <c:v>-69.977999999999994</c:v>
                </c:pt>
                <c:pt idx="2032">
                  <c:v>-72.52</c:v>
                </c:pt>
                <c:pt idx="2033">
                  <c:v>-63.809000000000005</c:v>
                </c:pt>
                <c:pt idx="2034">
                  <c:v>-210</c:v>
                </c:pt>
                <c:pt idx="2035">
                  <c:v>-71.878999999999948</c:v>
                </c:pt>
                <c:pt idx="2036">
                  <c:v>-210</c:v>
                </c:pt>
                <c:pt idx="2037">
                  <c:v>-210</c:v>
                </c:pt>
                <c:pt idx="2038">
                  <c:v>-210</c:v>
                </c:pt>
                <c:pt idx="2039">
                  <c:v>-210</c:v>
                </c:pt>
                <c:pt idx="2040">
                  <c:v>-75.732000000000014</c:v>
                </c:pt>
                <c:pt idx="2041">
                  <c:v>-210</c:v>
                </c:pt>
                <c:pt idx="2042">
                  <c:v>-68.825999999999979</c:v>
                </c:pt>
                <c:pt idx="2043">
                  <c:v>-210</c:v>
                </c:pt>
                <c:pt idx="2044">
                  <c:v>-210</c:v>
                </c:pt>
                <c:pt idx="2045">
                  <c:v>-70.442000000000007</c:v>
                </c:pt>
                <c:pt idx="2046">
                  <c:v>-210</c:v>
                </c:pt>
                <c:pt idx="2047">
                  <c:v>-210</c:v>
                </c:pt>
                <c:pt idx="2048">
                  <c:v>-210</c:v>
                </c:pt>
                <c:pt idx="2049">
                  <c:v>-65.53</c:v>
                </c:pt>
                <c:pt idx="2050">
                  <c:v>-210</c:v>
                </c:pt>
                <c:pt idx="2051">
                  <c:v>-210</c:v>
                </c:pt>
                <c:pt idx="2052">
                  <c:v>-210</c:v>
                </c:pt>
                <c:pt idx="2053">
                  <c:v>-67.022999999999982</c:v>
                </c:pt>
                <c:pt idx="2054">
                  <c:v>-210</c:v>
                </c:pt>
                <c:pt idx="2055">
                  <c:v>-210</c:v>
                </c:pt>
                <c:pt idx="2056">
                  <c:v>-67.587000000000003</c:v>
                </c:pt>
                <c:pt idx="2057">
                  <c:v>-74.33</c:v>
                </c:pt>
                <c:pt idx="2058">
                  <c:v>-210</c:v>
                </c:pt>
                <c:pt idx="2059">
                  <c:v>-66.85899999999998</c:v>
                </c:pt>
                <c:pt idx="2060">
                  <c:v>-68.126999999999981</c:v>
                </c:pt>
                <c:pt idx="2061">
                  <c:v>-210</c:v>
                </c:pt>
                <c:pt idx="2062">
                  <c:v>-65.837000000000003</c:v>
                </c:pt>
                <c:pt idx="2063">
                  <c:v>-210</c:v>
                </c:pt>
                <c:pt idx="2064">
                  <c:v>-210</c:v>
                </c:pt>
                <c:pt idx="2065">
                  <c:v>-74.040999999999997</c:v>
                </c:pt>
                <c:pt idx="2066">
                  <c:v>-65.878999999999948</c:v>
                </c:pt>
                <c:pt idx="2067">
                  <c:v>-210</c:v>
                </c:pt>
                <c:pt idx="2068">
                  <c:v>-75.944000000000116</c:v>
                </c:pt>
                <c:pt idx="2069">
                  <c:v>-210</c:v>
                </c:pt>
                <c:pt idx="2070">
                  <c:v>-210</c:v>
                </c:pt>
                <c:pt idx="2071">
                  <c:v>-210</c:v>
                </c:pt>
                <c:pt idx="2072">
                  <c:v>-210</c:v>
                </c:pt>
                <c:pt idx="2073">
                  <c:v>-71.031000000000006</c:v>
                </c:pt>
                <c:pt idx="2074">
                  <c:v>-210</c:v>
                </c:pt>
                <c:pt idx="2075">
                  <c:v>-66.498999999999995</c:v>
                </c:pt>
                <c:pt idx="2076">
                  <c:v>-210</c:v>
                </c:pt>
                <c:pt idx="2077">
                  <c:v>-67.432000000000002</c:v>
                </c:pt>
                <c:pt idx="2078">
                  <c:v>-210</c:v>
                </c:pt>
                <c:pt idx="2079">
                  <c:v>-210</c:v>
                </c:pt>
                <c:pt idx="2080">
                  <c:v>-210</c:v>
                </c:pt>
                <c:pt idx="2081">
                  <c:v>-69.461000000000027</c:v>
                </c:pt>
                <c:pt idx="2082">
                  <c:v>-65.795000000000002</c:v>
                </c:pt>
                <c:pt idx="2083">
                  <c:v>-210</c:v>
                </c:pt>
                <c:pt idx="2084">
                  <c:v>-210</c:v>
                </c:pt>
                <c:pt idx="2085">
                  <c:v>-210</c:v>
                </c:pt>
                <c:pt idx="2086">
                  <c:v>-66.634</c:v>
                </c:pt>
                <c:pt idx="2087">
                  <c:v>-210</c:v>
                </c:pt>
                <c:pt idx="2088">
                  <c:v>-65.037000000000006</c:v>
                </c:pt>
                <c:pt idx="2089">
                  <c:v>-76.923000000000002</c:v>
                </c:pt>
                <c:pt idx="2090">
                  <c:v>-210</c:v>
                </c:pt>
                <c:pt idx="2091">
                  <c:v>-71.888999999999982</c:v>
                </c:pt>
                <c:pt idx="2092">
                  <c:v>-72.63</c:v>
                </c:pt>
                <c:pt idx="2093">
                  <c:v>-67.534000000000006</c:v>
                </c:pt>
                <c:pt idx="2094">
                  <c:v>-210</c:v>
                </c:pt>
                <c:pt idx="2095">
                  <c:v>-210</c:v>
                </c:pt>
                <c:pt idx="2096">
                  <c:v>-70.834999999999994</c:v>
                </c:pt>
                <c:pt idx="2097">
                  <c:v>-68.59</c:v>
                </c:pt>
                <c:pt idx="2098">
                  <c:v>-75.346999999999994</c:v>
                </c:pt>
                <c:pt idx="2099">
                  <c:v>-75.346999999999994</c:v>
                </c:pt>
                <c:pt idx="2100">
                  <c:v>-71.111000000000004</c:v>
                </c:pt>
                <c:pt idx="2101">
                  <c:v>-210</c:v>
                </c:pt>
                <c:pt idx="2102">
                  <c:v>-66.923000000000002</c:v>
                </c:pt>
                <c:pt idx="2103">
                  <c:v>-63.549000000000007</c:v>
                </c:pt>
                <c:pt idx="2104">
                  <c:v>-66.245999999999995</c:v>
                </c:pt>
                <c:pt idx="2105">
                  <c:v>-72.151999999999987</c:v>
                </c:pt>
                <c:pt idx="2106">
                  <c:v>-66.34</c:v>
                </c:pt>
                <c:pt idx="2107">
                  <c:v>-210</c:v>
                </c:pt>
                <c:pt idx="2108">
                  <c:v>-210</c:v>
                </c:pt>
                <c:pt idx="2109">
                  <c:v>-210</c:v>
                </c:pt>
                <c:pt idx="2110">
                  <c:v>-67.004999999999995</c:v>
                </c:pt>
                <c:pt idx="2111">
                  <c:v>-69.326999999999998</c:v>
                </c:pt>
                <c:pt idx="2112">
                  <c:v>-77.203999999999994</c:v>
                </c:pt>
                <c:pt idx="2113">
                  <c:v>-210</c:v>
                </c:pt>
                <c:pt idx="2114">
                  <c:v>-210</c:v>
                </c:pt>
                <c:pt idx="2115">
                  <c:v>-73.281999999999996</c:v>
                </c:pt>
                <c:pt idx="2116">
                  <c:v>-67.471999999999994</c:v>
                </c:pt>
                <c:pt idx="2117">
                  <c:v>-210</c:v>
                </c:pt>
                <c:pt idx="2118">
                  <c:v>-210</c:v>
                </c:pt>
                <c:pt idx="2119">
                  <c:v>-210</c:v>
                </c:pt>
                <c:pt idx="2120">
                  <c:v>-65.680999999999983</c:v>
                </c:pt>
                <c:pt idx="2121">
                  <c:v>-210</c:v>
                </c:pt>
                <c:pt idx="2122">
                  <c:v>-210</c:v>
                </c:pt>
                <c:pt idx="2123">
                  <c:v>-210</c:v>
                </c:pt>
                <c:pt idx="2124">
                  <c:v>-64.732000000000014</c:v>
                </c:pt>
                <c:pt idx="2125">
                  <c:v>-69.988</c:v>
                </c:pt>
                <c:pt idx="2126">
                  <c:v>-78.551000000000002</c:v>
                </c:pt>
                <c:pt idx="2127">
                  <c:v>-210</c:v>
                </c:pt>
                <c:pt idx="2128">
                  <c:v>-67.233000000000004</c:v>
                </c:pt>
                <c:pt idx="2129">
                  <c:v>-210</c:v>
                </c:pt>
                <c:pt idx="2130">
                  <c:v>-210</c:v>
                </c:pt>
                <c:pt idx="2131">
                  <c:v>-210</c:v>
                </c:pt>
                <c:pt idx="2132">
                  <c:v>-69.096999999999994</c:v>
                </c:pt>
                <c:pt idx="2133">
                  <c:v>-210</c:v>
                </c:pt>
                <c:pt idx="2134">
                  <c:v>-210</c:v>
                </c:pt>
                <c:pt idx="2135">
                  <c:v>-70.331000000000003</c:v>
                </c:pt>
                <c:pt idx="2136">
                  <c:v>-73.912999999999997</c:v>
                </c:pt>
                <c:pt idx="2137">
                  <c:v>-69.051999999999992</c:v>
                </c:pt>
                <c:pt idx="2138">
                  <c:v>-67.824999999999974</c:v>
                </c:pt>
                <c:pt idx="2139">
                  <c:v>-79.933999999999997</c:v>
                </c:pt>
                <c:pt idx="2140">
                  <c:v>-210</c:v>
                </c:pt>
                <c:pt idx="2141">
                  <c:v>-210</c:v>
                </c:pt>
                <c:pt idx="2142">
                  <c:v>-67.233000000000004</c:v>
                </c:pt>
                <c:pt idx="2143">
                  <c:v>-72.151999999999987</c:v>
                </c:pt>
                <c:pt idx="2144">
                  <c:v>-210</c:v>
                </c:pt>
                <c:pt idx="2145">
                  <c:v>-69.326999999999998</c:v>
                </c:pt>
                <c:pt idx="2146">
                  <c:v>-66.485000000000014</c:v>
                </c:pt>
                <c:pt idx="2147">
                  <c:v>-69.89</c:v>
                </c:pt>
                <c:pt idx="2148">
                  <c:v>-210</c:v>
                </c:pt>
                <c:pt idx="2149">
                  <c:v>-210</c:v>
                </c:pt>
                <c:pt idx="2150">
                  <c:v>-65.63</c:v>
                </c:pt>
                <c:pt idx="2151">
                  <c:v>-69.018000000000001</c:v>
                </c:pt>
                <c:pt idx="2152">
                  <c:v>-210</c:v>
                </c:pt>
                <c:pt idx="2153">
                  <c:v>-210</c:v>
                </c:pt>
                <c:pt idx="2154">
                  <c:v>-66.825999999999979</c:v>
                </c:pt>
                <c:pt idx="2155">
                  <c:v>-210</c:v>
                </c:pt>
                <c:pt idx="2156">
                  <c:v>-65.414000000000101</c:v>
                </c:pt>
                <c:pt idx="2157">
                  <c:v>-210</c:v>
                </c:pt>
                <c:pt idx="2158">
                  <c:v>-76.186999999999998</c:v>
                </c:pt>
                <c:pt idx="2159">
                  <c:v>-74.061000000000007</c:v>
                </c:pt>
                <c:pt idx="2160">
                  <c:v>-66.209999999999994</c:v>
                </c:pt>
                <c:pt idx="2161">
                  <c:v>-210</c:v>
                </c:pt>
                <c:pt idx="2162">
                  <c:v>-210</c:v>
                </c:pt>
                <c:pt idx="2163">
                  <c:v>-64.088999999999999</c:v>
                </c:pt>
                <c:pt idx="2164">
                  <c:v>-72.442000000000007</c:v>
                </c:pt>
                <c:pt idx="2165">
                  <c:v>-210</c:v>
                </c:pt>
                <c:pt idx="2166">
                  <c:v>-210</c:v>
                </c:pt>
                <c:pt idx="2167">
                  <c:v>-64.364999999999995</c:v>
                </c:pt>
                <c:pt idx="2168">
                  <c:v>-210</c:v>
                </c:pt>
                <c:pt idx="2169">
                  <c:v>-71.732000000000014</c:v>
                </c:pt>
                <c:pt idx="2170">
                  <c:v>-210</c:v>
                </c:pt>
                <c:pt idx="2171">
                  <c:v>-210</c:v>
                </c:pt>
                <c:pt idx="2172">
                  <c:v>-210</c:v>
                </c:pt>
                <c:pt idx="2173">
                  <c:v>-210</c:v>
                </c:pt>
                <c:pt idx="2174">
                  <c:v>-67.301000000000002</c:v>
                </c:pt>
                <c:pt idx="2175">
                  <c:v>-210</c:v>
                </c:pt>
                <c:pt idx="2176">
                  <c:v>-73.789000000000001</c:v>
                </c:pt>
                <c:pt idx="2177">
                  <c:v>-66.543999999999997</c:v>
                </c:pt>
                <c:pt idx="2178">
                  <c:v>-74.995000000000005</c:v>
                </c:pt>
                <c:pt idx="2179">
                  <c:v>-66.349999999999994</c:v>
                </c:pt>
                <c:pt idx="2180">
                  <c:v>-210</c:v>
                </c:pt>
                <c:pt idx="2181">
                  <c:v>-210</c:v>
                </c:pt>
                <c:pt idx="2182">
                  <c:v>-210</c:v>
                </c:pt>
                <c:pt idx="2183">
                  <c:v>-210</c:v>
                </c:pt>
                <c:pt idx="2184">
                  <c:v>-210</c:v>
                </c:pt>
                <c:pt idx="2185">
                  <c:v>-78.561000000000007</c:v>
                </c:pt>
                <c:pt idx="2186">
                  <c:v>-77.834999999999994</c:v>
                </c:pt>
                <c:pt idx="2187">
                  <c:v>-210</c:v>
                </c:pt>
                <c:pt idx="2188">
                  <c:v>-70.845000000000013</c:v>
                </c:pt>
                <c:pt idx="2189">
                  <c:v>-68.974000000000004</c:v>
                </c:pt>
                <c:pt idx="2190">
                  <c:v>-210</c:v>
                </c:pt>
                <c:pt idx="2191">
                  <c:v>-68.64</c:v>
                </c:pt>
                <c:pt idx="2192">
                  <c:v>-75.964000000000027</c:v>
                </c:pt>
                <c:pt idx="2193">
                  <c:v>-210</c:v>
                </c:pt>
                <c:pt idx="2194">
                  <c:v>-68.218999999999994</c:v>
                </c:pt>
                <c:pt idx="2195">
                  <c:v>-71.120999999999981</c:v>
                </c:pt>
                <c:pt idx="2196">
                  <c:v>-210</c:v>
                </c:pt>
                <c:pt idx="2197">
                  <c:v>-210</c:v>
                </c:pt>
                <c:pt idx="2198">
                  <c:v>-210</c:v>
                </c:pt>
                <c:pt idx="2199">
                  <c:v>-210</c:v>
                </c:pt>
                <c:pt idx="2200">
                  <c:v>-65.394999999999996</c:v>
                </c:pt>
                <c:pt idx="2201">
                  <c:v>-210</c:v>
                </c:pt>
                <c:pt idx="2202">
                  <c:v>-71.492999999999995</c:v>
                </c:pt>
                <c:pt idx="2203">
                  <c:v>-210</c:v>
                </c:pt>
                <c:pt idx="2204">
                  <c:v>-210</c:v>
                </c:pt>
                <c:pt idx="2205">
                  <c:v>-67.801999999999992</c:v>
                </c:pt>
                <c:pt idx="2206">
                  <c:v>-73.534000000000006</c:v>
                </c:pt>
                <c:pt idx="2207">
                  <c:v>-66.8</c:v>
                </c:pt>
                <c:pt idx="2208">
                  <c:v>-210</c:v>
                </c:pt>
                <c:pt idx="2209">
                  <c:v>-210</c:v>
                </c:pt>
                <c:pt idx="2210">
                  <c:v>-68.61</c:v>
                </c:pt>
                <c:pt idx="2211">
                  <c:v>-210</c:v>
                </c:pt>
                <c:pt idx="2212">
                  <c:v>-66.888999999999982</c:v>
                </c:pt>
                <c:pt idx="2213">
                  <c:v>-210</c:v>
                </c:pt>
                <c:pt idx="2214">
                  <c:v>-210</c:v>
                </c:pt>
                <c:pt idx="2215">
                  <c:v>-66.504999999999995</c:v>
                </c:pt>
                <c:pt idx="2216">
                  <c:v>-210</c:v>
                </c:pt>
                <c:pt idx="2217">
                  <c:v>-69.027999999999992</c:v>
                </c:pt>
                <c:pt idx="2218">
                  <c:v>-77.224000000000004</c:v>
                </c:pt>
                <c:pt idx="2219">
                  <c:v>-210</c:v>
                </c:pt>
                <c:pt idx="2220">
                  <c:v>-71.203000000000003</c:v>
                </c:pt>
                <c:pt idx="2221">
                  <c:v>-75.004999999999995</c:v>
                </c:pt>
                <c:pt idx="2222">
                  <c:v>-70.854999999999976</c:v>
                </c:pt>
                <c:pt idx="2223">
                  <c:v>-76.679999999999978</c:v>
                </c:pt>
                <c:pt idx="2224">
                  <c:v>-66.335999999999999</c:v>
                </c:pt>
                <c:pt idx="2225">
                  <c:v>-210</c:v>
                </c:pt>
                <c:pt idx="2226">
                  <c:v>-210</c:v>
                </c:pt>
                <c:pt idx="2227">
                  <c:v>-69.161999999999992</c:v>
                </c:pt>
                <c:pt idx="2228">
                  <c:v>-210</c:v>
                </c:pt>
                <c:pt idx="2229">
                  <c:v>-210</c:v>
                </c:pt>
                <c:pt idx="2230">
                  <c:v>-210</c:v>
                </c:pt>
                <c:pt idx="2231">
                  <c:v>-210</c:v>
                </c:pt>
                <c:pt idx="2232">
                  <c:v>-210</c:v>
                </c:pt>
                <c:pt idx="2233">
                  <c:v>-210</c:v>
                </c:pt>
                <c:pt idx="2234">
                  <c:v>-65.846000000000004</c:v>
                </c:pt>
                <c:pt idx="2235">
                  <c:v>-74.834999999999994</c:v>
                </c:pt>
                <c:pt idx="2236">
                  <c:v>-65.64</c:v>
                </c:pt>
                <c:pt idx="2237">
                  <c:v>-71.131</c:v>
                </c:pt>
                <c:pt idx="2238">
                  <c:v>-210</c:v>
                </c:pt>
                <c:pt idx="2239">
                  <c:v>-69.588999999999999</c:v>
                </c:pt>
                <c:pt idx="2240">
                  <c:v>-66.266000000000005</c:v>
                </c:pt>
                <c:pt idx="2241">
                  <c:v>-210</c:v>
                </c:pt>
                <c:pt idx="2242">
                  <c:v>-64.271999999999991</c:v>
                </c:pt>
                <c:pt idx="2243">
                  <c:v>-65.311000000000007</c:v>
                </c:pt>
                <c:pt idx="2244">
                  <c:v>-64.374999999999986</c:v>
                </c:pt>
                <c:pt idx="2245">
                  <c:v>-210</c:v>
                </c:pt>
                <c:pt idx="2246">
                  <c:v>-210</c:v>
                </c:pt>
                <c:pt idx="2247">
                  <c:v>-210</c:v>
                </c:pt>
                <c:pt idx="2248">
                  <c:v>-210</c:v>
                </c:pt>
                <c:pt idx="2249">
                  <c:v>-66.084000000000003</c:v>
                </c:pt>
                <c:pt idx="2250">
                  <c:v>-210</c:v>
                </c:pt>
                <c:pt idx="2251">
                  <c:v>-70.233999999999995</c:v>
                </c:pt>
                <c:pt idx="2252">
                  <c:v>-210</c:v>
                </c:pt>
                <c:pt idx="2253">
                  <c:v>-210</c:v>
                </c:pt>
                <c:pt idx="2254">
                  <c:v>-67.585999999999999</c:v>
                </c:pt>
                <c:pt idx="2255">
                  <c:v>-75.974000000000004</c:v>
                </c:pt>
                <c:pt idx="2256">
                  <c:v>-210</c:v>
                </c:pt>
                <c:pt idx="2257">
                  <c:v>-78.570999999999998</c:v>
                </c:pt>
                <c:pt idx="2258">
                  <c:v>-69.540000000000006</c:v>
                </c:pt>
                <c:pt idx="2259">
                  <c:v>-71.131</c:v>
                </c:pt>
                <c:pt idx="2260">
                  <c:v>-210</c:v>
                </c:pt>
                <c:pt idx="2261">
                  <c:v>-210</c:v>
                </c:pt>
                <c:pt idx="2262">
                  <c:v>-210</c:v>
                </c:pt>
                <c:pt idx="2263">
                  <c:v>-67.778999999999982</c:v>
                </c:pt>
                <c:pt idx="2264">
                  <c:v>-68.813999999999993</c:v>
                </c:pt>
                <c:pt idx="2265">
                  <c:v>-210</c:v>
                </c:pt>
                <c:pt idx="2266">
                  <c:v>-68.376999999999981</c:v>
                </c:pt>
                <c:pt idx="2267">
                  <c:v>-210</c:v>
                </c:pt>
                <c:pt idx="2268">
                  <c:v>-69.742000000000004</c:v>
                </c:pt>
                <c:pt idx="2269">
                  <c:v>-67.194999999999993</c:v>
                </c:pt>
                <c:pt idx="2270">
                  <c:v>-210</c:v>
                </c:pt>
                <c:pt idx="2271">
                  <c:v>-210</c:v>
                </c:pt>
                <c:pt idx="2272">
                  <c:v>-65.265000000000001</c:v>
                </c:pt>
                <c:pt idx="2273">
                  <c:v>-69.804000000000002</c:v>
                </c:pt>
                <c:pt idx="2274">
                  <c:v>-64.929000000000002</c:v>
                </c:pt>
                <c:pt idx="2275">
                  <c:v>-72.367000000000004</c:v>
                </c:pt>
                <c:pt idx="2276">
                  <c:v>-210</c:v>
                </c:pt>
                <c:pt idx="2277">
                  <c:v>-210</c:v>
                </c:pt>
                <c:pt idx="2278">
                  <c:v>-72.272999999999982</c:v>
                </c:pt>
                <c:pt idx="2279">
                  <c:v>-71.212999999999994</c:v>
                </c:pt>
                <c:pt idx="2280">
                  <c:v>-68.700999999999993</c:v>
                </c:pt>
                <c:pt idx="2281">
                  <c:v>-210</c:v>
                </c:pt>
                <c:pt idx="2282">
                  <c:v>-64.998000000000005</c:v>
                </c:pt>
                <c:pt idx="2283">
                  <c:v>-210</c:v>
                </c:pt>
                <c:pt idx="2284">
                  <c:v>-210</c:v>
                </c:pt>
                <c:pt idx="2285">
                  <c:v>-210</c:v>
                </c:pt>
                <c:pt idx="2286">
                  <c:v>-63.106000000000002</c:v>
                </c:pt>
                <c:pt idx="2287">
                  <c:v>-74.680999999999983</c:v>
                </c:pt>
                <c:pt idx="2288">
                  <c:v>-210</c:v>
                </c:pt>
                <c:pt idx="2289">
                  <c:v>-71.436000000000007</c:v>
                </c:pt>
                <c:pt idx="2290">
                  <c:v>-68.540999999999997</c:v>
                </c:pt>
                <c:pt idx="2291">
                  <c:v>-66.36999999999999</c:v>
                </c:pt>
                <c:pt idx="2292">
                  <c:v>-210</c:v>
                </c:pt>
                <c:pt idx="2293">
                  <c:v>-67.756</c:v>
                </c:pt>
                <c:pt idx="2294">
                  <c:v>-70.733999999999995</c:v>
                </c:pt>
                <c:pt idx="2295">
                  <c:v>-66.36999999999999</c:v>
                </c:pt>
                <c:pt idx="2296">
                  <c:v>-210</c:v>
                </c:pt>
                <c:pt idx="2297">
                  <c:v>-70.933000000000007</c:v>
                </c:pt>
                <c:pt idx="2298">
                  <c:v>-68.61999999999999</c:v>
                </c:pt>
                <c:pt idx="2299">
                  <c:v>-210</c:v>
                </c:pt>
                <c:pt idx="2300">
                  <c:v>-63.541000000000004</c:v>
                </c:pt>
                <c:pt idx="2301">
                  <c:v>-75.191999999999993</c:v>
                </c:pt>
                <c:pt idx="2302">
                  <c:v>-70.733999999999995</c:v>
                </c:pt>
                <c:pt idx="2303">
                  <c:v>-210</c:v>
                </c:pt>
                <c:pt idx="2304">
                  <c:v>-210</c:v>
                </c:pt>
                <c:pt idx="2305">
                  <c:v>-210</c:v>
                </c:pt>
                <c:pt idx="2306">
                  <c:v>-73.084000000000003</c:v>
                </c:pt>
                <c:pt idx="2307">
                  <c:v>-73.679999999999978</c:v>
                </c:pt>
                <c:pt idx="2308">
                  <c:v>-210</c:v>
                </c:pt>
                <c:pt idx="2309">
                  <c:v>-210</c:v>
                </c:pt>
                <c:pt idx="2310">
                  <c:v>-71.590999999999994</c:v>
                </c:pt>
                <c:pt idx="2311">
                  <c:v>-210</c:v>
                </c:pt>
                <c:pt idx="2312">
                  <c:v>-76.442000000000007</c:v>
                </c:pt>
                <c:pt idx="2313">
                  <c:v>-210</c:v>
                </c:pt>
                <c:pt idx="2314">
                  <c:v>-210</c:v>
                </c:pt>
                <c:pt idx="2315">
                  <c:v>-73.679999999999978</c:v>
                </c:pt>
                <c:pt idx="2316">
                  <c:v>-210</c:v>
                </c:pt>
                <c:pt idx="2317">
                  <c:v>-210</c:v>
                </c:pt>
                <c:pt idx="2318">
                  <c:v>-210</c:v>
                </c:pt>
                <c:pt idx="2319">
                  <c:v>-210</c:v>
                </c:pt>
                <c:pt idx="2320">
                  <c:v>-210</c:v>
                </c:pt>
                <c:pt idx="2321">
                  <c:v>-210</c:v>
                </c:pt>
                <c:pt idx="2322">
                  <c:v>-65.209999999999994</c:v>
                </c:pt>
                <c:pt idx="2323">
                  <c:v>-68.239000000000004</c:v>
                </c:pt>
                <c:pt idx="2324">
                  <c:v>-210</c:v>
                </c:pt>
                <c:pt idx="2325">
                  <c:v>-78.581000000000003</c:v>
                </c:pt>
                <c:pt idx="2326">
                  <c:v>-210</c:v>
                </c:pt>
                <c:pt idx="2327">
                  <c:v>-210</c:v>
                </c:pt>
                <c:pt idx="2328">
                  <c:v>-210</c:v>
                </c:pt>
                <c:pt idx="2329">
                  <c:v>-210</c:v>
                </c:pt>
                <c:pt idx="2330">
                  <c:v>-210</c:v>
                </c:pt>
                <c:pt idx="2331">
                  <c:v>-74.081000000000003</c:v>
                </c:pt>
                <c:pt idx="2332">
                  <c:v>-210</c:v>
                </c:pt>
                <c:pt idx="2333">
                  <c:v>-210</c:v>
                </c:pt>
                <c:pt idx="2334">
                  <c:v>-210</c:v>
                </c:pt>
                <c:pt idx="2335">
                  <c:v>-210</c:v>
                </c:pt>
                <c:pt idx="2336">
                  <c:v>-72.101999999999975</c:v>
                </c:pt>
                <c:pt idx="2337">
                  <c:v>-67.272999999999982</c:v>
                </c:pt>
                <c:pt idx="2338">
                  <c:v>-64.486999999999995</c:v>
                </c:pt>
                <c:pt idx="2339">
                  <c:v>-66.037999999999997</c:v>
                </c:pt>
                <c:pt idx="2340">
                  <c:v>-210</c:v>
                </c:pt>
                <c:pt idx="2341">
                  <c:v>-68.397000000000006</c:v>
                </c:pt>
                <c:pt idx="2342">
                  <c:v>-68.176999999999978</c:v>
                </c:pt>
                <c:pt idx="2343">
                  <c:v>-71.296000000000006</c:v>
                </c:pt>
                <c:pt idx="2344">
                  <c:v>-210</c:v>
                </c:pt>
                <c:pt idx="2345">
                  <c:v>-210</c:v>
                </c:pt>
                <c:pt idx="2346">
                  <c:v>-210</c:v>
                </c:pt>
                <c:pt idx="2347">
                  <c:v>-68.034999999999997</c:v>
                </c:pt>
                <c:pt idx="2348">
                  <c:v>-210</c:v>
                </c:pt>
                <c:pt idx="2349">
                  <c:v>-62.950999999999993</c:v>
                </c:pt>
                <c:pt idx="2350">
                  <c:v>-65.802999999999983</c:v>
                </c:pt>
                <c:pt idx="2351">
                  <c:v>-210</c:v>
                </c:pt>
                <c:pt idx="2352">
                  <c:v>-85.994000000000085</c:v>
                </c:pt>
                <c:pt idx="2353">
                  <c:v>-210</c:v>
                </c:pt>
                <c:pt idx="2354">
                  <c:v>-76.217000000000027</c:v>
                </c:pt>
                <c:pt idx="2355">
                  <c:v>-210</c:v>
                </c:pt>
                <c:pt idx="2356">
                  <c:v>-69.762</c:v>
                </c:pt>
                <c:pt idx="2357">
                  <c:v>-210</c:v>
                </c:pt>
                <c:pt idx="2358">
                  <c:v>-210</c:v>
                </c:pt>
                <c:pt idx="2359">
                  <c:v>-210</c:v>
                </c:pt>
                <c:pt idx="2360">
                  <c:v>-210</c:v>
                </c:pt>
                <c:pt idx="2361">
                  <c:v>-67.100999999999999</c:v>
                </c:pt>
                <c:pt idx="2362">
                  <c:v>-70.744000000000085</c:v>
                </c:pt>
                <c:pt idx="2363">
                  <c:v>-210</c:v>
                </c:pt>
                <c:pt idx="2364">
                  <c:v>-63.806000000000004</c:v>
                </c:pt>
                <c:pt idx="2365">
                  <c:v>-71.600999999999999</c:v>
                </c:pt>
                <c:pt idx="2366">
                  <c:v>-210</c:v>
                </c:pt>
                <c:pt idx="2367">
                  <c:v>-210</c:v>
                </c:pt>
                <c:pt idx="2368">
                  <c:v>-69.137</c:v>
                </c:pt>
                <c:pt idx="2369">
                  <c:v>-210</c:v>
                </c:pt>
                <c:pt idx="2370">
                  <c:v>-68.551000000000002</c:v>
                </c:pt>
                <c:pt idx="2371">
                  <c:v>-68.961000000000027</c:v>
                </c:pt>
                <c:pt idx="2372">
                  <c:v>-210</c:v>
                </c:pt>
                <c:pt idx="2373">
                  <c:v>-65.239000000000004</c:v>
                </c:pt>
                <c:pt idx="2374">
                  <c:v>-210</c:v>
                </c:pt>
                <c:pt idx="2375">
                  <c:v>-210</c:v>
                </c:pt>
                <c:pt idx="2376">
                  <c:v>-210</c:v>
                </c:pt>
                <c:pt idx="2377">
                  <c:v>-66.882999999999981</c:v>
                </c:pt>
                <c:pt idx="2378">
                  <c:v>-64.277000000000001</c:v>
                </c:pt>
                <c:pt idx="2379">
                  <c:v>-73.206999999999994</c:v>
                </c:pt>
                <c:pt idx="2380">
                  <c:v>-210</c:v>
                </c:pt>
                <c:pt idx="2381">
                  <c:v>-70.678999999999988</c:v>
                </c:pt>
                <c:pt idx="2382">
                  <c:v>-68.397000000000006</c:v>
                </c:pt>
                <c:pt idx="2383">
                  <c:v>-68.875999999999948</c:v>
                </c:pt>
                <c:pt idx="2384">
                  <c:v>-210</c:v>
                </c:pt>
                <c:pt idx="2385">
                  <c:v>-210</c:v>
                </c:pt>
                <c:pt idx="2386">
                  <c:v>-64.691000000000003</c:v>
                </c:pt>
                <c:pt idx="2387">
                  <c:v>-210</c:v>
                </c:pt>
                <c:pt idx="2388">
                  <c:v>-67.637</c:v>
                </c:pt>
                <c:pt idx="2389">
                  <c:v>-210</c:v>
                </c:pt>
                <c:pt idx="2390">
                  <c:v>-80.552999999999983</c:v>
                </c:pt>
                <c:pt idx="2391">
                  <c:v>-72.015000000000001</c:v>
                </c:pt>
                <c:pt idx="2392">
                  <c:v>-210</c:v>
                </c:pt>
                <c:pt idx="2393">
                  <c:v>-68.875999999999948</c:v>
                </c:pt>
                <c:pt idx="2394">
                  <c:v>-65.802999999999983</c:v>
                </c:pt>
                <c:pt idx="2395">
                  <c:v>-65.22</c:v>
                </c:pt>
                <c:pt idx="2396">
                  <c:v>-66.35599999999998</c:v>
                </c:pt>
                <c:pt idx="2397">
                  <c:v>-72.58</c:v>
                </c:pt>
                <c:pt idx="2398">
                  <c:v>-68.843999999999994</c:v>
                </c:pt>
                <c:pt idx="2399">
                  <c:v>-210</c:v>
                </c:pt>
                <c:pt idx="2400">
                  <c:v>-210</c:v>
                </c:pt>
                <c:pt idx="2401">
                  <c:v>-210</c:v>
                </c:pt>
                <c:pt idx="2402">
                  <c:v>-210</c:v>
                </c:pt>
                <c:pt idx="2403">
                  <c:v>-80.563000000000002</c:v>
                </c:pt>
                <c:pt idx="2404">
                  <c:v>-210</c:v>
                </c:pt>
                <c:pt idx="2405">
                  <c:v>-210</c:v>
                </c:pt>
                <c:pt idx="2406">
                  <c:v>-79.471999999999994</c:v>
                </c:pt>
                <c:pt idx="2407">
                  <c:v>-65.087000000000003</c:v>
                </c:pt>
                <c:pt idx="2408">
                  <c:v>-210</c:v>
                </c:pt>
                <c:pt idx="2409">
                  <c:v>-63.217000000000006</c:v>
                </c:pt>
                <c:pt idx="2410">
                  <c:v>-210</c:v>
                </c:pt>
                <c:pt idx="2411">
                  <c:v>-86.004000000000005</c:v>
                </c:pt>
                <c:pt idx="2412">
                  <c:v>-67.775999999999982</c:v>
                </c:pt>
                <c:pt idx="2413">
                  <c:v>-210</c:v>
                </c:pt>
                <c:pt idx="2414">
                  <c:v>-210</c:v>
                </c:pt>
                <c:pt idx="2415">
                  <c:v>-77.874999999999986</c:v>
                </c:pt>
                <c:pt idx="2416">
                  <c:v>-71.611000000000004</c:v>
                </c:pt>
                <c:pt idx="2417">
                  <c:v>-70.501999999999995</c:v>
                </c:pt>
                <c:pt idx="2418">
                  <c:v>-210</c:v>
                </c:pt>
                <c:pt idx="2419">
                  <c:v>-210</c:v>
                </c:pt>
                <c:pt idx="2420">
                  <c:v>-210</c:v>
                </c:pt>
                <c:pt idx="2421">
                  <c:v>-210</c:v>
                </c:pt>
                <c:pt idx="2422">
                  <c:v>-67.167999999999992</c:v>
                </c:pt>
                <c:pt idx="2423">
                  <c:v>-71.233000000000004</c:v>
                </c:pt>
                <c:pt idx="2424">
                  <c:v>-210</c:v>
                </c:pt>
                <c:pt idx="2425">
                  <c:v>-210</c:v>
                </c:pt>
                <c:pt idx="2426">
                  <c:v>-65.36</c:v>
                </c:pt>
                <c:pt idx="2427">
                  <c:v>-210</c:v>
                </c:pt>
                <c:pt idx="2428">
                  <c:v>-210</c:v>
                </c:pt>
                <c:pt idx="2429">
                  <c:v>-210</c:v>
                </c:pt>
                <c:pt idx="2430">
                  <c:v>-77.874999999999986</c:v>
                </c:pt>
                <c:pt idx="2431">
                  <c:v>-210</c:v>
                </c:pt>
                <c:pt idx="2432">
                  <c:v>-210</c:v>
                </c:pt>
                <c:pt idx="2433">
                  <c:v>-71.611000000000004</c:v>
                </c:pt>
                <c:pt idx="2434">
                  <c:v>-210</c:v>
                </c:pt>
                <c:pt idx="2435">
                  <c:v>-210</c:v>
                </c:pt>
                <c:pt idx="2436">
                  <c:v>-72.679999999999978</c:v>
                </c:pt>
                <c:pt idx="2437">
                  <c:v>-210</c:v>
                </c:pt>
                <c:pt idx="2438">
                  <c:v>-210</c:v>
                </c:pt>
                <c:pt idx="2439">
                  <c:v>-66.296000000000006</c:v>
                </c:pt>
                <c:pt idx="2440">
                  <c:v>-210</c:v>
                </c:pt>
                <c:pt idx="2441">
                  <c:v>-210</c:v>
                </c:pt>
                <c:pt idx="2442">
                  <c:v>-210</c:v>
                </c:pt>
                <c:pt idx="2443">
                  <c:v>-210</c:v>
                </c:pt>
                <c:pt idx="2444">
                  <c:v>-210</c:v>
                </c:pt>
                <c:pt idx="2445">
                  <c:v>-210</c:v>
                </c:pt>
                <c:pt idx="2446">
                  <c:v>-210</c:v>
                </c:pt>
                <c:pt idx="2447">
                  <c:v>-68.186999999999998</c:v>
                </c:pt>
                <c:pt idx="2448">
                  <c:v>-210</c:v>
                </c:pt>
                <c:pt idx="2449">
                  <c:v>-210</c:v>
                </c:pt>
                <c:pt idx="2450">
                  <c:v>-210</c:v>
                </c:pt>
                <c:pt idx="2451">
                  <c:v>-210</c:v>
                </c:pt>
                <c:pt idx="2452">
                  <c:v>-66.760999999999996</c:v>
                </c:pt>
                <c:pt idx="2453">
                  <c:v>-210</c:v>
                </c:pt>
                <c:pt idx="2454">
                  <c:v>-210</c:v>
                </c:pt>
                <c:pt idx="2455">
                  <c:v>-210</c:v>
                </c:pt>
                <c:pt idx="2456">
                  <c:v>-69.619</c:v>
                </c:pt>
                <c:pt idx="2457">
                  <c:v>-68.045000000000002</c:v>
                </c:pt>
                <c:pt idx="2458">
                  <c:v>-210</c:v>
                </c:pt>
                <c:pt idx="2459">
                  <c:v>-210</c:v>
                </c:pt>
                <c:pt idx="2460">
                  <c:v>-70.274000000000001</c:v>
                </c:pt>
                <c:pt idx="2461">
                  <c:v>-71.242999999999995</c:v>
                </c:pt>
                <c:pt idx="2462">
                  <c:v>-210</c:v>
                </c:pt>
                <c:pt idx="2463">
                  <c:v>-210</c:v>
                </c:pt>
                <c:pt idx="2464">
                  <c:v>-73.838999999999999</c:v>
                </c:pt>
                <c:pt idx="2465">
                  <c:v>-70.635999999999981</c:v>
                </c:pt>
                <c:pt idx="2466">
                  <c:v>-68.570999999999998</c:v>
                </c:pt>
                <c:pt idx="2467">
                  <c:v>-210</c:v>
                </c:pt>
                <c:pt idx="2468">
                  <c:v>-71.242999999999995</c:v>
                </c:pt>
                <c:pt idx="2469">
                  <c:v>-210</c:v>
                </c:pt>
                <c:pt idx="2470">
                  <c:v>-210</c:v>
                </c:pt>
                <c:pt idx="2471">
                  <c:v>-210</c:v>
                </c:pt>
                <c:pt idx="2472">
                  <c:v>-210</c:v>
                </c:pt>
                <c:pt idx="2473">
                  <c:v>-69.068000000000012</c:v>
                </c:pt>
                <c:pt idx="2474">
                  <c:v>-69.156999999999982</c:v>
                </c:pt>
                <c:pt idx="2475">
                  <c:v>-210</c:v>
                </c:pt>
                <c:pt idx="2476">
                  <c:v>-210</c:v>
                </c:pt>
                <c:pt idx="2477">
                  <c:v>-69.781999999999996</c:v>
                </c:pt>
                <c:pt idx="2478">
                  <c:v>-210</c:v>
                </c:pt>
                <c:pt idx="2479">
                  <c:v>-210</c:v>
                </c:pt>
                <c:pt idx="2480">
                  <c:v>-210</c:v>
                </c:pt>
                <c:pt idx="2481">
                  <c:v>-210</c:v>
                </c:pt>
                <c:pt idx="2482">
                  <c:v>-210</c:v>
                </c:pt>
                <c:pt idx="2483">
                  <c:v>-210</c:v>
                </c:pt>
                <c:pt idx="2484">
                  <c:v>-210</c:v>
                </c:pt>
                <c:pt idx="2485">
                  <c:v>-65.66</c:v>
                </c:pt>
                <c:pt idx="2486">
                  <c:v>-75.221999999999994</c:v>
                </c:pt>
                <c:pt idx="2487">
                  <c:v>-210</c:v>
                </c:pt>
                <c:pt idx="2488">
                  <c:v>-72.897000000000006</c:v>
                </c:pt>
                <c:pt idx="2489">
                  <c:v>-210</c:v>
                </c:pt>
                <c:pt idx="2490">
                  <c:v>-72.121999999999986</c:v>
                </c:pt>
                <c:pt idx="2491">
                  <c:v>-210</c:v>
                </c:pt>
                <c:pt idx="2492">
                  <c:v>-86.013999999999996</c:v>
                </c:pt>
                <c:pt idx="2493">
                  <c:v>-210</c:v>
                </c:pt>
                <c:pt idx="2494">
                  <c:v>-210</c:v>
                </c:pt>
                <c:pt idx="2495">
                  <c:v>-210</c:v>
                </c:pt>
                <c:pt idx="2496">
                  <c:v>-71.316000000000003</c:v>
                </c:pt>
                <c:pt idx="2497">
                  <c:v>-67.721000000000004</c:v>
                </c:pt>
                <c:pt idx="2498">
                  <c:v>-210</c:v>
                </c:pt>
                <c:pt idx="2499">
                  <c:v>-210</c:v>
                </c:pt>
                <c:pt idx="2500">
                  <c:v>-210</c:v>
                </c:pt>
                <c:pt idx="2501">
                  <c:v>-210</c:v>
                </c:pt>
                <c:pt idx="2502">
                  <c:v>-67.093000000000004</c:v>
                </c:pt>
                <c:pt idx="2503">
                  <c:v>-210</c:v>
                </c:pt>
                <c:pt idx="2504">
                  <c:v>-82.034999999999997</c:v>
                </c:pt>
                <c:pt idx="2505">
                  <c:v>-210</c:v>
                </c:pt>
                <c:pt idx="2506">
                  <c:v>-210</c:v>
                </c:pt>
                <c:pt idx="2507">
                  <c:v>-210</c:v>
                </c:pt>
                <c:pt idx="2508">
                  <c:v>-69.387</c:v>
                </c:pt>
                <c:pt idx="2509">
                  <c:v>-210</c:v>
                </c:pt>
                <c:pt idx="2510">
                  <c:v>-210</c:v>
                </c:pt>
                <c:pt idx="2511">
                  <c:v>-210</c:v>
                </c:pt>
                <c:pt idx="2512">
                  <c:v>-210</c:v>
                </c:pt>
                <c:pt idx="2513">
                  <c:v>-75.221999999999994</c:v>
                </c:pt>
                <c:pt idx="2514">
                  <c:v>-210</c:v>
                </c:pt>
                <c:pt idx="2515">
                  <c:v>-210</c:v>
                </c:pt>
                <c:pt idx="2516">
                  <c:v>-210</c:v>
                </c:pt>
                <c:pt idx="2517">
                  <c:v>-210</c:v>
                </c:pt>
                <c:pt idx="2518">
                  <c:v>-210</c:v>
                </c:pt>
                <c:pt idx="2519">
                  <c:v>-67.593999999999994</c:v>
                </c:pt>
                <c:pt idx="2520">
                  <c:v>-210</c:v>
                </c:pt>
                <c:pt idx="2521">
                  <c:v>-210</c:v>
                </c:pt>
                <c:pt idx="2522">
                  <c:v>-210</c:v>
                </c:pt>
                <c:pt idx="2523">
                  <c:v>-210</c:v>
                </c:pt>
                <c:pt idx="2524">
                  <c:v>-210</c:v>
                </c:pt>
                <c:pt idx="2525">
                  <c:v>-68.09</c:v>
                </c:pt>
                <c:pt idx="2526">
                  <c:v>-210</c:v>
                </c:pt>
                <c:pt idx="2527">
                  <c:v>-210</c:v>
                </c:pt>
                <c:pt idx="2528">
                  <c:v>-210</c:v>
                </c:pt>
                <c:pt idx="2529">
                  <c:v>-210</c:v>
                </c:pt>
                <c:pt idx="2530">
                  <c:v>-70.894999999999996</c:v>
                </c:pt>
                <c:pt idx="2531">
                  <c:v>-75.812000000000012</c:v>
                </c:pt>
                <c:pt idx="2532">
                  <c:v>-71.180999999999983</c:v>
                </c:pt>
                <c:pt idx="2533">
                  <c:v>-210</c:v>
                </c:pt>
                <c:pt idx="2534">
                  <c:v>-71.873999999999981</c:v>
                </c:pt>
                <c:pt idx="2535">
                  <c:v>-210</c:v>
                </c:pt>
                <c:pt idx="2536">
                  <c:v>-210</c:v>
                </c:pt>
                <c:pt idx="2537">
                  <c:v>-210</c:v>
                </c:pt>
                <c:pt idx="2538">
                  <c:v>-210</c:v>
                </c:pt>
                <c:pt idx="2539">
                  <c:v>-210</c:v>
                </c:pt>
                <c:pt idx="2540">
                  <c:v>-210</c:v>
                </c:pt>
                <c:pt idx="2541">
                  <c:v>-210</c:v>
                </c:pt>
                <c:pt idx="2542">
                  <c:v>-86.024000000000001</c:v>
                </c:pt>
                <c:pt idx="2543">
                  <c:v>-210</c:v>
                </c:pt>
                <c:pt idx="2544">
                  <c:v>-64.986000000000004</c:v>
                </c:pt>
                <c:pt idx="2545">
                  <c:v>-210</c:v>
                </c:pt>
                <c:pt idx="2546">
                  <c:v>-210</c:v>
                </c:pt>
                <c:pt idx="2547">
                  <c:v>-73.013999999999996</c:v>
                </c:pt>
                <c:pt idx="2548">
                  <c:v>-210</c:v>
                </c:pt>
                <c:pt idx="2549">
                  <c:v>-70.972999999999999</c:v>
                </c:pt>
                <c:pt idx="2550">
                  <c:v>-210</c:v>
                </c:pt>
                <c:pt idx="2551">
                  <c:v>-210</c:v>
                </c:pt>
                <c:pt idx="2552">
                  <c:v>-210</c:v>
                </c:pt>
                <c:pt idx="2553">
                  <c:v>-210</c:v>
                </c:pt>
                <c:pt idx="2554">
                  <c:v>-77.572999999999979</c:v>
                </c:pt>
                <c:pt idx="2555">
                  <c:v>-210</c:v>
                </c:pt>
                <c:pt idx="2556">
                  <c:v>-210</c:v>
                </c:pt>
                <c:pt idx="2557">
                  <c:v>-210</c:v>
                </c:pt>
                <c:pt idx="2558">
                  <c:v>-68.991000000000085</c:v>
                </c:pt>
                <c:pt idx="2559">
                  <c:v>-65.69</c:v>
                </c:pt>
                <c:pt idx="2560">
                  <c:v>-66.506</c:v>
                </c:pt>
                <c:pt idx="2561">
                  <c:v>-69.212000000000003</c:v>
                </c:pt>
                <c:pt idx="2562">
                  <c:v>-210</c:v>
                </c:pt>
                <c:pt idx="2563">
                  <c:v>-67.245000000000005</c:v>
                </c:pt>
                <c:pt idx="2564">
                  <c:v>-210</c:v>
                </c:pt>
                <c:pt idx="2565">
                  <c:v>-210</c:v>
                </c:pt>
                <c:pt idx="2566">
                  <c:v>-210</c:v>
                </c:pt>
                <c:pt idx="2567">
                  <c:v>-210</c:v>
                </c:pt>
                <c:pt idx="2568">
                  <c:v>-210</c:v>
                </c:pt>
                <c:pt idx="2569">
                  <c:v>-210</c:v>
                </c:pt>
                <c:pt idx="2570">
                  <c:v>-70.774000000000001</c:v>
                </c:pt>
                <c:pt idx="2571">
                  <c:v>-70.972999999999999</c:v>
                </c:pt>
                <c:pt idx="2572">
                  <c:v>-210</c:v>
                </c:pt>
                <c:pt idx="2573">
                  <c:v>-68.278999999999982</c:v>
                </c:pt>
                <c:pt idx="2574">
                  <c:v>-210</c:v>
                </c:pt>
                <c:pt idx="2575">
                  <c:v>-71.180999999999983</c:v>
                </c:pt>
                <c:pt idx="2576">
                  <c:v>-210</c:v>
                </c:pt>
                <c:pt idx="2577">
                  <c:v>-71.325999999999979</c:v>
                </c:pt>
                <c:pt idx="2578">
                  <c:v>-79.492000000000004</c:v>
                </c:pt>
                <c:pt idx="2579">
                  <c:v>-210</c:v>
                </c:pt>
                <c:pt idx="2580">
                  <c:v>-76.024000000000001</c:v>
                </c:pt>
                <c:pt idx="2581">
                  <c:v>-210</c:v>
                </c:pt>
                <c:pt idx="2582">
                  <c:v>-66.001999999999995</c:v>
                </c:pt>
                <c:pt idx="2583">
                  <c:v>-210</c:v>
                </c:pt>
                <c:pt idx="2584">
                  <c:v>-69.167000000000002</c:v>
                </c:pt>
                <c:pt idx="2585">
                  <c:v>-68.35299999999998</c:v>
                </c:pt>
                <c:pt idx="2586">
                  <c:v>-210</c:v>
                </c:pt>
                <c:pt idx="2587">
                  <c:v>-68.427000000000007</c:v>
                </c:pt>
                <c:pt idx="2588">
                  <c:v>-67.698999999999998</c:v>
                </c:pt>
                <c:pt idx="2589">
                  <c:v>-67.331999999999994</c:v>
                </c:pt>
                <c:pt idx="2590">
                  <c:v>-210</c:v>
                </c:pt>
                <c:pt idx="2591">
                  <c:v>-210</c:v>
                </c:pt>
                <c:pt idx="2592">
                  <c:v>-210</c:v>
                </c:pt>
                <c:pt idx="2593">
                  <c:v>-210</c:v>
                </c:pt>
                <c:pt idx="2594">
                  <c:v>-68.065000000000012</c:v>
                </c:pt>
                <c:pt idx="2595">
                  <c:v>-210</c:v>
                </c:pt>
                <c:pt idx="2596">
                  <c:v>-210</c:v>
                </c:pt>
                <c:pt idx="2597">
                  <c:v>-70.646000000000001</c:v>
                </c:pt>
                <c:pt idx="2598">
                  <c:v>-210</c:v>
                </c:pt>
                <c:pt idx="2599">
                  <c:v>-70.169999999999973</c:v>
                </c:pt>
                <c:pt idx="2600">
                  <c:v>-67.131</c:v>
                </c:pt>
                <c:pt idx="2601">
                  <c:v>-210</c:v>
                </c:pt>
                <c:pt idx="2602">
                  <c:v>-66.055999999999983</c:v>
                </c:pt>
                <c:pt idx="2603">
                  <c:v>-210</c:v>
                </c:pt>
                <c:pt idx="2604">
                  <c:v>-67.141000000000005</c:v>
                </c:pt>
                <c:pt idx="2605">
                  <c:v>-210</c:v>
                </c:pt>
                <c:pt idx="2606">
                  <c:v>-64.117000000000004</c:v>
                </c:pt>
                <c:pt idx="2607">
                  <c:v>-70.784000000000006</c:v>
                </c:pt>
                <c:pt idx="2608">
                  <c:v>-89.043999999999997</c:v>
                </c:pt>
                <c:pt idx="2609">
                  <c:v>-70.718999999999994</c:v>
                </c:pt>
                <c:pt idx="2610">
                  <c:v>-210</c:v>
                </c:pt>
                <c:pt idx="2611">
                  <c:v>-210</c:v>
                </c:pt>
                <c:pt idx="2612">
                  <c:v>-67.521999999999991</c:v>
                </c:pt>
                <c:pt idx="2613">
                  <c:v>-210</c:v>
                </c:pt>
                <c:pt idx="2614">
                  <c:v>-210</c:v>
                </c:pt>
                <c:pt idx="2615">
                  <c:v>-210</c:v>
                </c:pt>
                <c:pt idx="2616">
                  <c:v>-210</c:v>
                </c:pt>
                <c:pt idx="2617">
                  <c:v>-210</c:v>
                </c:pt>
                <c:pt idx="2618">
                  <c:v>-66.614000000000004</c:v>
                </c:pt>
                <c:pt idx="2619">
                  <c:v>-210</c:v>
                </c:pt>
                <c:pt idx="2620">
                  <c:v>-69.043999999999997</c:v>
                </c:pt>
                <c:pt idx="2621">
                  <c:v>-66.372999999999948</c:v>
                </c:pt>
                <c:pt idx="2622">
                  <c:v>-210</c:v>
                </c:pt>
                <c:pt idx="2623">
                  <c:v>-210</c:v>
                </c:pt>
                <c:pt idx="2624">
                  <c:v>-210</c:v>
                </c:pt>
                <c:pt idx="2625">
                  <c:v>-67.03</c:v>
                </c:pt>
                <c:pt idx="2626">
                  <c:v>-71.486000000000004</c:v>
                </c:pt>
                <c:pt idx="2627">
                  <c:v>-68.474999999999994</c:v>
                </c:pt>
                <c:pt idx="2628">
                  <c:v>-210</c:v>
                </c:pt>
                <c:pt idx="2629">
                  <c:v>-210</c:v>
                </c:pt>
                <c:pt idx="2630">
                  <c:v>-210</c:v>
                </c:pt>
                <c:pt idx="2631">
                  <c:v>-210</c:v>
                </c:pt>
                <c:pt idx="2632">
                  <c:v>-210</c:v>
                </c:pt>
                <c:pt idx="2633">
                  <c:v>-65.03</c:v>
                </c:pt>
                <c:pt idx="2634">
                  <c:v>-210</c:v>
                </c:pt>
                <c:pt idx="2635">
                  <c:v>-71.641000000000005</c:v>
                </c:pt>
                <c:pt idx="2636">
                  <c:v>-210</c:v>
                </c:pt>
                <c:pt idx="2637">
                  <c:v>-65.948000000000022</c:v>
                </c:pt>
                <c:pt idx="2638">
                  <c:v>-210</c:v>
                </c:pt>
                <c:pt idx="2639">
                  <c:v>-70.655999999999949</c:v>
                </c:pt>
                <c:pt idx="2640">
                  <c:v>-66.614000000000004</c:v>
                </c:pt>
                <c:pt idx="2641">
                  <c:v>-210</c:v>
                </c:pt>
                <c:pt idx="2642">
                  <c:v>-210</c:v>
                </c:pt>
                <c:pt idx="2643">
                  <c:v>-76.739999999999995</c:v>
                </c:pt>
                <c:pt idx="2644">
                  <c:v>-210</c:v>
                </c:pt>
                <c:pt idx="2645">
                  <c:v>-68.631</c:v>
                </c:pt>
                <c:pt idx="2646">
                  <c:v>-210</c:v>
                </c:pt>
                <c:pt idx="2647">
                  <c:v>-67.197999999999993</c:v>
                </c:pt>
                <c:pt idx="2648">
                  <c:v>-84.272999999999982</c:v>
                </c:pt>
                <c:pt idx="2649">
                  <c:v>-71.563000000000002</c:v>
                </c:pt>
                <c:pt idx="2650">
                  <c:v>-70.013999999999996</c:v>
                </c:pt>
                <c:pt idx="2651">
                  <c:v>-210</c:v>
                </c:pt>
                <c:pt idx="2652">
                  <c:v>-79.501999999999995</c:v>
                </c:pt>
                <c:pt idx="2653">
                  <c:v>-64.557000000000002</c:v>
                </c:pt>
                <c:pt idx="2654">
                  <c:v>-210</c:v>
                </c:pt>
                <c:pt idx="2655">
                  <c:v>-63.951999999999998</c:v>
                </c:pt>
                <c:pt idx="2656">
                  <c:v>-68.006</c:v>
                </c:pt>
                <c:pt idx="2657">
                  <c:v>-66.714000000000027</c:v>
                </c:pt>
                <c:pt idx="2658">
                  <c:v>-210</c:v>
                </c:pt>
                <c:pt idx="2659">
                  <c:v>-210</c:v>
                </c:pt>
                <c:pt idx="2660">
                  <c:v>-210</c:v>
                </c:pt>
                <c:pt idx="2661">
                  <c:v>-65.991000000000085</c:v>
                </c:pt>
                <c:pt idx="2662">
                  <c:v>-210</c:v>
                </c:pt>
                <c:pt idx="2663">
                  <c:v>-210</c:v>
                </c:pt>
                <c:pt idx="2664">
                  <c:v>-210</c:v>
                </c:pt>
                <c:pt idx="2665">
                  <c:v>-210</c:v>
                </c:pt>
                <c:pt idx="2666">
                  <c:v>-210</c:v>
                </c:pt>
                <c:pt idx="2667">
                  <c:v>-67.342000000000013</c:v>
                </c:pt>
                <c:pt idx="2668">
                  <c:v>-69.406999999999996</c:v>
                </c:pt>
                <c:pt idx="2669">
                  <c:v>-67.168999999999983</c:v>
                </c:pt>
                <c:pt idx="2670">
                  <c:v>-210</c:v>
                </c:pt>
                <c:pt idx="2671">
                  <c:v>-210</c:v>
                </c:pt>
                <c:pt idx="2672">
                  <c:v>-210</c:v>
                </c:pt>
                <c:pt idx="2673">
                  <c:v>-80.013999999999996</c:v>
                </c:pt>
                <c:pt idx="2674">
                  <c:v>-71.650999999999982</c:v>
                </c:pt>
                <c:pt idx="2675">
                  <c:v>-73.144000000000005</c:v>
                </c:pt>
                <c:pt idx="2676">
                  <c:v>-70.665999999999983</c:v>
                </c:pt>
                <c:pt idx="2677">
                  <c:v>-210</c:v>
                </c:pt>
                <c:pt idx="2678">
                  <c:v>-67.623999999999981</c:v>
                </c:pt>
                <c:pt idx="2679">
                  <c:v>-210</c:v>
                </c:pt>
                <c:pt idx="2680">
                  <c:v>-65.197999999999993</c:v>
                </c:pt>
                <c:pt idx="2681">
                  <c:v>-210</c:v>
                </c:pt>
                <c:pt idx="2682">
                  <c:v>-64.921000000000006</c:v>
                </c:pt>
                <c:pt idx="2683">
                  <c:v>-69.512</c:v>
                </c:pt>
                <c:pt idx="2684">
                  <c:v>-73.869</c:v>
                </c:pt>
                <c:pt idx="2685">
                  <c:v>-210</c:v>
                </c:pt>
                <c:pt idx="2686">
                  <c:v>-68.084999999999994</c:v>
                </c:pt>
                <c:pt idx="2687">
                  <c:v>-68.154999999999987</c:v>
                </c:pt>
                <c:pt idx="2688">
                  <c:v>-68.524000000000001</c:v>
                </c:pt>
                <c:pt idx="2689">
                  <c:v>-210</c:v>
                </c:pt>
                <c:pt idx="2690">
                  <c:v>-72.151999999999987</c:v>
                </c:pt>
                <c:pt idx="2691">
                  <c:v>-210</c:v>
                </c:pt>
                <c:pt idx="2692">
                  <c:v>-210</c:v>
                </c:pt>
                <c:pt idx="2693">
                  <c:v>-210</c:v>
                </c:pt>
                <c:pt idx="2694">
                  <c:v>-210</c:v>
                </c:pt>
                <c:pt idx="2695">
                  <c:v>-210</c:v>
                </c:pt>
                <c:pt idx="2696">
                  <c:v>-210</c:v>
                </c:pt>
                <c:pt idx="2697">
                  <c:v>-210</c:v>
                </c:pt>
                <c:pt idx="2698">
                  <c:v>-63.166000000000011</c:v>
                </c:pt>
                <c:pt idx="2699">
                  <c:v>-71.346000000000004</c:v>
                </c:pt>
                <c:pt idx="2700">
                  <c:v>-68.801000000000002</c:v>
                </c:pt>
                <c:pt idx="2701">
                  <c:v>-210</c:v>
                </c:pt>
                <c:pt idx="2702">
                  <c:v>-70.992999999999995</c:v>
                </c:pt>
                <c:pt idx="2703">
                  <c:v>-210</c:v>
                </c:pt>
                <c:pt idx="2704">
                  <c:v>-210</c:v>
                </c:pt>
                <c:pt idx="2705">
                  <c:v>-75.831999999999994</c:v>
                </c:pt>
                <c:pt idx="2706">
                  <c:v>-69.141999999999996</c:v>
                </c:pt>
                <c:pt idx="2707">
                  <c:v>-210</c:v>
                </c:pt>
                <c:pt idx="2708">
                  <c:v>-210</c:v>
                </c:pt>
                <c:pt idx="2709">
                  <c:v>-210</c:v>
                </c:pt>
                <c:pt idx="2710">
                  <c:v>-210</c:v>
                </c:pt>
                <c:pt idx="2711">
                  <c:v>-69.186999999999998</c:v>
                </c:pt>
                <c:pt idx="2712">
                  <c:v>-67.623999999999981</c:v>
                </c:pt>
                <c:pt idx="2713">
                  <c:v>-210</c:v>
                </c:pt>
                <c:pt idx="2714">
                  <c:v>-210</c:v>
                </c:pt>
                <c:pt idx="2715">
                  <c:v>-210</c:v>
                </c:pt>
                <c:pt idx="2716">
                  <c:v>-210</c:v>
                </c:pt>
                <c:pt idx="2717">
                  <c:v>-68.600999999999999</c:v>
                </c:pt>
                <c:pt idx="2718">
                  <c:v>-210</c:v>
                </c:pt>
                <c:pt idx="2719">
                  <c:v>-74.430000000000007</c:v>
                </c:pt>
                <c:pt idx="2720">
                  <c:v>-210</c:v>
                </c:pt>
                <c:pt idx="2721">
                  <c:v>-210</c:v>
                </c:pt>
                <c:pt idx="2722">
                  <c:v>-69.054000000000002</c:v>
                </c:pt>
                <c:pt idx="2723">
                  <c:v>-72.927000000000007</c:v>
                </c:pt>
                <c:pt idx="2724">
                  <c:v>-210</c:v>
                </c:pt>
                <c:pt idx="2725">
                  <c:v>-210</c:v>
                </c:pt>
                <c:pt idx="2726">
                  <c:v>-210</c:v>
                </c:pt>
                <c:pt idx="2727">
                  <c:v>-210</c:v>
                </c:pt>
                <c:pt idx="2728">
                  <c:v>-210</c:v>
                </c:pt>
                <c:pt idx="2729">
                  <c:v>-68.299000000000007</c:v>
                </c:pt>
                <c:pt idx="2730">
                  <c:v>-71.572999999999979</c:v>
                </c:pt>
                <c:pt idx="2731">
                  <c:v>-66.933000000000007</c:v>
                </c:pt>
                <c:pt idx="2732">
                  <c:v>-210</c:v>
                </c:pt>
                <c:pt idx="2733">
                  <c:v>-210</c:v>
                </c:pt>
                <c:pt idx="2734">
                  <c:v>-65.533000000000001</c:v>
                </c:pt>
                <c:pt idx="2735">
                  <c:v>-210</c:v>
                </c:pt>
                <c:pt idx="2736">
                  <c:v>-210</c:v>
                </c:pt>
                <c:pt idx="2737">
                  <c:v>-210</c:v>
                </c:pt>
                <c:pt idx="2738">
                  <c:v>-210</c:v>
                </c:pt>
                <c:pt idx="2739">
                  <c:v>-210</c:v>
                </c:pt>
                <c:pt idx="2740">
                  <c:v>-210</c:v>
                </c:pt>
                <c:pt idx="2741">
                  <c:v>-210</c:v>
                </c:pt>
                <c:pt idx="2742">
                  <c:v>-210</c:v>
                </c:pt>
                <c:pt idx="2743">
                  <c:v>-210</c:v>
                </c:pt>
                <c:pt idx="2744">
                  <c:v>-210</c:v>
                </c:pt>
                <c:pt idx="2745">
                  <c:v>-65.64</c:v>
                </c:pt>
                <c:pt idx="2746">
                  <c:v>-210</c:v>
                </c:pt>
                <c:pt idx="2747">
                  <c:v>-67.634</c:v>
                </c:pt>
                <c:pt idx="2748">
                  <c:v>-210</c:v>
                </c:pt>
                <c:pt idx="2749">
                  <c:v>-65.137</c:v>
                </c:pt>
                <c:pt idx="2750">
                  <c:v>-77.60299999999998</c:v>
                </c:pt>
                <c:pt idx="2751">
                  <c:v>-72.63</c:v>
                </c:pt>
                <c:pt idx="2752">
                  <c:v>-210</c:v>
                </c:pt>
                <c:pt idx="2753">
                  <c:v>-210</c:v>
                </c:pt>
                <c:pt idx="2754">
                  <c:v>-210</c:v>
                </c:pt>
                <c:pt idx="2755">
                  <c:v>-210</c:v>
                </c:pt>
                <c:pt idx="2756">
                  <c:v>-82.074999999999974</c:v>
                </c:pt>
                <c:pt idx="2757">
                  <c:v>-210</c:v>
                </c:pt>
                <c:pt idx="2758">
                  <c:v>-74.440000000000026</c:v>
                </c:pt>
                <c:pt idx="2759">
                  <c:v>-210</c:v>
                </c:pt>
                <c:pt idx="2760">
                  <c:v>-210</c:v>
                </c:pt>
                <c:pt idx="2761">
                  <c:v>-210</c:v>
                </c:pt>
                <c:pt idx="2762">
                  <c:v>-210</c:v>
                </c:pt>
                <c:pt idx="2763">
                  <c:v>-65.64</c:v>
                </c:pt>
                <c:pt idx="2764">
                  <c:v>-210</c:v>
                </c:pt>
                <c:pt idx="2765">
                  <c:v>-72.73</c:v>
                </c:pt>
                <c:pt idx="2766">
                  <c:v>-66.322999999999979</c:v>
                </c:pt>
                <c:pt idx="2767">
                  <c:v>-210</c:v>
                </c:pt>
                <c:pt idx="2768">
                  <c:v>-210</c:v>
                </c:pt>
                <c:pt idx="2769">
                  <c:v>-210</c:v>
                </c:pt>
                <c:pt idx="2770">
                  <c:v>-210</c:v>
                </c:pt>
                <c:pt idx="2771">
                  <c:v>-210</c:v>
                </c:pt>
                <c:pt idx="2772">
                  <c:v>-210</c:v>
                </c:pt>
                <c:pt idx="2773">
                  <c:v>-67.391000000000005</c:v>
                </c:pt>
                <c:pt idx="2774">
                  <c:v>-64.411000000000101</c:v>
                </c:pt>
                <c:pt idx="2775">
                  <c:v>-71.141000000000005</c:v>
                </c:pt>
                <c:pt idx="2776">
                  <c:v>-210</c:v>
                </c:pt>
                <c:pt idx="2777">
                  <c:v>-210</c:v>
                </c:pt>
                <c:pt idx="2778">
                  <c:v>-73.043999999999997</c:v>
                </c:pt>
                <c:pt idx="2779">
                  <c:v>-210</c:v>
                </c:pt>
                <c:pt idx="2780">
                  <c:v>-67.510999999999996</c:v>
                </c:pt>
                <c:pt idx="2781">
                  <c:v>-210</c:v>
                </c:pt>
                <c:pt idx="2782">
                  <c:v>-67.85899999999998</c:v>
                </c:pt>
                <c:pt idx="2783">
                  <c:v>-210</c:v>
                </c:pt>
                <c:pt idx="2784">
                  <c:v>-210</c:v>
                </c:pt>
                <c:pt idx="2785">
                  <c:v>-71.35599999999998</c:v>
                </c:pt>
                <c:pt idx="2786">
                  <c:v>-74.013000000000005</c:v>
                </c:pt>
                <c:pt idx="2787">
                  <c:v>-210</c:v>
                </c:pt>
                <c:pt idx="2788">
                  <c:v>-210</c:v>
                </c:pt>
                <c:pt idx="2789">
                  <c:v>-66.209000000000003</c:v>
                </c:pt>
                <c:pt idx="2790">
                  <c:v>-210</c:v>
                </c:pt>
                <c:pt idx="2791">
                  <c:v>-70.034000000000006</c:v>
                </c:pt>
                <c:pt idx="2792">
                  <c:v>-210</c:v>
                </c:pt>
                <c:pt idx="2793">
                  <c:v>-210</c:v>
                </c:pt>
                <c:pt idx="2794">
                  <c:v>-210</c:v>
                </c:pt>
                <c:pt idx="2795">
                  <c:v>-210</c:v>
                </c:pt>
                <c:pt idx="2796">
                  <c:v>-69.873999999999981</c:v>
                </c:pt>
                <c:pt idx="2797">
                  <c:v>-210</c:v>
                </c:pt>
                <c:pt idx="2798">
                  <c:v>-89.063999999999993</c:v>
                </c:pt>
                <c:pt idx="2799">
                  <c:v>-210</c:v>
                </c:pt>
                <c:pt idx="2800">
                  <c:v>-75.447000000000088</c:v>
                </c:pt>
                <c:pt idx="2801">
                  <c:v>-210</c:v>
                </c:pt>
                <c:pt idx="2802">
                  <c:v>-210</c:v>
                </c:pt>
                <c:pt idx="2803">
                  <c:v>-210</c:v>
                </c:pt>
                <c:pt idx="2804">
                  <c:v>-210</c:v>
                </c:pt>
                <c:pt idx="2805">
                  <c:v>-71.821999999999974</c:v>
                </c:pt>
                <c:pt idx="2806">
                  <c:v>-210</c:v>
                </c:pt>
                <c:pt idx="2807">
                  <c:v>-210</c:v>
                </c:pt>
                <c:pt idx="2808">
                  <c:v>-210</c:v>
                </c:pt>
                <c:pt idx="2809">
                  <c:v>-210</c:v>
                </c:pt>
                <c:pt idx="2810">
                  <c:v>-71.070999999999998</c:v>
                </c:pt>
                <c:pt idx="2811">
                  <c:v>-210</c:v>
                </c:pt>
                <c:pt idx="2812">
                  <c:v>-76.760000000000005</c:v>
                </c:pt>
                <c:pt idx="2813">
                  <c:v>-210</c:v>
                </c:pt>
                <c:pt idx="2814">
                  <c:v>-210</c:v>
                </c:pt>
                <c:pt idx="2815">
                  <c:v>-210</c:v>
                </c:pt>
                <c:pt idx="2816">
                  <c:v>-74.150999999999982</c:v>
                </c:pt>
                <c:pt idx="2817">
                  <c:v>-70.266000000000005</c:v>
                </c:pt>
                <c:pt idx="2818">
                  <c:v>-75.851999999999975</c:v>
                </c:pt>
                <c:pt idx="2819">
                  <c:v>-210</c:v>
                </c:pt>
                <c:pt idx="2820">
                  <c:v>-210</c:v>
                </c:pt>
                <c:pt idx="2821">
                  <c:v>-69.581000000000003</c:v>
                </c:pt>
                <c:pt idx="2822">
                  <c:v>-210</c:v>
                </c:pt>
                <c:pt idx="2823">
                  <c:v>-210</c:v>
                </c:pt>
                <c:pt idx="2824">
                  <c:v>-78.661000000000001</c:v>
                </c:pt>
                <c:pt idx="2825">
                  <c:v>-67.771000000000001</c:v>
                </c:pt>
                <c:pt idx="2826">
                  <c:v>-71.593000000000004</c:v>
                </c:pt>
                <c:pt idx="2827">
                  <c:v>-63.451999999999998</c:v>
                </c:pt>
                <c:pt idx="2828">
                  <c:v>-210</c:v>
                </c:pt>
                <c:pt idx="2829">
                  <c:v>-69.989999999999995</c:v>
                </c:pt>
                <c:pt idx="2830">
                  <c:v>-210</c:v>
                </c:pt>
                <c:pt idx="2831">
                  <c:v>-70.323999999999998</c:v>
                </c:pt>
                <c:pt idx="2832">
                  <c:v>-65.326999999999998</c:v>
                </c:pt>
                <c:pt idx="2833">
                  <c:v>-79.073999999999998</c:v>
                </c:pt>
                <c:pt idx="2834">
                  <c:v>-210</c:v>
                </c:pt>
                <c:pt idx="2835">
                  <c:v>-210</c:v>
                </c:pt>
                <c:pt idx="2836">
                  <c:v>-67.706999999999994</c:v>
                </c:pt>
                <c:pt idx="2837">
                  <c:v>-210</c:v>
                </c:pt>
                <c:pt idx="2838">
                  <c:v>-210</c:v>
                </c:pt>
                <c:pt idx="2839">
                  <c:v>-210</c:v>
                </c:pt>
                <c:pt idx="2840">
                  <c:v>-80.622999999999948</c:v>
                </c:pt>
                <c:pt idx="2841">
                  <c:v>-210</c:v>
                </c:pt>
                <c:pt idx="2842">
                  <c:v>-210</c:v>
                </c:pt>
                <c:pt idx="2843">
                  <c:v>-69.884</c:v>
                </c:pt>
                <c:pt idx="2844">
                  <c:v>-210</c:v>
                </c:pt>
                <c:pt idx="2845">
                  <c:v>-210</c:v>
                </c:pt>
                <c:pt idx="2846">
                  <c:v>-210</c:v>
                </c:pt>
                <c:pt idx="2847">
                  <c:v>-210</c:v>
                </c:pt>
                <c:pt idx="2848">
                  <c:v>-210</c:v>
                </c:pt>
                <c:pt idx="2849">
                  <c:v>-210</c:v>
                </c:pt>
                <c:pt idx="2850">
                  <c:v>-210</c:v>
                </c:pt>
                <c:pt idx="2851">
                  <c:v>-210</c:v>
                </c:pt>
                <c:pt idx="2852">
                  <c:v>-210</c:v>
                </c:pt>
                <c:pt idx="2853">
                  <c:v>-210</c:v>
                </c:pt>
                <c:pt idx="2854">
                  <c:v>-66.595000000000013</c:v>
                </c:pt>
                <c:pt idx="2855">
                  <c:v>-210</c:v>
                </c:pt>
                <c:pt idx="2856">
                  <c:v>-70.209999999999994</c:v>
                </c:pt>
                <c:pt idx="2857">
                  <c:v>-70.441000000000116</c:v>
                </c:pt>
                <c:pt idx="2858">
                  <c:v>-76.063999999999993</c:v>
                </c:pt>
                <c:pt idx="2859">
                  <c:v>-210</c:v>
                </c:pt>
                <c:pt idx="2860">
                  <c:v>-210</c:v>
                </c:pt>
                <c:pt idx="2861">
                  <c:v>-210</c:v>
                </c:pt>
                <c:pt idx="2862">
                  <c:v>-210</c:v>
                </c:pt>
                <c:pt idx="2863">
                  <c:v>-210</c:v>
                </c:pt>
                <c:pt idx="2864">
                  <c:v>-68.319000000000003</c:v>
                </c:pt>
                <c:pt idx="2865">
                  <c:v>-210</c:v>
                </c:pt>
                <c:pt idx="2866">
                  <c:v>-210</c:v>
                </c:pt>
                <c:pt idx="2867">
                  <c:v>-210</c:v>
                </c:pt>
                <c:pt idx="2868">
                  <c:v>-210</c:v>
                </c:pt>
                <c:pt idx="2869">
                  <c:v>-66.521999999999991</c:v>
                </c:pt>
                <c:pt idx="2870">
                  <c:v>-210</c:v>
                </c:pt>
                <c:pt idx="2871">
                  <c:v>-67.968999999999994</c:v>
                </c:pt>
                <c:pt idx="2872">
                  <c:v>-210</c:v>
                </c:pt>
                <c:pt idx="2873">
                  <c:v>-71.914000000000101</c:v>
                </c:pt>
                <c:pt idx="2874">
                  <c:v>-210</c:v>
                </c:pt>
                <c:pt idx="2875">
                  <c:v>-76.521999999999991</c:v>
                </c:pt>
                <c:pt idx="2876">
                  <c:v>-76.287000000000006</c:v>
                </c:pt>
                <c:pt idx="2877">
                  <c:v>-210</c:v>
                </c:pt>
                <c:pt idx="2878">
                  <c:v>-210</c:v>
                </c:pt>
                <c:pt idx="2879">
                  <c:v>-210</c:v>
                </c:pt>
                <c:pt idx="2880">
                  <c:v>-210</c:v>
                </c:pt>
                <c:pt idx="2881">
                  <c:v>-67.968999999999994</c:v>
                </c:pt>
                <c:pt idx="2882">
                  <c:v>-210</c:v>
                </c:pt>
                <c:pt idx="2883">
                  <c:v>-210</c:v>
                </c:pt>
                <c:pt idx="2884">
                  <c:v>-210</c:v>
                </c:pt>
                <c:pt idx="2885">
                  <c:v>-67.284999999999997</c:v>
                </c:pt>
                <c:pt idx="2886">
                  <c:v>-210</c:v>
                </c:pt>
                <c:pt idx="2887">
                  <c:v>-64.557000000000002</c:v>
                </c:pt>
                <c:pt idx="2888">
                  <c:v>-210</c:v>
                </c:pt>
                <c:pt idx="2889">
                  <c:v>-210</c:v>
                </c:pt>
                <c:pt idx="2890">
                  <c:v>-210</c:v>
                </c:pt>
                <c:pt idx="2891">
                  <c:v>-210</c:v>
                </c:pt>
                <c:pt idx="2892">
                  <c:v>-65.156999999999982</c:v>
                </c:pt>
                <c:pt idx="2893">
                  <c:v>-210</c:v>
                </c:pt>
                <c:pt idx="2894">
                  <c:v>-68.554000000000002</c:v>
                </c:pt>
                <c:pt idx="2895">
                  <c:v>-66.507999999999996</c:v>
                </c:pt>
                <c:pt idx="2896">
                  <c:v>-210</c:v>
                </c:pt>
                <c:pt idx="2897">
                  <c:v>-210</c:v>
                </c:pt>
                <c:pt idx="2898">
                  <c:v>-210</c:v>
                </c:pt>
                <c:pt idx="2899">
                  <c:v>-67.592000000000013</c:v>
                </c:pt>
                <c:pt idx="2900">
                  <c:v>-210</c:v>
                </c:pt>
                <c:pt idx="2901">
                  <c:v>-210</c:v>
                </c:pt>
                <c:pt idx="2902">
                  <c:v>-210</c:v>
                </c:pt>
                <c:pt idx="2903">
                  <c:v>-83.063999999999993</c:v>
                </c:pt>
                <c:pt idx="2904">
                  <c:v>-210</c:v>
                </c:pt>
                <c:pt idx="2905">
                  <c:v>-71.680999999999983</c:v>
                </c:pt>
                <c:pt idx="2906">
                  <c:v>-210</c:v>
                </c:pt>
                <c:pt idx="2907">
                  <c:v>-210</c:v>
                </c:pt>
                <c:pt idx="2908">
                  <c:v>-210</c:v>
                </c:pt>
                <c:pt idx="2909">
                  <c:v>-210</c:v>
                </c:pt>
                <c:pt idx="2910">
                  <c:v>-73.521000000000001</c:v>
                </c:pt>
                <c:pt idx="2911">
                  <c:v>-210</c:v>
                </c:pt>
                <c:pt idx="2912">
                  <c:v>-210</c:v>
                </c:pt>
                <c:pt idx="2913">
                  <c:v>-210</c:v>
                </c:pt>
                <c:pt idx="2914">
                  <c:v>-77.622999999999948</c:v>
                </c:pt>
                <c:pt idx="2915">
                  <c:v>-68.440000000000026</c:v>
                </c:pt>
                <c:pt idx="2916">
                  <c:v>-210</c:v>
                </c:pt>
                <c:pt idx="2917">
                  <c:v>-77.945000000000007</c:v>
                </c:pt>
                <c:pt idx="2918">
                  <c:v>-210</c:v>
                </c:pt>
                <c:pt idx="2919">
                  <c:v>-71.375999999999948</c:v>
                </c:pt>
                <c:pt idx="2920">
                  <c:v>-68.046000000000006</c:v>
                </c:pt>
                <c:pt idx="2921">
                  <c:v>-75.281999999999996</c:v>
                </c:pt>
                <c:pt idx="2922">
                  <c:v>-70</c:v>
                </c:pt>
                <c:pt idx="2923">
                  <c:v>-66.274000000000001</c:v>
                </c:pt>
                <c:pt idx="2924">
                  <c:v>-210</c:v>
                </c:pt>
                <c:pt idx="2925">
                  <c:v>-69.217000000000027</c:v>
                </c:pt>
                <c:pt idx="2926">
                  <c:v>-210</c:v>
                </c:pt>
                <c:pt idx="2927">
                  <c:v>-72.956999999999994</c:v>
                </c:pt>
                <c:pt idx="2928">
                  <c:v>-67.35299999999998</c:v>
                </c:pt>
                <c:pt idx="2929">
                  <c:v>-210</c:v>
                </c:pt>
                <c:pt idx="2930">
                  <c:v>-65.679999999999978</c:v>
                </c:pt>
                <c:pt idx="2931">
                  <c:v>-210</c:v>
                </c:pt>
                <c:pt idx="2932">
                  <c:v>-210</c:v>
                </c:pt>
                <c:pt idx="2933">
                  <c:v>-69.400000000000006</c:v>
                </c:pt>
                <c:pt idx="2934">
                  <c:v>-68.956000000000003</c:v>
                </c:pt>
                <c:pt idx="2935">
                  <c:v>-210</c:v>
                </c:pt>
                <c:pt idx="2936">
                  <c:v>-210</c:v>
                </c:pt>
                <c:pt idx="2937">
                  <c:v>-210</c:v>
                </c:pt>
                <c:pt idx="2938">
                  <c:v>-71.161000000000001</c:v>
                </c:pt>
                <c:pt idx="2939">
                  <c:v>-210</c:v>
                </c:pt>
                <c:pt idx="2940">
                  <c:v>-210</c:v>
                </c:pt>
                <c:pt idx="2941">
                  <c:v>-210</c:v>
                </c:pt>
                <c:pt idx="2942">
                  <c:v>-69.307000000000002</c:v>
                </c:pt>
                <c:pt idx="2943">
                  <c:v>-67.295000000000002</c:v>
                </c:pt>
                <c:pt idx="2944">
                  <c:v>-71.680999999999983</c:v>
                </c:pt>
                <c:pt idx="2945">
                  <c:v>-210</c:v>
                </c:pt>
                <c:pt idx="2946">
                  <c:v>-89.084000000000003</c:v>
                </c:pt>
                <c:pt idx="2947">
                  <c:v>-210</c:v>
                </c:pt>
                <c:pt idx="2948">
                  <c:v>-67.685999999999979</c:v>
                </c:pt>
                <c:pt idx="2949">
                  <c:v>-74.170999999999978</c:v>
                </c:pt>
                <c:pt idx="2950">
                  <c:v>-210</c:v>
                </c:pt>
              </c:numCache>
            </c:numRef>
          </c:yVal>
          <c:smooth val="1"/>
        </c:ser>
        <c:axId val="32148864"/>
        <c:axId val="32302976"/>
      </c:scatterChart>
      <c:valAx>
        <c:axId val="32148864"/>
        <c:scaling>
          <c:orientation val="minMax"/>
          <c:max val="858.5"/>
          <c:min val="855.5"/>
        </c:scaling>
        <c:axPos val="b"/>
        <c:title>
          <c:tx>
            <c:rich>
              <a:bodyPr/>
              <a:lstStyle/>
              <a:p>
                <a:pPr>
                  <a:defRPr lang="en-GB" sz="1600" b="1" i="0" u="none" strike="noStrike" baseline="0">
                    <a:solidFill>
                      <a:srgbClr val="000000"/>
                    </a:solidFill>
                    <a:latin typeface="Symbol"/>
                    <a:ea typeface="Symbol"/>
                    <a:cs typeface="Symbol"/>
                  </a:defRPr>
                </a:pPr>
                <a:r>
                  <a:rPr lang="en-US" sz="1600" b="1" i="0" u="none" strike="noStrike" baseline="0">
                    <a:solidFill>
                      <a:srgbClr val="000000"/>
                    </a:solidFill>
                    <a:latin typeface="Symbol"/>
                  </a:rPr>
                  <a:t>l </a:t>
                </a:r>
                <a:r>
                  <a:rPr lang="en-US" sz="16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(nm)</a:t>
                </a:r>
              </a:p>
            </c:rich>
          </c:tx>
          <c:layout>
            <c:manualLayout>
              <c:xMode val="edge"/>
              <c:yMode val="edge"/>
              <c:x val="0.4390495867768604"/>
              <c:y val="0.9118644067796609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2302976"/>
        <c:crossesAt val="-70"/>
        <c:crossBetween val="midCat"/>
      </c:valAx>
      <c:valAx>
        <c:axId val="32302976"/>
        <c:scaling>
          <c:orientation val="minMax"/>
          <c:max val="-10"/>
          <c:min val="-7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en-GB"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 (dBm)</a:t>
                </a:r>
              </a:p>
            </c:rich>
          </c:tx>
          <c:layout>
            <c:manualLayout>
              <c:xMode val="edge"/>
              <c:yMode val="edge"/>
              <c:x val="1.1363636363636411E-2"/>
              <c:y val="0.4338983050847468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2148864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491655603831401"/>
          <c:y val="2.82524059492563E-2"/>
          <c:w val="0.83681261995313105"/>
          <c:h val="0.78686081162931665"/>
        </c:manualLayout>
      </c:layout>
      <c:scatterChart>
        <c:scatterStyle val="smoothMarker"/>
        <c:ser>
          <c:idx val="0"/>
          <c:order val="0"/>
          <c:tx>
            <c:strRef>
              <c:f>[T0299_humidity_08_04.xlsx]plots!$E$1</c:f>
              <c:strCache>
                <c:ptCount val="1"/>
                <c:pt idx="0">
                  <c:v>W gross (nm) @Pk-30dBm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[T0299_humidity_08_04.xlsx]plots!$T$74:$T$16233</c:f>
              <c:numCache>
                <c:formatCode>0.000</c:formatCode>
                <c:ptCount val="16160"/>
                <c:pt idx="0">
                  <c:v>0.26014269675943102</c:v>
                </c:pt>
                <c:pt idx="1">
                  <c:v>0.26383273147803299</c:v>
                </c:pt>
                <c:pt idx="2">
                  <c:v>0.2675227546278624</c:v>
                </c:pt>
                <c:pt idx="3">
                  <c:v>0.27121289351634897</c:v>
                </c:pt>
                <c:pt idx="4">
                  <c:v>0.2749029282422274</c:v>
                </c:pt>
                <c:pt idx="5">
                  <c:v>0.27859295138478046</c:v>
                </c:pt>
                <c:pt idx="6">
                  <c:v>0.28228287037200173</c:v>
                </c:pt>
                <c:pt idx="7">
                  <c:v>0.28597300926048846</c:v>
                </c:pt>
                <c:pt idx="8">
                  <c:v>0.28966292824043233</c:v>
                </c:pt>
                <c:pt idx="9">
                  <c:v>0.29335318286757733</c:v>
                </c:pt>
                <c:pt idx="10">
                  <c:v>0.29704309027874798</c:v>
                </c:pt>
                <c:pt idx="11">
                  <c:v>0.30073312499735</c:v>
                </c:pt>
                <c:pt idx="12">
                  <c:v>0.30442303240852175</c:v>
                </c:pt>
                <c:pt idx="13">
                  <c:v>0.30811306712712433</c:v>
                </c:pt>
                <c:pt idx="14">
                  <c:v>0.3118032060156114</c:v>
                </c:pt>
                <c:pt idx="15">
                  <c:v>0.31549312499555532</c:v>
                </c:pt>
                <c:pt idx="16">
                  <c:v>0.31918303240672674</c:v>
                </c:pt>
                <c:pt idx="17">
                  <c:v>0.32287318287126354</c:v>
                </c:pt>
                <c:pt idx="18">
                  <c:v>0.3265630902751584</c:v>
                </c:pt>
                <c:pt idx="19">
                  <c:v>0.33025299768633032</c:v>
                </c:pt>
                <c:pt idx="20">
                  <c:v>0.333943148143589</c:v>
                </c:pt>
                <c:pt idx="21">
                  <c:v>0.33763317129341947</c:v>
                </c:pt>
                <c:pt idx="22">
                  <c:v>0.34132320601929733</c:v>
                </c:pt>
                <c:pt idx="23">
                  <c:v>0.34501334490778401</c:v>
                </c:pt>
                <c:pt idx="24">
                  <c:v>0.34870337962638576</c:v>
                </c:pt>
                <c:pt idx="25">
                  <c:v>0.3523932870375574</c:v>
                </c:pt>
                <c:pt idx="26">
                  <c:v>0.3560836689794098</c:v>
                </c:pt>
                <c:pt idx="27">
                  <c:v>0.35977357639058033</c:v>
                </c:pt>
                <c:pt idx="28">
                  <c:v>0.36346348379447679</c:v>
                </c:pt>
                <c:pt idx="29">
                  <c:v>0.36715351852035399</c:v>
                </c:pt>
                <c:pt idx="30">
                  <c:v>0.37084342592425079</c:v>
                </c:pt>
                <c:pt idx="31">
                  <c:v>0.37453346065012699</c:v>
                </c:pt>
                <c:pt idx="32">
                  <c:v>0.37822348379268173</c:v>
                </c:pt>
                <c:pt idx="33">
                  <c:v>0.38191340277990155</c:v>
                </c:pt>
                <c:pt idx="34">
                  <c:v>0.38560354166838801</c:v>
                </c:pt>
                <c:pt idx="35">
                  <c:v>0.38929344907228408</c:v>
                </c:pt>
                <c:pt idx="36">
                  <c:v>0.39298348379816272</c:v>
                </c:pt>
                <c:pt idx="37">
                  <c:v>0.39667350694071546</c:v>
                </c:pt>
                <c:pt idx="38">
                  <c:v>0.40036354166659299</c:v>
                </c:pt>
                <c:pt idx="39">
                  <c:v>0.40405356481642202</c:v>
                </c:pt>
                <c:pt idx="40">
                  <c:v>0.40774359953502393</c:v>
                </c:pt>
                <c:pt idx="41">
                  <c:v>0.41143362268485439</c:v>
                </c:pt>
                <c:pt idx="42">
                  <c:v>0.41512364583468347</c:v>
                </c:pt>
                <c:pt idx="43">
                  <c:v>0.41881368055328533</c:v>
                </c:pt>
                <c:pt idx="44">
                  <c:v>0.42250393518043033</c:v>
                </c:pt>
                <c:pt idx="45">
                  <c:v>0.42619547453796308</c:v>
                </c:pt>
                <c:pt idx="46">
                  <c:v>0.42988584490376547</c:v>
                </c:pt>
                <c:pt idx="47">
                  <c:v>0.43357622685289354</c:v>
                </c:pt>
                <c:pt idx="48">
                  <c:v>0.43726624999544667</c:v>
                </c:pt>
                <c:pt idx="49">
                  <c:v>0.44095628472132375</c:v>
                </c:pt>
                <c:pt idx="50">
                  <c:v>0.444646192125219</c:v>
                </c:pt>
                <c:pt idx="51">
                  <c:v>0.44833622685109675</c:v>
                </c:pt>
                <c:pt idx="52">
                  <c:v>0.452026250000927</c:v>
                </c:pt>
                <c:pt idx="53">
                  <c:v>0.45571628471952902</c:v>
                </c:pt>
                <c:pt idx="54">
                  <c:v>0.45940630786935854</c:v>
                </c:pt>
                <c:pt idx="55">
                  <c:v>0.46309633101918701</c:v>
                </c:pt>
                <c:pt idx="56">
                  <c:v>0.46678624999913232</c:v>
                </c:pt>
                <c:pt idx="57">
                  <c:v>0.47047638888761967</c:v>
                </c:pt>
                <c:pt idx="58">
                  <c:v>0.47416630786756347</c:v>
                </c:pt>
                <c:pt idx="59">
                  <c:v>0.47785633101739233</c:v>
                </c:pt>
                <c:pt idx="60">
                  <c:v>0.48154648148192802</c:v>
                </c:pt>
                <c:pt idx="61">
                  <c:v>0.48523662037041498</c:v>
                </c:pt>
                <c:pt idx="62">
                  <c:v>0.48892665508901773</c:v>
                </c:pt>
                <c:pt idx="63">
                  <c:v>0.49261656250018898</c:v>
                </c:pt>
                <c:pt idx="64">
                  <c:v>0.49630658565001873</c:v>
                </c:pt>
                <c:pt idx="65">
                  <c:v>0.49999673610727846</c:v>
                </c:pt>
                <c:pt idx="66">
                  <c:v>0.50368675925710649</c:v>
                </c:pt>
                <c:pt idx="67">
                  <c:v>0.50737667823705057</c:v>
                </c:pt>
                <c:pt idx="68">
                  <c:v>0.51106658564822205</c:v>
                </c:pt>
                <c:pt idx="69">
                  <c:v>0.51475662036682501</c:v>
                </c:pt>
                <c:pt idx="70">
                  <c:v>0.51844664351665359</c:v>
                </c:pt>
                <c:pt idx="71">
                  <c:v>0.5221367824051405</c:v>
                </c:pt>
                <c:pt idx="72">
                  <c:v>0.52582704860833562</c:v>
                </c:pt>
                <c:pt idx="73">
                  <c:v>0.52951684027357304</c:v>
                </c:pt>
                <c:pt idx="74">
                  <c:v>0.53320699073810796</c:v>
                </c:pt>
                <c:pt idx="75">
                  <c:v>0.53689689814928065</c:v>
                </c:pt>
                <c:pt idx="76">
                  <c:v>0.5405870486065385</c:v>
                </c:pt>
                <c:pt idx="77">
                  <c:v>0.54427695601771098</c:v>
                </c:pt>
                <c:pt idx="78">
                  <c:v>0.54796710648224656</c:v>
                </c:pt>
                <c:pt idx="79">
                  <c:v>0.55165701388614363</c:v>
                </c:pt>
                <c:pt idx="80">
                  <c:v>0.55534703703597266</c:v>
                </c:pt>
                <c:pt idx="81">
                  <c:v>0.55903707175457462</c:v>
                </c:pt>
                <c:pt idx="82">
                  <c:v>0.56272709490440365</c:v>
                </c:pt>
                <c:pt idx="83">
                  <c:v>0.56641712963028057</c:v>
                </c:pt>
                <c:pt idx="84">
                  <c:v>0.57010703703417809</c:v>
                </c:pt>
                <c:pt idx="85">
                  <c:v>0.57379707176005501</c:v>
                </c:pt>
                <c:pt idx="86">
                  <c:v>0.5774869791639492</c:v>
                </c:pt>
                <c:pt idx="87">
                  <c:v>0.58117700231378078</c:v>
                </c:pt>
                <c:pt idx="88">
                  <c:v>0.58486715277831458</c:v>
                </c:pt>
                <c:pt idx="89">
                  <c:v>0.58855706018220966</c:v>
                </c:pt>
                <c:pt idx="90">
                  <c:v>0.59224709490808902</c:v>
                </c:pt>
                <c:pt idx="91">
                  <c:v>0.59593723379657604</c:v>
                </c:pt>
                <c:pt idx="92">
                  <c:v>0.59962738426111151</c:v>
                </c:pt>
                <c:pt idx="93">
                  <c:v>0.60331717592634815</c:v>
                </c:pt>
                <c:pt idx="94">
                  <c:v>0.60700721064495278</c:v>
                </c:pt>
                <c:pt idx="95">
                  <c:v>0.6106978124953476</c:v>
                </c:pt>
                <c:pt idx="96">
                  <c:v>0.61438748842192559</c:v>
                </c:pt>
                <c:pt idx="97">
                  <c:v>0.61807740740914696</c:v>
                </c:pt>
                <c:pt idx="98">
                  <c:v>0.62176743055169992</c:v>
                </c:pt>
                <c:pt idx="99">
                  <c:v>0.62545746527757695</c:v>
                </c:pt>
                <c:pt idx="100">
                  <c:v>0.62914748842740764</c:v>
                </c:pt>
                <c:pt idx="101">
                  <c:v>0.63283752314600905</c:v>
                </c:pt>
                <c:pt idx="102">
                  <c:v>0.63652754629583863</c:v>
                </c:pt>
                <c:pt idx="103">
                  <c:v>0.64021756944566632</c:v>
                </c:pt>
                <c:pt idx="104">
                  <c:v>0.64390760416426895</c:v>
                </c:pt>
                <c:pt idx="105">
                  <c:v>0.64759751157544165</c:v>
                </c:pt>
                <c:pt idx="106">
                  <c:v>0.65128766203270105</c:v>
                </c:pt>
                <c:pt idx="107">
                  <c:v>0.65497745370521465</c:v>
                </c:pt>
                <c:pt idx="108">
                  <c:v>0.65866748842381795</c:v>
                </c:pt>
                <c:pt idx="109">
                  <c:v>0.66235774305096096</c:v>
                </c:pt>
                <c:pt idx="110">
                  <c:v>0.666047662038184</c:v>
                </c:pt>
                <c:pt idx="111">
                  <c:v>0.66973756944207763</c:v>
                </c:pt>
                <c:pt idx="112">
                  <c:v>0.67342853009176895</c:v>
                </c:pt>
                <c:pt idx="113">
                  <c:v>0.67711809027969294</c:v>
                </c:pt>
                <c:pt idx="114">
                  <c:v>0.68080788194492858</c:v>
                </c:pt>
                <c:pt idx="115">
                  <c:v>0.68449780092487478</c:v>
                </c:pt>
                <c:pt idx="116">
                  <c:v>0.68818770832876897</c:v>
                </c:pt>
                <c:pt idx="117">
                  <c:v>0.691877743054647</c:v>
                </c:pt>
                <c:pt idx="118">
                  <c:v>0.69556776620447602</c:v>
                </c:pt>
                <c:pt idx="119">
                  <c:v>0.69925790509296193</c:v>
                </c:pt>
                <c:pt idx="120">
                  <c:v>0.70294805555749995</c:v>
                </c:pt>
                <c:pt idx="121">
                  <c:v>0.70663807870005302</c:v>
                </c:pt>
                <c:pt idx="122">
                  <c:v>0.71033285879820951</c:v>
                </c:pt>
                <c:pt idx="123">
                  <c:v>0.71402752315043505</c:v>
                </c:pt>
                <c:pt idx="124">
                  <c:v>0.71772230324131703</c:v>
                </c:pt>
                <c:pt idx="125">
                  <c:v>0.72141210648260257</c:v>
                </c:pt>
                <c:pt idx="126">
                  <c:v>0.72510212962515597</c:v>
                </c:pt>
                <c:pt idx="127">
                  <c:v>0.728792164351034</c:v>
                </c:pt>
                <c:pt idx="128">
                  <c:v>0.73248207175492908</c:v>
                </c:pt>
                <c:pt idx="129">
                  <c:v>0.73617280092730597</c:v>
                </c:pt>
                <c:pt idx="130">
                  <c:v>0.73986236110795178</c:v>
                </c:pt>
                <c:pt idx="131">
                  <c:v>0.74355238425778158</c:v>
                </c:pt>
                <c:pt idx="132">
                  <c:v>0.74724218749906901</c:v>
                </c:pt>
                <c:pt idx="133">
                  <c:v>0.75093244212621402</c:v>
                </c:pt>
                <c:pt idx="134">
                  <c:v>0.75462722222437373</c:v>
                </c:pt>
                <c:pt idx="135">
                  <c:v>0.7583218865693212</c:v>
                </c:pt>
                <c:pt idx="136">
                  <c:v>0.76201168981060596</c:v>
                </c:pt>
                <c:pt idx="137">
                  <c:v>0.76570171296043721</c:v>
                </c:pt>
                <c:pt idx="138">
                  <c:v>0.76939163194038096</c:v>
                </c:pt>
                <c:pt idx="139">
                  <c:v>0.77308165509020965</c:v>
                </c:pt>
                <c:pt idx="140">
                  <c:v>0.7767716898160878</c:v>
                </c:pt>
                <c:pt idx="141">
                  <c:v>0.78046194444323158</c:v>
                </c:pt>
                <c:pt idx="142">
                  <c:v>0.78415185184712699</c:v>
                </c:pt>
                <c:pt idx="143">
                  <c:v>0.78784663194528604</c:v>
                </c:pt>
                <c:pt idx="144">
                  <c:v>0.79154129629751091</c:v>
                </c:pt>
                <c:pt idx="145">
                  <c:v>0.79523133101611099</c:v>
                </c:pt>
                <c:pt idx="146">
                  <c:v>0.79892738426133258</c:v>
                </c:pt>
                <c:pt idx="147">
                  <c:v>0.80262251157546405</c:v>
                </c:pt>
                <c:pt idx="148">
                  <c:v>0.80631254629406557</c:v>
                </c:pt>
                <c:pt idx="149">
                  <c:v>0.81000256944389604</c:v>
                </c:pt>
                <c:pt idx="150">
                  <c:v>0.81369260416249878</c:v>
                </c:pt>
                <c:pt idx="151">
                  <c:v>0.81738262731232658</c:v>
                </c:pt>
                <c:pt idx="152">
                  <c:v>0.82107265046215605</c:v>
                </c:pt>
                <c:pt idx="153">
                  <c:v>0.82476268518075757</c:v>
                </c:pt>
                <c:pt idx="154">
                  <c:v>0.82845282406924459</c:v>
                </c:pt>
                <c:pt idx="155">
                  <c:v>0.83214297453378194</c:v>
                </c:pt>
                <c:pt idx="156">
                  <c:v>0.83583299768361063</c:v>
                </c:pt>
                <c:pt idx="157">
                  <c:v>0.83952291666355594</c:v>
                </c:pt>
                <c:pt idx="158">
                  <c:v>0.84321317129797457</c:v>
                </c:pt>
                <c:pt idx="159">
                  <c:v>0.84690296296321299</c:v>
                </c:pt>
                <c:pt idx="160">
                  <c:v>0.85059288194315696</c:v>
                </c:pt>
                <c:pt idx="161">
                  <c:v>0.85428313657030264</c:v>
                </c:pt>
                <c:pt idx="162">
                  <c:v>0.85797317129618078</c:v>
                </c:pt>
                <c:pt idx="163">
                  <c:v>0.86166296296141798</c:v>
                </c:pt>
                <c:pt idx="164">
                  <c:v>0.86535299768729601</c:v>
                </c:pt>
                <c:pt idx="165">
                  <c:v>0.86904302082984963</c:v>
                </c:pt>
                <c:pt idx="166">
                  <c:v>0.87273317129438566</c:v>
                </c:pt>
                <c:pt idx="167">
                  <c:v>0.87642319444421501</c:v>
                </c:pt>
                <c:pt idx="168">
                  <c:v>0.88011321759404404</c:v>
                </c:pt>
                <c:pt idx="169">
                  <c:v>0.883803252312646</c:v>
                </c:pt>
                <c:pt idx="170">
                  <c:v>0.88749315972381659</c:v>
                </c:pt>
                <c:pt idx="171">
                  <c:v>0.89118319444241856</c:v>
                </c:pt>
                <c:pt idx="172">
                  <c:v>0.89487321759224903</c:v>
                </c:pt>
                <c:pt idx="173">
                  <c:v>0.89856325231085099</c:v>
                </c:pt>
                <c:pt idx="174">
                  <c:v>0.90225339119933756</c:v>
                </c:pt>
                <c:pt idx="175">
                  <c:v>0.90594341434916792</c:v>
                </c:pt>
                <c:pt idx="176">
                  <c:v>0.90963344907504451</c:v>
                </c:pt>
                <c:pt idx="177">
                  <c:v>0.91332335647894103</c:v>
                </c:pt>
                <c:pt idx="178">
                  <c:v>0.91701339120481751</c:v>
                </c:pt>
                <c:pt idx="179">
                  <c:v>0.92070364583196207</c:v>
                </c:pt>
                <c:pt idx="180">
                  <c:v>0.92439356481190593</c:v>
                </c:pt>
                <c:pt idx="181">
                  <c:v>0.92808185185276659</c:v>
                </c:pt>
                <c:pt idx="182">
                  <c:v>0.9317731481496585</c:v>
                </c:pt>
                <c:pt idx="183">
                  <c:v>0.93546353009150951</c:v>
                </c:pt>
                <c:pt idx="184">
                  <c:v>0.93915355324133998</c:v>
                </c:pt>
                <c:pt idx="185">
                  <c:v>0.94284347222128495</c:v>
                </c:pt>
                <c:pt idx="186">
                  <c:v>0.94653349537111298</c:v>
                </c:pt>
                <c:pt idx="187">
                  <c:v>0.95022341435105795</c:v>
                </c:pt>
                <c:pt idx="188">
                  <c:v>0.95391355323954563</c:v>
                </c:pt>
                <c:pt idx="189">
                  <c:v>0.95760358795814704</c:v>
                </c:pt>
                <c:pt idx="190">
                  <c:v>0.96129361110797595</c:v>
                </c:pt>
                <c:pt idx="191">
                  <c:v>0.96498363425780664</c:v>
                </c:pt>
                <c:pt idx="192">
                  <c:v>0.96867390046099966</c:v>
                </c:pt>
                <c:pt idx="193">
                  <c:v>0.97236380787217103</c:v>
                </c:pt>
                <c:pt idx="194">
                  <c:v>0.97605384259077432</c:v>
                </c:pt>
                <c:pt idx="195">
                  <c:v>0.97974386574060202</c:v>
                </c:pt>
                <c:pt idx="196">
                  <c:v>0.98343401620513804</c:v>
                </c:pt>
                <c:pt idx="197">
                  <c:v>0.987123923609033</c:v>
                </c:pt>
                <c:pt idx="198">
                  <c:v>0.99081384258897764</c:v>
                </c:pt>
                <c:pt idx="199">
                  <c:v>0.99450386573880656</c:v>
                </c:pt>
                <c:pt idx="200">
                  <c:v>0.99819388888863558</c:v>
                </c:pt>
                <c:pt idx="201">
                  <c:v>1.0018839236072381</c:v>
                </c:pt>
                <c:pt idx="202">
                  <c:v>1.005573946757067</c:v>
                </c:pt>
                <c:pt idx="203">
                  <c:v>1.0092638657370119</c:v>
                </c:pt>
                <c:pt idx="204">
                  <c:v>1.012954004625499</c:v>
                </c:pt>
                <c:pt idx="205">
                  <c:v>1.0166439236127216</c:v>
                </c:pt>
                <c:pt idx="206">
                  <c:v>1.0203339467552721</c:v>
                </c:pt>
                <c:pt idx="207">
                  <c:v>1.0240238541664439</c:v>
                </c:pt>
                <c:pt idx="208">
                  <c:v>1.0277138888850459</c:v>
                </c:pt>
                <c:pt idx="209">
                  <c:v>1.031404027773533</c:v>
                </c:pt>
                <c:pt idx="210">
                  <c:v>1.0350940624994081</c:v>
                </c:pt>
                <c:pt idx="211">
                  <c:v>1.0387840856492399</c:v>
                </c:pt>
                <c:pt idx="212">
                  <c:v>1.042474120367842</c:v>
                </c:pt>
                <c:pt idx="213">
                  <c:v>1.0461642592563278</c:v>
                </c:pt>
                <c:pt idx="214">
                  <c:v>1.0498542939822058</c:v>
                </c:pt>
                <c:pt idx="215">
                  <c:v>1.0535445486093518</c:v>
                </c:pt>
                <c:pt idx="216">
                  <c:v>1.0572343402745883</c:v>
                </c:pt>
                <c:pt idx="217">
                  <c:v>1.0609243750004655</c:v>
                </c:pt>
                <c:pt idx="218">
                  <c:v>1.0646142824043612</c:v>
                </c:pt>
                <c:pt idx="219">
                  <c:v>1.0683043171302398</c:v>
                </c:pt>
                <c:pt idx="220">
                  <c:v>1.0719942245341352</c:v>
                </c:pt>
                <c:pt idx="221">
                  <c:v>1.0756842592600138</c:v>
                </c:pt>
                <c:pt idx="222">
                  <c:v>1.0793742824025661</c:v>
                </c:pt>
                <c:pt idx="223">
                  <c:v>1.083064421298332</c:v>
                </c:pt>
                <c:pt idx="224">
                  <c:v>1.086754456016934</c:v>
                </c:pt>
                <c:pt idx="225">
                  <c:v>1.0904444791667645</c:v>
                </c:pt>
                <c:pt idx="226">
                  <c:v>1.0941345138853651</c:v>
                </c:pt>
                <c:pt idx="227">
                  <c:v>1.0978246527738496</c:v>
                </c:pt>
                <c:pt idx="228">
                  <c:v>1.1015145717610721</c:v>
                </c:pt>
                <c:pt idx="229">
                  <c:v>1.1052044791649678</c:v>
                </c:pt>
                <c:pt idx="230">
                  <c:v>1.1088947453681595</c:v>
                </c:pt>
                <c:pt idx="231">
                  <c:v>1.112584768517991</c:v>
                </c:pt>
                <c:pt idx="232">
                  <c:v>1.116274675921886</c:v>
                </c:pt>
                <c:pt idx="233">
                  <c:v>1.1199645949091046</c:v>
                </c:pt>
                <c:pt idx="234">
                  <c:v>1.1236546180516598</c:v>
                </c:pt>
                <c:pt idx="235">
                  <c:v>1.1273446527775355</c:v>
                </c:pt>
                <c:pt idx="236">
                  <c:v>1.1310346759273657</c:v>
                </c:pt>
                <c:pt idx="237">
                  <c:v>1.1347247106459675</c:v>
                </c:pt>
                <c:pt idx="238">
                  <c:v>1.1384147337958004</c:v>
                </c:pt>
                <c:pt idx="239">
                  <c:v>1.142104756945628</c:v>
                </c:pt>
                <c:pt idx="240">
                  <c:v>1.1457946759255706</c:v>
                </c:pt>
                <c:pt idx="241">
                  <c:v>1.1494846990753997</c:v>
                </c:pt>
                <c:pt idx="242">
                  <c:v>1.1531749652785961</c:v>
                </c:pt>
                <c:pt idx="243">
                  <c:v>1.1568648726824886</c:v>
                </c:pt>
                <c:pt idx="244">
                  <c:v>1.1605550231470279</c:v>
                </c:pt>
                <c:pt idx="245">
                  <c:v>1.1642449305509233</c:v>
                </c:pt>
                <c:pt idx="246">
                  <c:v>1.1679348495381419</c:v>
                </c:pt>
                <c:pt idx="247">
                  <c:v>1.1716251041652881</c:v>
                </c:pt>
                <c:pt idx="248">
                  <c:v>1.1753148958305251</c:v>
                </c:pt>
                <c:pt idx="249">
                  <c:v>1.1790050462950601</c:v>
                </c:pt>
                <c:pt idx="250">
                  <c:v>1.1826949536989559</c:v>
                </c:pt>
                <c:pt idx="251">
                  <c:v>1.1863851041634939</c:v>
                </c:pt>
                <c:pt idx="252">
                  <c:v>1.1900751273133232</c:v>
                </c:pt>
                <c:pt idx="253">
                  <c:v>1.1937650462932661</c:v>
                </c:pt>
                <c:pt idx="254">
                  <c:v>1.197455300927686</c:v>
                </c:pt>
                <c:pt idx="255">
                  <c:v>1.2011452083315819</c:v>
                </c:pt>
                <c:pt idx="256">
                  <c:v>1.2048353587961158</c:v>
                </c:pt>
                <c:pt idx="257">
                  <c:v>1.2085253819459458</c:v>
                </c:pt>
                <c:pt idx="258">
                  <c:v>1.2122153009258909</c:v>
                </c:pt>
                <c:pt idx="259">
                  <c:v>1.2159052083297845</c:v>
                </c:pt>
                <c:pt idx="260">
                  <c:v>1.2195953587943196</c:v>
                </c:pt>
                <c:pt idx="261">
                  <c:v>1.2232853819441518</c:v>
                </c:pt>
                <c:pt idx="262">
                  <c:v>1.2269753009240958</c:v>
                </c:pt>
                <c:pt idx="263">
                  <c:v>1.2306654398125829</c:v>
                </c:pt>
                <c:pt idx="264">
                  <c:v>1.2343555787010716</c:v>
                </c:pt>
                <c:pt idx="265">
                  <c:v>1.238045381942356</c:v>
                </c:pt>
                <c:pt idx="266">
                  <c:v>1.241735520830844</c:v>
                </c:pt>
                <c:pt idx="267">
                  <c:v>1.245425439810788</c:v>
                </c:pt>
                <c:pt idx="268">
                  <c:v>1.2491154629606169</c:v>
                </c:pt>
                <c:pt idx="269">
                  <c:v>1.2528054976864937</c:v>
                </c:pt>
                <c:pt idx="270">
                  <c:v>1.2564957523136386</c:v>
                </c:pt>
                <c:pt idx="271">
                  <c:v>1.2601857870322419</c:v>
                </c:pt>
                <c:pt idx="272">
                  <c:v>1.2638758101820697</c:v>
                </c:pt>
                <c:pt idx="273">
                  <c:v>1.2675656018473078</c:v>
                </c:pt>
                <c:pt idx="274">
                  <c:v>1.2712556365731871</c:v>
                </c:pt>
                <c:pt idx="275">
                  <c:v>1.274945659723016</c:v>
                </c:pt>
                <c:pt idx="276">
                  <c:v>1.278635694441618</c:v>
                </c:pt>
                <c:pt idx="277">
                  <c:v>1.2823257175914478</c:v>
                </c:pt>
                <c:pt idx="278">
                  <c:v>1.2860157523100499</c:v>
                </c:pt>
                <c:pt idx="279">
                  <c:v>1.2897057754598777</c:v>
                </c:pt>
                <c:pt idx="280">
                  <c:v>1.2933957986097078</c:v>
                </c:pt>
                <c:pt idx="281">
                  <c:v>1.2970861805515601</c:v>
                </c:pt>
                <c:pt idx="282">
                  <c:v>1.300775972224073</c:v>
                </c:pt>
                <c:pt idx="283">
                  <c:v>1.3044658912040179</c:v>
                </c:pt>
                <c:pt idx="284">
                  <c:v>1.3081559143538497</c:v>
                </c:pt>
                <c:pt idx="285">
                  <c:v>1.311845949072449</c:v>
                </c:pt>
                <c:pt idx="286">
                  <c:v>1.3155360879609346</c:v>
                </c:pt>
                <c:pt idx="287">
                  <c:v>1.3192261226868141</c:v>
                </c:pt>
                <c:pt idx="288">
                  <c:v>1.3229160300907101</c:v>
                </c:pt>
                <c:pt idx="289">
                  <c:v>1.326606053240539</c:v>
                </c:pt>
                <c:pt idx="290">
                  <c:v>1.3302960879591395</c:v>
                </c:pt>
                <c:pt idx="291">
                  <c:v>1.3339861111089699</c:v>
                </c:pt>
                <c:pt idx="292">
                  <c:v>1.3376761458348478</c:v>
                </c:pt>
                <c:pt idx="293">
                  <c:v>1.3413661689774019</c:v>
                </c:pt>
                <c:pt idx="294">
                  <c:v>1.3450562037032801</c:v>
                </c:pt>
                <c:pt idx="295">
                  <c:v>1.3487463425917681</c:v>
                </c:pt>
                <c:pt idx="296">
                  <c:v>1.3524364814802541</c:v>
                </c:pt>
                <c:pt idx="297">
                  <c:v>1.356126516198856</c:v>
                </c:pt>
                <c:pt idx="298">
                  <c:v>1.3598164236100281</c:v>
                </c:pt>
                <c:pt idx="299">
                  <c:v>1.3635065740745631</c:v>
                </c:pt>
                <c:pt idx="300">
                  <c:v>1.3671965972243898</c:v>
                </c:pt>
                <c:pt idx="301">
                  <c:v>1.3708880208287186</c:v>
                </c:pt>
                <c:pt idx="302">
                  <c:v>1.3745786226863861</c:v>
                </c:pt>
                <c:pt idx="303">
                  <c:v>1.378268773143646</c:v>
                </c:pt>
                <c:pt idx="304">
                  <c:v>1.3819587962934738</c:v>
                </c:pt>
                <c:pt idx="305">
                  <c:v>1.3856487152734178</c:v>
                </c:pt>
                <c:pt idx="306">
                  <c:v>1.3893387384232481</c:v>
                </c:pt>
                <c:pt idx="307">
                  <c:v>1.3930287731491258</c:v>
                </c:pt>
                <c:pt idx="308">
                  <c:v>1.3967187962916801</c:v>
                </c:pt>
                <c:pt idx="309">
                  <c:v>1.4004088194415101</c:v>
                </c:pt>
                <c:pt idx="310">
                  <c:v>1.4040987384214518</c:v>
                </c:pt>
                <c:pt idx="311">
                  <c:v>1.4077888773099383</c:v>
                </c:pt>
                <c:pt idx="312">
                  <c:v>1.4114789120358178</c:v>
                </c:pt>
                <c:pt idx="313">
                  <c:v>1.4151688194397138</c:v>
                </c:pt>
                <c:pt idx="314">
                  <c:v>1.4188590856501817</c:v>
                </c:pt>
                <c:pt idx="315">
                  <c:v>1.4225488773154198</c:v>
                </c:pt>
                <c:pt idx="316">
                  <c:v>1.4262393749959299</c:v>
                </c:pt>
                <c:pt idx="317">
                  <c:v>1.4299291666684426</c:v>
                </c:pt>
                <c:pt idx="318">
                  <c:v>1.4336190740723398</c:v>
                </c:pt>
                <c:pt idx="319">
                  <c:v>1.437309108798217</c:v>
                </c:pt>
                <c:pt idx="320">
                  <c:v>1.4409992476867026</c:v>
                </c:pt>
                <c:pt idx="321">
                  <c:v>1.4446892824053046</c:v>
                </c:pt>
                <c:pt idx="322">
                  <c:v>1.448379189816478</c:v>
                </c:pt>
                <c:pt idx="323">
                  <c:v>1.4520692245350799</c:v>
                </c:pt>
                <c:pt idx="324">
                  <c:v>1.4557591319462533</c:v>
                </c:pt>
                <c:pt idx="325">
                  <c:v>1.4594490393501458</c:v>
                </c:pt>
                <c:pt idx="326">
                  <c:v>1.4631390740760251</c:v>
                </c:pt>
                <c:pt idx="327">
                  <c:v>1.4668292129645093</c:v>
                </c:pt>
                <c:pt idx="328">
                  <c:v>1.4705193634217721</c:v>
                </c:pt>
                <c:pt idx="329">
                  <c:v>1.4742093865716011</c:v>
                </c:pt>
                <c:pt idx="330">
                  <c:v>1.4778994212974772</c:v>
                </c:pt>
                <c:pt idx="331">
                  <c:v>1.4815893287013751</c:v>
                </c:pt>
                <c:pt idx="332">
                  <c:v>1.485279363427253</c:v>
                </c:pt>
                <c:pt idx="333">
                  <c:v>1.4889695023157399</c:v>
                </c:pt>
                <c:pt idx="334">
                  <c:v>1.4926595254582953</c:v>
                </c:pt>
                <c:pt idx="335">
                  <c:v>1.496349675922829</c:v>
                </c:pt>
                <c:pt idx="336">
                  <c:v>1.5000396990726566</c:v>
                </c:pt>
                <c:pt idx="337">
                  <c:v>1.5037295023139432</c:v>
                </c:pt>
                <c:pt idx="338">
                  <c:v>1.5074196412024305</c:v>
                </c:pt>
                <c:pt idx="339">
                  <c:v>1.5111095601823759</c:v>
                </c:pt>
                <c:pt idx="340">
                  <c:v>1.5147994675935479</c:v>
                </c:pt>
                <c:pt idx="341">
                  <c:v>1.5184894907361011</c:v>
                </c:pt>
                <c:pt idx="342">
                  <c:v>1.522179641200637</c:v>
                </c:pt>
                <c:pt idx="343">
                  <c:v>1.5258696643504646</c:v>
                </c:pt>
                <c:pt idx="344">
                  <c:v>1.5295596990763438</c:v>
                </c:pt>
                <c:pt idx="345">
                  <c:v>1.5332497222188979</c:v>
                </c:pt>
                <c:pt idx="346">
                  <c:v>1.5369396411988419</c:v>
                </c:pt>
                <c:pt idx="347">
                  <c:v>1.5406297800946021</c:v>
                </c:pt>
                <c:pt idx="348">
                  <c:v>1.5443196990745478</c:v>
                </c:pt>
                <c:pt idx="349">
                  <c:v>1.548009837963036</c:v>
                </c:pt>
                <c:pt idx="350">
                  <c:v>1.5516999768515241</c:v>
                </c:pt>
                <c:pt idx="351">
                  <c:v>1.5553900115701238</c:v>
                </c:pt>
                <c:pt idx="352">
                  <c:v>1.5590800347199549</c:v>
                </c:pt>
                <c:pt idx="353">
                  <c:v>1.5627699536998978</c:v>
                </c:pt>
                <c:pt idx="354">
                  <c:v>1.5664598611110727</c:v>
                </c:pt>
                <c:pt idx="355">
                  <c:v>1.5701500115756073</c:v>
                </c:pt>
                <c:pt idx="356">
                  <c:v>1.5738399189795018</c:v>
                </c:pt>
                <c:pt idx="357">
                  <c:v>1.5775300578679861</c:v>
                </c:pt>
                <c:pt idx="358">
                  <c:v>1.5812199768479329</c:v>
                </c:pt>
                <c:pt idx="359">
                  <c:v>1.5849099999977621</c:v>
                </c:pt>
                <c:pt idx="360">
                  <c:v>1.5886000347236426</c:v>
                </c:pt>
                <c:pt idx="361">
                  <c:v>1.5922900578661938</c:v>
                </c:pt>
                <c:pt idx="362">
                  <c:v>1.5959802083307291</c:v>
                </c:pt>
                <c:pt idx="363">
                  <c:v>1.5996701157419011</c:v>
                </c:pt>
                <c:pt idx="364">
                  <c:v>1.6033600347218464</c:v>
                </c:pt>
                <c:pt idx="365">
                  <c:v>1.6070500578716751</c:v>
                </c:pt>
                <c:pt idx="366">
                  <c:v>1.6107404282374771</c:v>
                </c:pt>
                <c:pt idx="367">
                  <c:v>1.614430694440671</c:v>
                </c:pt>
                <c:pt idx="368">
                  <c:v>1.618120486113185</c:v>
                </c:pt>
                <c:pt idx="369">
                  <c:v>1.6218122569407569</c:v>
                </c:pt>
                <c:pt idx="370">
                  <c:v>1.625502511575178</c:v>
                </c:pt>
                <c:pt idx="371">
                  <c:v>1.6291926620324357</c:v>
                </c:pt>
                <c:pt idx="372">
                  <c:v>1.6328828009282037</c:v>
                </c:pt>
                <c:pt idx="373">
                  <c:v>1.6365727199081461</c:v>
                </c:pt>
                <c:pt idx="374">
                  <c:v>1.640262743050698</c:v>
                </c:pt>
                <c:pt idx="375">
                  <c:v>1.6439528935152341</c:v>
                </c:pt>
                <c:pt idx="376">
                  <c:v>1.6476428009264061</c:v>
                </c:pt>
                <c:pt idx="377">
                  <c:v>1.6513329513909409</c:v>
                </c:pt>
                <c:pt idx="378">
                  <c:v>1.6550229745334961</c:v>
                </c:pt>
                <c:pt idx="379">
                  <c:v>1.6587129976833241</c:v>
                </c:pt>
                <c:pt idx="380">
                  <c:v>1.6624029166632703</c:v>
                </c:pt>
                <c:pt idx="381">
                  <c:v>1.6660930555517561</c:v>
                </c:pt>
                <c:pt idx="382">
                  <c:v>1.6697829745389776</c:v>
                </c:pt>
                <c:pt idx="383">
                  <c:v>1.6734729976815301</c:v>
                </c:pt>
                <c:pt idx="384">
                  <c:v>1.677163379630656</c:v>
                </c:pt>
                <c:pt idx="385">
                  <c:v>1.6808532870345518</c:v>
                </c:pt>
                <c:pt idx="386">
                  <c:v>1.6852488194417699</c:v>
                </c:pt>
                <c:pt idx="387">
                  <c:v>1.6889387384217136</c:v>
                </c:pt>
                <c:pt idx="388">
                  <c:v>1.692628761571543</c:v>
                </c:pt>
                <c:pt idx="389">
                  <c:v>1.6963187847213721</c:v>
                </c:pt>
                <c:pt idx="390">
                  <c:v>1.700008587962657</c:v>
                </c:pt>
                <c:pt idx="391">
                  <c:v>1.703698611112483</c:v>
                </c:pt>
                <c:pt idx="392">
                  <c:v>1.7073886458310878</c:v>
                </c:pt>
                <c:pt idx="393">
                  <c:v>1.7110786689809179</c:v>
                </c:pt>
                <c:pt idx="394">
                  <c:v>1.7147688194454518</c:v>
                </c:pt>
                <c:pt idx="395">
                  <c:v>1.71845895833394</c:v>
                </c:pt>
                <c:pt idx="396">
                  <c:v>1.7221487615752284</c:v>
                </c:pt>
                <c:pt idx="397">
                  <c:v>1.725838900463714</c:v>
                </c:pt>
                <c:pt idx="398">
                  <c:v>1.7295289236062681</c:v>
                </c:pt>
                <c:pt idx="399">
                  <c:v>1.7332189583321438</c:v>
                </c:pt>
                <c:pt idx="400">
                  <c:v>1.7369088657360421</c:v>
                </c:pt>
                <c:pt idx="401">
                  <c:v>1.7405991319465124</c:v>
                </c:pt>
                <c:pt idx="402">
                  <c:v>1.744289039350406</c:v>
                </c:pt>
                <c:pt idx="403">
                  <c:v>1.7479790740762839</c:v>
                </c:pt>
                <c:pt idx="404">
                  <c:v>1.7516690972188345</c:v>
                </c:pt>
                <c:pt idx="405">
                  <c:v>1.7553590046300089</c:v>
                </c:pt>
                <c:pt idx="406">
                  <c:v>1.7590489236099529</c:v>
                </c:pt>
                <c:pt idx="407">
                  <c:v>1.7627390624984398</c:v>
                </c:pt>
                <c:pt idx="408">
                  <c:v>1.7664290972243153</c:v>
                </c:pt>
                <c:pt idx="409">
                  <c:v>1.7701191203668734</c:v>
                </c:pt>
                <c:pt idx="410">
                  <c:v>1.7738091550927477</c:v>
                </c:pt>
                <c:pt idx="411">
                  <c:v>1.7774991782425777</c:v>
                </c:pt>
                <c:pt idx="412">
                  <c:v>1.7811892129611797</c:v>
                </c:pt>
                <c:pt idx="413">
                  <c:v>1.7848793518496666</c:v>
                </c:pt>
                <c:pt idx="414">
                  <c:v>1.7885692592608378</c:v>
                </c:pt>
                <c:pt idx="415">
                  <c:v>1.7922592939794397</c:v>
                </c:pt>
                <c:pt idx="416">
                  <c:v>1.7959492013906118</c:v>
                </c:pt>
                <c:pt idx="417">
                  <c:v>1.7996393518478717</c:v>
                </c:pt>
                <c:pt idx="418">
                  <c:v>1.8033294907363577</c:v>
                </c:pt>
                <c:pt idx="419">
                  <c:v>1.8070195254622381</c:v>
                </c:pt>
                <c:pt idx="420">
                  <c:v>1.8107094328661331</c:v>
                </c:pt>
                <c:pt idx="421">
                  <c:v>1.8143994560159618</c:v>
                </c:pt>
                <c:pt idx="422">
                  <c:v>1.8180894907418421</c:v>
                </c:pt>
                <c:pt idx="423">
                  <c:v>1.8217795138843926</c:v>
                </c:pt>
                <c:pt idx="424">
                  <c:v>1.8254695486102719</c:v>
                </c:pt>
                <c:pt idx="425">
                  <c:v>1.8291594560141657</c:v>
                </c:pt>
                <c:pt idx="426">
                  <c:v>1.832849490740045</c:v>
                </c:pt>
                <c:pt idx="427">
                  <c:v>1.8365396296285341</c:v>
                </c:pt>
                <c:pt idx="428">
                  <c:v>1.840229548608477</c:v>
                </c:pt>
                <c:pt idx="429">
                  <c:v>1.8439196874969626</c:v>
                </c:pt>
                <c:pt idx="430">
                  <c:v>1.847609594908135</c:v>
                </c:pt>
                <c:pt idx="431">
                  <c:v>1.8512995138880799</c:v>
                </c:pt>
                <c:pt idx="432">
                  <c:v>1.854989652776567</c:v>
                </c:pt>
                <c:pt idx="433">
                  <c:v>1.8586796874951665</c:v>
                </c:pt>
                <c:pt idx="434">
                  <c:v>1.8623698263909321</c:v>
                </c:pt>
                <c:pt idx="435">
                  <c:v>1.8660607870333479</c:v>
                </c:pt>
                <c:pt idx="436">
                  <c:v>1.869751504629676</c:v>
                </c:pt>
                <c:pt idx="437">
                  <c:v>1.8734416550942095</c:v>
                </c:pt>
                <c:pt idx="438">
                  <c:v>1.8771319097213581</c:v>
                </c:pt>
                <c:pt idx="439">
                  <c:v>1.880822060185892</c:v>
                </c:pt>
                <c:pt idx="440">
                  <c:v>1.8845119675897881</c:v>
                </c:pt>
                <c:pt idx="441">
                  <c:v>1.888201990739617</c:v>
                </c:pt>
                <c:pt idx="442">
                  <c:v>1.8918921412041518</c:v>
                </c:pt>
                <c:pt idx="443">
                  <c:v>1.8955821643539839</c:v>
                </c:pt>
                <c:pt idx="444">
                  <c:v>1.899272199072584</c:v>
                </c:pt>
                <c:pt idx="445">
                  <c:v>1.9029621064837579</c:v>
                </c:pt>
                <c:pt idx="446">
                  <c:v>1.9066521412023596</c:v>
                </c:pt>
                <c:pt idx="447">
                  <c:v>1.9103422800908441</c:v>
                </c:pt>
                <c:pt idx="448">
                  <c:v>1.9140323148167258</c:v>
                </c:pt>
                <c:pt idx="449">
                  <c:v>1.91772245370521</c:v>
                </c:pt>
                <c:pt idx="450">
                  <c:v>1.9214123611091061</c:v>
                </c:pt>
                <c:pt idx="451">
                  <c:v>1.9251025115736426</c:v>
                </c:pt>
                <c:pt idx="452">
                  <c:v>1.928791493053722</c:v>
                </c:pt>
                <c:pt idx="453">
                  <c:v>1.9324848842588853</c:v>
                </c:pt>
                <c:pt idx="454">
                  <c:v>1.93617677083239</c:v>
                </c:pt>
                <c:pt idx="455">
                  <c:v>1.939867025459534</c:v>
                </c:pt>
                <c:pt idx="456">
                  <c:v>1.9435570601854133</c:v>
                </c:pt>
                <c:pt idx="457">
                  <c:v>1.9472474305512177</c:v>
                </c:pt>
                <c:pt idx="458">
                  <c:v>1.9509372337925024</c:v>
                </c:pt>
                <c:pt idx="459">
                  <c:v>1.9546272569423311</c:v>
                </c:pt>
                <c:pt idx="460">
                  <c:v>1.9583173958308193</c:v>
                </c:pt>
                <c:pt idx="461">
                  <c:v>1.9620071990721053</c:v>
                </c:pt>
                <c:pt idx="462">
                  <c:v>1.9656974536992491</c:v>
                </c:pt>
                <c:pt idx="463">
                  <c:v>1.9693874884251281</c:v>
                </c:pt>
                <c:pt idx="464">
                  <c:v>1.9730772800903651</c:v>
                </c:pt>
                <c:pt idx="465">
                  <c:v>1.9767673148162455</c:v>
                </c:pt>
                <c:pt idx="466">
                  <c:v>1.9804578009279818</c:v>
                </c:pt>
                <c:pt idx="467">
                  <c:v>1.9841474768472869</c:v>
                </c:pt>
                <c:pt idx="468">
                  <c:v>1.9878375115731621</c:v>
                </c:pt>
                <c:pt idx="469">
                  <c:v>1.9915275347229924</c:v>
                </c:pt>
                <c:pt idx="470">
                  <c:v>1.9952174537029361</c:v>
                </c:pt>
                <c:pt idx="471">
                  <c:v>1.9989075925914221</c:v>
                </c:pt>
                <c:pt idx="472">
                  <c:v>2.0025976273100241</c:v>
                </c:pt>
                <c:pt idx="473">
                  <c:v>2.0062874189825401</c:v>
                </c:pt>
                <c:pt idx="474">
                  <c:v>2.0099775694397981</c:v>
                </c:pt>
                <c:pt idx="475">
                  <c:v>2.0136674768509688</c:v>
                </c:pt>
                <c:pt idx="476">
                  <c:v>2.0173573842548627</c:v>
                </c:pt>
                <c:pt idx="477">
                  <c:v>2.0210475347193997</c:v>
                </c:pt>
                <c:pt idx="478">
                  <c:v>2.0247375578692348</c:v>
                </c:pt>
                <c:pt idx="479">
                  <c:v>2.0284278240724252</c:v>
                </c:pt>
                <c:pt idx="480">
                  <c:v>2.0321178472222559</c:v>
                </c:pt>
                <c:pt idx="481">
                  <c:v>2.0358079976867867</c:v>
                </c:pt>
                <c:pt idx="482">
                  <c:v>2.0394979050906827</c:v>
                </c:pt>
                <c:pt idx="483">
                  <c:v>2.0431880555552202</c:v>
                </c:pt>
                <c:pt idx="484">
                  <c:v>2.0468779629591149</c:v>
                </c:pt>
                <c:pt idx="485">
                  <c:v>2.050567870370287</c:v>
                </c:pt>
                <c:pt idx="486">
                  <c:v>2.0542582523121382</c:v>
                </c:pt>
                <c:pt idx="487">
                  <c:v>2.0579481597233067</c:v>
                </c:pt>
                <c:pt idx="488">
                  <c:v>2.061638078703254</c:v>
                </c:pt>
                <c:pt idx="489">
                  <c:v>2.0653279861071532</c:v>
                </c:pt>
                <c:pt idx="490">
                  <c:v>2.0690179050943698</c:v>
                </c:pt>
                <c:pt idx="491">
                  <c:v>2.0727079282369232</c:v>
                </c:pt>
                <c:pt idx="492">
                  <c:v>2.0763979513867552</c:v>
                </c:pt>
                <c:pt idx="493">
                  <c:v>2.0800878703666998</c:v>
                </c:pt>
                <c:pt idx="494">
                  <c:v>2.0837780092551839</c:v>
                </c:pt>
                <c:pt idx="495">
                  <c:v>2.0874682754583782</c:v>
                </c:pt>
                <c:pt idx="496">
                  <c:v>2.0911580671308907</c:v>
                </c:pt>
                <c:pt idx="497">
                  <c:v>2.0948479861108327</c:v>
                </c:pt>
                <c:pt idx="498">
                  <c:v>2.0985382407379847</c:v>
                </c:pt>
                <c:pt idx="499">
                  <c:v>2.1022282638878087</c:v>
                </c:pt>
                <c:pt idx="500">
                  <c:v>2.1059181828677542</c:v>
                </c:pt>
                <c:pt idx="501">
                  <c:v>2.1096083217562387</c:v>
                </c:pt>
                <c:pt idx="502">
                  <c:v>2.113298472220777</c:v>
                </c:pt>
                <c:pt idx="503">
                  <c:v>2.1169886111092593</c:v>
                </c:pt>
                <c:pt idx="504">
                  <c:v>2.1206785300892044</c:v>
                </c:pt>
                <c:pt idx="505">
                  <c:v>2.12436843750038</c:v>
                </c:pt>
                <c:pt idx="506">
                  <c:v>2.1280582407416659</c:v>
                </c:pt>
                <c:pt idx="507">
                  <c:v>2.1317482638842167</c:v>
                </c:pt>
                <c:pt idx="508">
                  <c:v>2.1354382870340487</c:v>
                </c:pt>
                <c:pt idx="509">
                  <c:v>2.1391284374985813</c:v>
                </c:pt>
                <c:pt idx="510">
                  <c:v>2.1428185763870742</c:v>
                </c:pt>
                <c:pt idx="511">
                  <c:v>2.1465083796283579</c:v>
                </c:pt>
                <c:pt idx="512">
                  <c:v>2.1501985185168451</c:v>
                </c:pt>
                <c:pt idx="513">
                  <c:v>2.1538884374967862</c:v>
                </c:pt>
                <c:pt idx="514">
                  <c:v>2.1575785763852782</c:v>
                </c:pt>
                <c:pt idx="515">
                  <c:v>2.1612685995351022</c:v>
                </c:pt>
                <c:pt idx="516">
                  <c:v>2.1649586342609837</c:v>
                </c:pt>
                <c:pt idx="517">
                  <c:v>2.1686485416648789</c:v>
                </c:pt>
                <c:pt idx="518">
                  <c:v>2.172338692129415</c:v>
                </c:pt>
                <c:pt idx="519">
                  <c:v>2.1760288310179021</c:v>
                </c:pt>
                <c:pt idx="520">
                  <c:v>2.1797189814824391</c:v>
                </c:pt>
                <c:pt idx="521">
                  <c:v>2.1834087731476788</c:v>
                </c:pt>
                <c:pt idx="522">
                  <c:v>2.1870989236122109</c:v>
                </c:pt>
                <c:pt idx="523">
                  <c:v>2.1907889467547648</c:v>
                </c:pt>
                <c:pt idx="524">
                  <c:v>2.1944788541659372</c:v>
                </c:pt>
                <c:pt idx="525">
                  <c:v>2.1981690046304747</c:v>
                </c:pt>
                <c:pt idx="526">
                  <c:v>2.2018589120343677</c:v>
                </c:pt>
                <c:pt idx="527">
                  <c:v>2.2055489467602447</c:v>
                </c:pt>
                <c:pt idx="528">
                  <c:v>2.2092388541641408</c:v>
                </c:pt>
                <c:pt idx="529">
                  <c:v>2.21292888889002</c:v>
                </c:pt>
                <c:pt idx="530">
                  <c:v>2.2166190277785032</c:v>
                </c:pt>
                <c:pt idx="531">
                  <c:v>2.2203089351824019</c:v>
                </c:pt>
                <c:pt idx="532">
                  <c:v>2.2239989699082798</c:v>
                </c:pt>
                <c:pt idx="533">
                  <c:v>2.2276888773121795</c:v>
                </c:pt>
                <c:pt idx="534">
                  <c:v>2.2313790277767112</c:v>
                </c:pt>
                <c:pt idx="535">
                  <c:v>2.2350690509265401</c:v>
                </c:pt>
                <c:pt idx="536">
                  <c:v>2.238759085645142</c:v>
                </c:pt>
                <c:pt idx="537">
                  <c:v>2.2424493402795629</c:v>
                </c:pt>
                <c:pt idx="538">
                  <c:v>2.2461393749981649</c:v>
                </c:pt>
                <c:pt idx="539">
                  <c:v>2.2498293981479991</c:v>
                </c:pt>
                <c:pt idx="540">
                  <c:v>2.2535193055518912</c:v>
                </c:pt>
                <c:pt idx="541">
                  <c:v>2.2572093402777682</c:v>
                </c:pt>
                <c:pt idx="542">
                  <c:v>2.2608992476816687</c:v>
                </c:pt>
                <c:pt idx="543">
                  <c:v>2.264589166668884</c:v>
                </c:pt>
                <c:pt idx="544">
                  <c:v>2.2682791898114392</c:v>
                </c:pt>
                <c:pt idx="545">
                  <c:v>2.2719692245373189</c:v>
                </c:pt>
                <c:pt idx="546">
                  <c:v>2.2756592476871451</c:v>
                </c:pt>
                <c:pt idx="547">
                  <c:v>2.2793491550910399</c:v>
                </c:pt>
                <c:pt idx="548">
                  <c:v>2.2830394212942342</c:v>
                </c:pt>
                <c:pt idx="549">
                  <c:v>2.2867293287054089</c:v>
                </c:pt>
                <c:pt idx="550">
                  <c:v>2.2904194791626638</c:v>
                </c:pt>
                <c:pt idx="551">
                  <c:v>2.2941093865738371</c:v>
                </c:pt>
                <c:pt idx="552">
                  <c:v>2.2977994212924426</c:v>
                </c:pt>
                <c:pt idx="553">
                  <c:v>2.3014894444422667</c:v>
                </c:pt>
                <c:pt idx="554">
                  <c:v>2.305179710645461</c:v>
                </c:pt>
                <c:pt idx="555">
                  <c:v>2.3088698495339477</c:v>
                </c:pt>
                <c:pt idx="556">
                  <c:v>2.3125596411991824</c:v>
                </c:pt>
                <c:pt idx="557">
                  <c:v>2.3162506018488722</c:v>
                </c:pt>
                <c:pt idx="558">
                  <c:v>2.3199412152753207</c:v>
                </c:pt>
                <c:pt idx="559">
                  <c:v>2.3236317013870629</c:v>
                </c:pt>
                <c:pt idx="560">
                  <c:v>2.3273217245368882</c:v>
                </c:pt>
                <c:pt idx="561">
                  <c:v>2.3310119907400777</c:v>
                </c:pt>
                <c:pt idx="562">
                  <c:v>2.3347018981439782</c:v>
                </c:pt>
                <c:pt idx="563">
                  <c:v>2.3383920486085148</c:v>
                </c:pt>
                <c:pt idx="564">
                  <c:v>2.3420820717583397</c:v>
                </c:pt>
                <c:pt idx="565">
                  <c:v>2.345772106476943</c:v>
                </c:pt>
                <c:pt idx="566">
                  <c:v>2.3494620138881102</c:v>
                </c:pt>
                <c:pt idx="567">
                  <c:v>2.3531520486067192</c:v>
                </c:pt>
                <c:pt idx="568">
                  <c:v>2.3568419560178828</c:v>
                </c:pt>
                <c:pt idx="569">
                  <c:v>2.3605319791677202</c:v>
                </c:pt>
                <c:pt idx="570">
                  <c:v>2.364222013886319</c:v>
                </c:pt>
                <c:pt idx="571">
                  <c:v>2.3679122685207412</c:v>
                </c:pt>
                <c:pt idx="572">
                  <c:v>2.3716021875006792</c:v>
                </c:pt>
                <c:pt idx="573">
                  <c:v>2.3752922106432344</c:v>
                </c:pt>
                <c:pt idx="574">
                  <c:v>2.3789823611077741</c:v>
                </c:pt>
                <c:pt idx="575">
                  <c:v>2.3826722685189448</c:v>
                </c:pt>
                <c:pt idx="576">
                  <c:v>2.3863621759228377</c:v>
                </c:pt>
                <c:pt idx="577">
                  <c:v>2.3900523263873761</c:v>
                </c:pt>
                <c:pt idx="578">
                  <c:v>2.3937422337985423</c:v>
                </c:pt>
                <c:pt idx="579">
                  <c:v>2.3974323842558038</c:v>
                </c:pt>
                <c:pt idx="580">
                  <c:v>2.4011222916669812</c:v>
                </c:pt>
                <c:pt idx="581">
                  <c:v>2.4048124421315151</c:v>
                </c:pt>
                <c:pt idx="582">
                  <c:v>2.4085023495354112</c:v>
                </c:pt>
                <c:pt idx="583">
                  <c:v>2.4121923842612847</c:v>
                </c:pt>
                <c:pt idx="584">
                  <c:v>2.4158824074038359</c:v>
                </c:pt>
                <c:pt idx="585">
                  <c:v>2.4195724305536652</c:v>
                </c:pt>
                <c:pt idx="586">
                  <c:v>2.4232625810182067</c:v>
                </c:pt>
                <c:pt idx="587">
                  <c:v>2.4269524884221028</c:v>
                </c:pt>
                <c:pt idx="588">
                  <c:v>2.4306427546252936</c:v>
                </c:pt>
                <c:pt idx="589">
                  <c:v>2.4343328935137794</c:v>
                </c:pt>
                <c:pt idx="590">
                  <c:v>2.4380226967550667</c:v>
                </c:pt>
                <c:pt idx="591">
                  <c:v>2.441712488427584</c:v>
                </c:pt>
                <c:pt idx="592">
                  <c:v>2.4454026273160707</c:v>
                </c:pt>
                <c:pt idx="593">
                  <c:v>2.4490926620346731</c:v>
                </c:pt>
                <c:pt idx="594">
                  <c:v>2.4527826851844989</c:v>
                </c:pt>
                <c:pt idx="595">
                  <c:v>2.4564726041644396</c:v>
                </c:pt>
                <c:pt idx="596">
                  <c:v>2.4601625115756192</c:v>
                </c:pt>
                <c:pt idx="597">
                  <c:v>2.4638525462942198</c:v>
                </c:pt>
                <c:pt idx="598">
                  <c:v>2.4675425694440487</c:v>
                </c:pt>
                <c:pt idx="599">
                  <c:v>2.4712327199085813</c:v>
                </c:pt>
                <c:pt idx="600">
                  <c:v>2.474922858797076</c:v>
                </c:pt>
                <c:pt idx="601">
                  <c:v>2.4786128819396227</c:v>
                </c:pt>
                <c:pt idx="602">
                  <c:v>2.4823028009268437</c:v>
                </c:pt>
                <c:pt idx="603">
                  <c:v>2.4859928240693989</c:v>
                </c:pt>
                <c:pt idx="604">
                  <c:v>2.489684016203682</c:v>
                </c:pt>
                <c:pt idx="605">
                  <c:v>2.4933748495386681</c:v>
                </c:pt>
                <c:pt idx="606">
                  <c:v>2.4970651157418575</c:v>
                </c:pt>
                <c:pt idx="607">
                  <c:v>2.500755370369006</c:v>
                </c:pt>
                <c:pt idx="608">
                  <c:v>2.5044454050948772</c:v>
                </c:pt>
                <c:pt idx="609">
                  <c:v>2.5081355439833755</c:v>
                </c:pt>
                <c:pt idx="610">
                  <c:v>2.5118255787019752</c:v>
                </c:pt>
                <c:pt idx="611">
                  <c:v>2.5155154861131392</c:v>
                </c:pt>
                <c:pt idx="612">
                  <c:v>2.5192055208317439</c:v>
                </c:pt>
                <c:pt idx="613">
                  <c:v>2.5228956597202337</c:v>
                </c:pt>
                <c:pt idx="614">
                  <c:v>2.526585682870063</c:v>
                </c:pt>
                <c:pt idx="615">
                  <c:v>2.5302754861113477</c:v>
                </c:pt>
                <c:pt idx="616">
                  <c:v>2.5339655092611788</c:v>
                </c:pt>
                <c:pt idx="617">
                  <c:v>2.5376556597184377</c:v>
                </c:pt>
                <c:pt idx="618">
                  <c:v>2.541345567129611</c:v>
                </c:pt>
                <c:pt idx="619">
                  <c:v>2.5450357175941472</c:v>
                </c:pt>
                <c:pt idx="620">
                  <c:v>2.5487257407367032</c:v>
                </c:pt>
                <c:pt idx="621">
                  <c:v>2.5524157638865277</c:v>
                </c:pt>
                <c:pt idx="622">
                  <c:v>2.5561060300897189</c:v>
                </c:pt>
                <c:pt idx="623">
                  <c:v>2.5597958217549599</c:v>
                </c:pt>
                <c:pt idx="624">
                  <c:v>2.5634858564808392</c:v>
                </c:pt>
                <c:pt idx="625">
                  <c:v>2.5671759953693249</c:v>
                </c:pt>
                <c:pt idx="626">
                  <c:v>2.570865914349262</c:v>
                </c:pt>
                <c:pt idx="627">
                  <c:v>2.5745558217604407</c:v>
                </c:pt>
                <c:pt idx="628">
                  <c:v>2.5782457407403849</c:v>
                </c:pt>
                <c:pt idx="629">
                  <c:v>2.5819357638902152</c:v>
                </c:pt>
                <c:pt idx="630">
                  <c:v>2.5856257870327681</c:v>
                </c:pt>
                <c:pt idx="631">
                  <c:v>2.5893159374973052</c:v>
                </c:pt>
                <c:pt idx="632">
                  <c:v>2.5930059606471332</c:v>
                </c:pt>
                <c:pt idx="633">
                  <c:v>2.5966959953657307</c:v>
                </c:pt>
                <c:pt idx="634">
                  <c:v>2.6003860185155681</c:v>
                </c:pt>
                <c:pt idx="635">
                  <c:v>2.6040760532414442</c:v>
                </c:pt>
                <c:pt idx="636">
                  <c:v>2.6077660763839989</c:v>
                </c:pt>
                <c:pt idx="637">
                  <c:v>2.6114562268485284</c:v>
                </c:pt>
                <c:pt idx="638">
                  <c:v>2.6151461342596973</c:v>
                </c:pt>
                <c:pt idx="639">
                  <c:v>2.618836388886848</c:v>
                </c:pt>
                <c:pt idx="640">
                  <c:v>2.6225264236127237</c:v>
                </c:pt>
                <c:pt idx="641">
                  <c:v>2.6262163310166207</c:v>
                </c:pt>
                <c:pt idx="642">
                  <c:v>2.6299062499965689</c:v>
                </c:pt>
                <c:pt idx="643">
                  <c:v>2.6335961574077413</c:v>
                </c:pt>
                <c:pt idx="644">
                  <c:v>2.6372865393495877</c:v>
                </c:pt>
                <c:pt idx="645">
                  <c:v>2.6409765624994219</c:v>
                </c:pt>
                <c:pt idx="646">
                  <c:v>2.6446663541646558</c:v>
                </c:pt>
                <c:pt idx="647">
                  <c:v>2.6483563888905373</c:v>
                </c:pt>
                <c:pt idx="648">
                  <c:v>2.6520462962944267</c:v>
                </c:pt>
                <c:pt idx="649">
                  <c:v>2.6557362152743766</c:v>
                </c:pt>
                <c:pt idx="650">
                  <c:v>2.6594263541628607</c:v>
                </c:pt>
                <c:pt idx="651">
                  <c:v>2.6631165046274026</c:v>
                </c:pt>
                <c:pt idx="652">
                  <c:v>2.6668064120385644</c:v>
                </c:pt>
                <c:pt idx="653">
                  <c:v>2.6704964351811187</c:v>
                </c:pt>
                <c:pt idx="654">
                  <c:v>2.6741865856456597</c:v>
                </c:pt>
                <c:pt idx="655">
                  <c:v>2.6778763773108949</c:v>
                </c:pt>
                <c:pt idx="656">
                  <c:v>2.6815665277754346</c:v>
                </c:pt>
                <c:pt idx="657">
                  <c:v>2.6852566666639182</c:v>
                </c:pt>
                <c:pt idx="658">
                  <c:v>2.6889465856438597</c:v>
                </c:pt>
                <c:pt idx="659">
                  <c:v>2.6926364930550304</c:v>
                </c:pt>
                <c:pt idx="660">
                  <c:v>2.6963266435195687</c:v>
                </c:pt>
                <c:pt idx="661">
                  <c:v>2.7000166666621257</c:v>
                </c:pt>
                <c:pt idx="662">
                  <c:v>2.7037065740732942</c:v>
                </c:pt>
                <c:pt idx="663">
                  <c:v>2.7073967245378339</c:v>
                </c:pt>
                <c:pt idx="664">
                  <c:v>2.7110866319417237</c:v>
                </c:pt>
                <c:pt idx="665">
                  <c:v>2.7147768981449212</c:v>
                </c:pt>
                <c:pt idx="666">
                  <c:v>2.7184669212947452</c:v>
                </c:pt>
                <c:pt idx="667">
                  <c:v>2.7221568402746952</c:v>
                </c:pt>
                <c:pt idx="668">
                  <c:v>2.7258470949091129</c:v>
                </c:pt>
                <c:pt idx="669">
                  <c:v>2.7295368981504047</c:v>
                </c:pt>
                <c:pt idx="670">
                  <c:v>2.7332269212929559</c:v>
                </c:pt>
                <c:pt idx="671">
                  <c:v>2.7369168287041248</c:v>
                </c:pt>
                <c:pt idx="672">
                  <c:v>2.7406068634227272</c:v>
                </c:pt>
                <c:pt idx="673">
                  <c:v>2.7442970023112188</c:v>
                </c:pt>
                <c:pt idx="674">
                  <c:v>2.7479879629609121</c:v>
                </c:pt>
                <c:pt idx="675">
                  <c:v>2.751677407402894</c:v>
                </c:pt>
                <c:pt idx="676">
                  <c:v>2.7553672106441809</c:v>
                </c:pt>
                <c:pt idx="677">
                  <c:v>2.7590571180553551</c:v>
                </c:pt>
                <c:pt idx="678">
                  <c:v>2.7627471412051818</c:v>
                </c:pt>
                <c:pt idx="679">
                  <c:v>2.7664370601851282</c:v>
                </c:pt>
                <c:pt idx="680">
                  <c:v>2.7701270833349589</c:v>
                </c:pt>
                <c:pt idx="681">
                  <c:v>2.7738171180535582</c:v>
                </c:pt>
                <c:pt idx="682">
                  <c:v>2.7775070254647289</c:v>
                </c:pt>
                <c:pt idx="683">
                  <c:v>2.7811970601833367</c:v>
                </c:pt>
                <c:pt idx="684">
                  <c:v>2.784887199071818</c:v>
                </c:pt>
                <c:pt idx="685">
                  <c:v>2.7885771064829958</c:v>
                </c:pt>
                <c:pt idx="686">
                  <c:v>2.7922671412015911</c:v>
                </c:pt>
                <c:pt idx="687">
                  <c:v>2.7959571643514209</c:v>
                </c:pt>
                <c:pt idx="688">
                  <c:v>2.7996473148159571</c:v>
                </c:pt>
                <c:pt idx="689">
                  <c:v>2.803337106481198</c:v>
                </c:pt>
                <c:pt idx="690">
                  <c:v>2.8070271411997982</c:v>
                </c:pt>
                <c:pt idx="691">
                  <c:v>2.8107172800882827</c:v>
                </c:pt>
                <c:pt idx="692">
                  <c:v>2.8144074305528162</c:v>
                </c:pt>
                <c:pt idx="693">
                  <c:v>2.8180973379639909</c:v>
                </c:pt>
                <c:pt idx="694">
                  <c:v>2.8217873611065452</c:v>
                </c:pt>
                <c:pt idx="695">
                  <c:v>2.82547751157108</c:v>
                </c:pt>
                <c:pt idx="696">
                  <c:v>2.8291674189822511</c:v>
                </c:pt>
                <c:pt idx="697">
                  <c:v>2.8328574537008469</c:v>
                </c:pt>
                <c:pt idx="698">
                  <c:v>2.8365473611120247</c:v>
                </c:pt>
                <c:pt idx="699">
                  <c:v>2.8402373958306271</c:v>
                </c:pt>
                <c:pt idx="700">
                  <c:v>2.8439273032418</c:v>
                </c:pt>
                <c:pt idx="701">
                  <c:v>2.8476174421302858</c:v>
                </c:pt>
                <c:pt idx="702">
                  <c:v>2.85130736111023</c:v>
                </c:pt>
                <c:pt idx="703">
                  <c:v>2.8549973842600589</c:v>
                </c:pt>
                <c:pt idx="704">
                  <c:v>2.8586874189786582</c:v>
                </c:pt>
                <c:pt idx="705">
                  <c:v>2.8623774421284911</c:v>
                </c:pt>
                <c:pt idx="706">
                  <c:v>2.8660673611084349</c:v>
                </c:pt>
                <c:pt idx="707">
                  <c:v>2.8697573842582593</c:v>
                </c:pt>
                <c:pt idx="708">
                  <c:v>2.873447766200115</c:v>
                </c:pt>
                <c:pt idx="709">
                  <c:v>2.877137673611287</c:v>
                </c:pt>
                <c:pt idx="710">
                  <c:v>2.8808275810151831</c:v>
                </c:pt>
                <c:pt idx="711">
                  <c:v>2.884517615741061</c:v>
                </c:pt>
                <c:pt idx="712">
                  <c:v>2.8882076388908877</c:v>
                </c:pt>
                <c:pt idx="713">
                  <c:v>2.8918975578708341</c:v>
                </c:pt>
                <c:pt idx="714">
                  <c:v>2.8955876967593208</c:v>
                </c:pt>
                <c:pt idx="715">
                  <c:v>2.8992777314779232</c:v>
                </c:pt>
                <c:pt idx="716">
                  <c:v>2.9029679861123441</c:v>
                </c:pt>
                <c:pt idx="717">
                  <c:v>2.9066579050922847</c:v>
                </c:pt>
                <c:pt idx="718">
                  <c:v>2.9103478124961839</c:v>
                </c:pt>
                <c:pt idx="719">
                  <c:v>2.9140378356460142</c:v>
                </c:pt>
                <c:pt idx="720">
                  <c:v>2.9177277546259619</c:v>
                </c:pt>
                <c:pt idx="721">
                  <c:v>2.9214180092603779</c:v>
                </c:pt>
                <c:pt idx="722">
                  <c:v>2.9251078125016652</c:v>
                </c:pt>
                <c:pt idx="723">
                  <c:v>2.9287967939817472</c:v>
                </c:pt>
                <c:pt idx="724">
                  <c:v>2.9324875115707978</c:v>
                </c:pt>
                <c:pt idx="725">
                  <c:v>2.9361797453675567</c:v>
                </c:pt>
                <c:pt idx="726">
                  <c:v>2.9398700115707439</c:v>
                </c:pt>
                <c:pt idx="727">
                  <c:v>2.9435602662051692</c:v>
                </c:pt>
                <c:pt idx="728">
                  <c:v>2.947250416662428</c:v>
                </c:pt>
                <c:pt idx="729">
                  <c:v>2.9509403240735947</c:v>
                </c:pt>
                <c:pt idx="730">
                  <c:v>2.9546304629620872</c:v>
                </c:pt>
                <c:pt idx="731">
                  <c:v>2.9583204976806878</c:v>
                </c:pt>
                <c:pt idx="732">
                  <c:v>2.9620104050918568</c:v>
                </c:pt>
                <c:pt idx="733">
                  <c:v>2.9657004398104587</c:v>
                </c:pt>
                <c:pt idx="734">
                  <c:v>2.9693905786989538</c:v>
                </c:pt>
                <c:pt idx="735">
                  <c:v>2.9730804976861687</c:v>
                </c:pt>
                <c:pt idx="736">
                  <c:v>2.9767706365746531</c:v>
                </c:pt>
                <c:pt idx="737">
                  <c:v>2.9804606712932578</c:v>
                </c:pt>
                <c:pt idx="738">
                  <c:v>2.9841505787044338</c:v>
                </c:pt>
                <c:pt idx="739">
                  <c:v>2.9878408333315747</c:v>
                </c:pt>
                <c:pt idx="740">
                  <c:v>2.9915308680574584</c:v>
                </c:pt>
                <c:pt idx="741">
                  <c:v>2.9952207754613482</c:v>
                </c:pt>
                <c:pt idx="742">
                  <c:v>2.9989110416645448</c:v>
                </c:pt>
                <c:pt idx="743">
                  <c:v>3.0026009490757128</c:v>
                </c:pt>
                <c:pt idx="744">
                  <c:v>3.0062910995329752</c:v>
                </c:pt>
                <c:pt idx="745">
                  <c:v>3.0099810069441451</c:v>
                </c:pt>
                <c:pt idx="746">
                  <c:v>3.0136709143480367</c:v>
                </c:pt>
                <c:pt idx="747">
                  <c:v>3.0173609490739182</c:v>
                </c:pt>
                <c:pt idx="748">
                  <c:v>3.0210508564778142</c:v>
                </c:pt>
                <c:pt idx="749">
                  <c:v>3.0247408912036922</c:v>
                </c:pt>
                <c:pt idx="750">
                  <c:v>3.0284309143535197</c:v>
                </c:pt>
                <c:pt idx="751">
                  <c:v>3.032121180556715</c:v>
                </c:pt>
                <c:pt idx="752">
                  <c:v>3.0358110879606102</c:v>
                </c:pt>
                <c:pt idx="753">
                  <c:v>3.0395011226864881</c:v>
                </c:pt>
                <c:pt idx="754">
                  <c:v>3.0431910300903873</c:v>
                </c:pt>
                <c:pt idx="755">
                  <c:v>3.0468810532402131</c:v>
                </c:pt>
                <c:pt idx="756">
                  <c:v>3.050571087958815</c:v>
                </c:pt>
                <c:pt idx="757">
                  <c:v>3.0542611111086413</c:v>
                </c:pt>
                <c:pt idx="758">
                  <c:v>3.0579513773118392</c:v>
                </c:pt>
                <c:pt idx="759">
                  <c:v>3.0616416319462587</c:v>
                </c:pt>
                <c:pt idx="760">
                  <c:v>3.0653315509262078</c:v>
                </c:pt>
                <c:pt idx="761">
                  <c:v>3.0690213425914457</c:v>
                </c:pt>
                <c:pt idx="762">
                  <c:v>3.0727113773100432</c:v>
                </c:pt>
                <c:pt idx="763">
                  <c:v>3.0764012847212139</c:v>
                </c:pt>
                <c:pt idx="764">
                  <c:v>3.0800915393483601</c:v>
                </c:pt>
                <c:pt idx="765">
                  <c:v>3.0837814583355847</c:v>
                </c:pt>
                <c:pt idx="766">
                  <c:v>3.0874714814781332</c:v>
                </c:pt>
                <c:pt idx="767">
                  <c:v>3.0911615162040111</c:v>
                </c:pt>
                <c:pt idx="768">
                  <c:v>3.0948515393538361</c:v>
                </c:pt>
                <c:pt idx="769">
                  <c:v>3.0985414583337838</c:v>
                </c:pt>
                <c:pt idx="770">
                  <c:v>3.1022314814836141</c:v>
                </c:pt>
                <c:pt idx="771">
                  <c:v>3.1059213888875159</c:v>
                </c:pt>
                <c:pt idx="772">
                  <c:v>3.1096116550907031</c:v>
                </c:pt>
                <c:pt idx="773">
                  <c:v>3.1133015625018796</c:v>
                </c:pt>
                <c:pt idx="774">
                  <c:v>3.1169915972204798</c:v>
                </c:pt>
                <c:pt idx="775">
                  <c:v>3.1206816203703087</c:v>
                </c:pt>
                <c:pt idx="776">
                  <c:v>3.1243718865735026</c:v>
                </c:pt>
                <c:pt idx="777">
                  <c:v>3.1280617939773996</c:v>
                </c:pt>
                <c:pt idx="778">
                  <c:v>3.1317518287032731</c:v>
                </c:pt>
                <c:pt idx="779">
                  <c:v>3.1354417361071678</c:v>
                </c:pt>
                <c:pt idx="780">
                  <c:v>3.1391318749956589</c:v>
                </c:pt>
                <c:pt idx="781">
                  <c:v>3.1428216782369449</c:v>
                </c:pt>
                <c:pt idx="782">
                  <c:v>3.1465117013867756</c:v>
                </c:pt>
                <c:pt idx="783">
                  <c:v>3.1502017361126526</c:v>
                </c:pt>
                <c:pt idx="784">
                  <c:v>3.1538918750011393</c:v>
                </c:pt>
                <c:pt idx="785">
                  <c:v>3.1575817939810835</c:v>
                </c:pt>
                <c:pt idx="786">
                  <c:v>3.161271932869568</c:v>
                </c:pt>
                <c:pt idx="787">
                  <c:v>3.1649619560194009</c:v>
                </c:pt>
                <c:pt idx="788">
                  <c:v>3.1686521064766571</c:v>
                </c:pt>
                <c:pt idx="789">
                  <c:v>3.1723420138878233</c:v>
                </c:pt>
                <c:pt idx="790">
                  <c:v>3.1760319328677742</c:v>
                </c:pt>
                <c:pt idx="791">
                  <c:v>3.1797219560176053</c:v>
                </c:pt>
                <c:pt idx="792">
                  <c:v>3.1834119907362042</c:v>
                </c:pt>
                <c:pt idx="793">
                  <c:v>3.1871020138860358</c:v>
                </c:pt>
                <c:pt idx="794">
                  <c:v>3.1907921643505688</c:v>
                </c:pt>
                <c:pt idx="795">
                  <c:v>3.1944823032390537</c:v>
                </c:pt>
                <c:pt idx="796">
                  <c:v>3.1981722106502271</c:v>
                </c:pt>
                <c:pt idx="797">
                  <c:v>3.2018621296301668</c:v>
                </c:pt>
                <c:pt idx="798">
                  <c:v>3.2055520370340669</c:v>
                </c:pt>
                <c:pt idx="799">
                  <c:v>3.2092423032372577</c:v>
                </c:pt>
                <c:pt idx="800">
                  <c:v>3.2129322106484342</c:v>
                </c:pt>
                <c:pt idx="801">
                  <c:v>3.2166222453670352</c:v>
                </c:pt>
                <c:pt idx="802">
                  <c:v>3.220312384255521</c:v>
                </c:pt>
                <c:pt idx="803">
                  <c:v>3.2240024074053535</c:v>
                </c:pt>
                <c:pt idx="804">
                  <c:v>3.2276922106466404</c:v>
                </c:pt>
                <c:pt idx="805">
                  <c:v>3.2313824652737795</c:v>
                </c:pt>
                <c:pt idx="806">
                  <c:v>3.2350723842609992</c:v>
                </c:pt>
                <c:pt idx="807">
                  <c:v>3.2387622916648979</c:v>
                </c:pt>
                <c:pt idx="808">
                  <c:v>3.2424523263907727</c:v>
                </c:pt>
                <c:pt idx="809">
                  <c:v>3.2461423495333288</c:v>
                </c:pt>
                <c:pt idx="810">
                  <c:v>3.2498324999978627</c:v>
                </c:pt>
                <c:pt idx="811">
                  <c:v>3.2535224074090392</c:v>
                </c:pt>
                <c:pt idx="812">
                  <c:v>3.2572124305515877</c:v>
                </c:pt>
                <c:pt idx="813">
                  <c:v>3.2609039699091231</c:v>
                </c:pt>
                <c:pt idx="814">
                  <c:v>3.2645944675896374</c:v>
                </c:pt>
                <c:pt idx="815">
                  <c:v>3.2682846064781201</c:v>
                </c:pt>
                <c:pt idx="816">
                  <c:v>3.2719748611125432</c:v>
                </c:pt>
                <c:pt idx="817">
                  <c:v>3.2756648958311407</c:v>
                </c:pt>
                <c:pt idx="818">
                  <c:v>3.2793548032423163</c:v>
                </c:pt>
                <c:pt idx="819">
                  <c:v>3.2830449536995752</c:v>
                </c:pt>
                <c:pt idx="820">
                  <c:v>3.2867350925880601</c:v>
                </c:pt>
                <c:pt idx="821">
                  <c:v>3.2904248958293492</c:v>
                </c:pt>
                <c:pt idx="822">
                  <c:v>3.2941150347178341</c:v>
                </c:pt>
                <c:pt idx="823">
                  <c:v>3.2978049421290052</c:v>
                </c:pt>
                <c:pt idx="824">
                  <c:v>3.301494861108949</c:v>
                </c:pt>
                <c:pt idx="825">
                  <c:v>3.3051848842587788</c:v>
                </c:pt>
                <c:pt idx="826">
                  <c:v>3.3088750347233127</c:v>
                </c:pt>
                <c:pt idx="827">
                  <c:v>3.3125649421272101</c:v>
                </c:pt>
                <c:pt idx="828">
                  <c:v>3.3162549768530822</c:v>
                </c:pt>
                <c:pt idx="829">
                  <c:v>3.3199449999956365</c:v>
                </c:pt>
                <c:pt idx="830">
                  <c:v>3.3236350347215189</c:v>
                </c:pt>
                <c:pt idx="831">
                  <c:v>3.327325173610006</c:v>
                </c:pt>
                <c:pt idx="832">
                  <c:v>3.33101519675983</c:v>
                </c:pt>
                <c:pt idx="833">
                  <c:v>3.3347050000011191</c:v>
                </c:pt>
                <c:pt idx="834">
                  <c:v>3.3383949074050192</c:v>
                </c:pt>
                <c:pt idx="835">
                  <c:v>3.3420851736082038</c:v>
                </c:pt>
                <c:pt idx="836">
                  <c:v>3.3457751967580371</c:v>
                </c:pt>
                <c:pt idx="837">
                  <c:v>3.3494652314766427</c:v>
                </c:pt>
                <c:pt idx="838">
                  <c:v>3.3531552546264742</c:v>
                </c:pt>
                <c:pt idx="839">
                  <c:v>3.3568451620376383</c:v>
                </c:pt>
                <c:pt idx="840">
                  <c:v>3.3605351967562447</c:v>
                </c:pt>
                <c:pt idx="841">
                  <c:v>3.3642253356447327</c:v>
                </c:pt>
                <c:pt idx="842">
                  <c:v>3.3679152546319568</c:v>
                </c:pt>
                <c:pt idx="843">
                  <c:v>3.3716053935204355</c:v>
                </c:pt>
                <c:pt idx="844">
                  <c:v>3.3752955439776997</c:v>
                </c:pt>
                <c:pt idx="845">
                  <c:v>3.3789854513888673</c:v>
                </c:pt>
                <c:pt idx="846">
                  <c:v>3.382675601853403</c:v>
                </c:pt>
                <c:pt idx="847">
                  <c:v>3.3863655092573031</c:v>
                </c:pt>
                <c:pt idx="848">
                  <c:v>3.3900554166684693</c:v>
                </c:pt>
                <c:pt idx="849">
                  <c:v>3.3937455671257339</c:v>
                </c:pt>
                <c:pt idx="850">
                  <c:v>3.3974355902755629</c:v>
                </c:pt>
                <c:pt idx="851">
                  <c:v>3.4011256250014408</c:v>
                </c:pt>
                <c:pt idx="852">
                  <c:v>3.4048156481439951</c:v>
                </c:pt>
                <c:pt idx="853">
                  <c:v>3.408505682869873</c:v>
                </c:pt>
                <c:pt idx="854">
                  <c:v>3.4121955902737633</c:v>
                </c:pt>
                <c:pt idx="855">
                  <c:v>3.4158857291622522</c:v>
                </c:pt>
                <c:pt idx="856">
                  <c:v>3.419575648149475</c:v>
                </c:pt>
                <c:pt idx="857">
                  <c:v>3.4232656712920289</c:v>
                </c:pt>
                <c:pt idx="858">
                  <c:v>3.4269558217565637</c:v>
                </c:pt>
                <c:pt idx="859">
                  <c:v>3.4306458449063939</c:v>
                </c:pt>
                <c:pt idx="860">
                  <c:v>3.4343358796249959</c:v>
                </c:pt>
                <c:pt idx="861">
                  <c:v>3.438026018520759</c:v>
                </c:pt>
                <c:pt idx="862">
                  <c:v>3.4417159375007027</c:v>
                </c:pt>
                <c:pt idx="863">
                  <c:v>3.445405960643253</c:v>
                </c:pt>
                <c:pt idx="864">
                  <c:v>3.4490960995390187</c:v>
                </c:pt>
                <c:pt idx="865">
                  <c:v>3.4527860185189638</c:v>
                </c:pt>
                <c:pt idx="866">
                  <c:v>3.4564759259228541</c:v>
                </c:pt>
                <c:pt idx="867">
                  <c:v>3.4601659606487369</c:v>
                </c:pt>
                <c:pt idx="868">
                  <c:v>3.4638560995372227</c:v>
                </c:pt>
                <c:pt idx="869">
                  <c:v>3.4675460185171731</c:v>
                </c:pt>
                <c:pt idx="870">
                  <c:v>3.4712359259210612</c:v>
                </c:pt>
                <c:pt idx="871">
                  <c:v>3.4749261921315342</c:v>
                </c:pt>
                <c:pt idx="872">
                  <c:v>3.4786162152740867</c:v>
                </c:pt>
                <c:pt idx="873">
                  <c:v>3.4823062384239192</c:v>
                </c:pt>
                <c:pt idx="874">
                  <c:v>3.485996273149794</c:v>
                </c:pt>
                <c:pt idx="875">
                  <c:v>3.4896862962923492</c:v>
                </c:pt>
                <c:pt idx="876">
                  <c:v>3.493376215279568</c:v>
                </c:pt>
                <c:pt idx="877">
                  <c:v>3.4970665856453711</c:v>
                </c:pt>
                <c:pt idx="878">
                  <c:v>3.5007563888866597</c:v>
                </c:pt>
                <c:pt idx="879">
                  <c:v>3.5044465277751438</c:v>
                </c:pt>
                <c:pt idx="880">
                  <c:v>3.5081364351863189</c:v>
                </c:pt>
                <c:pt idx="881">
                  <c:v>3.5118263541662587</c:v>
                </c:pt>
                <c:pt idx="882">
                  <c:v>3.5155162615701587</c:v>
                </c:pt>
                <c:pt idx="883">
                  <c:v>3.5192064120346873</c:v>
                </c:pt>
                <c:pt idx="884">
                  <c:v>3.5228962036999287</c:v>
                </c:pt>
                <c:pt idx="885">
                  <c:v>3.5265862384258071</c:v>
                </c:pt>
                <c:pt idx="886">
                  <c:v>3.530276493052952</c:v>
                </c:pt>
                <c:pt idx="887">
                  <c:v>3.5339665277788277</c:v>
                </c:pt>
                <c:pt idx="888">
                  <c:v>3.5376564351827215</c:v>
                </c:pt>
                <c:pt idx="889">
                  <c:v>3.5413465740712131</c:v>
                </c:pt>
                <c:pt idx="890">
                  <c:v>3.5450363773125027</c:v>
                </c:pt>
                <c:pt idx="891">
                  <c:v>3.5487265162009889</c:v>
                </c:pt>
                <c:pt idx="892">
                  <c:v>3.5524164351809264</c:v>
                </c:pt>
                <c:pt idx="893">
                  <c:v>3.556106574069418</c:v>
                </c:pt>
                <c:pt idx="894">
                  <c:v>3.5597964930566377</c:v>
                </c:pt>
                <c:pt idx="895">
                  <c:v>3.5634866319451248</c:v>
                </c:pt>
                <c:pt idx="896">
                  <c:v>3.567176770833616</c:v>
                </c:pt>
                <c:pt idx="897">
                  <c:v>3.5708670370368027</c:v>
                </c:pt>
                <c:pt idx="898">
                  <c:v>3.5745568287020442</c:v>
                </c:pt>
                <c:pt idx="899">
                  <c:v>3.5782465162046684</c:v>
                </c:pt>
                <c:pt idx="900">
                  <c:v>3.5819366550931599</c:v>
                </c:pt>
                <c:pt idx="901">
                  <c:v>3.5856268055576952</c:v>
                </c:pt>
                <c:pt idx="902">
                  <c:v>3.5893167129615962</c:v>
                </c:pt>
                <c:pt idx="903">
                  <c:v>3.5930055787030142</c:v>
                </c:pt>
                <c:pt idx="904">
                  <c:v>3.5966963078681147</c:v>
                </c:pt>
                <c:pt idx="905">
                  <c:v>3.6003865624952627</c:v>
                </c:pt>
                <c:pt idx="906">
                  <c:v>3.6040769444443872</c:v>
                </c:pt>
                <c:pt idx="907">
                  <c:v>3.6077668518482842</c:v>
                </c:pt>
                <c:pt idx="908">
                  <c:v>3.6114571180514758</c:v>
                </c:pt>
                <c:pt idx="909">
                  <c:v>3.6151471412013052</c:v>
                </c:pt>
                <c:pt idx="910">
                  <c:v>3.618837060181249</c:v>
                </c:pt>
                <c:pt idx="911">
                  <c:v>3.6225270833310801</c:v>
                </c:pt>
                <c:pt idx="912">
                  <c:v>3.6262172222195659</c:v>
                </c:pt>
                <c:pt idx="913">
                  <c:v>3.6299073726841011</c:v>
                </c:pt>
                <c:pt idx="914">
                  <c:v>3.6335971643493412</c:v>
                </c:pt>
                <c:pt idx="915">
                  <c:v>3.6372873148138747</c:v>
                </c:pt>
                <c:pt idx="916">
                  <c:v>3.640977337963704</c:v>
                </c:pt>
                <c:pt idx="917">
                  <c:v>3.6446672569436527</c:v>
                </c:pt>
                <c:pt idx="918">
                  <c:v>3.6483572800934807</c:v>
                </c:pt>
                <c:pt idx="919">
                  <c:v>3.6520473148120787</c:v>
                </c:pt>
                <c:pt idx="920">
                  <c:v>3.6557373379619138</c:v>
                </c:pt>
                <c:pt idx="921">
                  <c:v>3.6594273611117401</c:v>
                </c:pt>
                <c:pt idx="922">
                  <c:v>3.6631173958303456</c:v>
                </c:pt>
                <c:pt idx="923">
                  <c:v>3.66680741898017</c:v>
                </c:pt>
                <c:pt idx="924">
                  <c:v>3.670497453706048</c:v>
                </c:pt>
                <c:pt idx="925">
                  <c:v>3.6741875925945391</c:v>
                </c:pt>
                <c:pt idx="926">
                  <c:v>3.6778773958285447</c:v>
                </c:pt>
                <c:pt idx="927">
                  <c:v>3.6815675347243091</c:v>
                </c:pt>
                <c:pt idx="928">
                  <c:v>3.6852575578668647</c:v>
                </c:pt>
                <c:pt idx="929">
                  <c:v>3.6889475925927426</c:v>
                </c:pt>
                <c:pt idx="930">
                  <c:v>3.6926376157425689</c:v>
                </c:pt>
                <c:pt idx="931">
                  <c:v>3.6963276504611748</c:v>
                </c:pt>
                <c:pt idx="932">
                  <c:v>3.7000177893496602</c:v>
                </c:pt>
                <c:pt idx="933">
                  <c:v>3.7037077083296084</c:v>
                </c:pt>
                <c:pt idx="934">
                  <c:v>3.7073977314794395</c:v>
                </c:pt>
                <c:pt idx="935">
                  <c:v>3.7110877662053143</c:v>
                </c:pt>
                <c:pt idx="936">
                  <c:v>3.7147776736092037</c:v>
                </c:pt>
                <c:pt idx="937">
                  <c:v>3.7184676967590349</c:v>
                </c:pt>
                <c:pt idx="938">
                  <c:v>3.7221577314776404</c:v>
                </c:pt>
                <c:pt idx="939">
                  <c:v>3.725847870366124</c:v>
                </c:pt>
                <c:pt idx="940">
                  <c:v>3.7295377893533472</c:v>
                </c:pt>
                <c:pt idx="941">
                  <c:v>3.7332281597191468</c:v>
                </c:pt>
                <c:pt idx="942">
                  <c:v>3.7369179629604363</c:v>
                </c:pt>
                <c:pt idx="943">
                  <c:v>3.7406079861102621</c:v>
                </c:pt>
                <c:pt idx="944">
                  <c:v>3.7442978935141582</c:v>
                </c:pt>
                <c:pt idx="945">
                  <c:v>3.7479880439786952</c:v>
                </c:pt>
                <c:pt idx="946">
                  <c:v>3.7516830555541669</c:v>
                </c:pt>
                <c:pt idx="947">
                  <c:v>3.7553788773147971</c:v>
                </c:pt>
                <c:pt idx="948">
                  <c:v>3.7590743518521808</c:v>
                </c:pt>
                <c:pt idx="949">
                  <c:v>3.7627643865707801</c:v>
                </c:pt>
                <c:pt idx="950">
                  <c:v>3.7664542939819512</c:v>
                </c:pt>
                <c:pt idx="951">
                  <c:v>3.7701443287005558</c:v>
                </c:pt>
                <c:pt idx="952">
                  <c:v>3.7738392245373737</c:v>
                </c:pt>
                <c:pt idx="953">
                  <c:v>3.7775292476872058</c:v>
                </c:pt>
                <c:pt idx="954">
                  <c:v>3.7812192708297547</c:v>
                </c:pt>
                <c:pt idx="955">
                  <c:v>3.7849093055556291</c:v>
                </c:pt>
                <c:pt idx="956">
                  <c:v>3.7885993287054647</c:v>
                </c:pt>
                <c:pt idx="957">
                  <c:v>3.7922893634240578</c:v>
                </c:pt>
                <c:pt idx="958">
                  <c:v>3.7959795023125507</c:v>
                </c:pt>
                <c:pt idx="959">
                  <c:v>3.7996696527770841</c:v>
                </c:pt>
                <c:pt idx="960">
                  <c:v>3.8033594444423242</c:v>
                </c:pt>
                <c:pt idx="961">
                  <c:v>3.8070494791681941</c:v>
                </c:pt>
                <c:pt idx="962">
                  <c:v>3.810739618056687</c:v>
                </c:pt>
                <c:pt idx="963">
                  <c:v>3.8144298726838284</c:v>
                </c:pt>
                <c:pt idx="964">
                  <c:v>3.818120138887025</c:v>
                </c:pt>
                <c:pt idx="965">
                  <c:v>3.8218099305522579</c:v>
                </c:pt>
                <c:pt idx="966">
                  <c:v>3.825499849532207</c:v>
                </c:pt>
                <c:pt idx="967">
                  <c:v>3.8291897569433817</c:v>
                </c:pt>
                <c:pt idx="968">
                  <c:v>3.8328797916619797</c:v>
                </c:pt>
                <c:pt idx="969">
                  <c:v>3.8365696990731442</c:v>
                </c:pt>
                <c:pt idx="970">
                  <c:v>3.8402597222229811</c:v>
                </c:pt>
                <c:pt idx="971">
                  <c:v>3.8439496412029288</c:v>
                </c:pt>
                <c:pt idx="972">
                  <c:v>3.8476397800914164</c:v>
                </c:pt>
                <c:pt idx="973">
                  <c:v>3.8513298148100148</c:v>
                </c:pt>
                <c:pt idx="974">
                  <c:v>3.8550198379598388</c:v>
                </c:pt>
                <c:pt idx="975">
                  <c:v>3.8587098726857221</c:v>
                </c:pt>
                <c:pt idx="976">
                  <c:v>3.862399895835551</c:v>
                </c:pt>
                <c:pt idx="977">
                  <c:v>3.8660899305541498</c:v>
                </c:pt>
                <c:pt idx="978">
                  <c:v>3.8697799537039828</c:v>
                </c:pt>
                <c:pt idx="979">
                  <c:v>3.8734700925924699</c:v>
                </c:pt>
                <c:pt idx="980">
                  <c:v>3.8771601273110718</c:v>
                </c:pt>
                <c:pt idx="981">
                  <c:v>3.8808503819454931</c:v>
                </c:pt>
                <c:pt idx="982">
                  <c:v>3.8845403009254382</c:v>
                </c:pt>
                <c:pt idx="983">
                  <c:v>3.8882302083293379</c:v>
                </c:pt>
                <c:pt idx="984">
                  <c:v>3.89192024305521</c:v>
                </c:pt>
                <c:pt idx="985">
                  <c:v>3.8956102662050398</c:v>
                </c:pt>
                <c:pt idx="986">
                  <c:v>3.8993003009236387</c:v>
                </c:pt>
                <c:pt idx="987">
                  <c:v>3.9029903240734707</c:v>
                </c:pt>
                <c:pt idx="988">
                  <c:v>3.9066804629619591</c:v>
                </c:pt>
                <c:pt idx="989">
                  <c:v>3.9103702662032447</c:v>
                </c:pt>
                <c:pt idx="990">
                  <c:v>3.9140602893530727</c:v>
                </c:pt>
                <c:pt idx="991">
                  <c:v>3.917750324071676</c:v>
                </c:pt>
                <c:pt idx="992">
                  <c:v>3.9214403472215049</c:v>
                </c:pt>
                <c:pt idx="993">
                  <c:v>3.9251303819401082</c:v>
                </c:pt>
                <c:pt idx="994">
                  <c:v>3.9288201736126207</c:v>
                </c:pt>
                <c:pt idx="995">
                  <c:v>3.932512638886692</c:v>
                </c:pt>
                <c:pt idx="996">
                  <c:v>3.9362030092597649</c:v>
                </c:pt>
                <c:pt idx="997">
                  <c:v>3.9398931597243037</c:v>
                </c:pt>
                <c:pt idx="998">
                  <c:v>3.9435831828668602</c:v>
                </c:pt>
                <c:pt idx="999">
                  <c:v>3.9472731018540799</c:v>
                </c:pt>
                <c:pt idx="1000">
                  <c:v>3.9509630092579751</c:v>
                </c:pt>
                <c:pt idx="1001">
                  <c:v>3.9546531481464631</c:v>
                </c:pt>
                <c:pt idx="1002">
                  <c:v>3.958343182872341</c:v>
                </c:pt>
                <c:pt idx="1003">
                  <c:v>3.9620330902762362</c:v>
                </c:pt>
                <c:pt idx="1004">
                  <c:v>3.9657231250021141</c:v>
                </c:pt>
                <c:pt idx="1005">
                  <c:v>3.9694131481446671</c:v>
                </c:pt>
                <c:pt idx="1006">
                  <c:v>3.9731032986092032</c:v>
                </c:pt>
                <c:pt idx="1007">
                  <c:v>3.976793321759033</c:v>
                </c:pt>
                <c:pt idx="1008">
                  <c:v>3.9804833449088597</c:v>
                </c:pt>
                <c:pt idx="1009">
                  <c:v>3.9841733796274652</c:v>
                </c:pt>
                <c:pt idx="1010">
                  <c:v>3.987863287038635</c:v>
                </c:pt>
                <c:pt idx="1011">
                  <c:v>3.9915534374958908</c:v>
                </c:pt>
                <c:pt idx="1012">
                  <c:v>3.9952434606457192</c:v>
                </c:pt>
                <c:pt idx="1013">
                  <c:v>3.998933495371602</c:v>
                </c:pt>
                <c:pt idx="1014">
                  <c:v>4.0026234027754981</c:v>
                </c:pt>
                <c:pt idx="1015">
                  <c:v>4.0063134375013814</c:v>
                </c:pt>
                <c:pt idx="1016">
                  <c:v>4.0100033449052717</c:v>
                </c:pt>
                <c:pt idx="1017">
                  <c:v>4.013693483793773</c:v>
                </c:pt>
                <c:pt idx="1018">
                  <c:v>4.0173836342582883</c:v>
                </c:pt>
                <c:pt idx="1019">
                  <c:v>4.0210736574081238</c:v>
                </c:pt>
                <c:pt idx="1020">
                  <c:v>4.0247653124970375</c:v>
                </c:pt>
                <c:pt idx="1021">
                  <c:v>4.0284559143474263</c:v>
                </c:pt>
                <c:pt idx="1022">
                  <c:v>4.032146180557902</c:v>
                </c:pt>
                <c:pt idx="1023">
                  <c:v>4.0358360879617976</c:v>
                </c:pt>
                <c:pt idx="1024">
                  <c:v>4.0395262384263315</c:v>
                </c:pt>
                <c:pt idx="1025">
                  <c:v>4.0432161458302334</c:v>
                </c:pt>
                <c:pt idx="1026">
                  <c:v>4.0469061805561104</c:v>
                </c:pt>
                <c:pt idx="1027">
                  <c:v>4.05059620370593</c:v>
                </c:pt>
                <c:pt idx="1028">
                  <c:v>4.0542862384245355</c:v>
                </c:pt>
                <c:pt idx="1029">
                  <c:v>4.0579761458284285</c:v>
                </c:pt>
                <c:pt idx="1030">
                  <c:v>4.0616660532396116</c:v>
                </c:pt>
                <c:pt idx="1031">
                  <c:v>4.0653562037041411</c:v>
                </c:pt>
                <c:pt idx="1032">
                  <c:v>4.0690465740699375</c:v>
                </c:pt>
                <c:pt idx="1033">
                  <c:v>4.072736493057171</c:v>
                </c:pt>
                <c:pt idx="1034">
                  <c:v>4.0764264004610675</c:v>
                </c:pt>
                <c:pt idx="1035">
                  <c:v>4.0801163194409966</c:v>
                </c:pt>
                <c:pt idx="1036">
                  <c:v>4.0838063425908331</c:v>
                </c:pt>
                <c:pt idx="1037">
                  <c:v>4.0874963657406624</c:v>
                </c:pt>
                <c:pt idx="1038">
                  <c:v>4.0911864004592644</c:v>
                </c:pt>
                <c:pt idx="1039">
                  <c:v>4.0948764236090875</c:v>
                </c:pt>
                <c:pt idx="1040">
                  <c:v>4.0985665740736303</c:v>
                </c:pt>
                <c:pt idx="1041">
                  <c:v>4.1022564814775304</c:v>
                </c:pt>
                <c:pt idx="1042">
                  <c:v>4.1059466319420608</c:v>
                </c:pt>
                <c:pt idx="1043">
                  <c:v>4.1096364236072986</c:v>
                </c:pt>
                <c:pt idx="1044">
                  <c:v>4.1133265740718343</c:v>
                </c:pt>
                <c:pt idx="1045">
                  <c:v>4.1170164814830059</c:v>
                </c:pt>
                <c:pt idx="1046">
                  <c:v>4.1207065046255513</c:v>
                </c:pt>
                <c:pt idx="1047">
                  <c:v>4.1243966550900879</c:v>
                </c:pt>
                <c:pt idx="1048">
                  <c:v>4.1280865625012568</c:v>
                </c:pt>
                <c:pt idx="1049">
                  <c:v>4.1317767129585325</c:v>
                </c:pt>
                <c:pt idx="1050">
                  <c:v>4.1354667361083557</c:v>
                </c:pt>
                <c:pt idx="1051">
                  <c:v>4.1391568865728896</c:v>
                </c:pt>
                <c:pt idx="1052">
                  <c:v>4.142846793976787</c:v>
                </c:pt>
                <c:pt idx="1053">
                  <c:v>4.1465368171266057</c:v>
                </c:pt>
                <c:pt idx="1054">
                  <c:v>4.1502269675911485</c:v>
                </c:pt>
                <c:pt idx="1055">
                  <c:v>4.1539168750023157</c:v>
                </c:pt>
                <c:pt idx="1056">
                  <c:v>4.1576069097209256</c:v>
                </c:pt>
                <c:pt idx="1057">
                  <c:v>4.1612968171248212</c:v>
                </c:pt>
                <c:pt idx="1058">
                  <c:v>4.1649869675893383</c:v>
                </c:pt>
                <c:pt idx="1059">
                  <c:v>4.1686769907391863</c:v>
                </c:pt>
                <c:pt idx="1060">
                  <c:v>4.1723672569423798</c:v>
                </c:pt>
                <c:pt idx="1061">
                  <c:v>4.1760570486076176</c:v>
                </c:pt>
                <c:pt idx="1062">
                  <c:v>4.1797471874961118</c:v>
                </c:pt>
                <c:pt idx="1063">
                  <c:v>4.1834373379606395</c:v>
                </c:pt>
                <c:pt idx="1064">
                  <c:v>4.1871271296258765</c:v>
                </c:pt>
                <c:pt idx="1065">
                  <c:v>4.190817280090406</c:v>
                </c:pt>
                <c:pt idx="1066">
                  <c:v>4.1945073032402362</c:v>
                </c:pt>
                <c:pt idx="1067">
                  <c:v>4.1981973379588391</c:v>
                </c:pt>
                <c:pt idx="1068">
                  <c:v>4.2018872453700169</c:v>
                </c:pt>
                <c:pt idx="1069">
                  <c:v>4.2055773842585094</c:v>
                </c:pt>
                <c:pt idx="1070">
                  <c:v>4.2092671874998002</c:v>
                </c:pt>
                <c:pt idx="1071">
                  <c:v>4.2129573263882696</c:v>
                </c:pt>
                <c:pt idx="1072">
                  <c:v>4.2166473611068804</c:v>
                </c:pt>
                <c:pt idx="1073">
                  <c:v>4.2203373842567089</c:v>
                </c:pt>
                <c:pt idx="1074">
                  <c:v>4.2240274189825868</c:v>
                </c:pt>
                <c:pt idx="1075">
                  <c:v>4.2277174421251376</c:v>
                </c:pt>
                <c:pt idx="1076">
                  <c:v>4.2314073611123666</c:v>
                </c:pt>
                <c:pt idx="1077">
                  <c:v>4.23509738425492</c:v>
                </c:pt>
                <c:pt idx="1078">
                  <c:v>4.2387874074047431</c:v>
                </c:pt>
                <c:pt idx="1079">
                  <c:v>4.2424774421306273</c:v>
                </c:pt>
                <c:pt idx="1080">
                  <c:v>4.2461676967577704</c:v>
                </c:pt>
                <c:pt idx="1081">
                  <c:v>4.249857731483651</c:v>
                </c:pt>
                <c:pt idx="1082">
                  <c:v>4.2535476388875386</c:v>
                </c:pt>
                <c:pt idx="1083">
                  <c:v>4.2572375578674739</c:v>
                </c:pt>
                <c:pt idx="1084">
                  <c:v>4.2609275810173095</c:v>
                </c:pt>
                <c:pt idx="1085">
                  <c:v>4.2646176041671415</c:v>
                </c:pt>
                <c:pt idx="1086">
                  <c:v>4.2683075231470866</c:v>
                </c:pt>
                <c:pt idx="1087">
                  <c:v>4.2719977777742324</c:v>
                </c:pt>
                <c:pt idx="1088">
                  <c:v>4.2756878125001103</c:v>
                </c:pt>
                <c:pt idx="1089">
                  <c:v>4.2793777199040139</c:v>
                </c:pt>
                <c:pt idx="1090">
                  <c:v>4.2830678703685408</c:v>
                </c:pt>
                <c:pt idx="1091">
                  <c:v>4.2867577777797106</c:v>
                </c:pt>
                <c:pt idx="1092">
                  <c:v>4.2904482754602213</c:v>
                </c:pt>
                <c:pt idx="1093">
                  <c:v>4.2941380671254441</c:v>
                </c:pt>
                <c:pt idx="1094">
                  <c:v>4.2978279745366308</c:v>
                </c:pt>
                <c:pt idx="1095">
                  <c:v>4.3015180092552265</c:v>
                </c:pt>
                <c:pt idx="1096">
                  <c:v>4.3052079166663972</c:v>
                </c:pt>
                <c:pt idx="1097">
                  <c:v>4.3088978356463477</c:v>
                </c:pt>
                <c:pt idx="1098">
                  <c:v>4.3125878587961655</c:v>
                </c:pt>
                <c:pt idx="1099">
                  <c:v>4.3162789351845365</c:v>
                </c:pt>
                <c:pt idx="1100">
                  <c:v>4.3199697685195115</c:v>
                </c:pt>
                <c:pt idx="1101">
                  <c:v>4.3236602662000205</c:v>
                </c:pt>
                <c:pt idx="1102">
                  <c:v>4.3273502893498454</c:v>
                </c:pt>
                <c:pt idx="1103">
                  <c:v>4.3310402083297959</c:v>
                </c:pt>
                <c:pt idx="1104">
                  <c:v>4.3347304629642167</c:v>
                </c:pt>
                <c:pt idx="1105">
                  <c:v>4.3384202662054907</c:v>
                </c:pt>
                <c:pt idx="1106">
                  <c:v>4.3421102893480477</c:v>
                </c:pt>
                <c:pt idx="1107">
                  <c:v>4.3458003124978859</c:v>
                </c:pt>
                <c:pt idx="1108">
                  <c:v>4.3494904629624234</c:v>
                </c:pt>
                <c:pt idx="1109">
                  <c:v>4.3531804861122465</c:v>
                </c:pt>
                <c:pt idx="1110">
                  <c:v>4.3568706365695045</c:v>
                </c:pt>
                <c:pt idx="1111">
                  <c:v>4.3605604282420254</c:v>
                </c:pt>
                <c:pt idx="1112">
                  <c:v>4.3642504629606274</c:v>
                </c:pt>
                <c:pt idx="1113">
                  <c:v>4.3679404861104478</c:v>
                </c:pt>
                <c:pt idx="1114">
                  <c:v>4.3716305092602852</c:v>
                </c:pt>
                <c:pt idx="1115">
                  <c:v>4.3753205439788871</c:v>
                </c:pt>
                <c:pt idx="1116">
                  <c:v>4.3790106828673805</c:v>
                </c:pt>
                <c:pt idx="1117">
                  <c:v>4.3827006018473176</c:v>
                </c:pt>
                <c:pt idx="1118">
                  <c:v>4.3863909722203971</c:v>
                </c:pt>
                <c:pt idx="1119">
                  <c:v>4.3900807754616826</c:v>
                </c:pt>
                <c:pt idx="1120">
                  <c:v>4.3937707986115129</c:v>
                </c:pt>
                <c:pt idx="1121">
                  <c:v>4.3974606018527975</c:v>
                </c:pt>
                <c:pt idx="1122">
                  <c:v>4.4011507407412864</c:v>
                </c:pt>
                <c:pt idx="1123">
                  <c:v>4.4048409953684313</c:v>
                </c:pt>
                <c:pt idx="1124">
                  <c:v>4.4085307986097177</c:v>
                </c:pt>
                <c:pt idx="1125">
                  <c:v>4.4122208217595471</c:v>
                </c:pt>
                <c:pt idx="1126">
                  <c:v>4.4159109722240775</c:v>
                </c:pt>
                <c:pt idx="1127">
                  <c:v>4.4196008796279775</c:v>
                </c:pt>
                <c:pt idx="1128">
                  <c:v>4.423290798607928</c:v>
                </c:pt>
                <c:pt idx="1129">
                  <c:v>4.4269809374963973</c:v>
                </c:pt>
                <c:pt idx="1130">
                  <c:v>4.43067096064624</c:v>
                </c:pt>
                <c:pt idx="1131">
                  <c:v>4.4343608796261815</c:v>
                </c:pt>
                <c:pt idx="1132">
                  <c:v>4.4380507870373584</c:v>
                </c:pt>
                <c:pt idx="1133">
                  <c:v>4.4417407060173053</c:v>
                </c:pt>
                <c:pt idx="1134">
                  <c:v>4.445431423606351</c:v>
                </c:pt>
                <c:pt idx="1135">
                  <c:v>4.4491213425935792</c:v>
                </c:pt>
                <c:pt idx="1136">
                  <c:v>4.4528111342588099</c:v>
                </c:pt>
                <c:pt idx="1137">
                  <c:v>4.4565009375000946</c:v>
                </c:pt>
                <c:pt idx="1138">
                  <c:v>4.4601910763885764</c:v>
                </c:pt>
                <c:pt idx="1139">
                  <c:v>4.4638809837924782</c:v>
                </c:pt>
                <c:pt idx="1140">
                  <c:v>4.4675711342570095</c:v>
                </c:pt>
                <c:pt idx="1141">
                  <c:v>4.4712612731455073</c:v>
                </c:pt>
                <c:pt idx="1142">
                  <c:v>4.474951307871379</c:v>
                </c:pt>
                <c:pt idx="1143">
                  <c:v>4.4786413310139421</c:v>
                </c:pt>
                <c:pt idx="1144">
                  <c:v>4.4823313657398103</c:v>
                </c:pt>
                <c:pt idx="1145">
                  <c:v>4.4860213888896476</c:v>
                </c:pt>
                <c:pt idx="1146">
                  <c:v>4.4897114120322001</c:v>
                </c:pt>
                <c:pt idx="1147">
                  <c:v>4.4934013310194105</c:v>
                </c:pt>
                <c:pt idx="1148">
                  <c:v>4.4970913541619684</c:v>
                </c:pt>
                <c:pt idx="1149">
                  <c:v>4.5007813888878454</c:v>
                </c:pt>
                <c:pt idx="1150">
                  <c:v>4.5044714120376739</c:v>
                </c:pt>
                <c:pt idx="1151">
                  <c:v>4.508161793979534</c:v>
                </c:pt>
                <c:pt idx="1152">
                  <c:v>4.5118532060150756</c:v>
                </c:pt>
                <c:pt idx="1153">
                  <c:v>4.5155435879642027</c:v>
                </c:pt>
                <c:pt idx="1154">
                  <c:v>4.5192337268526934</c:v>
                </c:pt>
                <c:pt idx="1155">
                  <c:v>4.5229237615712865</c:v>
                </c:pt>
                <c:pt idx="1156">
                  <c:v>4.526613900459779</c:v>
                </c:pt>
                <c:pt idx="1157">
                  <c:v>4.5303042824089061</c:v>
                </c:pt>
                <c:pt idx="1158">
                  <c:v>4.5339940740741493</c:v>
                </c:pt>
                <c:pt idx="1159">
                  <c:v>4.5376840972239716</c:v>
                </c:pt>
                <c:pt idx="1160">
                  <c:v>4.5413741319425815</c:v>
                </c:pt>
                <c:pt idx="1161">
                  <c:v>4.5450641550924074</c:v>
                </c:pt>
                <c:pt idx="1162">
                  <c:v>4.5487541898110084</c:v>
                </c:pt>
                <c:pt idx="1163">
                  <c:v>4.552444212960836</c:v>
                </c:pt>
                <c:pt idx="1164">
                  <c:v>4.5561342476866988</c:v>
                </c:pt>
                <c:pt idx="1165">
                  <c:v>4.5598242708292656</c:v>
                </c:pt>
                <c:pt idx="1166">
                  <c:v>4.563514305555139</c:v>
                </c:pt>
                <c:pt idx="1167">
                  <c:v>4.5672043287049746</c:v>
                </c:pt>
                <c:pt idx="1168">
                  <c:v>4.570894351847528</c:v>
                </c:pt>
                <c:pt idx="1169">
                  <c:v>4.5745842708347366</c:v>
                </c:pt>
                <c:pt idx="1170">
                  <c:v>4.5782742939773033</c:v>
                </c:pt>
                <c:pt idx="1171">
                  <c:v>4.5819643287031804</c:v>
                </c:pt>
                <c:pt idx="1172">
                  <c:v>4.5856543518530088</c:v>
                </c:pt>
                <c:pt idx="1173">
                  <c:v>4.5893442708329495</c:v>
                </c:pt>
                <c:pt idx="1174">
                  <c:v>4.5930342939827806</c:v>
                </c:pt>
                <c:pt idx="1175">
                  <c:v>4.5967243171253358</c:v>
                </c:pt>
                <c:pt idx="1176">
                  <c:v>4.600414351851204</c:v>
                </c:pt>
                <c:pt idx="1177">
                  <c:v>4.6041044907396955</c:v>
                </c:pt>
                <c:pt idx="1178">
                  <c:v>4.6077946412042357</c:v>
                </c:pt>
                <c:pt idx="1179">
                  <c:v>4.6114846643540659</c:v>
                </c:pt>
                <c:pt idx="1180">
                  <c:v>4.6151746990726679</c:v>
                </c:pt>
                <c:pt idx="1181">
                  <c:v>4.6188647222224946</c:v>
                </c:pt>
                <c:pt idx="1182">
                  <c:v>4.6225546412024272</c:v>
                </c:pt>
                <c:pt idx="1183">
                  <c:v>4.6262448958295863</c:v>
                </c:pt>
                <c:pt idx="1184">
                  <c:v>4.6299346875020921</c:v>
                </c:pt>
                <c:pt idx="1185">
                  <c:v>4.6336247222207021</c:v>
                </c:pt>
                <c:pt idx="1186">
                  <c:v>4.6373147453705306</c:v>
                </c:pt>
                <c:pt idx="1187">
                  <c:v>4.6410046643504757</c:v>
                </c:pt>
                <c:pt idx="1188">
                  <c:v>4.644694687500305</c:v>
                </c:pt>
                <c:pt idx="1189">
                  <c:v>4.6483847222188999</c:v>
                </c:pt>
                <c:pt idx="1190">
                  <c:v>4.6520747453687346</c:v>
                </c:pt>
                <c:pt idx="1191">
                  <c:v>4.6557647685185657</c:v>
                </c:pt>
                <c:pt idx="1192">
                  <c:v>4.6594548032371677</c:v>
                </c:pt>
                <c:pt idx="1193">
                  <c:v>4.6631447106483375</c:v>
                </c:pt>
                <c:pt idx="1194">
                  <c:v>4.6668348611128669</c:v>
                </c:pt>
                <c:pt idx="1195">
                  <c:v>4.6705247685167643</c:v>
                </c:pt>
                <c:pt idx="1196">
                  <c:v>4.6742149189813045</c:v>
                </c:pt>
                <c:pt idx="1197">
                  <c:v>4.6779048263851859</c:v>
                </c:pt>
                <c:pt idx="1198">
                  <c:v>4.6815948611110745</c:v>
                </c:pt>
                <c:pt idx="1199">
                  <c:v>4.6852849999995669</c:v>
                </c:pt>
                <c:pt idx="1200">
                  <c:v>4.6889751388880461</c:v>
                </c:pt>
                <c:pt idx="1201">
                  <c:v>4.692665173606656</c:v>
                </c:pt>
                <c:pt idx="1202">
                  <c:v>4.6963554282410769</c:v>
                </c:pt>
                <c:pt idx="1203">
                  <c:v>4.7000452314823633</c:v>
                </c:pt>
                <c:pt idx="1204">
                  <c:v>4.7037400115732515</c:v>
                </c:pt>
                <c:pt idx="1205">
                  <c:v>4.7074346759254633</c:v>
                </c:pt>
                <c:pt idx="1206">
                  <c:v>4.7111313078712547</c:v>
                </c:pt>
                <c:pt idx="1207">
                  <c:v>4.714821331013809</c:v>
                </c:pt>
                <c:pt idx="1208">
                  <c:v>4.7185162384266652</c:v>
                </c:pt>
                <c:pt idx="1209">
                  <c:v>4.7222111342562085</c:v>
                </c:pt>
                <c:pt idx="1210">
                  <c:v>4.725905914347087</c:v>
                </c:pt>
                <c:pt idx="1211">
                  <c:v>4.7296006944452529</c:v>
                </c:pt>
                <c:pt idx="1212">
                  <c:v>4.7332906018491565</c:v>
                </c:pt>
                <c:pt idx="1213">
                  <c:v>4.7369805092603201</c:v>
                </c:pt>
                <c:pt idx="1214">
                  <c:v>4.7406705439789221</c:v>
                </c:pt>
                <c:pt idx="1215">
                  <c:v>4.7443654398157378</c:v>
                </c:pt>
                <c:pt idx="1216">
                  <c:v>4.7480613773150253</c:v>
                </c:pt>
                <c:pt idx="1217">
                  <c:v>4.7517518749955343</c:v>
                </c:pt>
                <c:pt idx="1218">
                  <c:v>4.7554470023169406</c:v>
                </c:pt>
                <c:pt idx="1219">
                  <c:v>4.7591430555548948</c:v>
                </c:pt>
                <c:pt idx="1220">
                  <c:v>4.7628333101820317</c:v>
                </c:pt>
                <c:pt idx="1221">
                  <c:v>4.7665234606465674</c:v>
                </c:pt>
                <c:pt idx="1222">
                  <c:v>4.7702184722220462</c:v>
                </c:pt>
                <c:pt idx="1223">
                  <c:v>4.7739083796259356</c:v>
                </c:pt>
                <c:pt idx="1224">
                  <c:v>4.7775984143518206</c:v>
                </c:pt>
                <c:pt idx="1225">
                  <c:v>4.7812931944427142</c:v>
                </c:pt>
                <c:pt idx="1226">
                  <c:v>4.7849831018538724</c:v>
                </c:pt>
                <c:pt idx="1227">
                  <c:v>4.7886732523111366</c:v>
                </c:pt>
                <c:pt idx="1228">
                  <c:v>4.7923631597223064</c:v>
                </c:pt>
                <c:pt idx="1229">
                  <c:v>4.7960530671261949</c:v>
                </c:pt>
                <c:pt idx="1230">
                  <c:v>4.7997431018520853</c:v>
                </c:pt>
                <c:pt idx="1231">
                  <c:v>4.8034331250019022</c:v>
                </c:pt>
                <c:pt idx="1232">
                  <c:v>4.807123275459162</c:v>
                </c:pt>
                <c:pt idx="1233">
                  <c:v>4.8108132986089833</c:v>
                </c:pt>
                <c:pt idx="1234">
                  <c:v>4.8145035648121848</c:v>
                </c:pt>
                <c:pt idx="1235">
                  <c:v>4.8181933564774146</c:v>
                </c:pt>
                <c:pt idx="1236">
                  <c:v>4.8218836226806161</c:v>
                </c:pt>
                <c:pt idx="1237">
                  <c:v>4.8255734143531352</c:v>
                </c:pt>
                <c:pt idx="1238">
                  <c:v>4.8292633217570327</c:v>
                </c:pt>
                <c:pt idx="1239">
                  <c:v>4.8329532407369635</c:v>
                </c:pt>
                <c:pt idx="1240">
                  <c:v>4.8366436111100564</c:v>
                </c:pt>
                <c:pt idx="1241">
                  <c:v>4.8403335300899863</c:v>
                </c:pt>
                <c:pt idx="1242">
                  <c:v>4.8440235532398219</c:v>
                </c:pt>
                <c:pt idx="1243">
                  <c:v>4.8477134722197661</c:v>
                </c:pt>
                <c:pt idx="1244">
                  <c:v>4.8514033796309377</c:v>
                </c:pt>
                <c:pt idx="1245">
                  <c:v>4.8550935185194248</c:v>
                </c:pt>
                <c:pt idx="1246">
                  <c:v>4.858783437499369</c:v>
                </c:pt>
                <c:pt idx="1247">
                  <c:v>4.8624736921265095</c:v>
                </c:pt>
                <c:pt idx="1248">
                  <c:v>4.8661636111064555</c:v>
                </c:pt>
                <c:pt idx="1249">
                  <c:v>4.8698535185176297</c:v>
                </c:pt>
                <c:pt idx="1250">
                  <c:v>4.8735435532362317</c:v>
                </c:pt>
                <c:pt idx="1251">
                  <c:v>4.8772336921247277</c:v>
                </c:pt>
                <c:pt idx="1252">
                  <c:v>4.8809237268505967</c:v>
                </c:pt>
                <c:pt idx="1253">
                  <c:v>4.8846137500004261</c:v>
                </c:pt>
                <c:pt idx="1254">
                  <c:v>4.888303657404327</c:v>
                </c:pt>
                <c:pt idx="1255">
                  <c:v>4.8919936921302014</c:v>
                </c:pt>
                <c:pt idx="1256">
                  <c:v>4.8956837152800334</c:v>
                </c:pt>
                <c:pt idx="1257">
                  <c:v>4.8993737499986372</c:v>
                </c:pt>
                <c:pt idx="1258">
                  <c:v>4.9030637731484665</c:v>
                </c:pt>
                <c:pt idx="1259">
                  <c:v>4.9067539236130013</c:v>
                </c:pt>
                <c:pt idx="1260">
                  <c:v>4.9104438310168916</c:v>
                </c:pt>
                <c:pt idx="1261">
                  <c:v>4.9141339814814273</c:v>
                </c:pt>
                <c:pt idx="1262">
                  <c:v>4.9178241203699082</c:v>
                </c:pt>
                <c:pt idx="1263">
                  <c:v>4.9215140277738065</c:v>
                </c:pt>
                <c:pt idx="1264">
                  <c:v>4.925204062499688</c:v>
                </c:pt>
                <c:pt idx="1265">
                  <c:v>4.9288922337946133</c:v>
                </c:pt>
                <c:pt idx="1266">
                  <c:v>4.9325838888908038</c:v>
                </c:pt>
                <c:pt idx="1267">
                  <c:v>4.9362747222185197</c:v>
                </c:pt>
                <c:pt idx="1268">
                  <c:v>4.9399647569443914</c:v>
                </c:pt>
                <c:pt idx="1269">
                  <c:v>4.9436544328709724</c:v>
                </c:pt>
                <c:pt idx="1270">
                  <c:v>4.9473445717594515</c:v>
                </c:pt>
                <c:pt idx="1271">
                  <c:v>4.9510342592548096</c:v>
                </c:pt>
                <c:pt idx="1272">
                  <c:v>4.9547242824046434</c:v>
                </c:pt>
                <c:pt idx="1273">
                  <c:v>4.9584144328691764</c:v>
                </c:pt>
                <c:pt idx="1274">
                  <c:v>4.9621043402730685</c:v>
                </c:pt>
                <c:pt idx="1275">
                  <c:v>4.9657944907376104</c:v>
                </c:pt>
                <c:pt idx="1276">
                  <c:v>4.9694842824028473</c:v>
                </c:pt>
                <c:pt idx="1277">
                  <c:v>4.9731743171287226</c:v>
                </c:pt>
                <c:pt idx="1278">
                  <c:v>4.9768643402785528</c:v>
                </c:pt>
                <c:pt idx="1279">
                  <c:v>4.9805542476824414</c:v>
                </c:pt>
                <c:pt idx="1280">
                  <c:v>4.9842442824083326</c:v>
                </c:pt>
                <c:pt idx="1281">
                  <c:v>4.9879343055508798</c:v>
                </c:pt>
                <c:pt idx="1282">
                  <c:v>4.9916246875000114</c:v>
                </c:pt>
                <c:pt idx="1283">
                  <c:v>4.9953144791652369</c:v>
                </c:pt>
                <c:pt idx="1284">
                  <c:v>4.999004398145189</c:v>
                </c:pt>
                <c:pt idx="1285">
                  <c:v>5.0026945370336762</c:v>
                </c:pt>
                <c:pt idx="1286">
                  <c:v>5.0063851504601189</c:v>
                </c:pt>
                <c:pt idx="1287">
                  <c:v>5.0100749421253488</c:v>
                </c:pt>
                <c:pt idx="1288">
                  <c:v>5.0137648495365266</c:v>
                </c:pt>
                <c:pt idx="1289">
                  <c:v>5.0174553472243062</c:v>
                </c:pt>
                <c:pt idx="1290">
                  <c:v>5.0211451388895485</c:v>
                </c:pt>
                <c:pt idx="1291">
                  <c:v>5.0248349421308296</c:v>
                </c:pt>
                <c:pt idx="1292">
                  <c:v>5.0285247337960746</c:v>
                </c:pt>
                <c:pt idx="1293">
                  <c:v>5.0322148842606111</c:v>
                </c:pt>
                <c:pt idx="1294">
                  <c:v>5.0359050231490965</c:v>
                </c:pt>
                <c:pt idx="1295">
                  <c:v>5.0395948148143423</c:v>
                </c:pt>
                <c:pt idx="1296">
                  <c:v>5.0432847337942803</c:v>
                </c:pt>
                <c:pt idx="1297">
                  <c:v>5.0469747569441097</c:v>
                </c:pt>
                <c:pt idx="1298">
                  <c:v>5.0506647916627134</c:v>
                </c:pt>
                <c:pt idx="1299">
                  <c:v>5.0543548148125375</c:v>
                </c:pt>
                <c:pt idx="1300">
                  <c:v>5.0580448495384065</c:v>
                </c:pt>
                <c:pt idx="1301">
                  <c:v>5.061734988426899</c:v>
                </c:pt>
                <c:pt idx="1302">
                  <c:v>5.0654251273153852</c:v>
                </c:pt>
                <c:pt idx="1303">
                  <c:v>5.0691150462953276</c:v>
                </c:pt>
                <c:pt idx="1304">
                  <c:v>5.0728049536992295</c:v>
                </c:pt>
                <c:pt idx="1305">
                  <c:v>5.0764948726864452</c:v>
                </c:pt>
                <c:pt idx="1306">
                  <c:v>5.0801850115749385</c:v>
                </c:pt>
                <c:pt idx="1307">
                  <c:v>5.0838751620322</c:v>
                </c:pt>
                <c:pt idx="1308">
                  <c:v>5.0875651851820365</c:v>
                </c:pt>
                <c:pt idx="1309">
                  <c:v>5.0912553356465704</c:v>
                </c:pt>
                <c:pt idx="1310">
                  <c:v>5.0949452430577287</c:v>
                </c:pt>
                <c:pt idx="1311">
                  <c:v>5.0986353819462238</c:v>
                </c:pt>
                <c:pt idx="1312">
                  <c:v>5.1023254166648284</c:v>
                </c:pt>
                <c:pt idx="1313">
                  <c:v>5.1060154398146551</c:v>
                </c:pt>
                <c:pt idx="1314">
                  <c:v>5.1097053587945975</c:v>
                </c:pt>
                <c:pt idx="1315">
                  <c:v>5.1133953819444304</c:v>
                </c:pt>
                <c:pt idx="1316">
                  <c:v>5.1170854166630244</c:v>
                </c:pt>
                <c:pt idx="1317">
                  <c:v>5.1207755555515106</c:v>
                </c:pt>
                <c:pt idx="1318">
                  <c:v>5.1244657060160419</c:v>
                </c:pt>
                <c:pt idx="1319">
                  <c:v>5.1281556134272162</c:v>
                </c:pt>
                <c:pt idx="1320">
                  <c:v>5.1318456365697775</c:v>
                </c:pt>
                <c:pt idx="1321">
                  <c:v>5.1355356712956457</c:v>
                </c:pt>
                <c:pt idx="1322">
                  <c:v>5.1392255786995475</c:v>
                </c:pt>
                <c:pt idx="1323">
                  <c:v>5.1429156134254184</c:v>
                </c:pt>
                <c:pt idx="1324">
                  <c:v>5.1466056365752486</c:v>
                </c:pt>
                <c:pt idx="1325">
                  <c:v>5.150295787032519</c:v>
                </c:pt>
                <c:pt idx="1326">
                  <c:v>5.1539856944436906</c:v>
                </c:pt>
                <c:pt idx="1327">
                  <c:v>5.15767560184758</c:v>
                </c:pt>
                <c:pt idx="1328">
                  <c:v>5.1613656365734641</c:v>
                </c:pt>
                <c:pt idx="1329">
                  <c:v>5.1650576388856217</c:v>
                </c:pt>
                <c:pt idx="1330">
                  <c:v>5.1687528819456885</c:v>
                </c:pt>
                <c:pt idx="1331">
                  <c:v>5.1724429050882463</c:v>
                </c:pt>
                <c:pt idx="1332">
                  <c:v>5.1761328124994117</c:v>
                </c:pt>
                <c:pt idx="1333">
                  <c:v>5.1798228472180146</c:v>
                </c:pt>
                <c:pt idx="1334">
                  <c:v>5.1835129861065008</c:v>
                </c:pt>
                <c:pt idx="1335">
                  <c:v>5.1872031365710427</c:v>
                </c:pt>
                <c:pt idx="1336">
                  <c:v>5.1908929282362744</c:v>
                </c:pt>
                <c:pt idx="1337">
                  <c:v>5.1945831944467455</c:v>
                </c:pt>
                <c:pt idx="1338">
                  <c:v>5.1982731018506527</c:v>
                </c:pt>
                <c:pt idx="1339">
                  <c:v>5.2019632523151813</c:v>
                </c:pt>
                <c:pt idx="1340">
                  <c:v>5.2056531597190814</c:v>
                </c:pt>
                <c:pt idx="1341">
                  <c:v>5.2093431828689178</c:v>
                </c:pt>
                <c:pt idx="1342">
                  <c:v>5.2130332175947842</c:v>
                </c:pt>
                <c:pt idx="1343">
                  <c:v>5.2167232407373394</c:v>
                </c:pt>
                <c:pt idx="1344">
                  <c:v>5.2204131597245578</c:v>
                </c:pt>
                <c:pt idx="1345">
                  <c:v>5.2241034143517027</c:v>
                </c:pt>
                <c:pt idx="1346">
                  <c:v>5.2277932175929855</c:v>
                </c:pt>
                <c:pt idx="1347">
                  <c:v>5.2314831249968918</c:v>
                </c:pt>
                <c:pt idx="1348">
                  <c:v>5.2351731481467141</c:v>
                </c:pt>
                <c:pt idx="1349">
                  <c:v>5.2388632986112524</c:v>
                </c:pt>
                <c:pt idx="1350">
                  <c:v>5.2425532060151383</c:v>
                </c:pt>
                <c:pt idx="1351">
                  <c:v>5.2462432407410331</c:v>
                </c:pt>
                <c:pt idx="1352">
                  <c:v>5.2499332638908527</c:v>
                </c:pt>
                <c:pt idx="1353">
                  <c:v>5.2536234143481231</c:v>
                </c:pt>
                <c:pt idx="1354">
                  <c:v>5.2573136689825315</c:v>
                </c:pt>
                <c:pt idx="1355">
                  <c:v>5.2610037037011459</c:v>
                </c:pt>
                <c:pt idx="1356">
                  <c:v>5.2646936111123104</c:v>
                </c:pt>
                <c:pt idx="1357">
                  <c:v>5.2683835185161962</c:v>
                </c:pt>
                <c:pt idx="1358">
                  <c:v>5.2720735532420804</c:v>
                </c:pt>
                <c:pt idx="1359">
                  <c:v>5.2757634606459813</c:v>
                </c:pt>
                <c:pt idx="1360">
                  <c:v>5.2794534953718717</c:v>
                </c:pt>
                <c:pt idx="1361">
                  <c:v>5.2831435185144073</c:v>
                </c:pt>
                <c:pt idx="1362">
                  <c:v>5.2868335532402853</c:v>
                </c:pt>
                <c:pt idx="1363">
                  <c:v>5.2905234606441862</c:v>
                </c:pt>
                <c:pt idx="1364">
                  <c:v>5.2942135995326733</c:v>
                </c:pt>
                <c:pt idx="1365">
                  <c:v>5.2979036342585459</c:v>
                </c:pt>
                <c:pt idx="1366">
                  <c:v>5.3015936574083753</c:v>
                </c:pt>
                <c:pt idx="1367">
                  <c:v>5.3052839236115714</c:v>
                </c:pt>
                <c:pt idx="1368">
                  <c:v>5.3089738310154546</c:v>
                </c:pt>
                <c:pt idx="1369">
                  <c:v>5.3126637499954086</c:v>
                </c:pt>
                <c:pt idx="1370">
                  <c:v>5.3163537731452379</c:v>
                </c:pt>
                <c:pt idx="1371">
                  <c:v>5.3200440393484243</c:v>
                </c:pt>
                <c:pt idx="1372">
                  <c:v>5.3237340624982501</c:v>
                </c:pt>
                <c:pt idx="1373">
                  <c:v>5.3274239699094252</c:v>
                </c:pt>
                <c:pt idx="1374">
                  <c:v>5.3311140046280343</c:v>
                </c:pt>
                <c:pt idx="1375">
                  <c:v>5.3348041435165143</c:v>
                </c:pt>
                <c:pt idx="1376">
                  <c:v>5.3384942939810571</c:v>
                </c:pt>
                <c:pt idx="1377">
                  <c:v>5.342184085646287</c:v>
                </c:pt>
                <c:pt idx="1378">
                  <c:v>5.3458741203721729</c:v>
                </c:pt>
                <c:pt idx="1379">
                  <c:v>5.3495641435147325</c:v>
                </c:pt>
                <c:pt idx="1380">
                  <c:v>5.3532541782406042</c:v>
                </c:pt>
                <c:pt idx="1381">
                  <c:v>5.3569440856444999</c:v>
                </c:pt>
                <c:pt idx="1382">
                  <c:v>5.3606341087943301</c:v>
                </c:pt>
                <c:pt idx="1383">
                  <c:v>5.3643239120356156</c:v>
                </c:pt>
                <c:pt idx="1384">
                  <c:v>5.368014166662749</c:v>
                </c:pt>
                <c:pt idx="1385">
                  <c:v>5.3717042013886402</c:v>
                </c:pt>
                <c:pt idx="1386">
                  <c:v>5.3753942245384678</c:v>
                </c:pt>
                <c:pt idx="1387">
                  <c:v>5.3790842592570645</c:v>
                </c:pt>
                <c:pt idx="1388">
                  <c:v>5.3827746296301466</c:v>
                </c:pt>
                <c:pt idx="1389">
                  <c:v>5.3864643055567303</c:v>
                </c:pt>
                <c:pt idx="1390">
                  <c:v>5.3901543402753243</c:v>
                </c:pt>
                <c:pt idx="1391">
                  <c:v>5.3938442476864887</c:v>
                </c:pt>
                <c:pt idx="1392">
                  <c:v>5.3975342824050925</c:v>
                </c:pt>
                <c:pt idx="1393">
                  <c:v>5.4012244212935991</c:v>
                </c:pt>
                <c:pt idx="1394">
                  <c:v>5.4049144560194584</c:v>
                </c:pt>
                <c:pt idx="1395">
                  <c:v>5.4086043634233718</c:v>
                </c:pt>
                <c:pt idx="1396">
                  <c:v>5.4122943981492426</c:v>
                </c:pt>
                <c:pt idx="1397">
                  <c:v>5.4159844212917889</c:v>
                </c:pt>
                <c:pt idx="1398">
                  <c:v>5.4196745601802805</c:v>
                </c:pt>
                <c:pt idx="1399">
                  <c:v>5.4233644791675015</c:v>
                </c:pt>
                <c:pt idx="1400">
                  <c:v>5.4270545023100487</c:v>
                </c:pt>
                <c:pt idx="1401">
                  <c:v>5.4307446527745924</c:v>
                </c:pt>
                <c:pt idx="1402">
                  <c:v>5.4344346759244218</c:v>
                </c:pt>
                <c:pt idx="1403">
                  <c:v>5.4381247106502997</c:v>
                </c:pt>
                <c:pt idx="1404">
                  <c:v>5.4418147337928531</c:v>
                </c:pt>
                <c:pt idx="1405">
                  <c:v>5.4455046412040264</c:v>
                </c:pt>
                <c:pt idx="1406">
                  <c:v>5.4491946759226337</c:v>
                </c:pt>
                <c:pt idx="1407">
                  <c:v>5.4528846990724489</c:v>
                </c:pt>
                <c:pt idx="1408">
                  <c:v>5.4565749652756486</c:v>
                </c:pt>
                <c:pt idx="1409">
                  <c:v>5.460264872686821</c:v>
                </c:pt>
                <c:pt idx="1410">
                  <c:v>5.4639549074054088</c:v>
                </c:pt>
                <c:pt idx="1411">
                  <c:v>5.4676449305552453</c:v>
                </c:pt>
                <c:pt idx="1412">
                  <c:v>5.4713349652738605</c:v>
                </c:pt>
                <c:pt idx="1413">
                  <c:v>5.4750249884236899</c:v>
                </c:pt>
                <c:pt idx="1414">
                  <c:v>5.478715011573513</c:v>
                </c:pt>
                <c:pt idx="1415">
                  <c:v>5.482405046292115</c:v>
                </c:pt>
                <c:pt idx="1416">
                  <c:v>5.4860950694419444</c:v>
                </c:pt>
                <c:pt idx="1417">
                  <c:v>5.4897851041678312</c:v>
                </c:pt>
                <c:pt idx="1418">
                  <c:v>5.4934750115717179</c:v>
                </c:pt>
                <c:pt idx="1419">
                  <c:v>5.4971650462975878</c:v>
                </c:pt>
                <c:pt idx="1420">
                  <c:v>5.5008550694401475</c:v>
                </c:pt>
                <c:pt idx="1421">
                  <c:v>5.5045450925899786</c:v>
                </c:pt>
                <c:pt idx="1422">
                  <c:v>5.5082352430545143</c:v>
                </c:pt>
                <c:pt idx="1423">
                  <c:v>5.5119252662043374</c:v>
                </c:pt>
                <c:pt idx="1424">
                  <c:v>5.5156153009229456</c:v>
                </c:pt>
                <c:pt idx="1425">
                  <c:v>5.5193054398114327</c:v>
                </c:pt>
                <c:pt idx="1426">
                  <c:v>5.5229953587913698</c:v>
                </c:pt>
                <c:pt idx="1427">
                  <c:v>5.5266853819412063</c:v>
                </c:pt>
                <c:pt idx="1428">
                  <c:v>5.5303754166670842</c:v>
                </c:pt>
                <c:pt idx="1429">
                  <c:v>5.5340654398169074</c:v>
                </c:pt>
                <c:pt idx="1430">
                  <c:v>5.537755462959467</c:v>
                </c:pt>
                <c:pt idx="1431">
                  <c:v>5.5414453819466933</c:v>
                </c:pt>
                <c:pt idx="1432">
                  <c:v>5.5451354050892405</c:v>
                </c:pt>
                <c:pt idx="1433">
                  <c:v>5.5488254398151176</c:v>
                </c:pt>
                <c:pt idx="1434">
                  <c:v>5.5525154629649407</c:v>
                </c:pt>
                <c:pt idx="1435">
                  <c:v>5.5562054976835524</c:v>
                </c:pt>
                <c:pt idx="1436">
                  <c:v>5.55989552083338</c:v>
                </c:pt>
                <c:pt idx="1437">
                  <c:v>5.5635855439832014</c:v>
                </c:pt>
                <c:pt idx="1438">
                  <c:v>5.5672754629631527</c:v>
                </c:pt>
                <c:pt idx="1439">
                  <c:v>5.570965486112982</c:v>
                </c:pt>
                <c:pt idx="1440">
                  <c:v>5.5746556365702356</c:v>
                </c:pt>
                <c:pt idx="1441">
                  <c:v>5.5783457754587324</c:v>
                </c:pt>
                <c:pt idx="1442">
                  <c:v>5.5820356944459455</c:v>
                </c:pt>
                <c:pt idx="1443">
                  <c:v>5.5857258333344362</c:v>
                </c:pt>
                <c:pt idx="1444">
                  <c:v>5.5894157523143804</c:v>
                </c:pt>
                <c:pt idx="1445">
                  <c:v>5.5931057754642097</c:v>
                </c:pt>
                <c:pt idx="1446">
                  <c:v>5.5968005555550855</c:v>
                </c:pt>
                <c:pt idx="1447">
                  <c:v>5.6004906944435824</c:v>
                </c:pt>
                <c:pt idx="1448">
                  <c:v>5.6041807291621755</c:v>
                </c:pt>
                <c:pt idx="1449">
                  <c:v>5.6078706365733453</c:v>
                </c:pt>
                <c:pt idx="1450">
                  <c:v>5.6115606712919472</c:v>
                </c:pt>
                <c:pt idx="1451">
                  <c:v>5.6152506944417837</c:v>
                </c:pt>
                <c:pt idx="1452">
                  <c:v>5.6189404976830701</c:v>
                </c:pt>
                <c:pt idx="1453">
                  <c:v>5.6226305208328933</c:v>
                </c:pt>
                <c:pt idx="1454">
                  <c:v>5.6263205439827289</c:v>
                </c:pt>
                <c:pt idx="1455">
                  <c:v>5.6300106944399877</c:v>
                </c:pt>
                <c:pt idx="1456">
                  <c:v>5.633705706015455</c:v>
                </c:pt>
                <c:pt idx="1457">
                  <c:v>5.6373953819420421</c:v>
                </c:pt>
                <c:pt idx="1458">
                  <c:v>5.6410902777788507</c:v>
                </c:pt>
                <c:pt idx="1459">
                  <c:v>5.6447803124974483</c:v>
                </c:pt>
                <c:pt idx="1460">
                  <c:v>5.6484702199086296</c:v>
                </c:pt>
                <c:pt idx="1461">
                  <c:v>5.6521601388885756</c:v>
                </c:pt>
                <c:pt idx="1462">
                  <c:v>5.655850162038397</c:v>
                </c:pt>
                <c:pt idx="1463">
                  <c:v>5.65954008101835</c:v>
                </c:pt>
                <c:pt idx="1464">
                  <c:v>5.663235092593828</c:v>
                </c:pt>
                <c:pt idx="1465">
                  <c:v>5.6669297569460397</c:v>
                </c:pt>
                <c:pt idx="1466">
                  <c:v>5.6706197800886065</c:v>
                </c:pt>
                <c:pt idx="1467">
                  <c:v>5.6743095833298884</c:v>
                </c:pt>
                <c:pt idx="1468">
                  <c:v>5.6780043634280446</c:v>
                </c:pt>
                <c:pt idx="1469">
                  <c:v>5.6816992592575843</c:v>
                </c:pt>
                <c:pt idx="1470">
                  <c:v>5.6853890509228222</c:v>
                </c:pt>
                <c:pt idx="1471">
                  <c:v>5.6890790740726533</c:v>
                </c:pt>
                <c:pt idx="1472">
                  <c:v>5.6927738541635327</c:v>
                </c:pt>
                <c:pt idx="1473">
                  <c:v>5.6964637731434804</c:v>
                </c:pt>
                <c:pt idx="1474">
                  <c:v>5.7001536805546564</c:v>
                </c:pt>
                <c:pt idx="1475">
                  <c:v>5.7038438310191903</c:v>
                </c:pt>
                <c:pt idx="1476">
                  <c:v>5.707538611110067</c:v>
                </c:pt>
                <c:pt idx="1477">
                  <c:v>5.7112286342599026</c:v>
                </c:pt>
                <c:pt idx="1478">
                  <c:v>5.7149200578714847</c:v>
                </c:pt>
                <c:pt idx="1479">
                  <c:v>5.7186103124986403</c:v>
                </c:pt>
                <c:pt idx="1480">
                  <c:v>5.7223006944404906</c:v>
                </c:pt>
                <c:pt idx="1481">
                  <c:v>5.7259900231438223</c:v>
                </c:pt>
                <c:pt idx="1482">
                  <c:v>5.7296804050929504</c:v>
                </c:pt>
                <c:pt idx="1483">
                  <c:v>5.7333771527773933</c:v>
                </c:pt>
                <c:pt idx="1484">
                  <c:v>5.7370722800915317</c:v>
                </c:pt>
                <c:pt idx="1485">
                  <c:v>5.7407671759210741</c:v>
                </c:pt>
                <c:pt idx="1486">
                  <c:v>5.74446207175788</c:v>
                </c:pt>
                <c:pt idx="1487">
                  <c:v>5.7481541898159776</c:v>
                </c:pt>
                <c:pt idx="1488">
                  <c:v>5.7518509375004143</c:v>
                </c:pt>
                <c:pt idx="1489">
                  <c:v>5.7555410763889014</c:v>
                </c:pt>
                <c:pt idx="1490">
                  <c:v>5.7592360995331635</c:v>
                </c:pt>
                <c:pt idx="1491">
                  <c:v>5.7629308796313019</c:v>
                </c:pt>
                <c:pt idx="1492">
                  <c:v>5.7666255439835394</c:v>
                </c:pt>
                <c:pt idx="1493">
                  <c:v>5.770320208328485</c:v>
                </c:pt>
                <c:pt idx="1494">
                  <c:v>5.7740148726806986</c:v>
                </c:pt>
                <c:pt idx="1495">
                  <c:v>5.7777046643532231</c:v>
                </c:pt>
                <c:pt idx="1496">
                  <c:v>5.7813948032417102</c:v>
                </c:pt>
                <c:pt idx="1497">
                  <c:v>5.7850848379603041</c:v>
                </c:pt>
                <c:pt idx="1498">
                  <c:v>5.7887746296255465</c:v>
                </c:pt>
                <c:pt idx="1499">
                  <c:v>5.7924647800900884</c:v>
                </c:pt>
                <c:pt idx="1500">
                  <c:v>5.7961546875012555</c:v>
                </c:pt>
                <c:pt idx="1501">
                  <c:v>5.7998447222198664</c:v>
                </c:pt>
                <c:pt idx="1502">
                  <c:v>5.8035348611083357</c:v>
                </c:pt>
                <c:pt idx="1503">
                  <c:v>5.8072247800882906</c:v>
                </c:pt>
                <c:pt idx="1504">
                  <c:v>5.8109149189767644</c:v>
                </c:pt>
                <c:pt idx="1505">
                  <c:v>5.8146049421266008</c:v>
                </c:pt>
                <c:pt idx="1506">
                  <c:v>5.818294976852477</c:v>
                </c:pt>
                <c:pt idx="1507">
                  <c:v>5.8219847685177077</c:v>
                </c:pt>
                <c:pt idx="1508">
                  <c:v>5.8256750347209145</c:v>
                </c:pt>
                <c:pt idx="1509">
                  <c:v>5.8293650578707457</c:v>
                </c:pt>
                <c:pt idx="1510">
                  <c:v>5.8330550925893494</c:v>
                </c:pt>
                <c:pt idx="1511">
                  <c:v>5.8367450000005263</c:v>
                </c:pt>
                <c:pt idx="1512">
                  <c:v>5.8404350231503486</c:v>
                </c:pt>
                <c:pt idx="1513">
                  <c:v>5.8441250578689372</c:v>
                </c:pt>
                <c:pt idx="1514">
                  <c:v>5.8478150810187755</c:v>
                </c:pt>
                <c:pt idx="1515">
                  <c:v>5.8515049999987241</c:v>
                </c:pt>
                <c:pt idx="1516">
                  <c:v>5.8551951388872032</c:v>
                </c:pt>
                <c:pt idx="1517">
                  <c:v>5.8588851736130865</c:v>
                </c:pt>
                <c:pt idx="1518">
                  <c:v>5.8625751967556363</c:v>
                </c:pt>
                <c:pt idx="1519">
                  <c:v>5.8662652314815213</c:v>
                </c:pt>
                <c:pt idx="1520">
                  <c:v>5.8699551388854037</c:v>
                </c:pt>
                <c:pt idx="1521">
                  <c:v>5.8736453935198458</c:v>
                </c:pt>
                <c:pt idx="1522">
                  <c:v>5.8773355439770887</c:v>
                </c:pt>
                <c:pt idx="1523">
                  <c:v>5.8810253356496114</c:v>
                </c:pt>
                <c:pt idx="1524">
                  <c:v>5.8847152546295458</c:v>
                </c:pt>
                <c:pt idx="1525">
                  <c:v>5.8884052777793761</c:v>
                </c:pt>
                <c:pt idx="1526">
                  <c:v>5.8920953124979789</c:v>
                </c:pt>
                <c:pt idx="1527">
                  <c:v>5.8957854513864651</c:v>
                </c:pt>
                <c:pt idx="1528">
                  <c:v>5.8994754745363016</c:v>
                </c:pt>
                <c:pt idx="1529">
                  <c:v>5.9031655092549054</c:v>
                </c:pt>
                <c:pt idx="1530">
                  <c:v>5.9068554166660761</c:v>
                </c:pt>
                <c:pt idx="1531">
                  <c:v>5.9105454513846833</c:v>
                </c:pt>
                <c:pt idx="1532">
                  <c:v>5.9142354745345074</c:v>
                </c:pt>
                <c:pt idx="1533">
                  <c:v>5.9179255092603791</c:v>
                </c:pt>
                <c:pt idx="1534">
                  <c:v>5.9216155324029387</c:v>
                </c:pt>
                <c:pt idx="1535">
                  <c:v>5.9253055671288086</c:v>
                </c:pt>
                <c:pt idx="1536">
                  <c:v>5.9289944328702386</c:v>
                </c:pt>
                <c:pt idx="1537">
                  <c:v>5.9326857291671331</c:v>
                </c:pt>
                <c:pt idx="1538">
                  <c:v>5.9363775000019814</c:v>
                </c:pt>
                <c:pt idx="1539">
                  <c:v>5.9400681134211606</c:v>
                </c:pt>
                <c:pt idx="1540">
                  <c:v>5.9437582523169095</c:v>
                </c:pt>
                <c:pt idx="1541">
                  <c:v>5.9474481597208104</c:v>
                </c:pt>
                <c:pt idx="1542">
                  <c:v>5.9511380787007475</c:v>
                </c:pt>
                <c:pt idx="1543">
                  <c:v>5.9548279861119227</c:v>
                </c:pt>
                <c:pt idx="1544">
                  <c:v>5.9585180208305264</c:v>
                </c:pt>
                <c:pt idx="1545">
                  <c:v>5.9622081597190117</c:v>
                </c:pt>
                <c:pt idx="1546">
                  <c:v>5.9658980786989488</c:v>
                </c:pt>
                <c:pt idx="1547">
                  <c:v>5.9695881018487853</c:v>
                </c:pt>
                <c:pt idx="1548">
                  <c:v>5.9732781365746774</c:v>
                </c:pt>
                <c:pt idx="1549">
                  <c:v>5.9769681597244979</c:v>
                </c:pt>
                <c:pt idx="1550">
                  <c:v>5.9806580671283882</c:v>
                </c:pt>
                <c:pt idx="1551">
                  <c:v>5.9843482175929239</c:v>
                </c:pt>
                <c:pt idx="1552">
                  <c:v>5.9880383564814075</c:v>
                </c:pt>
                <c:pt idx="1553">
                  <c:v>5.9917282754613623</c:v>
                </c:pt>
                <c:pt idx="1554">
                  <c:v>5.9954182986111864</c:v>
                </c:pt>
                <c:pt idx="1555">
                  <c:v>5.9991083333297874</c:v>
                </c:pt>
                <c:pt idx="1556">
                  <c:v>6.0027984722182737</c:v>
                </c:pt>
                <c:pt idx="1557">
                  <c:v>6.0064884953681101</c:v>
                </c:pt>
                <c:pt idx="1558">
                  <c:v>6.0101786458326414</c:v>
                </c:pt>
                <c:pt idx="1559">
                  <c:v>6.0138684374978784</c:v>
                </c:pt>
                <c:pt idx="1560">
                  <c:v>6.0175584722237545</c:v>
                </c:pt>
                <c:pt idx="1561">
                  <c:v>6.0212484953663195</c:v>
                </c:pt>
                <c:pt idx="1562">
                  <c:v>6.0249384143535281</c:v>
                </c:pt>
                <c:pt idx="1563">
                  <c:v>6.0286283217574237</c:v>
                </c:pt>
                <c:pt idx="1564">
                  <c:v>6.0323183449072495</c:v>
                </c:pt>
                <c:pt idx="1565">
                  <c:v>6.0360082638871972</c:v>
                </c:pt>
                <c:pt idx="1566">
                  <c:v>6.0396984027756959</c:v>
                </c:pt>
                <c:pt idx="1567">
                  <c:v>6.0433884375015623</c:v>
                </c:pt>
                <c:pt idx="1568">
                  <c:v>6.0470785763900414</c:v>
                </c:pt>
                <c:pt idx="1569">
                  <c:v>6.0507686111086514</c:v>
                </c:pt>
                <c:pt idx="1570">
                  <c:v>6.0544586342584745</c:v>
                </c:pt>
                <c:pt idx="1571">
                  <c:v>6.0581486689770765</c:v>
                </c:pt>
                <c:pt idx="1572">
                  <c:v>6.0618386921269085</c:v>
                </c:pt>
                <c:pt idx="1573">
                  <c:v>6.0655287152767405</c:v>
                </c:pt>
                <c:pt idx="1574">
                  <c:v>6.0692186342566874</c:v>
                </c:pt>
                <c:pt idx="1575">
                  <c:v>6.0729087731451727</c:v>
                </c:pt>
                <c:pt idx="1576">
                  <c:v>6.0765986921251232</c:v>
                </c:pt>
                <c:pt idx="1577">
                  <c:v>6.0802888310136094</c:v>
                </c:pt>
                <c:pt idx="1578">
                  <c:v>6.0839787500008304</c:v>
                </c:pt>
                <c:pt idx="1579">
                  <c:v>6.0876688888893113</c:v>
                </c:pt>
                <c:pt idx="1580">
                  <c:v>6.0913589236079115</c:v>
                </c:pt>
                <c:pt idx="1581">
                  <c:v>6.0950488310190849</c:v>
                </c:pt>
                <c:pt idx="1582">
                  <c:v>6.0987388541689072</c:v>
                </c:pt>
                <c:pt idx="1583">
                  <c:v>6.1024287731488576</c:v>
                </c:pt>
                <c:pt idx="1584">
                  <c:v>6.1061190277759936</c:v>
                </c:pt>
                <c:pt idx="1585">
                  <c:v>6.1098090625018813</c:v>
                </c:pt>
                <c:pt idx="1586">
                  <c:v>6.1134989699057698</c:v>
                </c:pt>
                <c:pt idx="1587">
                  <c:v>6.1171890046316548</c:v>
                </c:pt>
                <c:pt idx="1588">
                  <c:v>6.1208790277742056</c:v>
                </c:pt>
                <c:pt idx="1589">
                  <c:v>6.1245691666626882</c:v>
                </c:pt>
                <c:pt idx="1590">
                  <c:v>6.1282594328658888</c:v>
                </c:pt>
                <c:pt idx="1591">
                  <c:v>6.1319492245384026</c:v>
                </c:pt>
                <c:pt idx="1592">
                  <c:v>6.1356392592570046</c:v>
                </c:pt>
                <c:pt idx="1593">
                  <c:v>6.1393292824068419</c:v>
                </c:pt>
                <c:pt idx="1594">
                  <c:v>6.1430193171254288</c:v>
                </c:pt>
                <c:pt idx="1595">
                  <c:v>6.1467092245366084</c:v>
                </c:pt>
                <c:pt idx="1596">
                  <c:v>6.1503992592552033</c:v>
                </c:pt>
                <c:pt idx="1597">
                  <c:v>6.1540893981436966</c:v>
                </c:pt>
                <c:pt idx="1598">
                  <c:v>6.1577791898162095</c:v>
                </c:pt>
                <c:pt idx="1599">
                  <c:v>6.1614694560193985</c:v>
                </c:pt>
                <c:pt idx="1600">
                  <c:v>6.1651593634232933</c:v>
                </c:pt>
                <c:pt idx="1601">
                  <c:v>6.1688496296264841</c:v>
                </c:pt>
                <c:pt idx="1602">
                  <c:v>6.1725394212917308</c:v>
                </c:pt>
                <c:pt idx="1603">
                  <c:v>6.1762294560176114</c:v>
                </c:pt>
                <c:pt idx="1604">
                  <c:v>6.1799195949060959</c:v>
                </c:pt>
                <c:pt idx="1605">
                  <c:v>6.1836095023099906</c:v>
                </c:pt>
                <c:pt idx="1606">
                  <c:v>6.1872995370358685</c:v>
                </c:pt>
                <c:pt idx="1607">
                  <c:v>6.1909895601856864</c:v>
                </c:pt>
                <c:pt idx="1608">
                  <c:v>6.1946795949043034</c:v>
                </c:pt>
                <c:pt idx="1609">
                  <c:v>6.1983698495387216</c:v>
                </c:pt>
                <c:pt idx="1610">
                  <c:v>6.202059652780008</c:v>
                </c:pt>
                <c:pt idx="1611">
                  <c:v>6.2057496759225703</c:v>
                </c:pt>
                <c:pt idx="1612">
                  <c:v>6.2094397106484402</c:v>
                </c:pt>
                <c:pt idx="1613">
                  <c:v>6.2131296180523394</c:v>
                </c:pt>
                <c:pt idx="1614">
                  <c:v>6.2168196412021706</c:v>
                </c:pt>
                <c:pt idx="1615">
                  <c:v>6.2205095601821085</c:v>
                </c:pt>
                <c:pt idx="1616">
                  <c:v>6.2241998148165276</c:v>
                </c:pt>
                <c:pt idx="1617">
                  <c:v>6.2278899652737865</c:v>
                </c:pt>
                <c:pt idx="1618">
                  <c:v>6.231579756946303</c:v>
                </c:pt>
                <c:pt idx="1619">
                  <c:v>6.2352697916649191</c:v>
                </c:pt>
                <c:pt idx="1620">
                  <c:v>6.2389598148147405</c:v>
                </c:pt>
                <c:pt idx="1621">
                  <c:v>6.2426498379645698</c:v>
                </c:pt>
                <c:pt idx="1622">
                  <c:v>6.2463398726831727</c:v>
                </c:pt>
                <c:pt idx="1623">
                  <c:v>6.2500298958329994</c:v>
                </c:pt>
                <c:pt idx="1624">
                  <c:v>6.2537200462975306</c:v>
                </c:pt>
                <c:pt idx="1625">
                  <c:v>6.2574099537014263</c:v>
                </c:pt>
                <c:pt idx="1626">
                  <c:v>6.2610999884273104</c:v>
                </c:pt>
                <c:pt idx="1627">
                  <c:v>6.2647900115698576</c:v>
                </c:pt>
                <c:pt idx="1628">
                  <c:v>6.2684800462957257</c:v>
                </c:pt>
                <c:pt idx="1629">
                  <c:v>6.2721699536996391</c:v>
                </c:pt>
                <c:pt idx="1630">
                  <c:v>6.2758599768494543</c:v>
                </c:pt>
                <c:pt idx="1631">
                  <c:v>6.2795500115753384</c:v>
                </c:pt>
                <c:pt idx="1632">
                  <c:v>6.283240034717898</c:v>
                </c:pt>
                <c:pt idx="1633">
                  <c:v>6.2869301851824364</c:v>
                </c:pt>
                <c:pt idx="1634">
                  <c:v>6.2906200925936107</c:v>
                </c:pt>
                <c:pt idx="1635">
                  <c:v>6.2943101273121975</c:v>
                </c:pt>
                <c:pt idx="1636">
                  <c:v>6.2980001504620304</c:v>
                </c:pt>
                <c:pt idx="1637">
                  <c:v>6.3016901736118696</c:v>
                </c:pt>
                <c:pt idx="1638">
                  <c:v>6.3053802083304538</c:v>
                </c:pt>
                <c:pt idx="1639">
                  <c:v>6.3090702314802876</c:v>
                </c:pt>
                <c:pt idx="1640">
                  <c:v>6.3127601504602353</c:v>
                </c:pt>
                <c:pt idx="1641">
                  <c:v>6.3164504050946633</c:v>
                </c:pt>
                <c:pt idx="1642">
                  <c:v>6.3201405555519088</c:v>
                </c:pt>
                <c:pt idx="1643">
                  <c:v>6.3238303472244235</c:v>
                </c:pt>
                <c:pt idx="1644">
                  <c:v>6.327520266204365</c:v>
                </c:pt>
                <c:pt idx="1645">
                  <c:v>6.3312102893469273</c:v>
                </c:pt>
                <c:pt idx="1646">
                  <c:v>6.3349004282426886</c:v>
                </c:pt>
                <c:pt idx="1647">
                  <c:v>6.3385904629612906</c:v>
                </c:pt>
                <c:pt idx="1648">
                  <c:v>6.3422803703724577</c:v>
                </c:pt>
                <c:pt idx="1649">
                  <c:v>6.3459704050910704</c:v>
                </c:pt>
                <c:pt idx="1650">
                  <c:v>6.349660543979553</c:v>
                </c:pt>
                <c:pt idx="1651">
                  <c:v>6.3533505787054203</c:v>
                </c:pt>
                <c:pt idx="1652">
                  <c:v>6.3570406018479773</c:v>
                </c:pt>
                <c:pt idx="1653">
                  <c:v>6.3607306249978075</c:v>
                </c:pt>
                <c:pt idx="1654">
                  <c:v>6.3644206597236854</c:v>
                </c:pt>
                <c:pt idx="1655">
                  <c:v>6.3681105671275722</c:v>
                </c:pt>
                <c:pt idx="1656">
                  <c:v>6.3718007175921301</c:v>
                </c:pt>
                <c:pt idx="1657">
                  <c:v>6.3754907407419505</c:v>
                </c:pt>
                <c:pt idx="1658">
                  <c:v>6.3791807754605543</c:v>
                </c:pt>
                <c:pt idx="1659">
                  <c:v>6.3828707986103836</c:v>
                </c:pt>
                <c:pt idx="1660">
                  <c:v>6.3865607175903314</c:v>
                </c:pt>
                <c:pt idx="1661">
                  <c:v>6.3902507407401572</c:v>
                </c:pt>
                <c:pt idx="1662">
                  <c:v>6.3939409953673021</c:v>
                </c:pt>
                <c:pt idx="1663">
                  <c:v>6.39763103009318</c:v>
                </c:pt>
                <c:pt idx="1664">
                  <c:v>6.4013208217584179</c:v>
                </c:pt>
                <c:pt idx="1665">
                  <c:v>6.4050107407383621</c:v>
                </c:pt>
                <c:pt idx="1666">
                  <c:v>6.4087008796268465</c:v>
                </c:pt>
                <c:pt idx="1667">
                  <c:v>6.412391145830048</c:v>
                </c:pt>
                <c:pt idx="1668">
                  <c:v>6.416081168979872</c:v>
                </c:pt>
                <c:pt idx="1669">
                  <c:v>6.4197710763910436</c:v>
                </c:pt>
                <c:pt idx="1670">
                  <c:v>6.4234611111096527</c:v>
                </c:pt>
                <c:pt idx="1671">
                  <c:v>6.4271512499981265</c:v>
                </c:pt>
                <c:pt idx="1672">
                  <c:v>6.4308411689780804</c:v>
                </c:pt>
                <c:pt idx="1673">
                  <c:v>6.434531307866564</c:v>
                </c:pt>
                <c:pt idx="1674">
                  <c:v>6.4382212268537904</c:v>
                </c:pt>
                <c:pt idx="1675">
                  <c:v>6.4419112499963376</c:v>
                </c:pt>
                <c:pt idx="1676">
                  <c:v>6.4456012847222244</c:v>
                </c:pt>
                <c:pt idx="1677">
                  <c:v>6.4492913078720528</c:v>
                </c:pt>
                <c:pt idx="1678">
                  <c:v>6.4529812152759343</c:v>
                </c:pt>
                <c:pt idx="1679">
                  <c:v>6.4566712500018184</c:v>
                </c:pt>
                <c:pt idx="1680">
                  <c:v>6.460361273144378</c:v>
                </c:pt>
                <c:pt idx="1681">
                  <c:v>6.4640514236089066</c:v>
                </c:pt>
                <c:pt idx="1682">
                  <c:v>6.4677415624973946</c:v>
                </c:pt>
                <c:pt idx="1683">
                  <c:v>6.4714313657386873</c:v>
                </c:pt>
                <c:pt idx="1684">
                  <c:v>6.4751213888885104</c:v>
                </c:pt>
                <c:pt idx="1685">
                  <c:v>6.4788116550917039</c:v>
                </c:pt>
                <c:pt idx="1686">
                  <c:v>6.4825015624955933</c:v>
                </c:pt>
                <c:pt idx="1687">
                  <c:v>6.4861914699067711</c:v>
                </c:pt>
                <c:pt idx="1688">
                  <c:v>6.4898815046253731</c:v>
                </c:pt>
                <c:pt idx="1689">
                  <c:v>6.4935715277751953</c:v>
                </c:pt>
                <c:pt idx="1690">
                  <c:v>6.4972615625010803</c:v>
                </c:pt>
                <c:pt idx="1691">
                  <c:v>6.50095158564364</c:v>
                </c:pt>
                <c:pt idx="1692">
                  <c:v>6.5046416203695117</c:v>
                </c:pt>
                <c:pt idx="1693">
                  <c:v>6.5083319907425903</c:v>
                </c:pt>
                <c:pt idx="1694">
                  <c:v>6.5120217824078352</c:v>
                </c:pt>
                <c:pt idx="1695">
                  <c:v>6.5157117013877706</c:v>
                </c:pt>
                <c:pt idx="1696">
                  <c:v>6.5194016087916724</c:v>
                </c:pt>
                <c:pt idx="1697">
                  <c:v>6.5230916435175459</c:v>
                </c:pt>
                <c:pt idx="1698">
                  <c:v>6.5267815509214353</c:v>
                </c:pt>
                <c:pt idx="1699">
                  <c:v>6.5304717013859772</c:v>
                </c:pt>
                <c:pt idx="1700">
                  <c:v>6.5341617245358083</c:v>
                </c:pt>
                <c:pt idx="1701">
                  <c:v>6.5378518750003405</c:v>
                </c:pt>
                <c:pt idx="1702">
                  <c:v>6.5415416666655775</c:v>
                </c:pt>
                <c:pt idx="1703">
                  <c:v>6.5452318055540735</c:v>
                </c:pt>
                <c:pt idx="1704">
                  <c:v>6.5489218402799381</c:v>
                </c:pt>
                <c:pt idx="1705">
                  <c:v>6.5526118634224915</c:v>
                </c:pt>
                <c:pt idx="1706">
                  <c:v>6.5563018981483774</c:v>
                </c:pt>
                <c:pt idx="1707">
                  <c:v>6.5599919212982059</c:v>
                </c:pt>
                <c:pt idx="1708">
                  <c:v>6.5636818402781465</c:v>
                </c:pt>
                <c:pt idx="1709">
                  <c:v>6.5673718634279714</c:v>
                </c:pt>
                <c:pt idx="1710">
                  <c:v>6.5710621180551341</c:v>
                </c:pt>
                <c:pt idx="1711">
                  <c:v>6.5747519212964045</c:v>
                </c:pt>
                <c:pt idx="1712">
                  <c:v>6.5784419444462401</c:v>
                </c:pt>
                <c:pt idx="1713">
                  <c:v>6.5821319791648385</c:v>
                </c:pt>
                <c:pt idx="1714">
                  <c:v>6.5858220023146803</c:v>
                </c:pt>
                <c:pt idx="1715">
                  <c:v>6.5895120370332716</c:v>
                </c:pt>
                <c:pt idx="1716">
                  <c:v>6.5932020601831089</c:v>
                </c:pt>
                <c:pt idx="1717">
                  <c:v>6.5968920833329392</c:v>
                </c:pt>
                <c:pt idx="1718">
                  <c:v>6.6005821180515341</c:v>
                </c:pt>
                <c:pt idx="1719">
                  <c:v>6.6042721412013634</c:v>
                </c:pt>
                <c:pt idx="1720">
                  <c:v>6.6079620601813076</c:v>
                </c:pt>
                <c:pt idx="1721">
                  <c:v>6.6116521990697974</c:v>
                </c:pt>
                <c:pt idx="1722">
                  <c:v>6.6153421180570149</c:v>
                </c:pt>
                <c:pt idx="1723">
                  <c:v>6.6190321411995683</c:v>
                </c:pt>
                <c:pt idx="1724">
                  <c:v>6.62272217592544</c:v>
                </c:pt>
                <c:pt idx="1725">
                  <c:v>6.6264123148139316</c:v>
                </c:pt>
                <c:pt idx="1726">
                  <c:v>6.6301023379637627</c:v>
                </c:pt>
                <c:pt idx="1727">
                  <c:v>6.6337924884210322</c:v>
                </c:pt>
                <c:pt idx="1728">
                  <c:v>6.6374823958321993</c:v>
                </c:pt>
                <c:pt idx="1729">
                  <c:v>6.641172430550796</c:v>
                </c:pt>
                <c:pt idx="1730">
                  <c:v>6.6448623379619667</c:v>
                </c:pt>
                <c:pt idx="1731">
                  <c:v>6.6485523726805686</c:v>
                </c:pt>
                <c:pt idx="1732">
                  <c:v>6.6522423958304024</c:v>
                </c:pt>
                <c:pt idx="1733">
                  <c:v>6.6559325462949248</c:v>
                </c:pt>
                <c:pt idx="1734">
                  <c:v>6.6596224536988364</c:v>
                </c:pt>
                <c:pt idx="1735">
                  <c:v>6.6633127083332475</c:v>
                </c:pt>
                <c:pt idx="1736">
                  <c:v>6.667002627313189</c:v>
                </c:pt>
                <c:pt idx="1737">
                  <c:v>6.6706927662016824</c:v>
                </c:pt>
                <c:pt idx="1738">
                  <c:v>6.6743826851816337</c:v>
                </c:pt>
                <c:pt idx="1739">
                  <c:v>6.6780727083314559</c:v>
                </c:pt>
                <c:pt idx="1740">
                  <c:v>6.6817626273114001</c:v>
                </c:pt>
                <c:pt idx="1741">
                  <c:v>6.6854526504612286</c:v>
                </c:pt>
                <c:pt idx="1742">
                  <c:v>6.6891426736110589</c:v>
                </c:pt>
                <c:pt idx="1743">
                  <c:v>6.6928327083296608</c:v>
                </c:pt>
                <c:pt idx="1744">
                  <c:v>6.6965227314794875</c:v>
                </c:pt>
                <c:pt idx="1745">
                  <c:v>6.7002127662053681</c:v>
                </c:pt>
                <c:pt idx="1746">
                  <c:v>6.7039029050938623</c:v>
                </c:pt>
                <c:pt idx="1747">
                  <c:v>6.7075929398124545</c:v>
                </c:pt>
                <c:pt idx="1748">
                  <c:v>6.7112828472236314</c:v>
                </c:pt>
                <c:pt idx="1749">
                  <c:v>6.7149729976808876</c:v>
                </c:pt>
                <c:pt idx="1750">
                  <c:v>6.7186630208307241</c:v>
                </c:pt>
                <c:pt idx="1751">
                  <c:v>6.7223529282418886</c:v>
                </c:pt>
                <c:pt idx="1752">
                  <c:v>6.7260430786991501</c:v>
                </c:pt>
                <c:pt idx="1753">
                  <c:v>6.7297331018489803</c:v>
                </c:pt>
                <c:pt idx="1754">
                  <c:v>6.733423020828929</c:v>
                </c:pt>
                <c:pt idx="1755">
                  <c:v>6.7371129282400872</c:v>
                </c:pt>
                <c:pt idx="1756">
                  <c:v>6.7408031944432976</c:v>
                </c:pt>
                <c:pt idx="1757">
                  <c:v>6.7444932175931172</c:v>
                </c:pt>
                <c:pt idx="1758">
                  <c:v>6.748183009258355</c:v>
                </c:pt>
                <c:pt idx="1759">
                  <c:v>6.7518731597228934</c:v>
                </c:pt>
                <c:pt idx="1760">
                  <c:v>6.7555634143500427</c:v>
                </c:pt>
                <c:pt idx="1761">
                  <c:v>6.7592537962918948</c:v>
                </c:pt>
                <c:pt idx="1762">
                  <c:v>6.7629450925887786</c:v>
                </c:pt>
                <c:pt idx="1763">
                  <c:v>6.7666354745379067</c:v>
                </c:pt>
                <c:pt idx="1764">
                  <c:v>6.7703256134263938</c:v>
                </c:pt>
                <c:pt idx="1765">
                  <c:v>6.7740157638909286</c:v>
                </c:pt>
                <c:pt idx="1766">
                  <c:v>6.7777059027794166</c:v>
                </c:pt>
                <c:pt idx="1767">
                  <c:v>6.7813959374980186</c:v>
                </c:pt>
                <c:pt idx="1768">
                  <c:v>6.7850859606478418</c:v>
                </c:pt>
                <c:pt idx="1769">
                  <c:v>6.7887758796277842</c:v>
                </c:pt>
                <c:pt idx="1770">
                  <c:v>6.7924659027776224</c:v>
                </c:pt>
                <c:pt idx="1771">
                  <c:v>6.7961560416661086</c:v>
                </c:pt>
                <c:pt idx="1772">
                  <c:v>6.7998459606460475</c:v>
                </c:pt>
                <c:pt idx="1773">
                  <c:v>6.8035359837958795</c:v>
                </c:pt>
                <c:pt idx="1774">
                  <c:v>6.8072260185144842</c:v>
                </c:pt>
                <c:pt idx="1775">
                  <c:v>6.8109160416643073</c:v>
                </c:pt>
                <c:pt idx="1776">
                  <c:v>6.8146060763901843</c:v>
                </c:pt>
                <c:pt idx="1777">
                  <c:v>6.8182962152786804</c:v>
                </c:pt>
                <c:pt idx="1778">
                  <c:v>6.821986481481872</c:v>
                </c:pt>
                <c:pt idx="1779">
                  <c:v>6.8256763888857677</c:v>
                </c:pt>
                <c:pt idx="1780">
                  <c:v>6.8293662962969375</c:v>
                </c:pt>
                <c:pt idx="1781">
                  <c:v>6.8330563310155386</c:v>
                </c:pt>
                <c:pt idx="1782">
                  <c:v>6.8367464699040363</c:v>
                </c:pt>
                <c:pt idx="1783">
                  <c:v>6.8404362731453059</c:v>
                </c:pt>
                <c:pt idx="1784">
                  <c:v>6.844126296295137</c:v>
                </c:pt>
                <c:pt idx="1785">
                  <c:v>6.847816331013739</c:v>
                </c:pt>
                <c:pt idx="1786">
                  <c:v>6.8515062384249106</c:v>
                </c:pt>
                <c:pt idx="1787">
                  <c:v>6.8551962615747408</c:v>
                </c:pt>
                <c:pt idx="1788">
                  <c:v>6.8588862962933455</c:v>
                </c:pt>
                <c:pt idx="1789">
                  <c:v>6.8625763194431766</c:v>
                </c:pt>
                <c:pt idx="1790">
                  <c:v>6.8662676273161196</c:v>
                </c:pt>
                <c:pt idx="1791">
                  <c:v>6.8699584606438302</c:v>
                </c:pt>
                <c:pt idx="1792">
                  <c:v>6.873648726847029</c:v>
                </c:pt>
                <c:pt idx="1793">
                  <c:v>6.8773389814814436</c:v>
                </c:pt>
                <c:pt idx="1794">
                  <c:v>6.8810289004613914</c:v>
                </c:pt>
                <c:pt idx="1795">
                  <c:v>6.8847192708344647</c:v>
                </c:pt>
                <c:pt idx="1796">
                  <c:v>6.8884091898144124</c:v>
                </c:pt>
                <c:pt idx="1797">
                  <c:v>6.8920990972183063</c:v>
                </c:pt>
                <c:pt idx="1798">
                  <c:v>6.8957891319441904</c:v>
                </c:pt>
                <c:pt idx="1799">
                  <c:v>6.8994791550940198</c:v>
                </c:pt>
                <c:pt idx="1800">
                  <c:v>6.9031691782365714</c:v>
                </c:pt>
                <c:pt idx="1801">
                  <c:v>6.9068590972237924</c:v>
                </c:pt>
                <c:pt idx="1802">
                  <c:v>6.9105491203663414</c:v>
                </c:pt>
                <c:pt idx="1803">
                  <c:v>6.9142391550922184</c:v>
                </c:pt>
                <c:pt idx="1804">
                  <c:v>6.9179292939807064</c:v>
                </c:pt>
                <c:pt idx="1805">
                  <c:v>6.9216192129606524</c:v>
                </c:pt>
                <c:pt idx="1806">
                  <c:v>6.9253092361104756</c:v>
                </c:pt>
                <c:pt idx="1807">
                  <c:v>6.9289978703673043</c:v>
                </c:pt>
                <c:pt idx="1808">
                  <c:v>6.9326889467556612</c:v>
                </c:pt>
                <c:pt idx="1809">
                  <c:v>6.9363796643519953</c:v>
                </c:pt>
                <c:pt idx="1810">
                  <c:v>6.940069583331943</c:v>
                </c:pt>
                <c:pt idx="1811">
                  <c:v>6.9437594907358395</c:v>
                </c:pt>
                <c:pt idx="1812">
                  <c:v>6.9474497569462965</c:v>
                </c:pt>
                <c:pt idx="1813">
                  <c:v>6.951139780088857</c:v>
                </c:pt>
                <c:pt idx="1814">
                  <c:v>6.9548295833301434</c:v>
                </c:pt>
                <c:pt idx="1815">
                  <c:v>6.9585197222186315</c:v>
                </c:pt>
                <c:pt idx="1816">
                  <c:v>6.9622096296297968</c:v>
                </c:pt>
                <c:pt idx="1817">
                  <c:v>6.9658997800943432</c:v>
                </c:pt>
                <c:pt idx="1818">
                  <c:v>6.9695900347214774</c:v>
                </c:pt>
                <c:pt idx="1819">
                  <c:v>6.973279722224123</c:v>
                </c:pt>
                <c:pt idx="1820">
                  <c:v>6.9769697453666719</c:v>
                </c:pt>
                <c:pt idx="1821">
                  <c:v>6.9806597800925507</c:v>
                </c:pt>
                <c:pt idx="1822">
                  <c:v>6.9843498032423739</c:v>
                </c:pt>
                <c:pt idx="1823">
                  <c:v>6.9880398379609687</c:v>
                </c:pt>
                <c:pt idx="1824">
                  <c:v>6.9917298611107981</c:v>
                </c:pt>
                <c:pt idx="1825">
                  <c:v>6.9954199999992852</c:v>
                </c:pt>
                <c:pt idx="1826">
                  <c:v>6.9991100347178872</c:v>
                </c:pt>
                <c:pt idx="1827">
                  <c:v>7.0027999421290588</c:v>
                </c:pt>
                <c:pt idx="1828">
                  <c:v>7.0064900925936024</c:v>
                </c:pt>
                <c:pt idx="1829">
                  <c:v>7.0101799999974865</c:v>
                </c:pt>
                <c:pt idx="1830">
                  <c:v>7.0138702662006773</c:v>
                </c:pt>
                <c:pt idx="1831">
                  <c:v>7.0175602893505085</c:v>
                </c:pt>
                <c:pt idx="1832">
                  <c:v>7.0212503240763908</c:v>
                </c:pt>
                <c:pt idx="1833">
                  <c:v>7.024940462964878</c:v>
                </c:pt>
                <c:pt idx="1834">
                  <c:v>7.0286303703687674</c:v>
                </c:pt>
                <c:pt idx="1835">
                  <c:v>7.032320636571967</c:v>
                </c:pt>
                <c:pt idx="1836">
                  <c:v>7.0360105439831404</c:v>
                </c:pt>
                <c:pt idx="1837">
                  <c:v>7.0397005787017406</c:v>
                </c:pt>
                <c:pt idx="1838">
                  <c:v>7.0433907175902304</c:v>
                </c:pt>
                <c:pt idx="1839">
                  <c:v>7.0470806365701675</c:v>
                </c:pt>
                <c:pt idx="1840">
                  <c:v>7.0507706597199951</c:v>
                </c:pt>
                <c:pt idx="1841">
                  <c:v>7.0544604513852365</c:v>
                </c:pt>
                <c:pt idx="1842">
                  <c:v>7.0581531481439006</c:v>
                </c:pt>
                <c:pt idx="1843">
                  <c:v>7.0618428356465301</c:v>
                </c:pt>
                <c:pt idx="1844">
                  <c:v>7.0655328587963462</c:v>
                </c:pt>
                <c:pt idx="1845">
                  <c:v>7.0692232407382107</c:v>
                </c:pt>
                <c:pt idx="1846">
                  <c:v>7.0729138425886049</c:v>
                </c:pt>
                <c:pt idx="1847">
                  <c:v>7.0766051504615524</c:v>
                </c:pt>
                <c:pt idx="1848">
                  <c:v>7.0802955208346319</c:v>
                </c:pt>
                <c:pt idx="1849">
                  <c:v>7.083985439814569</c:v>
                </c:pt>
                <c:pt idx="1850">
                  <c:v>7.0876754629643983</c:v>
                </c:pt>
                <c:pt idx="1851">
                  <c:v>7.0913654861069517</c:v>
                </c:pt>
                <c:pt idx="1852">
                  <c:v>7.0950555208328296</c:v>
                </c:pt>
                <c:pt idx="1853">
                  <c:v>7.0987454282367253</c:v>
                </c:pt>
                <c:pt idx="1854">
                  <c:v>7.1024355787012459</c:v>
                </c:pt>
                <c:pt idx="1855">
                  <c:v>7.1061254861124326</c:v>
                </c:pt>
                <c:pt idx="1856">
                  <c:v>7.109815752315626</c:v>
                </c:pt>
                <c:pt idx="1857">
                  <c:v>7.1135057754581785</c:v>
                </c:pt>
                <c:pt idx="1858">
                  <c:v>7.1171956828693475</c:v>
                </c:pt>
                <c:pt idx="1859">
                  <c:v>7.1208854861106365</c:v>
                </c:pt>
                <c:pt idx="1860">
                  <c:v>7.1245756249991246</c:v>
                </c:pt>
                <c:pt idx="1861">
                  <c:v>7.1282657754636665</c:v>
                </c:pt>
                <c:pt idx="1862">
                  <c:v>7.1319557986062074</c:v>
                </c:pt>
                <c:pt idx="1863">
                  <c:v>7.1356456018475001</c:v>
                </c:pt>
                <c:pt idx="1864">
                  <c:v>7.1393359722205787</c:v>
                </c:pt>
                <c:pt idx="1865">
                  <c:v>7.1430260069464486</c:v>
                </c:pt>
                <c:pt idx="1866">
                  <c:v>7.1467160300890065</c:v>
                </c:pt>
                <c:pt idx="1867">
                  <c:v>7.1504058217615167</c:v>
                </c:pt>
                <c:pt idx="1868">
                  <c:v>7.154095856480116</c:v>
                </c:pt>
                <c:pt idx="1869">
                  <c:v>7.1577859953686085</c:v>
                </c:pt>
                <c:pt idx="1870">
                  <c:v>7.1614760300944855</c:v>
                </c:pt>
                <c:pt idx="1871">
                  <c:v>7.1651659374983776</c:v>
                </c:pt>
                <c:pt idx="1872">
                  <c:v>7.168856087962916</c:v>
                </c:pt>
                <c:pt idx="1873">
                  <c:v>7.1725459953668178</c:v>
                </c:pt>
                <c:pt idx="1874">
                  <c:v>7.1762359027779876</c:v>
                </c:pt>
                <c:pt idx="1875">
                  <c:v>7.1799259374965843</c:v>
                </c:pt>
                <c:pt idx="1876">
                  <c:v>7.1836159606464101</c:v>
                </c:pt>
                <c:pt idx="1877">
                  <c:v>7.1873059953722986</c:v>
                </c:pt>
                <c:pt idx="1878">
                  <c:v>7.1909960185148485</c:v>
                </c:pt>
                <c:pt idx="1879">
                  <c:v>7.1946861689793806</c:v>
                </c:pt>
                <c:pt idx="1880">
                  <c:v>7.1983761921292171</c:v>
                </c:pt>
                <c:pt idx="1881">
                  <c:v>7.2020665740710683</c:v>
                </c:pt>
                <c:pt idx="1882">
                  <c:v>7.2057572916673962</c:v>
                </c:pt>
                <c:pt idx="1883">
                  <c:v>7.2094466203707324</c:v>
                </c:pt>
                <c:pt idx="1884">
                  <c:v>7.2131365393506695</c:v>
                </c:pt>
                <c:pt idx="1885">
                  <c:v>7.2168264467545704</c:v>
                </c:pt>
                <c:pt idx="1886">
                  <c:v>7.2205164814804448</c:v>
                </c:pt>
                <c:pt idx="1887">
                  <c:v>7.2242061574070249</c:v>
                </c:pt>
                <c:pt idx="1888">
                  <c:v>7.2278961921256304</c:v>
                </c:pt>
                <c:pt idx="1889">
                  <c:v>7.2315864467600477</c:v>
                </c:pt>
                <c:pt idx="1890">
                  <c:v>7.2352762384252856</c:v>
                </c:pt>
                <c:pt idx="1891">
                  <c:v>7.2389662731438884</c:v>
                </c:pt>
                <c:pt idx="1892">
                  <c:v>7.2426562962937169</c:v>
                </c:pt>
                <c:pt idx="1893">
                  <c:v>7.2463464467582526</c:v>
                </c:pt>
                <c:pt idx="1894">
                  <c:v>7.2500365856467397</c:v>
                </c:pt>
                <c:pt idx="1895">
                  <c:v>7.2537265046266839</c:v>
                </c:pt>
                <c:pt idx="1896">
                  <c:v>7.2574164120378546</c:v>
                </c:pt>
                <c:pt idx="1897">
                  <c:v>7.2611063310177935</c:v>
                </c:pt>
                <c:pt idx="1898">
                  <c:v>7.2647967013908783</c:v>
                </c:pt>
                <c:pt idx="1899">
                  <c:v>7.2684868402793645</c:v>
                </c:pt>
                <c:pt idx="1900">
                  <c:v>7.2721765277747155</c:v>
                </c:pt>
                <c:pt idx="1901">
                  <c:v>7.2758666666632053</c:v>
                </c:pt>
                <c:pt idx="1902">
                  <c:v>7.2795567013890832</c:v>
                </c:pt>
                <c:pt idx="1903">
                  <c:v>7.2832469560162281</c:v>
                </c:pt>
                <c:pt idx="1904">
                  <c:v>7.2869367592575083</c:v>
                </c:pt>
                <c:pt idx="1905">
                  <c:v>7.2906268981460016</c:v>
                </c:pt>
                <c:pt idx="1906">
                  <c:v>7.2943167013872845</c:v>
                </c:pt>
                <c:pt idx="1907">
                  <c:v>7.2980068402757681</c:v>
                </c:pt>
                <c:pt idx="1908">
                  <c:v>7.3016969791642623</c:v>
                </c:pt>
                <c:pt idx="1909">
                  <c:v>7.3053868981442056</c:v>
                </c:pt>
                <c:pt idx="1910">
                  <c:v>7.3090769212940394</c:v>
                </c:pt>
                <c:pt idx="1911">
                  <c:v>7.312766956019904</c:v>
                </c:pt>
                <c:pt idx="1912">
                  <c:v>7.3164568634238076</c:v>
                </c:pt>
                <c:pt idx="1913">
                  <c:v>7.3201468981496856</c:v>
                </c:pt>
                <c:pt idx="1914">
                  <c:v>7.3238369212922345</c:v>
                </c:pt>
                <c:pt idx="1915">
                  <c:v>7.3275270601807208</c:v>
                </c:pt>
                <c:pt idx="1916">
                  <c:v>7.3312172106452627</c:v>
                </c:pt>
                <c:pt idx="1917">
                  <c:v>7.334907118056428</c:v>
                </c:pt>
                <c:pt idx="1918">
                  <c:v>7.3385971527750371</c:v>
                </c:pt>
                <c:pt idx="1919">
                  <c:v>7.3422871759248736</c:v>
                </c:pt>
                <c:pt idx="1920">
                  <c:v>7.3459770949048124</c:v>
                </c:pt>
                <c:pt idx="1921">
                  <c:v>7.3496672337933031</c:v>
                </c:pt>
                <c:pt idx="1922">
                  <c:v>7.353357152773242</c:v>
                </c:pt>
                <c:pt idx="1923">
                  <c:v>7.3570472916690051</c:v>
                </c:pt>
                <c:pt idx="1924">
                  <c:v>7.3607370833342429</c:v>
                </c:pt>
                <c:pt idx="1925">
                  <c:v>7.3644271180528449</c:v>
                </c:pt>
                <c:pt idx="1926">
                  <c:v>7.3681171412026742</c:v>
                </c:pt>
                <c:pt idx="1927">
                  <c:v>7.3718072916672099</c:v>
                </c:pt>
                <c:pt idx="1928">
                  <c:v>7.3754971990711127</c:v>
                </c:pt>
                <c:pt idx="1929">
                  <c:v>7.3791873495356395</c:v>
                </c:pt>
                <c:pt idx="1930">
                  <c:v>7.3828772569395298</c:v>
                </c:pt>
                <c:pt idx="1931">
                  <c:v>7.3865672800893725</c:v>
                </c:pt>
                <c:pt idx="1932">
                  <c:v>7.3902573148152442</c:v>
                </c:pt>
                <c:pt idx="1933">
                  <c:v>7.3939473379650673</c:v>
                </c:pt>
                <c:pt idx="1934">
                  <c:v>7.3976373726836764</c:v>
                </c:pt>
                <c:pt idx="1935">
                  <c:v>7.4013275115721742</c:v>
                </c:pt>
                <c:pt idx="1936">
                  <c:v>7.4050175462980343</c:v>
                </c:pt>
                <c:pt idx="1937">
                  <c:v>7.4087075694405895</c:v>
                </c:pt>
                <c:pt idx="1938">
                  <c:v>7.4123977199051314</c:v>
                </c:pt>
                <c:pt idx="1939">
                  <c:v>7.4160875115703684</c:v>
                </c:pt>
                <c:pt idx="1940">
                  <c:v>7.4197776504588564</c:v>
                </c:pt>
                <c:pt idx="1941">
                  <c:v>7.4234675694460748</c:v>
                </c:pt>
                <c:pt idx="1942">
                  <c:v>7.4271574768499633</c:v>
                </c:pt>
                <c:pt idx="1943">
                  <c:v>7.4308476273145114</c:v>
                </c:pt>
                <c:pt idx="1944">
                  <c:v>7.4345377662029852</c:v>
                </c:pt>
                <c:pt idx="1945">
                  <c:v>7.4382276851829507</c:v>
                </c:pt>
                <c:pt idx="1946">
                  <c:v>7.4419177083327694</c:v>
                </c:pt>
                <c:pt idx="1947">
                  <c:v>7.4456078472212495</c:v>
                </c:pt>
                <c:pt idx="1948">
                  <c:v>7.4492978819398683</c:v>
                </c:pt>
                <c:pt idx="1949">
                  <c:v>7.4529879050896852</c:v>
                </c:pt>
                <c:pt idx="1950">
                  <c:v>7.4566778240696365</c:v>
                </c:pt>
                <c:pt idx="1951">
                  <c:v>7.4603678472194526</c:v>
                </c:pt>
                <c:pt idx="1952">
                  <c:v>7.4640578819453367</c:v>
                </c:pt>
                <c:pt idx="1953">
                  <c:v>7.4677477893492323</c:v>
                </c:pt>
                <c:pt idx="1954">
                  <c:v>7.4714378240751103</c:v>
                </c:pt>
                <c:pt idx="1955">
                  <c:v>7.4751278472176637</c:v>
                </c:pt>
                <c:pt idx="1956">
                  <c:v>7.4788177546288415</c:v>
                </c:pt>
                <c:pt idx="1957">
                  <c:v>7.4825080208320314</c:v>
                </c:pt>
                <c:pt idx="1958">
                  <c:v>7.4861980439818661</c:v>
                </c:pt>
                <c:pt idx="1959">
                  <c:v>7.4898879629618023</c:v>
                </c:pt>
                <c:pt idx="1960">
                  <c:v>7.4935779861116334</c:v>
                </c:pt>
                <c:pt idx="1961">
                  <c:v>7.4972680208302398</c:v>
                </c:pt>
                <c:pt idx="1962">
                  <c:v>7.5009580439800629</c:v>
                </c:pt>
                <c:pt idx="1963">
                  <c:v>7.5046484259219204</c:v>
                </c:pt>
                <c:pt idx="1964">
                  <c:v>7.508338217594428</c:v>
                </c:pt>
                <c:pt idx="1965">
                  <c:v>7.5120281249983298</c:v>
                </c:pt>
                <c:pt idx="1966">
                  <c:v>7.5157180439782678</c:v>
                </c:pt>
                <c:pt idx="1967">
                  <c:v>7.5194080671280945</c:v>
                </c:pt>
                <c:pt idx="1968">
                  <c:v>7.5230981018539804</c:v>
                </c:pt>
                <c:pt idx="1969">
                  <c:v>7.5267881249965303</c:v>
                </c:pt>
                <c:pt idx="1970">
                  <c:v>7.5304782754610704</c:v>
                </c:pt>
                <c:pt idx="1971">
                  <c:v>7.5341682986108944</c:v>
                </c:pt>
                <c:pt idx="1972">
                  <c:v>7.5378583217607229</c:v>
                </c:pt>
                <c:pt idx="1973">
                  <c:v>7.5415483564793284</c:v>
                </c:pt>
                <c:pt idx="1974">
                  <c:v>7.5452383796291542</c:v>
                </c:pt>
                <c:pt idx="1975">
                  <c:v>7.5489285300936899</c:v>
                </c:pt>
                <c:pt idx="1976">
                  <c:v>7.5526185532362362</c:v>
                </c:pt>
                <c:pt idx="1977">
                  <c:v>7.5563085879621292</c:v>
                </c:pt>
                <c:pt idx="1978">
                  <c:v>7.5599984953660222</c:v>
                </c:pt>
                <c:pt idx="1979">
                  <c:v>7.5636885185158445</c:v>
                </c:pt>
                <c:pt idx="1980">
                  <c:v>7.5673785532417241</c:v>
                </c:pt>
                <c:pt idx="1981">
                  <c:v>7.5710684606456278</c:v>
                </c:pt>
                <c:pt idx="1982">
                  <c:v>7.5747586111101564</c:v>
                </c:pt>
                <c:pt idx="1983">
                  <c:v>7.5784486342599884</c:v>
                </c:pt>
                <c:pt idx="1984">
                  <c:v>7.5821386689785797</c:v>
                </c:pt>
                <c:pt idx="1985">
                  <c:v>7.5858288078670695</c:v>
                </c:pt>
                <c:pt idx="1986">
                  <c:v>7.5895187268470155</c:v>
                </c:pt>
                <c:pt idx="1987">
                  <c:v>7.5932087499968484</c:v>
                </c:pt>
                <c:pt idx="1988">
                  <c:v>7.5968987731466804</c:v>
                </c:pt>
                <c:pt idx="1989">
                  <c:v>7.6005889236112063</c:v>
                </c:pt>
                <c:pt idx="1990">
                  <c:v>7.6042788310151055</c:v>
                </c:pt>
                <c:pt idx="1991">
                  <c:v>7.607968865740979</c:v>
                </c:pt>
                <c:pt idx="1992">
                  <c:v>7.6116588888908154</c:v>
                </c:pt>
                <c:pt idx="1993">
                  <c:v>7.6153489236094156</c:v>
                </c:pt>
                <c:pt idx="1994">
                  <c:v>7.6190389467592388</c:v>
                </c:pt>
                <c:pt idx="1995">
                  <c:v>7.6227288541631406</c:v>
                </c:pt>
                <c:pt idx="1996">
                  <c:v>7.6264190046276781</c:v>
                </c:pt>
                <c:pt idx="1997">
                  <c:v>7.6301091435161705</c:v>
                </c:pt>
                <c:pt idx="1998">
                  <c:v>7.6337990624961103</c:v>
                </c:pt>
                <c:pt idx="1999">
                  <c:v>7.6374890856459388</c:v>
                </c:pt>
                <c:pt idx="2000">
                  <c:v>7.641179004625883</c:v>
                </c:pt>
                <c:pt idx="2001">
                  <c:v>7.6448691435143763</c:v>
                </c:pt>
                <c:pt idx="2002">
                  <c:v>7.6485591782402418</c:v>
                </c:pt>
                <c:pt idx="2003">
                  <c:v>7.6522492013900774</c:v>
                </c:pt>
                <c:pt idx="2004">
                  <c:v>7.6559392245326308</c:v>
                </c:pt>
                <c:pt idx="2005">
                  <c:v>7.6596291435198571</c:v>
                </c:pt>
                <c:pt idx="2006">
                  <c:v>7.6633191666623972</c:v>
                </c:pt>
                <c:pt idx="2007">
                  <c:v>7.6670092013882742</c:v>
                </c:pt>
                <c:pt idx="2008">
                  <c:v>7.6706992245381134</c:v>
                </c:pt>
                <c:pt idx="2009">
                  <c:v>7.6743892592567038</c:v>
                </c:pt>
                <c:pt idx="2010">
                  <c:v>7.6780793981452007</c:v>
                </c:pt>
                <c:pt idx="2011">
                  <c:v>7.6817694328710866</c:v>
                </c:pt>
                <c:pt idx="2012">
                  <c:v>7.6854593402749742</c:v>
                </c:pt>
                <c:pt idx="2013">
                  <c:v>7.6891494791634614</c:v>
                </c:pt>
                <c:pt idx="2014">
                  <c:v>7.6928393981434047</c:v>
                </c:pt>
                <c:pt idx="2015">
                  <c:v>7.6965295370391686</c:v>
                </c:pt>
                <c:pt idx="2016">
                  <c:v>7.7002195717577706</c:v>
                </c:pt>
                <c:pt idx="2017">
                  <c:v>7.7039095949076053</c:v>
                </c:pt>
                <c:pt idx="2018">
                  <c:v>7.7075995138875442</c:v>
                </c:pt>
                <c:pt idx="2019">
                  <c:v>7.7112895370373726</c:v>
                </c:pt>
                <c:pt idx="2020">
                  <c:v>7.7149796759258606</c:v>
                </c:pt>
                <c:pt idx="2021">
                  <c:v>7.7186695949058128</c:v>
                </c:pt>
                <c:pt idx="2022">
                  <c:v>7.7223596180556342</c:v>
                </c:pt>
                <c:pt idx="2023">
                  <c:v>7.7260495370355766</c:v>
                </c:pt>
                <c:pt idx="2024">
                  <c:v>7.7297397916627331</c:v>
                </c:pt>
                <c:pt idx="2025">
                  <c:v>7.733429942127259</c:v>
                </c:pt>
                <c:pt idx="2026">
                  <c:v>7.7371200810157461</c:v>
                </c:pt>
                <c:pt idx="2027">
                  <c:v>7.7408099999956903</c:v>
                </c:pt>
                <c:pt idx="2028">
                  <c:v>7.7445000231455134</c:v>
                </c:pt>
                <c:pt idx="2029">
                  <c:v>7.7481899305566895</c:v>
                </c:pt>
                <c:pt idx="2030">
                  <c:v>7.7518798495366354</c:v>
                </c:pt>
                <c:pt idx="2031">
                  <c:v>7.7555699884251279</c:v>
                </c:pt>
                <c:pt idx="2032">
                  <c:v>7.7592601388896707</c:v>
                </c:pt>
                <c:pt idx="2033">
                  <c:v>7.7629501620322054</c:v>
                </c:pt>
                <c:pt idx="2034">
                  <c:v>7.766640081019438</c:v>
                </c:pt>
                <c:pt idx="2035">
                  <c:v>7.7703301041619914</c:v>
                </c:pt>
                <c:pt idx="2036">
                  <c:v>7.7740201273118164</c:v>
                </c:pt>
                <c:pt idx="2037">
                  <c:v>7.7777102777763414</c:v>
                </c:pt>
                <c:pt idx="2038">
                  <c:v>7.7814003009261814</c:v>
                </c:pt>
                <c:pt idx="2039">
                  <c:v>7.7850903356447834</c:v>
                </c:pt>
                <c:pt idx="2040">
                  <c:v>7.7887803587946109</c:v>
                </c:pt>
                <c:pt idx="2041">
                  <c:v>7.7924703935204889</c:v>
                </c:pt>
                <c:pt idx="2042">
                  <c:v>7.7961604166630423</c:v>
                </c:pt>
                <c:pt idx="2043">
                  <c:v>7.7998503356502624</c:v>
                </c:pt>
                <c:pt idx="2044">
                  <c:v>7.8035403587928158</c:v>
                </c:pt>
                <c:pt idx="2045">
                  <c:v>7.8072304976813029</c:v>
                </c:pt>
                <c:pt idx="2046">
                  <c:v>7.8109205324071755</c:v>
                </c:pt>
                <c:pt idx="2047">
                  <c:v>7.8146105555570013</c:v>
                </c:pt>
                <c:pt idx="2048">
                  <c:v>7.8183003587982887</c:v>
                </c:pt>
                <c:pt idx="2049">
                  <c:v>7.8219904976867785</c:v>
                </c:pt>
                <c:pt idx="2050">
                  <c:v>7.8256805324053778</c:v>
                </c:pt>
                <c:pt idx="2051">
                  <c:v>7.829370555555208</c:v>
                </c:pt>
                <c:pt idx="2052">
                  <c:v>7.8330604629591134</c:v>
                </c:pt>
                <c:pt idx="2053">
                  <c:v>7.8367506134236526</c:v>
                </c:pt>
                <c:pt idx="2054">
                  <c:v>7.8404406365734758</c:v>
                </c:pt>
                <c:pt idx="2055">
                  <c:v>7.8441307870380053</c:v>
                </c:pt>
                <c:pt idx="2056">
                  <c:v>7.8478208101805649</c:v>
                </c:pt>
                <c:pt idx="2057">
                  <c:v>7.8515107291677779</c:v>
                </c:pt>
                <c:pt idx="2058">
                  <c:v>7.8552006365716807</c:v>
                </c:pt>
                <c:pt idx="2059">
                  <c:v>7.8588906712975515</c:v>
                </c:pt>
                <c:pt idx="2060">
                  <c:v>7.8625806944401075</c:v>
                </c:pt>
                <c:pt idx="2061">
                  <c:v>7.8662708333285956</c:v>
                </c:pt>
                <c:pt idx="2062">
                  <c:v>7.8699608680544708</c:v>
                </c:pt>
                <c:pt idx="2063">
                  <c:v>7.873650775458378</c:v>
                </c:pt>
                <c:pt idx="2064">
                  <c:v>7.8773406944455928</c:v>
                </c:pt>
                <c:pt idx="2065">
                  <c:v>7.8810308333340799</c:v>
                </c:pt>
                <c:pt idx="2066">
                  <c:v>7.8847209837986174</c:v>
                </c:pt>
                <c:pt idx="2067">
                  <c:v>7.8884108912025095</c:v>
                </c:pt>
                <c:pt idx="2068">
                  <c:v>7.8921010300909895</c:v>
                </c:pt>
                <c:pt idx="2069">
                  <c:v>7.8957910648168763</c:v>
                </c:pt>
                <c:pt idx="2070">
                  <c:v>7.8994810879594297</c:v>
                </c:pt>
                <c:pt idx="2071">
                  <c:v>7.9031710069466499</c:v>
                </c:pt>
                <c:pt idx="2072">
                  <c:v>7.9068610300892033</c:v>
                </c:pt>
                <c:pt idx="2073">
                  <c:v>7.9105509490764137</c:v>
                </c:pt>
                <c:pt idx="2074">
                  <c:v>7.9142410879649114</c:v>
                </c:pt>
                <c:pt idx="2075">
                  <c:v>7.9179310069448547</c:v>
                </c:pt>
                <c:pt idx="2076">
                  <c:v>7.921621030094693</c:v>
                </c:pt>
                <c:pt idx="2077">
                  <c:v>7.9253110532372366</c:v>
                </c:pt>
                <c:pt idx="2078">
                  <c:v>7.9289998148160485</c:v>
                </c:pt>
                <c:pt idx="2079">
                  <c:v>7.9326929745366321</c:v>
                </c:pt>
                <c:pt idx="2080">
                  <c:v>7.9363836921256832</c:v>
                </c:pt>
                <c:pt idx="2081">
                  <c:v>7.940073715275509</c:v>
                </c:pt>
                <c:pt idx="2082">
                  <c:v>7.9437636342554514</c:v>
                </c:pt>
                <c:pt idx="2083">
                  <c:v>7.9474536574052745</c:v>
                </c:pt>
                <c:pt idx="2084">
                  <c:v>7.9511436921311676</c:v>
                </c:pt>
                <c:pt idx="2085">
                  <c:v>7.9548339467582885</c:v>
                </c:pt>
                <c:pt idx="2086">
                  <c:v>7.9585237499995864</c:v>
                </c:pt>
                <c:pt idx="2087">
                  <c:v>7.9622137731494149</c:v>
                </c:pt>
                <c:pt idx="2088">
                  <c:v>7.9659036921293653</c:v>
                </c:pt>
                <c:pt idx="2089">
                  <c:v>7.9695935995332574</c:v>
                </c:pt>
                <c:pt idx="2090">
                  <c:v>7.9732837384217481</c:v>
                </c:pt>
                <c:pt idx="2091">
                  <c:v>7.9769756249952479</c:v>
                </c:pt>
                <c:pt idx="2092">
                  <c:v>7.9806657754597898</c:v>
                </c:pt>
                <c:pt idx="2093">
                  <c:v>7.9843560300942054</c:v>
                </c:pt>
                <c:pt idx="2094">
                  <c:v>7.9880461689826934</c:v>
                </c:pt>
                <c:pt idx="2095">
                  <c:v>7.9917362037012936</c:v>
                </c:pt>
                <c:pt idx="2096">
                  <c:v>7.9954262268511229</c:v>
                </c:pt>
                <c:pt idx="2097">
                  <c:v>7.9991161458310724</c:v>
                </c:pt>
                <c:pt idx="2098">
                  <c:v>8.0028062847195542</c:v>
                </c:pt>
                <c:pt idx="2099">
                  <c:v>8.0064962036995109</c:v>
                </c:pt>
                <c:pt idx="2100">
                  <c:v>8.0101863425880016</c:v>
                </c:pt>
                <c:pt idx="2101">
                  <c:v>8.0138762499991572</c:v>
                </c:pt>
                <c:pt idx="2102">
                  <c:v>8.0175665162023648</c:v>
                </c:pt>
                <c:pt idx="2103">
                  <c:v>8.0212564236062462</c:v>
                </c:pt>
                <c:pt idx="2104">
                  <c:v>8.0249464583321188</c:v>
                </c:pt>
                <c:pt idx="2105">
                  <c:v>8.0286369444438606</c:v>
                </c:pt>
                <c:pt idx="2106">
                  <c:v>8.0323266319464892</c:v>
                </c:pt>
                <c:pt idx="2107">
                  <c:v>8.0360165393503848</c:v>
                </c:pt>
                <c:pt idx="2108">
                  <c:v>8.039706574076277</c:v>
                </c:pt>
                <c:pt idx="2109">
                  <c:v>8.0433965972188162</c:v>
                </c:pt>
                <c:pt idx="2110">
                  <c:v>8.047086504630002</c:v>
                </c:pt>
                <c:pt idx="2111">
                  <c:v>8.0507766550945234</c:v>
                </c:pt>
                <c:pt idx="2112">
                  <c:v>8.0544665624984226</c:v>
                </c:pt>
                <c:pt idx="2113">
                  <c:v>8.0588620138878468</c:v>
                </c:pt>
                <c:pt idx="2114">
                  <c:v>8.0625521643523825</c:v>
                </c:pt>
                <c:pt idx="2115">
                  <c:v>8.0662423032408697</c:v>
                </c:pt>
                <c:pt idx="2116">
                  <c:v>8.0699322222208227</c:v>
                </c:pt>
                <c:pt idx="2117">
                  <c:v>8.0736222453706468</c:v>
                </c:pt>
                <c:pt idx="2118">
                  <c:v>8.0773121527745264</c:v>
                </c:pt>
                <c:pt idx="2119">
                  <c:v>8.081002303239071</c:v>
                </c:pt>
                <c:pt idx="2120">
                  <c:v>8.0846924421275617</c:v>
                </c:pt>
                <c:pt idx="2121">
                  <c:v>8.0883824768534289</c:v>
                </c:pt>
                <c:pt idx="2122">
                  <c:v>8.0920723842573352</c:v>
                </c:pt>
                <c:pt idx="2123">
                  <c:v>8.0957624189832291</c:v>
                </c:pt>
                <c:pt idx="2124">
                  <c:v>8.0994524421257665</c:v>
                </c:pt>
                <c:pt idx="2125">
                  <c:v>8.1031423495369506</c:v>
                </c:pt>
                <c:pt idx="2126">
                  <c:v>8.1068323842555401</c:v>
                </c:pt>
                <c:pt idx="2127">
                  <c:v>8.1105224074053694</c:v>
                </c:pt>
                <c:pt idx="2128">
                  <c:v>8.1142125578699158</c:v>
                </c:pt>
                <c:pt idx="2129">
                  <c:v>8.1179024652737919</c:v>
                </c:pt>
                <c:pt idx="2130">
                  <c:v>8.1215923842610209</c:v>
                </c:pt>
                <c:pt idx="2131">
                  <c:v>8.125282407403569</c:v>
                </c:pt>
                <c:pt idx="2132">
                  <c:v>8.1289724305533841</c:v>
                </c:pt>
                <c:pt idx="2133">
                  <c:v>8.1326624652792816</c:v>
                </c:pt>
                <c:pt idx="2134">
                  <c:v>8.1363526041677687</c:v>
                </c:pt>
                <c:pt idx="2135">
                  <c:v>8.1400425231477147</c:v>
                </c:pt>
                <c:pt idx="2136">
                  <c:v>8.1437327777748489</c:v>
                </c:pt>
                <c:pt idx="2137">
                  <c:v>8.1474226967547985</c:v>
                </c:pt>
                <c:pt idx="2138">
                  <c:v>8.1511127199046367</c:v>
                </c:pt>
                <c:pt idx="2139">
                  <c:v>8.1548026388845756</c:v>
                </c:pt>
                <c:pt idx="2140">
                  <c:v>8.1584927777730627</c:v>
                </c:pt>
                <c:pt idx="2141">
                  <c:v>8.1621828009229063</c:v>
                </c:pt>
                <c:pt idx="2142">
                  <c:v>8.1658728356487824</c:v>
                </c:pt>
                <c:pt idx="2143">
                  <c:v>8.1695628587986153</c:v>
                </c:pt>
                <c:pt idx="2144">
                  <c:v>8.1732528935172066</c:v>
                </c:pt>
                <c:pt idx="2145">
                  <c:v>8.1769438425908429</c:v>
                </c:pt>
                <c:pt idx="2146">
                  <c:v>8.1806345717559648</c:v>
                </c:pt>
                <c:pt idx="2147">
                  <c:v>8.1843250578676816</c:v>
                </c:pt>
                <c:pt idx="2148">
                  <c:v>8.1880152083322173</c:v>
                </c:pt>
                <c:pt idx="2149">
                  <c:v>8.1917052314820467</c:v>
                </c:pt>
                <c:pt idx="2150">
                  <c:v>8.1953953819465699</c:v>
                </c:pt>
                <c:pt idx="2151">
                  <c:v>8.1990855208350695</c:v>
                </c:pt>
                <c:pt idx="2152">
                  <c:v>8.2027757870382629</c:v>
                </c:pt>
                <c:pt idx="2153">
                  <c:v>8.2064682407362852</c:v>
                </c:pt>
                <c:pt idx="2154">
                  <c:v>8.2101582754621631</c:v>
                </c:pt>
                <c:pt idx="2155">
                  <c:v>8.213848067127401</c:v>
                </c:pt>
                <c:pt idx="2156">
                  <c:v>8.2175389120384352</c:v>
                </c:pt>
                <c:pt idx="2157">
                  <c:v>8.2212296296274729</c:v>
                </c:pt>
                <c:pt idx="2158">
                  <c:v>8.2249204745384965</c:v>
                </c:pt>
                <c:pt idx="2159">
                  <c:v>8.2286103819424028</c:v>
                </c:pt>
                <c:pt idx="2160">
                  <c:v>8.2323006481456105</c:v>
                </c:pt>
                <c:pt idx="2161">
                  <c:v>8.2359904398108483</c:v>
                </c:pt>
                <c:pt idx="2162">
                  <c:v>8.2396812847218719</c:v>
                </c:pt>
                <c:pt idx="2163">
                  <c:v>8.2433721180568487</c:v>
                </c:pt>
                <c:pt idx="2164">
                  <c:v>8.2470623842600457</c:v>
                </c:pt>
                <c:pt idx="2165">
                  <c:v>8.2507527546258643</c:v>
                </c:pt>
                <c:pt idx="2166">
                  <c:v>8.2544427893517422</c:v>
                </c:pt>
                <c:pt idx="2167">
                  <c:v>8.2581328125015716</c:v>
                </c:pt>
                <c:pt idx="2168">
                  <c:v>8.261822835644125</c:v>
                </c:pt>
                <c:pt idx="2169">
                  <c:v>8.2655129861086714</c:v>
                </c:pt>
                <c:pt idx="2170">
                  <c:v>8.2692028935198323</c:v>
                </c:pt>
                <c:pt idx="2171">
                  <c:v>8.2728928124997765</c:v>
                </c:pt>
                <c:pt idx="2172">
                  <c:v>8.2765827199036863</c:v>
                </c:pt>
                <c:pt idx="2173">
                  <c:v>8.2802728703682078</c:v>
                </c:pt>
                <c:pt idx="2174">
                  <c:v>8.2839628935180372</c:v>
                </c:pt>
                <c:pt idx="2175">
                  <c:v>8.2876529166678665</c:v>
                </c:pt>
                <c:pt idx="2176">
                  <c:v>8.2913429513864685</c:v>
                </c:pt>
                <c:pt idx="2177">
                  <c:v>8.2950329745363067</c:v>
                </c:pt>
                <c:pt idx="2178">
                  <c:v>8.2987230092548749</c:v>
                </c:pt>
                <c:pt idx="2179">
                  <c:v>8.3024131481433994</c:v>
                </c:pt>
                <c:pt idx="2180">
                  <c:v>8.3061031828692666</c:v>
                </c:pt>
                <c:pt idx="2181">
                  <c:v>8.3097930902731605</c:v>
                </c:pt>
                <c:pt idx="2182">
                  <c:v>8.3134831249990508</c:v>
                </c:pt>
                <c:pt idx="2183">
                  <c:v>8.3171730324029323</c:v>
                </c:pt>
                <c:pt idx="2184">
                  <c:v>8.3208630555527634</c:v>
                </c:pt>
                <c:pt idx="2185">
                  <c:v>8.3245530902786466</c:v>
                </c:pt>
                <c:pt idx="2186">
                  <c:v>8.3282431134211929</c:v>
                </c:pt>
                <c:pt idx="2187">
                  <c:v>8.3319331481470709</c:v>
                </c:pt>
                <c:pt idx="2188">
                  <c:v>8.3356231712969002</c:v>
                </c:pt>
                <c:pt idx="2189">
                  <c:v>8.3393133217614359</c:v>
                </c:pt>
                <c:pt idx="2190">
                  <c:v>8.3430033449039946</c:v>
                </c:pt>
                <c:pt idx="2191">
                  <c:v>8.3466932523151627</c:v>
                </c:pt>
                <c:pt idx="2192">
                  <c:v>8.3503832870337646</c:v>
                </c:pt>
                <c:pt idx="2193">
                  <c:v>8.3540733101835922</c:v>
                </c:pt>
                <c:pt idx="2194">
                  <c:v>8.3577633449094737</c:v>
                </c:pt>
                <c:pt idx="2195">
                  <c:v>8.3614533680520253</c:v>
                </c:pt>
                <c:pt idx="2196">
                  <c:v>8.3651434027779068</c:v>
                </c:pt>
                <c:pt idx="2197">
                  <c:v>8.3688334259277326</c:v>
                </c:pt>
                <c:pt idx="2198">
                  <c:v>8.3725233449076768</c:v>
                </c:pt>
                <c:pt idx="2199">
                  <c:v>8.3762134837961639</c:v>
                </c:pt>
                <c:pt idx="2200">
                  <c:v>8.3799033912000596</c:v>
                </c:pt>
                <c:pt idx="2201">
                  <c:v>8.3835938888878587</c:v>
                </c:pt>
                <c:pt idx="2202">
                  <c:v>8.3872837962917401</c:v>
                </c:pt>
                <c:pt idx="2203">
                  <c:v>8.3909737152789603</c:v>
                </c:pt>
                <c:pt idx="2204">
                  <c:v>8.3946636226828559</c:v>
                </c:pt>
                <c:pt idx="2205">
                  <c:v>8.3983536574087356</c:v>
                </c:pt>
                <c:pt idx="2206">
                  <c:v>8.4020437962972228</c:v>
                </c:pt>
                <c:pt idx="2207">
                  <c:v>8.4057340625004286</c:v>
                </c:pt>
                <c:pt idx="2208">
                  <c:v>8.4094242013889264</c:v>
                </c:pt>
                <c:pt idx="2209">
                  <c:v>8.4131152777772567</c:v>
                </c:pt>
                <c:pt idx="2210">
                  <c:v>8.4168056481503299</c:v>
                </c:pt>
                <c:pt idx="2211">
                  <c:v>8.4204959143535234</c:v>
                </c:pt>
                <c:pt idx="2212">
                  <c:v>8.424185937496075</c:v>
                </c:pt>
                <c:pt idx="2213">
                  <c:v>8.4278760763845657</c:v>
                </c:pt>
                <c:pt idx="2214">
                  <c:v>8.4315661111104436</c:v>
                </c:pt>
                <c:pt idx="2215">
                  <c:v>8.4352561342602748</c:v>
                </c:pt>
                <c:pt idx="2216">
                  <c:v>8.4389461689788607</c:v>
                </c:pt>
                <c:pt idx="2217">
                  <c:v>8.4426361921287221</c:v>
                </c:pt>
                <c:pt idx="2218">
                  <c:v>8.4463266898164839</c:v>
                </c:pt>
                <c:pt idx="2219">
                  <c:v>8.4500165972204044</c:v>
                </c:pt>
                <c:pt idx="2220">
                  <c:v>8.4537065162003575</c:v>
                </c:pt>
                <c:pt idx="2221">
                  <c:v>8.4573968865734077</c:v>
                </c:pt>
                <c:pt idx="2222">
                  <c:v>8.4610883101850067</c:v>
                </c:pt>
                <c:pt idx="2223">
                  <c:v>8.4647789120353991</c:v>
                </c:pt>
                <c:pt idx="2224">
                  <c:v>8.468468946761277</c:v>
                </c:pt>
                <c:pt idx="2225">
                  <c:v>8.4721596643503272</c:v>
                </c:pt>
                <c:pt idx="2226">
                  <c:v>8.4758506250000227</c:v>
                </c:pt>
                <c:pt idx="2227">
                  <c:v>8.4795408796271889</c:v>
                </c:pt>
                <c:pt idx="2228">
                  <c:v>8.4832312615762948</c:v>
                </c:pt>
                <c:pt idx="2229">
                  <c:v>8.486921400464766</c:v>
                </c:pt>
                <c:pt idx="2230">
                  <c:v>8.4906113078686758</c:v>
                </c:pt>
                <c:pt idx="2231">
                  <c:v>8.4943014583332115</c:v>
                </c:pt>
                <c:pt idx="2232">
                  <c:v>8.4979915972217004</c:v>
                </c:pt>
                <c:pt idx="2233">
                  <c:v>8.5016817476862343</c:v>
                </c:pt>
                <c:pt idx="2234">
                  <c:v>8.5053730439831199</c:v>
                </c:pt>
                <c:pt idx="2235">
                  <c:v>8.5090636574095697</c:v>
                </c:pt>
                <c:pt idx="2236">
                  <c:v>8.5127536805521107</c:v>
                </c:pt>
                <c:pt idx="2237">
                  <c:v>8.5164437152780028</c:v>
                </c:pt>
                <c:pt idx="2238">
                  <c:v>8.5201336226818949</c:v>
                </c:pt>
                <c:pt idx="2239">
                  <c:v>8.5238237731464199</c:v>
                </c:pt>
                <c:pt idx="2240">
                  <c:v>8.5275139120349195</c:v>
                </c:pt>
                <c:pt idx="2241">
                  <c:v>8.5312039467607939</c:v>
                </c:pt>
                <c:pt idx="2242">
                  <c:v>8.5348940856492845</c:v>
                </c:pt>
                <c:pt idx="2243">
                  <c:v>8.538583993053166</c:v>
                </c:pt>
                <c:pt idx="2244">
                  <c:v>8.5422739120331119</c:v>
                </c:pt>
                <c:pt idx="2245">
                  <c:v>8.5459638194443048</c:v>
                </c:pt>
                <c:pt idx="2246">
                  <c:v>8.5496538541628997</c:v>
                </c:pt>
                <c:pt idx="2247">
                  <c:v>8.553343993051385</c:v>
                </c:pt>
                <c:pt idx="2248">
                  <c:v>8.5570341435159207</c:v>
                </c:pt>
                <c:pt idx="2249">
                  <c:v>8.5607241666657501</c:v>
                </c:pt>
                <c:pt idx="2250">
                  <c:v>8.5644142013843663</c:v>
                </c:pt>
                <c:pt idx="2251">
                  <c:v>8.5681039930568659</c:v>
                </c:pt>
                <c:pt idx="2252">
                  <c:v>8.5717941319453548</c:v>
                </c:pt>
                <c:pt idx="2253">
                  <c:v>8.5754841666639763</c:v>
                </c:pt>
                <c:pt idx="2254">
                  <c:v>8.5791741898137719</c:v>
                </c:pt>
                <c:pt idx="2255">
                  <c:v>8.58286434027832</c:v>
                </c:pt>
                <c:pt idx="2256">
                  <c:v>8.5865542476822352</c:v>
                </c:pt>
                <c:pt idx="2257">
                  <c:v>8.5902443981467567</c:v>
                </c:pt>
                <c:pt idx="2258">
                  <c:v>8.5939344212965789</c:v>
                </c:pt>
                <c:pt idx="2259">
                  <c:v>8.5976244444464101</c:v>
                </c:pt>
                <c:pt idx="2260">
                  <c:v>8.6013143634263489</c:v>
                </c:pt>
                <c:pt idx="2261">
                  <c:v>8.6050045023148467</c:v>
                </c:pt>
                <c:pt idx="2262">
                  <c:v>8.6086944212947714</c:v>
                </c:pt>
                <c:pt idx="2263">
                  <c:v>8.6123845601832727</c:v>
                </c:pt>
                <c:pt idx="2264">
                  <c:v>8.6160745949091506</c:v>
                </c:pt>
                <c:pt idx="2265">
                  <c:v>8.6197646180517022</c:v>
                </c:pt>
                <c:pt idx="2266">
                  <c:v>8.6234545370389384</c:v>
                </c:pt>
                <c:pt idx="2267">
                  <c:v>8.627144444442818</c:v>
                </c:pt>
                <c:pt idx="2268">
                  <c:v>8.6308343518539967</c:v>
                </c:pt>
                <c:pt idx="2269">
                  <c:v>8.6345245023112511</c:v>
                </c:pt>
                <c:pt idx="2270">
                  <c:v>8.6382146411997187</c:v>
                </c:pt>
                <c:pt idx="2271">
                  <c:v>8.6419046759256162</c:v>
                </c:pt>
                <c:pt idx="2272">
                  <c:v>8.6455945833295225</c:v>
                </c:pt>
                <c:pt idx="2273">
                  <c:v>8.6492847337940475</c:v>
                </c:pt>
                <c:pt idx="2274">
                  <c:v>8.6529747569438769</c:v>
                </c:pt>
                <c:pt idx="2275">
                  <c:v>8.6566647800937009</c:v>
                </c:pt>
                <c:pt idx="2276">
                  <c:v>8.6603548148123206</c:v>
                </c:pt>
                <c:pt idx="2277">
                  <c:v>8.6640448379621535</c:v>
                </c:pt>
                <c:pt idx="2278">
                  <c:v>8.6677347569420942</c:v>
                </c:pt>
                <c:pt idx="2279">
                  <c:v>8.6714248958305706</c:v>
                </c:pt>
                <c:pt idx="2280">
                  <c:v>8.6751149305564468</c:v>
                </c:pt>
                <c:pt idx="2281">
                  <c:v>8.6788049536990002</c:v>
                </c:pt>
                <c:pt idx="2282">
                  <c:v>8.6824949884248905</c:v>
                </c:pt>
                <c:pt idx="2283">
                  <c:v>8.6861850115747075</c:v>
                </c:pt>
                <c:pt idx="2284">
                  <c:v>8.689875034724535</c:v>
                </c:pt>
                <c:pt idx="2285">
                  <c:v>8.6935650694431388</c:v>
                </c:pt>
                <c:pt idx="2286">
                  <c:v>8.6972552083316259</c:v>
                </c:pt>
                <c:pt idx="2287">
                  <c:v>8.7009452430574985</c:v>
                </c:pt>
                <c:pt idx="2288">
                  <c:v>8.7046352662000572</c:v>
                </c:pt>
                <c:pt idx="2289">
                  <c:v>8.7083251851872561</c:v>
                </c:pt>
                <c:pt idx="2290">
                  <c:v>8.7120150925911659</c:v>
                </c:pt>
                <c:pt idx="2291">
                  <c:v>8.7157051157410024</c:v>
                </c:pt>
                <c:pt idx="2292">
                  <c:v>8.7193951504595919</c:v>
                </c:pt>
                <c:pt idx="2293">
                  <c:v>8.7230852893480968</c:v>
                </c:pt>
                <c:pt idx="2294">
                  <c:v>8.7267752083353116</c:v>
                </c:pt>
                <c:pt idx="2295">
                  <c:v>8.730465231477865</c:v>
                </c:pt>
                <c:pt idx="2296">
                  <c:v>8.7341552662037429</c:v>
                </c:pt>
                <c:pt idx="2297">
                  <c:v>8.7378451736076386</c:v>
                </c:pt>
                <c:pt idx="2298">
                  <c:v>8.7415352083335129</c:v>
                </c:pt>
                <c:pt idx="2299">
                  <c:v>8.7452251157373979</c:v>
                </c:pt>
                <c:pt idx="2300">
                  <c:v>8.7489151388872415</c:v>
                </c:pt>
                <c:pt idx="2301">
                  <c:v>8.7526051736131194</c:v>
                </c:pt>
                <c:pt idx="2302">
                  <c:v>8.7562953125016065</c:v>
                </c:pt>
                <c:pt idx="2303">
                  <c:v>8.7599853472202209</c:v>
                </c:pt>
                <c:pt idx="2304">
                  <c:v>8.7636753703700379</c:v>
                </c:pt>
                <c:pt idx="2305">
                  <c:v>8.767365405088638</c:v>
                </c:pt>
                <c:pt idx="2306">
                  <c:v>8.7710556597230607</c:v>
                </c:pt>
                <c:pt idx="2307">
                  <c:v>8.7747455671269563</c:v>
                </c:pt>
                <c:pt idx="2308">
                  <c:v>8.7784356018528289</c:v>
                </c:pt>
                <c:pt idx="2309">
                  <c:v>8.7821256249953752</c:v>
                </c:pt>
                <c:pt idx="2310">
                  <c:v>8.7858156597212727</c:v>
                </c:pt>
                <c:pt idx="2311">
                  <c:v>8.7895055671251647</c:v>
                </c:pt>
                <c:pt idx="2312">
                  <c:v>8.7931956018510267</c:v>
                </c:pt>
                <c:pt idx="2313">
                  <c:v>8.7968855092549347</c:v>
                </c:pt>
                <c:pt idx="2314">
                  <c:v>8.8005756597194704</c:v>
                </c:pt>
                <c:pt idx="2315">
                  <c:v>8.8042656828692998</c:v>
                </c:pt>
                <c:pt idx="2316">
                  <c:v>8.8079557060191185</c:v>
                </c:pt>
                <c:pt idx="2317">
                  <c:v>8.8116465509229052</c:v>
                </c:pt>
                <c:pt idx="2318">
                  <c:v>8.8153373842578731</c:v>
                </c:pt>
                <c:pt idx="2319">
                  <c:v>8.8190276504610665</c:v>
                </c:pt>
                <c:pt idx="2320">
                  <c:v>8.8227179050882274</c:v>
                </c:pt>
                <c:pt idx="2321">
                  <c:v>8.8264081712914049</c:v>
                </c:pt>
                <c:pt idx="2322">
                  <c:v>8.8300980787025729</c:v>
                </c:pt>
                <c:pt idx="2323">
                  <c:v>8.8337879976825207</c:v>
                </c:pt>
                <c:pt idx="2324">
                  <c:v>8.8374781365709989</c:v>
                </c:pt>
                <c:pt idx="2325">
                  <c:v>8.8411681712968626</c:v>
                </c:pt>
                <c:pt idx="2326">
                  <c:v>8.8448581944467151</c:v>
                </c:pt>
                <c:pt idx="2327">
                  <c:v>8.8485481018506089</c:v>
                </c:pt>
                <c:pt idx="2328">
                  <c:v>8.8522380208305549</c:v>
                </c:pt>
                <c:pt idx="2329">
                  <c:v>8.8559282754649917</c:v>
                </c:pt>
                <c:pt idx="2330">
                  <c:v>8.8596183101835777</c:v>
                </c:pt>
                <c:pt idx="2331">
                  <c:v>8.8633083333334071</c:v>
                </c:pt>
                <c:pt idx="2332">
                  <c:v>8.8669982523133548</c:v>
                </c:pt>
                <c:pt idx="2333">
                  <c:v>8.8706883912018508</c:v>
                </c:pt>
                <c:pt idx="2334">
                  <c:v>8.874378425927711</c:v>
                </c:pt>
                <c:pt idx="2335">
                  <c:v>8.8780683333316137</c:v>
                </c:pt>
                <c:pt idx="2336">
                  <c:v>8.8817584722200991</c:v>
                </c:pt>
                <c:pt idx="2337">
                  <c:v>8.8854486226846543</c:v>
                </c:pt>
                <c:pt idx="2338">
                  <c:v>8.8891384143498726</c:v>
                </c:pt>
                <c:pt idx="2339">
                  <c:v>8.8928285648144083</c:v>
                </c:pt>
                <c:pt idx="2340">
                  <c:v>8.8965185879642554</c:v>
                </c:pt>
                <c:pt idx="2341">
                  <c:v>8.9002085069441836</c:v>
                </c:pt>
                <c:pt idx="2342">
                  <c:v>8.9038986458326672</c:v>
                </c:pt>
                <c:pt idx="2343">
                  <c:v>8.9075885532365646</c:v>
                </c:pt>
                <c:pt idx="2344">
                  <c:v>8.9112785879624319</c:v>
                </c:pt>
                <c:pt idx="2345">
                  <c:v>8.9149686111122719</c:v>
                </c:pt>
                <c:pt idx="2346">
                  <c:v>8.9186596875006217</c:v>
                </c:pt>
                <c:pt idx="2347">
                  <c:v>8.9223504050896736</c:v>
                </c:pt>
                <c:pt idx="2348">
                  <c:v>8.9260409027774585</c:v>
                </c:pt>
                <c:pt idx="2349">
                  <c:v>8.9297295370343033</c:v>
                </c:pt>
                <c:pt idx="2350">
                  <c:v>8.9334210763845476</c:v>
                </c:pt>
                <c:pt idx="2351">
                  <c:v>8.9371128472193977</c:v>
                </c:pt>
                <c:pt idx="2352">
                  <c:v>8.940803217592471</c:v>
                </c:pt>
                <c:pt idx="2353">
                  <c:v>8.9444933564809705</c:v>
                </c:pt>
                <c:pt idx="2354">
                  <c:v>8.948183622684148</c:v>
                </c:pt>
                <c:pt idx="2355">
                  <c:v>8.9518735300880508</c:v>
                </c:pt>
                <c:pt idx="2356">
                  <c:v>8.9555636805525829</c:v>
                </c:pt>
                <c:pt idx="2357">
                  <c:v>8.9592538194410878</c:v>
                </c:pt>
                <c:pt idx="2358">
                  <c:v>8.9629438541669746</c:v>
                </c:pt>
                <c:pt idx="2359">
                  <c:v>8.9666338773168022</c:v>
                </c:pt>
                <c:pt idx="2360">
                  <c:v>8.970323912035381</c:v>
                </c:pt>
                <c:pt idx="2361">
                  <c:v>8.9740139351852228</c:v>
                </c:pt>
                <c:pt idx="2362">
                  <c:v>8.9777039583350504</c:v>
                </c:pt>
                <c:pt idx="2363">
                  <c:v>8.9813938773149857</c:v>
                </c:pt>
                <c:pt idx="2364">
                  <c:v>8.9850837847188814</c:v>
                </c:pt>
                <c:pt idx="2365">
                  <c:v>8.9887738194447593</c:v>
                </c:pt>
                <c:pt idx="2366">
                  <c:v>8.9924639583332606</c:v>
                </c:pt>
                <c:pt idx="2367">
                  <c:v>8.9961539930518484</c:v>
                </c:pt>
                <c:pt idx="2368">
                  <c:v>8.99984390046302</c:v>
                </c:pt>
                <c:pt idx="2369">
                  <c:v>9.0035340393515213</c:v>
                </c:pt>
                <c:pt idx="2370">
                  <c:v>9.0072239583314389</c:v>
                </c:pt>
                <c:pt idx="2371">
                  <c:v>9.0109138657426229</c:v>
                </c:pt>
                <c:pt idx="2372">
                  <c:v>9.0146040161998826</c:v>
                </c:pt>
                <c:pt idx="2373">
                  <c:v>9.0182941550883697</c:v>
                </c:pt>
                <c:pt idx="2374">
                  <c:v>9.0219840740755899</c:v>
                </c:pt>
                <c:pt idx="2375">
                  <c:v>9.0256743287027348</c:v>
                </c:pt>
                <c:pt idx="2376">
                  <c:v>9.0293642476826772</c:v>
                </c:pt>
                <c:pt idx="2377">
                  <c:v>9.0330542708325083</c:v>
                </c:pt>
                <c:pt idx="2378">
                  <c:v>9.0367441782364022</c:v>
                </c:pt>
                <c:pt idx="2379">
                  <c:v>9.0404342129623085</c:v>
                </c:pt>
                <c:pt idx="2380">
                  <c:v>9.0441242361121112</c:v>
                </c:pt>
                <c:pt idx="2381">
                  <c:v>9.0478141550920519</c:v>
                </c:pt>
                <c:pt idx="2382">
                  <c:v>9.0515042939805568</c:v>
                </c:pt>
                <c:pt idx="2383">
                  <c:v>9.0551943286991587</c:v>
                </c:pt>
                <c:pt idx="2384">
                  <c:v>9.0588842361103268</c:v>
                </c:pt>
                <c:pt idx="2385">
                  <c:v>9.0625743749988068</c:v>
                </c:pt>
                <c:pt idx="2386">
                  <c:v>9.0662644097174052</c:v>
                </c:pt>
                <c:pt idx="2387">
                  <c:v>9.0699543171285768</c:v>
                </c:pt>
                <c:pt idx="2388">
                  <c:v>9.0736443518471948</c:v>
                </c:pt>
                <c:pt idx="2389">
                  <c:v>9.0773344907429507</c:v>
                </c:pt>
                <c:pt idx="2390">
                  <c:v>9.0810242939769523</c:v>
                </c:pt>
                <c:pt idx="2391">
                  <c:v>9.0847144328727154</c:v>
                </c:pt>
                <c:pt idx="2392">
                  <c:v>9.0884043518526596</c:v>
                </c:pt>
                <c:pt idx="2393">
                  <c:v>9.0920943749952308</c:v>
                </c:pt>
                <c:pt idx="2394">
                  <c:v>9.0957845138909992</c:v>
                </c:pt>
                <c:pt idx="2395">
                  <c:v>9.0994744328709203</c:v>
                </c:pt>
                <c:pt idx="2396">
                  <c:v>9.1031645717594074</c:v>
                </c:pt>
                <c:pt idx="2397">
                  <c:v>9.1068547222239467</c:v>
                </c:pt>
                <c:pt idx="2398">
                  <c:v>9.1105446296278512</c:v>
                </c:pt>
                <c:pt idx="2399">
                  <c:v>9.1142345486077847</c:v>
                </c:pt>
                <c:pt idx="2400">
                  <c:v>9.1179246874962683</c:v>
                </c:pt>
                <c:pt idx="2401">
                  <c:v>9.1216147106460994</c:v>
                </c:pt>
                <c:pt idx="2402">
                  <c:v>9.1253047453719685</c:v>
                </c:pt>
                <c:pt idx="2403">
                  <c:v>9.1289948842604609</c:v>
                </c:pt>
                <c:pt idx="2404">
                  <c:v>9.1326848032404211</c:v>
                </c:pt>
                <c:pt idx="2405">
                  <c:v>9.1363750578675482</c:v>
                </c:pt>
                <c:pt idx="2406">
                  <c:v>9.1400649768474977</c:v>
                </c:pt>
                <c:pt idx="2407">
                  <c:v>9.1437549999973271</c:v>
                </c:pt>
                <c:pt idx="2408">
                  <c:v>9.1474450347232068</c:v>
                </c:pt>
                <c:pt idx="2409">
                  <c:v>9.1511349421271007</c:v>
                </c:pt>
                <c:pt idx="2410">
                  <c:v>9.1548248495382722</c:v>
                </c:pt>
                <c:pt idx="2411">
                  <c:v>9.1585148842568689</c:v>
                </c:pt>
                <c:pt idx="2412">
                  <c:v>9.1622050231453667</c:v>
                </c:pt>
                <c:pt idx="2413">
                  <c:v>9.1658949421253215</c:v>
                </c:pt>
                <c:pt idx="2414">
                  <c:v>9.1695850810137927</c:v>
                </c:pt>
                <c:pt idx="2415">
                  <c:v>9.173275000001011</c:v>
                </c:pt>
                <c:pt idx="2416">
                  <c:v>9.1769651388895017</c:v>
                </c:pt>
                <c:pt idx="2417">
                  <c:v>9.1806551736081037</c:v>
                </c:pt>
                <c:pt idx="2418">
                  <c:v>9.1843450810192699</c:v>
                </c:pt>
                <c:pt idx="2419">
                  <c:v>9.188035104161818</c:v>
                </c:pt>
                <c:pt idx="2420">
                  <c:v>9.191725023149047</c:v>
                </c:pt>
                <c:pt idx="2421">
                  <c:v>9.1954150462916004</c:v>
                </c:pt>
                <c:pt idx="2422">
                  <c:v>9.1991051967561237</c:v>
                </c:pt>
                <c:pt idx="2423">
                  <c:v>9.202795219905985</c:v>
                </c:pt>
                <c:pt idx="2424">
                  <c:v>9.2064851388859275</c:v>
                </c:pt>
                <c:pt idx="2425">
                  <c:v>9.2101751620357142</c:v>
                </c:pt>
                <c:pt idx="2426">
                  <c:v>9.2138654166628839</c:v>
                </c:pt>
                <c:pt idx="2427">
                  <c:v>9.2175553356500988</c:v>
                </c:pt>
                <c:pt idx="2428">
                  <c:v>9.221245243053998</c:v>
                </c:pt>
                <c:pt idx="2429">
                  <c:v>9.2249352777798759</c:v>
                </c:pt>
                <c:pt idx="2430">
                  <c:v>9.228625416668363</c:v>
                </c:pt>
                <c:pt idx="2431">
                  <c:v>9.2323153356483072</c:v>
                </c:pt>
                <c:pt idx="2432">
                  <c:v>9.2360053587981383</c:v>
                </c:pt>
                <c:pt idx="2433">
                  <c:v>9.2396953819406917</c:v>
                </c:pt>
                <c:pt idx="2434">
                  <c:v>9.2433854166665679</c:v>
                </c:pt>
                <c:pt idx="2435">
                  <c:v>9.2470754398163919</c:v>
                </c:pt>
                <c:pt idx="2436">
                  <c:v>9.250765474535001</c:v>
                </c:pt>
                <c:pt idx="2437">
                  <c:v>9.2544554976848303</c:v>
                </c:pt>
                <c:pt idx="2438">
                  <c:v>9.2581455324034323</c:v>
                </c:pt>
                <c:pt idx="2439">
                  <c:v>9.2618355555532705</c:v>
                </c:pt>
                <c:pt idx="2440">
                  <c:v>9.2655254745332076</c:v>
                </c:pt>
                <c:pt idx="2441">
                  <c:v>9.2692156134216948</c:v>
                </c:pt>
                <c:pt idx="2442">
                  <c:v>9.2729056365715188</c:v>
                </c:pt>
                <c:pt idx="2443">
                  <c:v>9.2765954398128088</c:v>
                </c:pt>
                <c:pt idx="2444">
                  <c:v>9.2802855787013048</c:v>
                </c:pt>
                <c:pt idx="2445">
                  <c:v>9.2839756134271685</c:v>
                </c:pt>
                <c:pt idx="2446">
                  <c:v>9.2876657523156609</c:v>
                </c:pt>
                <c:pt idx="2447">
                  <c:v>9.2913559027729065</c:v>
                </c:pt>
                <c:pt idx="2448">
                  <c:v>9.2950456944454345</c:v>
                </c:pt>
                <c:pt idx="2449">
                  <c:v>9.2987356018493301</c:v>
                </c:pt>
                <c:pt idx="2450">
                  <c:v>9.3024256365752258</c:v>
                </c:pt>
                <c:pt idx="2451">
                  <c:v>9.3061157754637005</c:v>
                </c:pt>
                <c:pt idx="2452">
                  <c:v>9.3098058101823113</c:v>
                </c:pt>
                <c:pt idx="2453">
                  <c:v>9.3134958333321265</c:v>
                </c:pt>
                <c:pt idx="2454">
                  <c:v>9.3171858680507285</c:v>
                </c:pt>
                <c:pt idx="2455">
                  <c:v>9.3208757754619</c:v>
                </c:pt>
                <c:pt idx="2456">
                  <c:v>9.3245658101805002</c:v>
                </c:pt>
                <c:pt idx="2457">
                  <c:v>9.3282558333303314</c:v>
                </c:pt>
                <c:pt idx="2458">
                  <c:v>9.3319458564801607</c:v>
                </c:pt>
                <c:pt idx="2459">
                  <c:v>9.3356360069447213</c:v>
                </c:pt>
                <c:pt idx="2460">
                  <c:v>9.3393260300945187</c:v>
                </c:pt>
                <c:pt idx="2461">
                  <c:v>9.3430159490744682</c:v>
                </c:pt>
                <c:pt idx="2462">
                  <c:v>9.3467060879629713</c:v>
                </c:pt>
                <c:pt idx="2463">
                  <c:v>9.3503962384275212</c:v>
                </c:pt>
                <c:pt idx="2464">
                  <c:v>9.3540862615700568</c:v>
                </c:pt>
                <c:pt idx="2465">
                  <c:v>9.3577761805572663</c:v>
                </c:pt>
                <c:pt idx="2466">
                  <c:v>9.3614662036998268</c:v>
                </c:pt>
                <c:pt idx="2467">
                  <c:v>9.3651562268496775</c:v>
                </c:pt>
                <c:pt idx="2468">
                  <c:v>9.368846261575527</c:v>
                </c:pt>
                <c:pt idx="2469">
                  <c:v>9.3725362847181035</c:v>
                </c:pt>
                <c:pt idx="2470">
                  <c:v>9.3762263194439761</c:v>
                </c:pt>
                <c:pt idx="2471">
                  <c:v>9.3799164583324508</c:v>
                </c:pt>
                <c:pt idx="2472">
                  <c:v>9.3836063773124074</c:v>
                </c:pt>
                <c:pt idx="2473">
                  <c:v>9.3872964004622208</c:v>
                </c:pt>
                <c:pt idx="2474">
                  <c:v>9.3909863078661289</c:v>
                </c:pt>
                <c:pt idx="2475">
                  <c:v>9.3946770370384947</c:v>
                </c:pt>
                <c:pt idx="2476">
                  <c:v>9.3983668287037272</c:v>
                </c:pt>
                <c:pt idx="2477">
                  <c:v>9.4020565161991065</c:v>
                </c:pt>
                <c:pt idx="2478">
                  <c:v>9.4057465393489554</c:v>
                </c:pt>
                <c:pt idx="2479">
                  <c:v>9.409436574074812</c:v>
                </c:pt>
                <c:pt idx="2480">
                  <c:v>9.413126365740025</c:v>
                </c:pt>
                <c:pt idx="2481">
                  <c:v>9.4168165162045749</c:v>
                </c:pt>
                <c:pt idx="2482">
                  <c:v>9.4205065393471408</c:v>
                </c:pt>
                <c:pt idx="2483">
                  <c:v>9.4241963310196297</c:v>
                </c:pt>
                <c:pt idx="2484">
                  <c:v>9.4278864814768859</c:v>
                </c:pt>
                <c:pt idx="2485">
                  <c:v>9.4315767361113103</c:v>
                </c:pt>
                <c:pt idx="2486">
                  <c:v>9.4352667708299247</c:v>
                </c:pt>
                <c:pt idx="2487">
                  <c:v>9.4389567939797416</c:v>
                </c:pt>
                <c:pt idx="2488">
                  <c:v>9.4426467129597018</c:v>
                </c:pt>
                <c:pt idx="2489">
                  <c:v>9.4463367361095205</c:v>
                </c:pt>
                <c:pt idx="2490">
                  <c:v>9.4500266435206868</c:v>
                </c:pt>
                <c:pt idx="2491">
                  <c:v>9.4537167939779625</c:v>
                </c:pt>
                <c:pt idx="2492">
                  <c:v>9.4574067013891323</c:v>
                </c:pt>
                <c:pt idx="2493">
                  <c:v>9.4610969675923204</c:v>
                </c:pt>
                <c:pt idx="2494">
                  <c:v>9.4647868749962321</c:v>
                </c:pt>
                <c:pt idx="2495">
                  <c:v>9.4684769097220975</c:v>
                </c:pt>
                <c:pt idx="2496">
                  <c:v>9.4721670486105687</c:v>
                </c:pt>
                <c:pt idx="2497">
                  <c:v>9.4758569675905164</c:v>
                </c:pt>
                <c:pt idx="2498">
                  <c:v>9.4795469907403689</c:v>
                </c:pt>
                <c:pt idx="2499">
                  <c:v>9.4832368981442698</c:v>
                </c:pt>
                <c:pt idx="2500">
                  <c:v>9.4869268171314705</c:v>
                </c:pt>
                <c:pt idx="2501">
                  <c:v>9.4906169560199611</c:v>
                </c:pt>
                <c:pt idx="2502">
                  <c:v>9.4943071064772084</c:v>
                </c:pt>
                <c:pt idx="2503">
                  <c:v>9.4979970138883925</c:v>
                </c:pt>
                <c:pt idx="2504">
                  <c:v>9.5016872800915699</c:v>
                </c:pt>
                <c:pt idx="2505">
                  <c:v>9.5053771874954567</c:v>
                </c:pt>
                <c:pt idx="2506">
                  <c:v>9.5090670949066514</c:v>
                </c:pt>
                <c:pt idx="2507">
                  <c:v>9.5127571296252569</c:v>
                </c:pt>
                <c:pt idx="2508">
                  <c:v>9.5164470370364267</c:v>
                </c:pt>
                <c:pt idx="2509">
                  <c:v>9.5201370717550162</c:v>
                </c:pt>
                <c:pt idx="2510">
                  <c:v>9.5238273263894371</c:v>
                </c:pt>
                <c:pt idx="2511">
                  <c:v>9.5275171296307199</c:v>
                </c:pt>
                <c:pt idx="2512">
                  <c:v>9.5312072685192106</c:v>
                </c:pt>
                <c:pt idx="2513">
                  <c:v>9.5348973032378019</c:v>
                </c:pt>
                <c:pt idx="2514">
                  <c:v>9.5385873263876508</c:v>
                </c:pt>
                <c:pt idx="2515">
                  <c:v>9.5422772337915251</c:v>
                </c:pt>
                <c:pt idx="2516">
                  <c:v>9.5459672685174155</c:v>
                </c:pt>
                <c:pt idx="2517">
                  <c:v>9.5496584490756486</c:v>
                </c:pt>
                <c:pt idx="2518">
                  <c:v>9.5533490625020967</c:v>
                </c:pt>
                <c:pt idx="2519">
                  <c:v>9.5570393171292665</c:v>
                </c:pt>
                <c:pt idx="2520">
                  <c:v>9.5607294675937684</c:v>
                </c:pt>
                <c:pt idx="2521">
                  <c:v>9.5644196064822768</c:v>
                </c:pt>
                <c:pt idx="2522">
                  <c:v>9.5681098726854543</c:v>
                </c:pt>
                <c:pt idx="2523">
                  <c:v>9.5717998958352961</c:v>
                </c:pt>
                <c:pt idx="2524">
                  <c:v>9.5754899305539016</c:v>
                </c:pt>
                <c:pt idx="2525">
                  <c:v>9.5791799537037168</c:v>
                </c:pt>
                <c:pt idx="2526">
                  <c:v>9.5828699884223205</c:v>
                </c:pt>
                <c:pt idx="2527">
                  <c:v>9.5865598958335028</c:v>
                </c:pt>
                <c:pt idx="2528">
                  <c:v>9.5902500347219757</c:v>
                </c:pt>
                <c:pt idx="2529">
                  <c:v>9.5939400694405759</c:v>
                </c:pt>
                <c:pt idx="2530">
                  <c:v>9.5976299768517492</c:v>
                </c:pt>
                <c:pt idx="2531">
                  <c:v>9.6013201273162689</c:v>
                </c:pt>
                <c:pt idx="2532">
                  <c:v>9.6050100347201806</c:v>
                </c:pt>
                <c:pt idx="2533">
                  <c:v>9.608699953700123</c:v>
                </c:pt>
                <c:pt idx="2534">
                  <c:v>9.6123900925886208</c:v>
                </c:pt>
                <c:pt idx="2535">
                  <c:v>9.6160848726867805</c:v>
                </c:pt>
                <c:pt idx="2536">
                  <c:v>9.6197796527776518</c:v>
                </c:pt>
                <c:pt idx="2537">
                  <c:v>9.6234743171298742</c:v>
                </c:pt>
                <c:pt idx="2538">
                  <c:v>9.6271642245337699</c:v>
                </c:pt>
                <c:pt idx="2539">
                  <c:v>9.6308543749983073</c:v>
                </c:pt>
                <c:pt idx="2540">
                  <c:v>9.6345441666635452</c:v>
                </c:pt>
                <c:pt idx="2541">
                  <c:v>9.6382342013894231</c:v>
                </c:pt>
                <c:pt idx="2542">
                  <c:v>9.6419241087933063</c:v>
                </c:pt>
                <c:pt idx="2543">
                  <c:v>9.6456143749965122</c:v>
                </c:pt>
                <c:pt idx="2544">
                  <c:v>9.6493043981463504</c:v>
                </c:pt>
                <c:pt idx="2545">
                  <c:v>9.6529943171263142</c:v>
                </c:pt>
                <c:pt idx="2546">
                  <c:v>9.6566843402761204</c:v>
                </c:pt>
                <c:pt idx="2547">
                  <c:v>9.6603744791646022</c:v>
                </c:pt>
                <c:pt idx="2548">
                  <c:v>9.6640643981445464</c:v>
                </c:pt>
                <c:pt idx="2549">
                  <c:v>9.6677544212943687</c:v>
                </c:pt>
                <c:pt idx="2550">
                  <c:v>9.6714492013852755</c:v>
                </c:pt>
                <c:pt idx="2551">
                  <c:v>9.6751440972220859</c:v>
                </c:pt>
                <c:pt idx="2552">
                  <c:v>9.6788341319406754</c:v>
                </c:pt>
                <c:pt idx="2553">
                  <c:v>9.682524155090503</c:v>
                </c:pt>
                <c:pt idx="2554">
                  <c:v>9.6862138425931175</c:v>
                </c:pt>
                <c:pt idx="2555">
                  <c:v>9.6899088541686194</c:v>
                </c:pt>
                <c:pt idx="2556">
                  <c:v>9.6936035185208347</c:v>
                </c:pt>
                <c:pt idx="2557">
                  <c:v>9.6972933101860672</c:v>
                </c:pt>
                <c:pt idx="2558">
                  <c:v>9.700983344904671</c:v>
                </c:pt>
                <c:pt idx="2559">
                  <c:v>9.7046732523158319</c:v>
                </c:pt>
                <c:pt idx="2560">
                  <c:v>9.7083633912043119</c:v>
                </c:pt>
                <c:pt idx="2561">
                  <c:v>9.7120534259229316</c:v>
                </c:pt>
                <c:pt idx="2562">
                  <c:v>9.715743449072761</c:v>
                </c:pt>
                <c:pt idx="2563">
                  <c:v>9.7194334837986407</c:v>
                </c:pt>
                <c:pt idx="2564">
                  <c:v>9.7231233912025132</c:v>
                </c:pt>
                <c:pt idx="2565">
                  <c:v>9.726813425921117</c:v>
                </c:pt>
                <c:pt idx="2566">
                  <c:v>9.7305035648168889</c:v>
                </c:pt>
                <c:pt idx="2567">
                  <c:v>9.7341934722207792</c:v>
                </c:pt>
                <c:pt idx="2568">
                  <c:v>9.7378835069466732</c:v>
                </c:pt>
                <c:pt idx="2569">
                  <c:v>9.741573530089223</c:v>
                </c:pt>
                <c:pt idx="2570">
                  <c:v>9.7452635648150903</c:v>
                </c:pt>
                <c:pt idx="2571">
                  <c:v>9.7489541666654826</c:v>
                </c:pt>
                <c:pt idx="2572">
                  <c:v>9.7526439699067868</c:v>
                </c:pt>
                <c:pt idx="2573">
                  <c:v>9.7563338773106807</c:v>
                </c:pt>
                <c:pt idx="2574">
                  <c:v>9.7600236805519529</c:v>
                </c:pt>
                <c:pt idx="2575">
                  <c:v>9.7637137037017929</c:v>
                </c:pt>
                <c:pt idx="2576">
                  <c:v>9.7674038425902836</c:v>
                </c:pt>
                <c:pt idx="2577">
                  <c:v>9.77109376157021</c:v>
                </c:pt>
                <c:pt idx="2578">
                  <c:v>9.7747840162046611</c:v>
                </c:pt>
                <c:pt idx="2579">
                  <c:v>9.7784739351845911</c:v>
                </c:pt>
                <c:pt idx="2580">
                  <c:v>9.7821638425884885</c:v>
                </c:pt>
                <c:pt idx="2581">
                  <c:v>9.7858538773143664</c:v>
                </c:pt>
                <c:pt idx="2582">
                  <c:v>9.7895439004641958</c:v>
                </c:pt>
                <c:pt idx="2583">
                  <c:v>9.7932340509214555</c:v>
                </c:pt>
                <c:pt idx="2584">
                  <c:v>9.7969240740712831</c:v>
                </c:pt>
                <c:pt idx="2585">
                  <c:v>9.8006139814824529</c:v>
                </c:pt>
                <c:pt idx="2586">
                  <c:v>9.8043041319397162</c:v>
                </c:pt>
                <c:pt idx="2587">
                  <c:v>9.8079941550895526</c:v>
                </c:pt>
                <c:pt idx="2588">
                  <c:v>9.8116840740695075</c:v>
                </c:pt>
                <c:pt idx="2589">
                  <c:v>9.8153742129652723</c:v>
                </c:pt>
                <c:pt idx="2590">
                  <c:v>9.8190642476838548</c:v>
                </c:pt>
                <c:pt idx="2591">
                  <c:v>9.8227542708336983</c:v>
                </c:pt>
                <c:pt idx="2592">
                  <c:v>9.8264441782375798</c:v>
                </c:pt>
                <c:pt idx="2593">
                  <c:v>9.8301342129634754</c:v>
                </c:pt>
                <c:pt idx="2594">
                  <c:v>9.8338241203673533</c:v>
                </c:pt>
                <c:pt idx="2595">
                  <c:v>9.837514386570545</c:v>
                </c:pt>
                <c:pt idx="2596">
                  <c:v>9.8412042939817201</c:v>
                </c:pt>
                <c:pt idx="2597">
                  <c:v>9.8448943287003203</c:v>
                </c:pt>
                <c:pt idx="2598">
                  <c:v>9.8485844675888075</c:v>
                </c:pt>
                <c:pt idx="2599">
                  <c:v>9.8522745023146996</c:v>
                </c:pt>
                <c:pt idx="2600">
                  <c:v>9.8559644097185828</c:v>
                </c:pt>
                <c:pt idx="2601">
                  <c:v>9.8596544328684281</c:v>
                </c:pt>
                <c:pt idx="2602">
                  <c:v>9.8633445833329567</c:v>
                </c:pt>
                <c:pt idx="2603">
                  <c:v>9.8670343749982017</c:v>
                </c:pt>
                <c:pt idx="2604">
                  <c:v>9.8707244097240725</c:v>
                </c:pt>
                <c:pt idx="2605">
                  <c:v>9.8744145486125507</c:v>
                </c:pt>
                <c:pt idx="2606">
                  <c:v>9.8781045833311509</c:v>
                </c:pt>
                <c:pt idx="2607">
                  <c:v>9.881794606480991</c:v>
                </c:pt>
                <c:pt idx="2608">
                  <c:v>9.8854846296308274</c:v>
                </c:pt>
                <c:pt idx="2609">
                  <c:v>9.8891745486107538</c:v>
                </c:pt>
                <c:pt idx="2610">
                  <c:v>9.8928645717605868</c:v>
                </c:pt>
                <c:pt idx="2611">
                  <c:v>9.8965546064791958</c:v>
                </c:pt>
                <c:pt idx="2612">
                  <c:v>9.9002447453676723</c:v>
                </c:pt>
                <c:pt idx="2613">
                  <c:v>9.9039346643476325</c:v>
                </c:pt>
                <c:pt idx="2614">
                  <c:v>9.9076245717588005</c:v>
                </c:pt>
                <c:pt idx="2615">
                  <c:v>9.91131460647739</c:v>
                </c:pt>
                <c:pt idx="2616">
                  <c:v>9.9150046296272389</c:v>
                </c:pt>
                <c:pt idx="2617">
                  <c:v>9.918694537038407</c:v>
                </c:pt>
                <c:pt idx="2618">
                  <c:v>9.9223848032415845</c:v>
                </c:pt>
                <c:pt idx="2619">
                  <c:v>9.9260747106454801</c:v>
                </c:pt>
                <c:pt idx="2620">
                  <c:v>9.9297639351862141</c:v>
                </c:pt>
                <c:pt idx="2621">
                  <c:v>9.933457083330719</c:v>
                </c:pt>
                <c:pt idx="2622">
                  <c:v>9.9371493171274778</c:v>
                </c:pt>
                <c:pt idx="2623">
                  <c:v>9.9408393518533558</c:v>
                </c:pt>
                <c:pt idx="2624">
                  <c:v>9.9445296064804989</c:v>
                </c:pt>
                <c:pt idx="2625">
                  <c:v>9.9482196296303158</c:v>
                </c:pt>
                <c:pt idx="2626">
                  <c:v>9.9519095486102742</c:v>
                </c:pt>
                <c:pt idx="2627">
                  <c:v>9.9555995717601284</c:v>
                </c:pt>
                <c:pt idx="2628">
                  <c:v>9.9592896064787215</c:v>
                </c:pt>
                <c:pt idx="2629">
                  <c:v>9.9629798611131211</c:v>
                </c:pt>
                <c:pt idx="2630">
                  <c:v>9.9666697800930688</c:v>
                </c:pt>
                <c:pt idx="2631">
                  <c:v>9.9703596874969662</c:v>
                </c:pt>
                <c:pt idx="2632">
                  <c:v>9.9740497222228441</c:v>
                </c:pt>
                <c:pt idx="2633">
                  <c:v>9.9777397453726735</c:v>
                </c:pt>
                <c:pt idx="2634">
                  <c:v>9.9814296527765691</c:v>
                </c:pt>
                <c:pt idx="2635">
                  <c:v>9.9851196874951711</c:v>
                </c:pt>
                <c:pt idx="2636">
                  <c:v>9.9888097106450005</c:v>
                </c:pt>
                <c:pt idx="2637">
                  <c:v>9.9924997453708784</c:v>
                </c:pt>
                <c:pt idx="2638">
                  <c:v>9.9961897685207077</c:v>
                </c:pt>
                <c:pt idx="2639">
                  <c:v>9.9998796875006537</c:v>
                </c:pt>
                <c:pt idx="2640">
                  <c:v>10.00356971065048</c:v>
                </c:pt>
                <c:pt idx="2641">
                  <c:v>10.00725984953897</c:v>
                </c:pt>
                <c:pt idx="2642">
                  <c:v>10.010949999996241</c:v>
                </c:pt>
                <c:pt idx="2643">
                  <c:v>10.01463990740741</c:v>
                </c:pt>
                <c:pt idx="2644">
                  <c:v>10.018330173610575</c:v>
                </c:pt>
                <c:pt idx="2645">
                  <c:v>10.022020081014491</c:v>
                </c:pt>
                <c:pt idx="2646">
                  <c:v>10.025710231479041</c:v>
                </c:pt>
                <c:pt idx="2647">
                  <c:v>10.029400486113451</c:v>
                </c:pt>
                <c:pt idx="2648">
                  <c:v>10.033090289347459</c:v>
                </c:pt>
                <c:pt idx="2649">
                  <c:v>10.036780312497305</c:v>
                </c:pt>
                <c:pt idx="2650">
                  <c:v>10.04047033564712</c:v>
                </c:pt>
                <c:pt idx="2651">
                  <c:v>10.044160254627062</c:v>
                </c:pt>
                <c:pt idx="2652">
                  <c:v>10.04785027777689</c:v>
                </c:pt>
                <c:pt idx="2653">
                  <c:v>10.05154042824142</c:v>
                </c:pt>
                <c:pt idx="2654">
                  <c:v>10.055230335645341</c:v>
                </c:pt>
                <c:pt idx="2655">
                  <c:v>10.058920370371188</c:v>
                </c:pt>
                <c:pt idx="2656">
                  <c:v>10.062610393513754</c:v>
                </c:pt>
                <c:pt idx="2657">
                  <c:v>10.06630041666358</c:v>
                </c:pt>
                <c:pt idx="2658">
                  <c:v>10.069990335643524</c:v>
                </c:pt>
                <c:pt idx="2659">
                  <c:v>10.073680358793375</c:v>
                </c:pt>
                <c:pt idx="2660">
                  <c:v>10.0773702777733</c:v>
                </c:pt>
                <c:pt idx="2661">
                  <c:v>10.08106041666178</c:v>
                </c:pt>
                <c:pt idx="2662">
                  <c:v>10.084750451387659</c:v>
                </c:pt>
                <c:pt idx="2663">
                  <c:v>10.08844070601481</c:v>
                </c:pt>
                <c:pt idx="2664">
                  <c:v>10.09213062500204</c:v>
                </c:pt>
                <c:pt idx="2665">
                  <c:v>10.095820763890497</c:v>
                </c:pt>
                <c:pt idx="2666">
                  <c:v>10.099510671294412</c:v>
                </c:pt>
                <c:pt idx="2667">
                  <c:v>10.10320059027435</c:v>
                </c:pt>
                <c:pt idx="2668">
                  <c:v>10.106890613424182</c:v>
                </c:pt>
                <c:pt idx="2669">
                  <c:v>10.11058064815006</c:v>
                </c:pt>
                <c:pt idx="2670">
                  <c:v>10.1142706712926</c:v>
                </c:pt>
                <c:pt idx="2671">
                  <c:v>10.11796059027982</c:v>
                </c:pt>
                <c:pt idx="2672">
                  <c:v>10.121650729168319</c:v>
                </c:pt>
                <c:pt idx="2673">
                  <c:v>10.12534063657222</c:v>
                </c:pt>
                <c:pt idx="2674">
                  <c:v>10.129030787036751</c:v>
                </c:pt>
                <c:pt idx="2675">
                  <c:v>10.13272069444065</c:v>
                </c:pt>
                <c:pt idx="2676">
                  <c:v>10.136410844905194</c:v>
                </c:pt>
                <c:pt idx="2677">
                  <c:v>10.140100752316361</c:v>
                </c:pt>
                <c:pt idx="2678">
                  <c:v>10.1437906712963</c:v>
                </c:pt>
                <c:pt idx="2679">
                  <c:v>10.147480694446132</c:v>
                </c:pt>
                <c:pt idx="2680">
                  <c:v>10.15117119212664</c:v>
                </c:pt>
                <c:pt idx="2681">
                  <c:v>10.154860983791863</c:v>
                </c:pt>
                <c:pt idx="2682">
                  <c:v>10.15855100694171</c:v>
                </c:pt>
                <c:pt idx="2683">
                  <c:v>10.162242546291974</c:v>
                </c:pt>
                <c:pt idx="2684">
                  <c:v>10.16593304397975</c:v>
                </c:pt>
                <c:pt idx="2685">
                  <c:v>10.169623298606918</c:v>
                </c:pt>
                <c:pt idx="2686">
                  <c:v>10.173313321756718</c:v>
                </c:pt>
                <c:pt idx="2687">
                  <c:v>10.177003240736671</c:v>
                </c:pt>
                <c:pt idx="2688">
                  <c:v>10.1806932638865</c:v>
                </c:pt>
                <c:pt idx="2689">
                  <c:v>10.184383298612371</c:v>
                </c:pt>
                <c:pt idx="2690">
                  <c:v>10.188073437500847</c:v>
                </c:pt>
                <c:pt idx="2691">
                  <c:v>10.191763356480799</c:v>
                </c:pt>
                <c:pt idx="2692">
                  <c:v>10.195453495369311</c:v>
                </c:pt>
                <c:pt idx="2693">
                  <c:v>10.199143530087911</c:v>
                </c:pt>
                <c:pt idx="2694">
                  <c:v>10.20283343749907</c:v>
                </c:pt>
                <c:pt idx="2695">
                  <c:v>10.20652357638755</c:v>
                </c:pt>
                <c:pt idx="2696">
                  <c:v>10.210213611113417</c:v>
                </c:pt>
                <c:pt idx="2697">
                  <c:v>10.213903634255978</c:v>
                </c:pt>
                <c:pt idx="2698">
                  <c:v>10.217593668981849</c:v>
                </c:pt>
                <c:pt idx="2699">
                  <c:v>10.22128357638576</c:v>
                </c:pt>
                <c:pt idx="2700">
                  <c:v>10.224973842588948</c:v>
                </c:pt>
                <c:pt idx="2701">
                  <c:v>10.228663865738763</c:v>
                </c:pt>
                <c:pt idx="2702">
                  <c:v>10.232353900464661</c:v>
                </c:pt>
                <c:pt idx="2703">
                  <c:v>10.236043692129902</c:v>
                </c:pt>
                <c:pt idx="2704">
                  <c:v>10.239733831018382</c:v>
                </c:pt>
                <c:pt idx="2705">
                  <c:v>10.243423865736981</c:v>
                </c:pt>
                <c:pt idx="2706">
                  <c:v>10.247113773148143</c:v>
                </c:pt>
                <c:pt idx="2707">
                  <c:v>10.25080392361269</c:v>
                </c:pt>
                <c:pt idx="2708">
                  <c:v>10.254493831016594</c:v>
                </c:pt>
                <c:pt idx="2709">
                  <c:v>10.258183981481118</c:v>
                </c:pt>
                <c:pt idx="2710">
                  <c:v>10.261873888885019</c:v>
                </c:pt>
                <c:pt idx="2711">
                  <c:v>10.265564027773509</c:v>
                </c:pt>
                <c:pt idx="2712">
                  <c:v>10.269253946760728</c:v>
                </c:pt>
                <c:pt idx="2713">
                  <c:v>10.272943969903279</c:v>
                </c:pt>
                <c:pt idx="2714">
                  <c:v>10.276633773144569</c:v>
                </c:pt>
                <c:pt idx="2715">
                  <c:v>10.280323912033039</c:v>
                </c:pt>
                <c:pt idx="2716">
                  <c:v>10.284013946758931</c:v>
                </c:pt>
                <c:pt idx="2717">
                  <c:v>10.28770385416283</c:v>
                </c:pt>
                <c:pt idx="2718">
                  <c:v>10.291393993051297</c:v>
                </c:pt>
                <c:pt idx="2719">
                  <c:v>10.295084143515851</c:v>
                </c:pt>
                <c:pt idx="2720">
                  <c:v>10.298774050927021</c:v>
                </c:pt>
                <c:pt idx="2721">
                  <c:v>10.302464201384316</c:v>
                </c:pt>
                <c:pt idx="2722">
                  <c:v>10.30615410879545</c:v>
                </c:pt>
                <c:pt idx="2723">
                  <c:v>10.30984402777541</c:v>
                </c:pt>
                <c:pt idx="2724">
                  <c:v>10.313534166663905</c:v>
                </c:pt>
                <c:pt idx="2725">
                  <c:v>10.317224317128424</c:v>
                </c:pt>
                <c:pt idx="2726">
                  <c:v>10.32091445601692</c:v>
                </c:pt>
                <c:pt idx="2727">
                  <c:v>10.32460436342809</c:v>
                </c:pt>
                <c:pt idx="2728">
                  <c:v>10.32829439814669</c:v>
                </c:pt>
                <c:pt idx="2729">
                  <c:v>10.33198430555785</c:v>
                </c:pt>
                <c:pt idx="2730">
                  <c:v>10.33567434027645</c:v>
                </c:pt>
                <c:pt idx="2731">
                  <c:v>10.339364479164951</c:v>
                </c:pt>
                <c:pt idx="2732">
                  <c:v>10.343054398144901</c:v>
                </c:pt>
                <c:pt idx="2733">
                  <c:v>10.346744537033398</c:v>
                </c:pt>
                <c:pt idx="2734">
                  <c:v>10.35043457175929</c:v>
                </c:pt>
                <c:pt idx="2735">
                  <c:v>10.354124479163152</c:v>
                </c:pt>
                <c:pt idx="2736">
                  <c:v>10.35781438657432</c:v>
                </c:pt>
                <c:pt idx="2737">
                  <c:v>10.361504421292922</c:v>
                </c:pt>
                <c:pt idx="2738">
                  <c:v>10.365194444442761</c:v>
                </c:pt>
                <c:pt idx="2739">
                  <c:v>10.368884479168651</c:v>
                </c:pt>
                <c:pt idx="2740">
                  <c:v>10.372574618057131</c:v>
                </c:pt>
                <c:pt idx="2741">
                  <c:v>10.376264652775722</c:v>
                </c:pt>
                <c:pt idx="2742">
                  <c:v>10.379954675925561</c:v>
                </c:pt>
                <c:pt idx="2743">
                  <c:v>10.383644699075399</c:v>
                </c:pt>
                <c:pt idx="2744">
                  <c:v>10.387334618055331</c:v>
                </c:pt>
                <c:pt idx="2745">
                  <c:v>10.391024641205149</c:v>
                </c:pt>
                <c:pt idx="2746">
                  <c:v>10.394714444446439</c:v>
                </c:pt>
                <c:pt idx="2747">
                  <c:v>10.398404583334926</c:v>
                </c:pt>
                <c:pt idx="2748">
                  <c:v>10.40209484953813</c:v>
                </c:pt>
                <c:pt idx="2749">
                  <c:v>10.405784872680691</c:v>
                </c:pt>
                <c:pt idx="2750">
                  <c:v>10.409474907406556</c:v>
                </c:pt>
                <c:pt idx="2751">
                  <c:v>10.41316493055638</c:v>
                </c:pt>
                <c:pt idx="2752">
                  <c:v>10.416854953698941</c:v>
                </c:pt>
                <c:pt idx="2753">
                  <c:v>10.420544872686165</c:v>
                </c:pt>
                <c:pt idx="2754">
                  <c:v>10.424234895828725</c:v>
                </c:pt>
                <c:pt idx="2755">
                  <c:v>10.42792481481592</c:v>
                </c:pt>
                <c:pt idx="2756">
                  <c:v>10.431614953704409</c:v>
                </c:pt>
                <c:pt idx="2757">
                  <c:v>10.43530498842302</c:v>
                </c:pt>
                <c:pt idx="2758">
                  <c:v>10.438995011572841</c:v>
                </c:pt>
                <c:pt idx="2759">
                  <c:v>10.442686782407705</c:v>
                </c:pt>
                <c:pt idx="2760">
                  <c:v>10.446377962958648</c:v>
                </c:pt>
                <c:pt idx="2761">
                  <c:v>10.450069039347021</c:v>
                </c:pt>
                <c:pt idx="2762">
                  <c:v>10.453759525458755</c:v>
                </c:pt>
                <c:pt idx="2763">
                  <c:v>10.457449791661949</c:v>
                </c:pt>
                <c:pt idx="2764">
                  <c:v>10.461139699073104</c:v>
                </c:pt>
                <c:pt idx="2765">
                  <c:v>10.46483042823821</c:v>
                </c:pt>
                <c:pt idx="2766">
                  <c:v>10.468520219903455</c:v>
                </c:pt>
                <c:pt idx="2767">
                  <c:v>10.472210949075819</c:v>
                </c:pt>
                <c:pt idx="2768">
                  <c:v>10.475901782403518</c:v>
                </c:pt>
                <c:pt idx="2769">
                  <c:v>10.479592395829993</c:v>
                </c:pt>
                <c:pt idx="2770">
                  <c:v>10.483282418979806</c:v>
                </c:pt>
                <c:pt idx="2771">
                  <c:v>10.48697256944434</c:v>
                </c:pt>
                <c:pt idx="2772">
                  <c:v>10.490662592594164</c:v>
                </c:pt>
                <c:pt idx="2773">
                  <c:v>10.49435249999806</c:v>
                </c:pt>
                <c:pt idx="2774">
                  <c:v>10.498042418978002</c:v>
                </c:pt>
                <c:pt idx="2775">
                  <c:v>10.501732557866511</c:v>
                </c:pt>
                <c:pt idx="2776">
                  <c:v>10.505422592592376</c:v>
                </c:pt>
                <c:pt idx="2777">
                  <c:v>10.50911249999627</c:v>
                </c:pt>
                <c:pt idx="2778">
                  <c:v>10.512802534722155</c:v>
                </c:pt>
                <c:pt idx="2779">
                  <c:v>10.516492557871981</c:v>
                </c:pt>
                <c:pt idx="2780">
                  <c:v>10.520182465275861</c:v>
                </c:pt>
                <c:pt idx="2781">
                  <c:v>10.5238726157404</c:v>
                </c:pt>
                <c:pt idx="2782">
                  <c:v>10.527564039352002</c:v>
                </c:pt>
                <c:pt idx="2783">
                  <c:v>10.53125464120239</c:v>
                </c:pt>
                <c:pt idx="2784">
                  <c:v>10.53494490740559</c:v>
                </c:pt>
                <c:pt idx="2785">
                  <c:v>10.53863527777867</c:v>
                </c:pt>
                <c:pt idx="2786">
                  <c:v>10.542325185182545</c:v>
                </c:pt>
                <c:pt idx="2787">
                  <c:v>10.546015104162498</c:v>
                </c:pt>
                <c:pt idx="2788">
                  <c:v>10.54970524305099</c:v>
                </c:pt>
                <c:pt idx="2789">
                  <c:v>10.55339504629228</c:v>
                </c:pt>
                <c:pt idx="2790">
                  <c:v>10.557085185180769</c:v>
                </c:pt>
                <c:pt idx="2791">
                  <c:v>10.560775104167989</c:v>
                </c:pt>
                <c:pt idx="2792">
                  <c:v>10.56446501157188</c:v>
                </c:pt>
                <c:pt idx="2793">
                  <c:v>10.568155034721714</c:v>
                </c:pt>
                <c:pt idx="2794">
                  <c:v>10.57184506944032</c:v>
                </c:pt>
                <c:pt idx="2795">
                  <c:v>10.575535092590156</c:v>
                </c:pt>
                <c:pt idx="2796">
                  <c:v>10.579225127316018</c:v>
                </c:pt>
                <c:pt idx="2797">
                  <c:v>10.582915381943168</c:v>
                </c:pt>
                <c:pt idx="2798">
                  <c:v>10.586605300923109</c:v>
                </c:pt>
                <c:pt idx="2799">
                  <c:v>10.59029532407294</c:v>
                </c:pt>
                <c:pt idx="2800">
                  <c:v>10.59398535879154</c:v>
                </c:pt>
                <c:pt idx="2801">
                  <c:v>10.597675497687312</c:v>
                </c:pt>
                <c:pt idx="2802">
                  <c:v>10.601365405091178</c:v>
                </c:pt>
                <c:pt idx="2803">
                  <c:v>10.605055324071149</c:v>
                </c:pt>
                <c:pt idx="2804">
                  <c:v>10.608745347220969</c:v>
                </c:pt>
                <c:pt idx="2805">
                  <c:v>10.612435381939569</c:v>
                </c:pt>
                <c:pt idx="2806">
                  <c:v>10.616125405089401</c:v>
                </c:pt>
                <c:pt idx="2807">
                  <c:v>10.61981555555395</c:v>
                </c:pt>
                <c:pt idx="2808">
                  <c:v>10.62350546296511</c:v>
                </c:pt>
                <c:pt idx="2809">
                  <c:v>10.627195486107668</c:v>
                </c:pt>
                <c:pt idx="2810">
                  <c:v>10.630885520833541</c:v>
                </c:pt>
                <c:pt idx="2811">
                  <c:v>10.634575543983368</c:v>
                </c:pt>
                <c:pt idx="2812">
                  <c:v>10.638265694440618</c:v>
                </c:pt>
                <c:pt idx="2813">
                  <c:v>10.641955601851782</c:v>
                </c:pt>
                <c:pt idx="2814">
                  <c:v>10.645645636570412</c:v>
                </c:pt>
                <c:pt idx="2815">
                  <c:v>10.649335775458891</c:v>
                </c:pt>
                <c:pt idx="2816">
                  <c:v>10.65302592592343</c:v>
                </c:pt>
                <c:pt idx="2817">
                  <c:v>10.65671583333461</c:v>
                </c:pt>
                <c:pt idx="2818">
                  <c:v>10.660405856477171</c:v>
                </c:pt>
                <c:pt idx="2819">
                  <c:v>10.664096006941705</c:v>
                </c:pt>
                <c:pt idx="2820">
                  <c:v>10.66778603009152</c:v>
                </c:pt>
                <c:pt idx="2821">
                  <c:v>10.671476180556049</c:v>
                </c:pt>
                <c:pt idx="2822">
                  <c:v>10.675165972221302</c:v>
                </c:pt>
                <c:pt idx="2823">
                  <c:v>10.678856006939904</c:v>
                </c:pt>
                <c:pt idx="2824">
                  <c:v>10.682545798612409</c:v>
                </c:pt>
                <c:pt idx="2825">
                  <c:v>10.686235937500911</c:v>
                </c:pt>
                <c:pt idx="2826">
                  <c:v>10.689925972219498</c:v>
                </c:pt>
                <c:pt idx="2827">
                  <c:v>10.693616111108005</c:v>
                </c:pt>
                <c:pt idx="2828">
                  <c:v>10.697306145833847</c:v>
                </c:pt>
                <c:pt idx="2829">
                  <c:v>10.700996053237764</c:v>
                </c:pt>
                <c:pt idx="2830">
                  <c:v>10.7046859722177</c:v>
                </c:pt>
                <c:pt idx="2831">
                  <c:v>10.70837622685211</c:v>
                </c:pt>
                <c:pt idx="2832">
                  <c:v>10.712066145832068</c:v>
                </c:pt>
                <c:pt idx="2833">
                  <c:v>10.71575640045922</c:v>
                </c:pt>
                <c:pt idx="2834">
                  <c:v>10.719446307870401</c:v>
                </c:pt>
                <c:pt idx="2835">
                  <c:v>10.723136342589001</c:v>
                </c:pt>
                <c:pt idx="2836">
                  <c:v>10.726826481477458</c:v>
                </c:pt>
                <c:pt idx="2837">
                  <c:v>10.73051640046469</c:v>
                </c:pt>
                <c:pt idx="2838">
                  <c:v>10.734206423607249</c:v>
                </c:pt>
                <c:pt idx="2839">
                  <c:v>10.737896342594468</c:v>
                </c:pt>
                <c:pt idx="2840">
                  <c:v>10.741586481482949</c:v>
                </c:pt>
                <c:pt idx="2841">
                  <c:v>10.745276400462901</c:v>
                </c:pt>
                <c:pt idx="2842">
                  <c:v>10.748966423612698</c:v>
                </c:pt>
                <c:pt idx="2843">
                  <c:v>10.752656446755291</c:v>
                </c:pt>
                <c:pt idx="2844">
                  <c:v>10.75634648148116</c:v>
                </c:pt>
                <c:pt idx="2845">
                  <c:v>10.76003650463101</c:v>
                </c:pt>
                <c:pt idx="2846">
                  <c:v>10.76372642361093</c:v>
                </c:pt>
                <c:pt idx="2847">
                  <c:v>10.767416446760762</c:v>
                </c:pt>
                <c:pt idx="2848">
                  <c:v>10.77110659721802</c:v>
                </c:pt>
                <c:pt idx="2849">
                  <c:v>10.77479662036785</c:v>
                </c:pt>
                <c:pt idx="2850">
                  <c:v>10.778487118055651</c:v>
                </c:pt>
                <c:pt idx="2851">
                  <c:v>10.78217679398222</c:v>
                </c:pt>
                <c:pt idx="2852">
                  <c:v>10.78586670138611</c:v>
                </c:pt>
                <c:pt idx="2853">
                  <c:v>10.789556736112004</c:v>
                </c:pt>
                <c:pt idx="2854">
                  <c:v>10.79324675925454</c:v>
                </c:pt>
                <c:pt idx="2855">
                  <c:v>10.796936678241774</c:v>
                </c:pt>
                <c:pt idx="2856">
                  <c:v>10.800626701384322</c:v>
                </c:pt>
                <c:pt idx="2857">
                  <c:v>10.8043167361102</c:v>
                </c:pt>
                <c:pt idx="2858">
                  <c:v>10.808006990737351</c:v>
                </c:pt>
                <c:pt idx="2859">
                  <c:v>10.811697013887176</c:v>
                </c:pt>
                <c:pt idx="2860">
                  <c:v>10.815386932867138</c:v>
                </c:pt>
                <c:pt idx="2861">
                  <c:v>10.819076956016961</c:v>
                </c:pt>
                <c:pt idx="2862">
                  <c:v>10.822766874996908</c:v>
                </c:pt>
                <c:pt idx="2863">
                  <c:v>10.826456898146745</c:v>
                </c:pt>
                <c:pt idx="2864">
                  <c:v>10.830146932872594</c:v>
                </c:pt>
                <c:pt idx="2865">
                  <c:v>10.833836840276502</c:v>
                </c:pt>
                <c:pt idx="2866">
                  <c:v>10.837527453702929</c:v>
                </c:pt>
                <c:pt idx="2867">
                  <c:v>10.841217361106819</c:v>
                </c:pt>
                <c:pt idx="2868">
                  <c:v>10.84490715277934</c:v>
                </c:pt>
                <c:pt idx="2869">
                  <c:v>10.848597187497942</c:v>
                </c:pt>
                <c:pt idx="2870">
                  <c:v>10.852287210647807</c:v>
                </c:pt>
                <c:pt idx="2871">
                  <c:v>10.85597712962773</c:v>
                </c:pt>
                <c:pt idx="2872">
                  <c:v>10.859667037038923</c:v>
                </c:pt>
                <c:pt idx="2873">
                  <c:v>10.863357071757489</c:v>
                </c:pt>
                <c:pt idx="2874">
                  <c:v>10.867047210646003</c:v>
                </c:pt>
                <c:pt idx="2875">
                  <c:v>10.870737233795825</c:v>
                </c:pt>
                <c:pt idx="2876">
                  <c:v>10.87442726851442</c:v>
                </c:pt>
                <c:pt idx="2877">
                  <c:v>10.878117175925578</c:v>
                </c:pt>
                <c:pt idx="2878">
                  <c:v>10.881807326390119</c:v>
                </c:pt>
                <c:pt idx="2879">
                  <c:v>10.885497349532681</c:v>
                </c:pt>
                <c:pt idx="2880">
                  <c:v>10.889187499997226</c:v>
                </c:pt>
                <c:pt idx="2881">
                  <c:v>10.892877407408379</c:v>
                </c:pt>
                <c:pt idx="2882">
                  <c:v>10.89656731481228</c:v>
                </c:pt>
                <c:pt idx="2883">
                  <c:v>10.900257465276811</c:v>
                </c:pt>
                <c:pt idx="2884">
                  <c:v>10.903947719903973</c:v>
                </c:pt>
                <c:pt idx="2885">
                  <c:v>10.90763763889117</c:v>
                </c:pt>
                <c:pt idx="2886">
                  <c:v>10.911327546295068</c:v>
                </c:pt>
                <c:pt idx="2887">
                  <c:v>10.915017696759625</c:v>
                </c:pt>
                <c:pt idx="2888">
                  <c:v>10.918707719909451</c:v>
                </c:pt>
                <c:pt idx="2889">
                  <c:v>10.922397638889398</c:v>
                </c:pt>
                <c:pt idx="2890">
                  <c:v>10.926087662039221</c:v>
                </c:pt>
                <c:pt idx="2891">
                  <c:v>10.9297766435193</c:v>
                </c:pt>
                <c:pt idx="2892">
                  <c:v>10.93346957175528</c:v>
                </c:pt>
                <c:pt idx="2893">
                  <c:v>10.937161805552018</c:v>
                </c:pt>
                <c:pt idx="2894">
                  <c:v>10.94085206018644</c:v>
                </c:pt>
                <c:pt idx="2895">
                  <c:v>10.944542210643725</c:v>
                </c:pt>
                <c:pt idx="2896">
                  <c:v>10.948232233793528</c:v>
                </c:pt>
                <c:pt idx="2897">
                  <c:v>10.951922499996719</c:v>
                </c:pt>
                <c:pt idx="2898">
                  <c:v>10.955612407407923</c:v>
                </c:pt>
                <c:pt idx="2899">
                  <c:v>10.959302430557729</c:v>
                </c:pt>
                <c:pt idx="2900">
                  <c:v>10.96299234953768</c:v>
                </c:pt>
                <c:pt idx="2901">
                  <c:v>10.966682835649436</c:v>
                </c:pt>
                <c:pt idx="2902">
                  <c:v>10.970372870368021</c:v>
                </c:pt>
                <c:pt idx="2903">
                  <c:v>10.97406266203325</c:v>
                </c:pt>
                <c:pt idx="2904">
                  <c:v>10.977752928236439</c:v>
                </c:pt>
                <c:pt idx="2905">
                  <c:v>10.981442835647643</c:v>
                </c:pt>
                <c:pt idx="2906">
                  <c:v>10.985132870366245</c:v>
                </c:pt>
                <c:pt idx="2907">
                  <c:v>10.988822777777369</c:v>
                </c:pt>
                <c:pt idx="2908">
                  <c:v>10.992512800927239</c:v>
                </c:pt>
                <c:pt idx="2909">
                  <c:v>10.99620283564583</c:v>
                </c:pt>
                <c:pt idx="2910">
                  <c:v>10.999892858795668</c:v>
                </c:pt>
                <c:pt idx="2911">
                  <c:v>11.003582893514269</c:v>
                </c:pt>
                <c:pt idx="2912">
                  <c:v>11.00727291666408</c:v>
                </c:pt>
                <c:pt idx="2913">
                  <c:v>11.010962835644024</c:v>
                </c:pt>
                <c:pt idx="2914">
                  <c:v>11.01465297453251</c:v>
                </c:pt>
                <c:pt idx="2915">
                  <c:v>11.01834288194368</c:v>
                </c:pt>
                <c:pt idx="2916">
                  <c:v>11.022033032408238</c:v>
                </c:pt>
                <c:pt idx="2917">
                  <c:v>11.025722939812114</c:v>
                </c:pt>
                <c:pt idx="2918">
                  <c:v>11.029412974538005</c:v>
                </c:pt>
                <c:pt idx="2919">
                  <c:v>11.033103229165144</c:v>
                </c:pt>
                <c:pt idx="2920">
                  <c:v>11.03679303240642</c:v>
                </c:pt>
                <c:pt idx="2921">
                  <c:v>11.04048305555626</c:v>
                </c:pt>
                <c:pt idx="2922">
                  <c:v>11.044173090274832</c:v>
                </c:pt>
                <c:pt idx="2923">
                  <c:v>11.047863113424681</c:v>
                </c:pt>
                <c:pt idx="2924">
                  <c:v>11.05155325231317</c:v>
                </c:pt>
                <c:pt idx="2925">
                  <c:v>11.05524398147827</c:v>
                </c:pt>
                <c:pt idx="2926">
                  <c:v>11.058935405089869</c:v>
                </c:pt>
                <c:pt idx="2927">
                  <c:v>11.06262577546296</c:v>
                </c:pt>
                <c:pt idx="2928">
                  <c:v>11.06631568286684</c:v>
                </c:pt>
                <c:pt idx="2929">
                  <c:v>11.07000571759272</c:v>
                </c:pt>
                <c:pt idx="2930">
                  <c:v>11.073695856481228</c:v>
                </c:pt>
                <c:pt idx="2931">
                  <c:v>11.077385775461151</c:v>
                </c:pt>
                <c:pt idx="2932">
                  <c:v>11.08107568287231</c:v>
                </c:pt>
                <c:pt idx="2933">
                  <c:v>11.084765717590921</c:v>
                </c:pt>
                <c:pt idx="2934">
                  <c:v>11.088455740740748</c:v>
                </c:pt>
                <c:pt idx="2935">
                  <c:v>11.092146006943969</c:v>
                </c:pt>
                <c:pt idx="2936">
                  <c:v>11.095836030093791</c:v>
                </c:pt>
                <c:pt idx="2937">
                  <c:v>11.09952593749767</c:v>
                </c:pt>
                <c:pt idx="2938">
                  <c:v>11.103215972223548</c:v>
                </c:pt>
                <c:pt idx="2939">
                  <c:v>11.106905995366112</c:v>
                </c:pt>
                <c:pt idx="2940">
                  <c:v>11.110596030092001</c:v>
                </c:pt>
                <c:pt idx="2941">
                  <c:v>11.114286053241814</c:v>
                </c:pt>
                <c:pt idx="2942">
                  <c:v>11.11797597222175</c:v>
                </c:pt>
                <c:pt idx="2943">
                  <c:v>11.121665995371565</c:v>
                </c:pt>
                <c:pt idx="2944">
                  <c:v>11.125355902775468</c:v>
                </c:pt>
                <c:pt idx="2945">
                  <c:v>11.12904593750137</c:v>
                </c:pt>
                <c:pt idx="2946">
                  <c:v>11.13273596064392</c:v>
                </c:pt>
                <c:pt idx="2947">
                  <c:v>11.136425995369789</c:v>
                </c:pt>
                <c:pt idx="2948">
                  <c:v>11.14011601851962</c:v>
                </c:pt>
                <c:pt idx="2949">
                  <c:v>11.143806053238222</c:v>
                </c:pt>
                <c:pt idx="2950">
                  <c:v>11.14749596064939</c:v>
                </c:pt>
                <c:pt idx="2951">
                  <c:v>11.151186226852589</c:v>
                </c:pt>
                <c:pt idx="2952">
                  <c:v>11.154876249995144</c:v>
                </c:pt>
                <c:pt idx="2953">
                  <c:v>11.1585663888909</c:v>
                </c:pt>
                <c:pt idx="2954">
                  <c:v>11.16225619212493</c:v>
                </c:pt>
                <c:pt idx="2955">
                  <c:v>11.165946215274769</c:v>
                </c:pt>
                <c:pt idx="2956">
                  <c:v>11.169636250000657</c:v>
                </c:pt>
                <c:pt idx="2957">
                  <c:v>11.173326273150449</c:v>
                </c:pt>
                <c:pt idx="2958">
                  <c:v>11.17701630786906</c:v>
                </c:pt>
                <c:pt idx="2959">
                  <c:v>11.180706331018882</c:v>
                </c:pt>
                <c:pt idx="2960">
                  <c:v>11.184396122684118</c:v>
                </c:pt>
                <c:pt idx="2961">
                  <c:v>11.18808650462598</c:v>
                </c:pt>
                <c:pt idx="2962">
                  <c:v>11.191776759260392</c:v>
                </c:pt>
                <c:pt idx="2963">
                  <c:v>11.195466678240358</c:v>
                </c:pt>
                <c:pt idx="2964">
                  <c:v>11.199156469905571</c:v>
                </c:pt>
                <c:pt idx="2965">
                  <c:v>11.20284638888552</c:v>
                </c:pt>
                <c:pt idx="2966">
                  <c:v>11.20653641203536</c:v>
                </c:pt>
                <c:pt idx="2967">
                  <c:v>11.210226446761219</c:v>
                </c:pt>
                <c:pt idx="2968">
                  <c:v>11.213916585649709</c:v>
                </c:pt>
                <c:pt idx="2969">
                  <c:v>11.21760649305361</c:v>
                </c:pt>
                <c:pt idx="2970">
                  <c:v>11.221296759256798</c:v>
                </c:pt>
                <c:pt idx="2971">
                  <c:v>11.224987708330429</c:v>
                </c:pt>
                <c:pt idx="2972">
                  <c:v>11.228678784718763</c:v>
                </c:pt>
                <c:pt idx="2973">
                  <c:v>11.232368923607281</c:v>
                </c:pt>
                <c:pt idx="2974">
                  <c:v>11.23605930555641</c:v>
                </c:pt>
                <c:pt idx="2975">
                  <c:v>11.239749212960323</c:v>
                </c:pt>
                <c:pt idx="2976">
                  <c:v>11.24343924768619</c:v>
                </c:pt>
                <c:pt idx="2977">
                  <c:v>11.247129386574658</c:v>
                </c:pt>
                <c:pt idx="2978">
                  <c:v>11.250819305554614</c:v>
                </c:pt>
                <c:pt idx="2979">
                  <c:v>11.254509212958521</c:v>
                </c:pt>
                <c:pt idx="2980">
                  <c:v>11.25819913194573</c:v>
                </c:pt>
                <c:pt idx="2981">
                  <c:v>11.261889270834224</c:v>
                </c:pt>
                <c:pt idx="2982">
                  <c:v>11.265579293976772</c:v>
                </c:pt>
                <c:pt idx="2983">
                  <c:v>11.26926932870265</c:v>
                </c:pt>
                <c:pt idx="2984">
                  <c:v>11.27295923610656</c:v>
                </c:pt>
                <c:pt idx="2985">
                  <c:v>11.276649502317024</c:v>
                </c:pt>
                <c:pt idx="2986">
                  <c:v>11.280339525459571</c:v>
                </c:pt>
                <c:pt idx="2987">
                  <c:v>11.284029675924099</c:v>
                </c:pt>
                <c:pt idx="2988">
                  <c:v>11.287719583335271</c:v>
                </c:pt>
                <c:pt idx="2989">
                  <c:v>11.291409618053869</c:v>
                </c:pt>
                <c:pt idx="2990">
                  <c:v>11.295099409719112</c:v>
                </c:pt>
                <c:pt idx="2991">
                  <c:v>11.298789432868952</c:v>
                </c:pt>
                <c:pt idx="2992">
                  <c:v>11.30247946759482</c:v>
                </c:pt>
                <c:pt idx="2993">
                  <c:v>11.30616949073737</c:v>
                </c:pt>
                <c:pt idx="2994">
                  <c:v>11.309859525463278</c:v>
                </c:pt>
                <c:pt idx="2995">
                  <c:v>11.313550243052321</c:v>
                </c:pt>
                <c:pt idx="2996">
                  <c:v>11.317241782402547</c:v>
                </c:pt>
                <c:pt idx="2997">
                  <c:v>11.320932037036998</c:v>
                </c:pt>
                <c:pt idx="2998">
                  <c:v>11.324622187501518</c:v>
                </c:pt>
                <c:pt idx="2999">
                  <c:v>11.32831232639</c:v>
                </c:pt>
                <c:pt idx="3000">
                  <c:v>11.3320021296313</c:v>
                </c:pt>
                <c:pt idx="3001">
                  <c:v>11.33569215277385</c:v>
                </c:pt>
                <c:pt idx="3002">
                  <c:v>11.33938206018502</c:v>
                </c:pt>
                <c:pt idx="3003">
                  <c:v>11.34307209490362</c:v>
                </c:pt>
                <c:pt idx="3004">
                  <c:v>11.346762233792109</c:v>
                </c:pt>
                <c:pt idx="3005">
                  <c:v>11.350452268518014</c:v>
                </c:pt>
                <c:pt idx="3006">
                  <c:v>11.354142175921879</c:v>
                </c:pt>
                <c:pt idx="3007">
                  <c:v>11.357832094909121</c:v>
                </c:pt>
                <c:pt idx="3008">
                  <c:v>11.361522118051656</c:v>
                </c:pt>
                <c:pt idx="3009">
                  <c:v>11.365212268516215</c:v>
                </c:pt>
                <c:pt idx="3010">
                  <c:v>11.368902175927371</c:v>
                </c:pt>
                <c:pt idx="3011">
                  <c:v>11.372592083331275</c:v>
                </c:pt>
                <c:pt idx="3012">
                  <c:v>11.376282233795806</c:v>
                </c:pt>
                <c:pt idx="3013">
                  <c:v>11.379972372684291</c:v>
                </c:pt>
                <c:pt idx="3014">
                  <c:v>11.383662291664253</c:v>
                </c:pt>
                <c:pt idx="3015">
                  <c:v>11.38735243055271</c:v>
                </c:pt>
                <c:pt idx="3016">
                  <c:v>11.39104234953265</c:v>
                </c:pt>
                <c:pt idx="3017">
                  <c:v>11.394732025459255</c:v>
                </c:pt>
                <c:pt idx="3018">
                  <c:v>11.39842228009365</c:v>
                </c:pt>
                <c:pt idx="3019">
                  <c:v>11.402112314812275</c:v>
                </c:pt>
                <c:pt idx="3020">
                  <c:v>11.40580245370076</c:v>
                </c:pt>
                <c:pt idx="3021">
                  <c:v>11.409492488426631</c:v>
                </c:pt>
                <c:pt idx="3022">
                  <c:v>11.413182511569198</c:v>
                </c:pt>
                <c:pt idx="3023">
                  <c:v>11.41687254629505</c:v>
                </c:pt>
                <c:pt idx="3024">
                  <c:v>11.420562569444879</c:v>
                </c:pt>
                <c:pt idx="3025">
                  <c:v>11.42425271990942</c:v>
                </c:pt>
                <c:pt idx="3026">
                  <c:v>11.42794262731331</c:v>
                </c:pt>
                <c:pt idx="3027">
                  <c:v>11.431632766201799</c:v>
                </c:pt>
                <c:pt idx="3028">
                  <c:v>11.435322569443089</c:v>
                </c:pt>
                <c:pt idx="3029">
                  <c:v>11.43901259259292</c:v>
                </c:pt>
                <c:pt idx="3030">
                  <c:v>11.442702627311521</c:v>
                </c:pt>
                <c:pt idx="3031">
                  <c:v>11.44639265046135</c:v>
                </c:pt>
                <c:pt idx="3032">
                  <c:v>11.450082569441321</c:v>
                </c:pt>
                <c:pt idx="3033">
                  <c:v>11.45377259259112</c:v>
                </c:pt>
                <c:pt idx="3034">
                  <c:v>11.457462615740969</c:v>
                </c:pt>
                <c:pt idx="3035">
                  <c:v>11.46115265045955</c:v>
                </c:pt>
                <c:pt idx="3036">
                  <c:v>11.464842557870741</c:v>
                </c:pt>
                <c:pt idx="3037">
                  <c:v>11.468532708335273</c:v>
                </c:pt>
                <c:pt idx="3038">
                  <c:v>11.47222273147781</c:v>
                </c:pt>
                <c:pt idx="3039">
                  <c:v>11.475912766203701</c:v>
                </c:pt>
                <c:pt idx="3040">
                  <c:v>11.47960313656951</c:v>
                </c:pt>
                <c:pt idx="3041">
                  <c:v>11.48329305555672</c:v>
                </c:pt>
                <c:pt idx="3042">
                  <c:v>11.486982847221968</c:v>
                </c:pt>
                <c:pt idx="3043">
                  <c:v>11.49067287037178</c:v>
                </c:pt>
                <c:pt idx="3044">
                  <c:v>11.49436290509037</c:v>
                </c:pt>
                <c:pt idx="3045">
                  <c:v>11.49805292824022</c:v>
                </c:pt>
                <c:pt idx="3046">
                  <c:v>11.501743078704752</c:v>
                </c:pt>
                <c:pt idx="3047">
                  <c:v>11.505432986108671</c:v>
                </c:pt>
                <c:pt idx="3048">
                  <c:v>11.509123136573169</c:v>
                </c:pt>
                <c:pt idx="3049">
                  <c:v>11.512813159723009</c:v>
                </c:pt>
                <c:pt idx="3050">
                  <c:v>11.516503067126923</c:v>
                </c:pt>
                <c:pt idx="3051">
                  <c:v>11.520193101852763</c:v>
                </c:pt>
                <c:pt idx="3052">
                  <c:v>11.52388300925668</c:v>
                </c:pt>
                <c:pt idx="3053">
                  <c:v>11.527573275459869</c:v>
                </c:pt>
                <c:pt idx="3054">
                  <c:v>11.531263182871015</c:v>
                </c:pt>
                <c:pt idx="3055">
                  <c:v>11.534953333335563</c:v>
                </c:pt>
                <c:pt idx="3056">
                  <c:v>11.538643240739468</c:v>
                </c:pt>
                <c:pt idx="3057">
                  <c:v>11.542333622681319</c:v>
                </c:pt>
                <c:pt idx="3058">
                  <c:v>11.546023414353829</c:v>
                </c:pt>
                <c:pt idx="3059">
                  <c:v>11.54971332175772</c:v>
                </c:pt>
                <c:pt idx="3060">
                  <c:v>11.553403356483638</c:v>
                </c:pt>
                <c:pt idx="3061">
                  <c:v>11.557093379626172</c:v>
                </c:pt>
                <c:pt idx="3062">
                  <c:v>11.56078341435205</c:v>
                </c:pt>
                <c:pt idx="3063">
                  <c:v>11.564473437501871</c:v>
                </c:pt>
                <c:pt idx="3064">
                  <c:v>11.568163356481818</c:v>
                </c:pt>
                <c:pt idx="3065">
                  <c:v>11.57185534721793</c:v>
                </c:pt>
                <c:pt idx="3066">
                  <c:v>11.575545613421149</c:v>
                </c:pt>
                <c:pt idx="3067">
                  <c:v>11.579235752316899</c:v>
                </c:pt>
                <c:pt idx="3068">
                  <c:v>11.582925671296818</c:v>
                </c:pt>
                <c:pt idx="3069">
                  <c:v>11.58661581018533</c:v>
                </c:pt>
                <c:pt idx="3070">
                  <c:v>11.590305960649861</c:v>
                </c:pt>
                <c:pt idx="3071">
                  <c:v>11.593995983792411</c:v>
                </c:pt>
                <c:pt idx="3072">
                  <c:v>11.597685891203582</c:v>
                </c:pt>
                <c:pt idx="3073">
                  <c:v>11.601375810183518</c:v>
                </c:pt>
                <c:pt idx="3074">
                  <c:v>11.605065833333359</c:v>
                </c:pt>
                <c:pt idx="3075">
                  <c:v>11.60875586805196</c:v>
                </c:pt>
                <c:pt idx="3076">
                  <c:v>11.612446006940461</c:v>
                </c:pt>
                <c:pt idx="3077">
                  <c:v>11.61613592592767</c:v>
                </c:pt>
                <c:pt idx="3078">
                  <c:v>11.619826064816149</c:v>
                </c:pt>
                <c:pt idx="3079">
                  <c:v>11.623516203704655</c:v>
                </c:pt>
                <c:pt idx="3080">
                  <c:v>11.627206122684568</c:v>
                </c:pt>
                <c:pt idx="3081">
                  <c:v>11.630896145834408</c:v>
                </c:pt>
                <c:pt idx="3082">
                  <c:v>11.634586296291674</c:v>
                </c:pt>
                <c:pt idx="3083">
                  <c:v>11.638276203702841</c:v>
                </c:pt>
                <c:pt idx="3084">
                  <c:v>11.64196623842145</c:v>
                </c:pt>
                <c:pt idx="3085">
                  <c:v>11.64565614583262</c:v>
                </c:pt>
                <c:pt idx="3086">
                  <c:v>11.649346180551218</c:v>
                </c:pt>
                <c:pt idx="3087">
                  <c:v>11.653036203701069</c:v>
                </c:pt>
                <c:pt idx="3088">
                  <c:v>11.65672622685088</c:v>
                </c:pt>
                <c:pt idx="3089">
                  <c:v>11.660416261569495</c:v>
                </c:pt>
                <c:pt idx="3090">
                  <c:v>11.66410628471932</c:v>
                </c:pt>
                <c:pt idx="3091">
                  <c:v>11.667796435183854</c:v>
                </c:pt>
                <c:pt idx="3092">
                  <c:v>11.671486342587755</c:v>
                </c:pt>
                <c:pt idx="3093">
                  <c:v>11.67517649305228</c:v>
                </c:pt>
                <c:pt idx="3094">
                  <c:v>11.678866400463448</c:v>
                </c:pt>
                <c:pt idx="3095">
                  <c:v>11.682556307867369</c:v>
                </c:pt>
                <c:pt idx="3096">
                  <c:v>11.68624634259322</c:v>
                </c:pt>
                <c:pt idx="3097">
                  <c:v>11.689936481481714</c:v>
                </c:pt>
                <c:pt idx="3098">
                  <c:v>11.693626516200325</c:v>
                </c:pt>
                <c:pt idx="3099">
                  <c:v>11.6973166550888</c:v>
                </c:pt>
                <c:pt idx="3100">
                  <c:v>11.701006689814671</c:v>
                </c:pt>
                <c:pt idx="3101">
                  <c:v>11.70469648147991</c:v>
                </c:pt>
                <c:pt idx="3102">
                  <c:v>11.708386516205801</c:v>
                </c:pt>
                <c:pt idx="3103">
                  <c:v>11.71207677083294</c:v>
                </c:pt>
                <c:pt idx="3104">
                  <c:v>11.715766678236832</c:v>
                </c:pt>
                <c:pt idx="3105">
                  <c:v>11.719456712962721</c:v>
                </c:pt>
                <c:pt idx="3106">
                  <c:v>11.723146504627961</c:v>
                </c:pt>
                <c:pt idx="3107">
                  <c:v>11.72683665509248</c:v>
                </c:pt>
                <c:pt idx="3108">
                  <c:v>11.730526562496378</c:v>
                </c:pt>
                <c:pt idx="3109">
                  <c:v>11.734216828699568</c:v>
                </c:pt>
                <c:pt idx="3110">
                  <c:v>11.737906736110729</c:v>
                </c:pt>
                <c:pt idx="3111">
                  <c:v>11.741597233798528</c:v>
                </c:pt>
                <c:pt idx="3112">
                  <c:v>11.745287025463769</c:v>
                </c:pt>
                <c:pt idx="3113">
                  <c:v>11.74897704860631</c:v>
                </c:pt>
                <c:pt idx="3114">
                  <c:v>11.7526670833322</c:v>
                </c:pt>
                <c:pt idx="3115">
                  <c:v>11.756356990736094</c:v>
                </c:pt>
                <c:pt idx="3116">
                  <c:v>11.760048067131718</c:v>
                </c:pt>
                <c:pt idx="3117">
                  <c:v>11.763738784720768</c:v>
                </c:pt>
                <c:pt idx="3118">
                  <c:v>11.767429513885872</c:v>
                </c:pt>
                <c:pt idx="3119">
                  <c:v>11.7711195370357</c:v>
                </c:pt>
                <c:pt idx="3120">
                  <c:v>11.77480957176158</c:v>
                </c:pt>
                <c:pt idx="3121">
                  <c:v>11.77849959490414</c:v>
                </c:pt>
                <c:pt idx="3122">
                  <c:v>11.782189513884099</c:v>
                </c:pt>
                <c:pt idx="3123">
                  <c:v>11.785879421295251</c:v>
                </c:pt>
                <c:pt idx="3124">
                  <c:v>11.78956956018375</c:v>
                </c:pt>
                <c:pt idx="3125">
                  <c:v>11.793259594909626</c:v>
                </c:pt>
                <c:pt idx="3126">
                  <c:v>11.796949733798099</c:v>
                </c:pt>
                <c:pt idx="3127">
                  <c:v>11.800639652778068</c:v>
                </c:pt>
                <c:pt idx="3128">
                  <c:v>11.804329791666531</c:v>
                </c:pt>
                <c:pt idx="3129">
                  <c:v>11.80801971064648</c:v>
                </c:pt>
                <c:pt idx="3130">
                  <c:v>11.811709849534974</c:v>
                </c:pt>
                <c:pt idx="3131">
                  <c:v>11.815399884260851</c:v>
                </c:pt>
                <c:pt idx="3132">
                  <c:v>11.819089907403411</c:v>
                </c:pt>
                <c:pt idx="3133">
                  <c:v>11.822779930553224</c:v>
                </c:pt>
                <c:pt idx="3134">
                  <c:v>11.82647008101776</c:v>
                </c:pt>
                <c:pt idx="3135">
                  <c:v>11.830159988421659</c:v>
                </c:pt>
                <c:pt idx="3136">
                  <c:v>11.83385002314753</c:v>
                </c:pt>
                <c:pt idx="3137">
                  <c:v>11.837540046297359</c:v>
                </c:pt>
                <c:pt idx="3138">
                  <c:v>11.841229965277311</c:v>
                </c:pt>
                <c:pt idx="3139">
                  <c:v>11.84491998842714</c:v>
                </c:pt>
                <c:pt idx="3140">
                  <c:v>11.84860989583103</c:v>
                </c:pt>
                <c:pt idx="3141">
                  <c:v>11.852299930556928</c:v>
                </c:pt>
                <c:pt idx="3142">
                  <c:v>11.855992974538831</c:v>
                </c:pt>
                <c:pt idx="3143">
                  <c:v>11.859682766204076</c:v>
                </c:pt>
                <c:pt idx="3144">
                  <c:v>11.86337280092267</c:v>
                </c:pt>
                <c:pt idx="3145">
                  <c:v>11.867062824072489</c:v>
                </c:pt>
                <c:pt idx="3146">
                  <c:v>11.870752615737748</c:v>
                </c:pt>
                <c:pt idx="3147">
                  <c:v>11.874442650463628</c:v>
                </c:pt>
                <c:pt idx="3148">
                  <c:v>11.878132557867518</c:v>
                </c:pt>
                <c:pt idx="3149">
                  <c:v>11.88182259259338</c:v>
                </c:pt>
                <c:pt idx="3150">
                  <c:v>11.885512962959179</c:v>
                </c:pt>
                <c:pt idx="3151">
                  <c:v>11.88920288194641</c:v>
                </c:pt>
                <c:pt idx="3152">
                  <c:v>11.892892905088978</c:v>
                </c:pt>
                <c:pt idx="3153">
                  <c:v>11.896582812500153</c:v>
                </c:pt>
                <c:pt idx="3154">
                  <c:v>11.90027284721873</c:v>
                </c:pt>
                <c:pt idx="3155">
                  <c:v>11.90396275462991</c:v>
                </c:pt>
                <c:pt idx="3156">
                  <c:v>11.907652673609856</c:v>
                </c:pt>
                <c:pt idx="3157">
                  <c:v>11.911342812498329</c:v>
                </c:pt>
                <c:pt idx="3158">
                  <c:v>11.915032847224241</c:v>
                </c:pt>
                <c:pt idx="3159">
                  <c:v>11.918722870366762</c:v>
                </c:pt>
                <c:pt idx="3160">
                  <c:v>11.922412905092653</c:v>
                </c:pt>
                <c:pt idx="3161">
                  <c:v>11.92610281249655</c:v>
                </c:pt>
                <c:pt idx="3162">
                  <c:v>11.929791215276071</c:v>
                </c:pt>
                <c:pt idx="3163">
                  <c:v>11.933483217588245</c:v>
                </c:pt>
                <c:pt idx="3164">
                  <c:v>11.937177303239865</c:v>
                </c:pt>
                <c:pt idx="3165">
                  <c:v>11.940867557867024</c:v>
                </c:pt>
                <c:pt idx="3166">
                  <c:v>11.94455793981615</c:v>
                </c:pt>
                <c:pt idx="3167">
                  <c:v>11.948248078704642</c:v>
                </c:pt>
                <c:pt idx="3168">
                  <c:v>11.951938229161911</c:v>
                </c:pt>
                <c:pt idx="3169">
                  <c:v>11.95562813657307</c:v>
                </c:pt>
                <c:pt idx="3170">
                  <c:v>11.959318171291669</c:v>
                </c:pt>
                <c:pt idx="3171">
                  <c:v>11.9630081944415</c:v>
                </c:pt>
                <c:pt idx="3172">
                  <c:v>11.966698101852669</c:v>
                </c:pt>
                <c:pt idx="3173">
                  <c:v>11.970388252309949</c:v>
                </c:pt>
                <c:pt idx="3174">
                  <c:v>11.97407850694435</c:v>
                </c:pt>
                <c:pt idx="3175">
                  <c:v>11.9777684259243</c:v>
                </c:pt>
                <c:pt idx="3176">
                  <c:v>11.981458333335469</c:v>
                </c:pt>
                <c:pt idx="3177">
                  <c:v>11.985148483792718</c:v>
                </c:pt>
                <c:pt idx="3178">
                  <c:v>11.988838391203902</c:v>
                </c:pt>
                <c:pt idx="3179">
                  <c:v>11.99252841435373</c:v>
                </c:pt>
                <c:pt idx="3180">
                  <c:v>11.99621844907232</c:v>
                </c:pt>
                <c:pt idx="3181">
                  <c:v>11.999908587960819</c:v>
                </c:pt>
                <c:pt idx="3182">
                  <c:v>12.00359850694077</c:v>
                </c:pt>
                <c:pt idx="3183">
                  <c:v>12.007288530090579</c:v>
                </c:pt>
                <c:pt idx="3184">
                  <c:v>12.010978680555098</c:v>
                </c:pt>
                <c:pt idx="3185">
                  <c:v>12.014668472220349</c:v>
                </c:pt>
                <c:pt idx="3186">
                  <c:v>12.01835862268489</c:v>
                </c:pt>
                <c:pt idx="3187">
                  <c:v>12.02204864583473</c:v>
                </c:pt>
                <c:pt idx="3188">
                  <c:v>12.025738668977279</c:v>
                </c:pt>
                <c:pt idx="3189">
                  <c:v>12.029428472218568</c:v>
                </c:pt>
                <c:pt idx="3190">
                  <c:v>12.033118611107049</c:v>
                </c:pt>
                <c:pt idx="3191">
                  <c:v>12.03680853009428</c:v>
                </c:pt>
                <c:pt idx="3192">
                  <c:v>12.04049855323683</c:v>
                </c:pt>
                <c:pt idx="3193">
                  <c:v>12.04418870370135</c:v>
                </c:pt>
                <c:pt idx="3194">
                  <c:v>12.047878611112509</c:v>
                </c:pt>
                <c:pt idx="3195">
                  <c:v>12.051568750001019</c:v>
                </c:pt>
                <c:pt idx="3196">
                  <c:v>12.055258784719619</c:v>
                </c:pt>
                <c:pt idx="3197">
                  <c:v>12.058948807869459</c:v>
                </c:pt>
                <c:pt idx="3198">
                  <c:v>12.062638842588076</c:v>
                </c:pt>
                <c:pt idx="3199">
                  <c:v>12.066328865737891</c:v>
                </c:pt>
                <c:pt idx="3200">
                  <c:v>12.070019016202426</c:v>
                </c:pt>
                <c:pt idx="3201">
                  <c:v>12.073709039352261</c:v>
                </c:pt>
                <c:pt idx="3202">
                  <c:v>12.077399074070851</c:v>
                </c:pt>
                <c:pt idx="3203">
                  <c:v>12.081088981482019</c:v>
                </c:pt>
                <c:pt idx="3204">
                  <c:v>12.0847777314775</c:v>
                </c:pt>
                <c:pt idx="3205">
                  <c:v>12.08846857638855</c:v>
                </c:pt>
                <c:pt idx="3206">
                  <c:v>12.0921588310157</c:v>
                </c:pt>
                <c:pt idx="3207">
                  <c:v>12.095848865741569</c:v>
                </c:pt>
                <c:pt idx="3208">
                  <c:v>12.099539004630071</c:v>
                </c:pt>
                <c:pt idx="3209">
                  <c:v>12.103229039348671</c:v>
                </c:pt>
                <c:pt idx="3210">
                  <c:v>12.106918946759818</c:v>
                </c:pt>
                <c:pt idx="3211">
                  <c:v>12.110609444440342</c:v>
                </c:pt>
                <c:pt idx="3212">
                  <c:v>12.114299236112849</c:v>
                </c:pt>
                <c:pt idx="3213">
                  <c:v>12.11798925925542</c:v>
                </c:pt>
                <c:pt idx="3214">
                  <c:v>12.121679409719951</c:v>
                </c:pt>
                <c:pt idx="3215">
                  <c:v>12.125369317131121</c:v>
                </c:pt>
                <c:pt idx="3216">
                  <c:v>12.129059236111059</c:v>
                </c:pt>
                <c:pt idx="3217">
                  <c:v>12.132749259260908</c:v>
                </c:pt>
                <c:pt idx="3218">
                  <c:v>12.136439178240851</c:v>
                </c:pt>
                <c:pt idx="3219">
                  <c:v>12.14012931712932</c:v>
                </c:pt>
                <c:pt idx="3220">
                  <c:v>12.143819456017811</c:v>
                </c:pt>
                <c:pt idx="3221">
                  <c:v>12.147509490736399</c:v>
                </c:pt>
                <c:pt idx="3222">
                  <c:v>12.151199398147584</c:v>
                </c:pt>
                <c:pt idx="3223">
                  <c:v>12.1548894328662</c:v>
                </c:pt>
                <c:pt idx="3224">
                  <c:v>12.15857957175467</c:v>
                </c:pt>
                <c:pt idx="3225">
                  <c:v>12.162270532404374</c:v>
                </c:pt>
                <c:pt idx="3226">
                  <c:v>12.1659612500007</c:v>
                </c:pt>
                <c:pt idx="3227">
                  <c:v>12.169651516203901</c:v>
                </c:pt>
                <c:pt idx="3228">
                  <c:v>12.173341770831017</c:v>
                </c:pt>
                <c:pt idx="3229">
                  <c:v>12.17703180555692</c:v>
                </c:pt>
                <c:pt idx="3230">
                  <c:v>12.180721828699458</c:v>
                </c:pt>
                <c:pt idx="3231">
                  <c:v>12.184411979164</c:v>
                </c:pt>
                <c:pt idx="3232">
                  <c:v>12.188101886575158</c:v>
                </c:pt>
                <c:pt idx="3233">
                  <c:v>12.191792025463659</c:v>
                </c:pt>
                <c:pt idx="3234">
                  <c:v>12.195482060182275</c:v>
                </c:pt>
                <c:pt idx="3235">
                  <c:v>12.199172199070738</c:v>
                </c:pt>
                <c:pt idx="3236">
                  <c:v>12.202862118050692</c:v>
                </c:pt>
                <c:pt idx="3237">
                  <c:v>12.20655202546186</c:v>
                </c:pt>
                <c:pt idx="3238">
                  <c:v>12.210242060180461</c:v>
                </c:pt>
                <c:pt idx="3239">
                  <c:v>12.21393208333029</c:v>
                </c:pt>
                <c:pt idx="3240">
                  <c:v>12.217622222218781</c:v>
                </c:pt>
                <c:pt idx="3241">
                  <c:v>12.22131225694466</c:v>
                </c:pt>
                <c:pt idx="3242">
                  <c:v>12.225002280094481</c:v>
                </c:pt>
                <c:pt idx="3243">
                  <c:v>12.22869219907442</c:v>
                </c:pt>
                <c:pt idx="3244">
                  <c:v>12.232382106478321</c:v>
                </c:pt>
                <c:pt idx="3245">
                  <c:v>12.23607225694286</c:v>
                </c:pt>
                <c:pt idx="3246">
                  <c:v>12.239762280092688</c:v>
                </c:pt>
                <c:pt idx="3247">
                  <c:v>12.24345243055723</c:v>
                </c:pt>
                <c:pt idx="3248">
                  <c:v>12.24714245369977</c:v>
                </c:pt>
                <c:pt idx="3249">
                  <c:v>12.250832245372306</c:v>
                </c:pt>
                <c:pt idx="3250">
                  <c:v>12.25452216435224</c:v>
                </c:pt>
                <c:pt idx="3251">
                  <c:v>12.258212303240718</c:v>
                </c:pt>
                <c:pt idx="3252">
                  <c:v>12.261902453705259</c:v>
                </c:pt>
                <c:pt idx="3253">
                  <c:v>12.265592592593761</c:v>
                </c:pt>
                <c:pt idx="3254">
                  <c:v>12.26928262731235</c:v>
                </c:pt>
                <c:pt idx="3255">
                  <c:v>12.27297253472352</c:v>
                </c:pt>
                <c:pt idx="3256">
                  <c:v>12.276662673612012</c:v>
                </c:pt>
                <c:pt idx="3257">
                  <c:v>12.280352592591949</c:v>
                </c:pt>
                <c:pt idx="3258">
                  <c:v>12.284042615741782</c:v>
                </c:pt>
                <c:pt idx="3259">
                  <c:v>12.287732534721741</c:v>
                </c:pt>
                <c:pt idx="3260">
                  <c:v>12.291422557871551</c:v>
                </c:pt>
                <c:pt idx="3261">
                  <c:v>12.29511259259016</c:v>
                </c:pt>
                <c:pt idx="3262">
                  <c:v>12.298802847217299</c:v>
                </c:pt>
                <c:pt idx="3263">
                  <c:v>12.302492766204526</c:v>
                </c:pt>
                <c:pt idx="3264">
                  <c:v>12.306182789347091</c:v>
                </c:pt>
                <c:pt idx="3265">
                  <c:v>12.30987269675826</c:v>
                </c:pt>
                <c:pt idx="3266">
                  <c:v>12.313562847222805</c:v>
                </c:pt>
                <c:pt idx="3267">
                  <c:v>12.317252754626679</c:v>
                </c:pt>
                <c:pt idx="3268">
                  <c:v>12.32094290509122</c:v>
                </c:pt>
                <c:pt idx="3269">
                  <c:v>12.32463292824106</c:v>
                </c:pt>
                <c:pt idx="3270">
                  <c:v>12.32832284722099</c:v>
                </c:pt>
                <c:pt idx="3271">
                  <c:v>12.332012986109479</c:v>
                </c:pt>
                <c:pt idx="3272">
                  <c:v>12.335703009259321</c:v>
                </c:pt>
                <c:pt idx="3273">
                  <c:v>12.339392928239254</c:v>
                </c:pt>
                <c:pt idx="3274">
                  <c:v>12.343082835650424</c:v>
                </c:pt>
                <c:pt idx="3275">
                  <c:v>12.346773101853611</c:v>
                </c:pt>
                <c:pt idx="3276">
                  <c:v>12.350462893518861</c:v>
                </c:pt>
                <c:pt idx="3277">
                  <c:v>12.35415281249881</c:v>
                </c:pt>
                <c:pt idx="3278">
                  <c:v>12.357842951387312</c:v>
                </c:pt>
                <c:pt idx="3279">
                  <c:v>12.361533101851821</c:v>
                </c:pt>
                <c:pt idx="3280">
                  <c:v>12.36522300925572</c:v>
                </c:pt>
                <c:pt idx="3281">
                  <c:v>12.368913032405542</c:v>
                </c:pt>
                <c:pt idx="3282">
                  <c:v>12.372603298608766</c:v>
                </c:pt>
                <c:pt idx="3283">
                  <c:v>12.376293321758569</c:v>
                </c:pt>
                <c:pt idx="3284">
                  <c:v>12.37998312499985</c:v>
                </c:pt>
                <c:pt idx="3285">
                  <c:v>12.383673148149679</c:v>
                </c:pt>
                <c:pt idx="3286">
                  <c:v>12.38736341435286</c:v>
                </c:pt>
                <c:pt idx="3287">
                  <c:v>12.39105320601811</c:v>
                </c:pt>
                <c:pt idx="3288">
                  <c:v>12.394743229167965</c:v>
                </c:pt>
                <c:pt idx="3289">
                  <c:v>12.398433379625228</c:v>
                </c:pt>
                <c:pt idx="3290">
                  <c:v>12.402123287036369</c:v>
                </c:pt>
                <c:pt idx="3291">
                  <c:v>12.40581332175498</c:v>
                </c:pt>
                <c:pt idx="3292">
                  <c:v>12.409503229166161</c:v>
                </c:pt>
                <c:pt idx="3293">
                  <c:v>12.41319326388475</c:v>
                </c:pt>
                <c:pt idx="3294">
                  <c:v>12.41688328703458</c:v>
                </c:pt>
                <c:pt idx="3295">
                  <c:v>12.420573437499121</c:v>
                </c:pt>
                <c:pt idx="3296">
                  <c:v>12.424263344903011</c:v>
                </c:pt>
                <c:pt idx="3297">
                  <c:v>12.42795336805283</c:v>
                </c:pt>
                <c:pt idx="3298">
                  <c:v>12.431643402778718</c:v>
                </c:pt>
                <c:pt idx="3299">
                  <c:v>12.43533342592127</c:v>
                </c:pt>
                <c:pt idx="3300">
                  <c:v>12.439023460647148</c:v>
                </c:pt>
                <c:pt idx="3301">
                  <c:v>12.442713483796981</c:v>
                </c:pt>
                <c:pt idx="3302">
                  <c:v>12.446403402776919</c:v>
                </c:pt>
                <c:pt idx="3303">
                  <c:v>12.450093425926752</c:v>
                </c:pt>
                <c:pt idx="3304">
                  <c:v>12.453783680553904</c:v>
                </c:pt>
                <c:pt idx="3305">
                  <c:v>12.45747359953385</c:v>
                </c:pt>
                <c:pt idx="3306">
                  <c:v>12.46116373842233</c:v>
                </c:pt>
                <c:pt idx="3307">
                  <c:v>12.464853773148221</c:v>
                </c:pt>
                <c:pt idx="3308">
                  <c:v>12.468543912036704</c:v>
                </c:pt>
                <c:pt idx="3309">
                  <c:v>12.472233831016656</c:v>
                </c:pt>
                <c:pt idx="3310">
                  <c:v>12.475923854166474</c:v>
                </c:pt>
                <c:pt idx="3311">
                  <c:v>12.479613888885076</c:v>
                </c:pt>
                <c:pt idx="3312">
                  <c:v>12.4833039120349</c:v>
                </c:pt>
                <c:pt idx="3313">
                  <c:v>12.48699393518474</c:v>
                </c:pt>
                <c:pt idx="3314">
                  <c:v>12.490683854164681</c:v>
                </c:pt>
                <c:pt idx="3315">
                  <c:v>12.494373877314498</c:v>
                </c:pt>
                <c:pt idx="3316">
                  <c:v>12.498063912033098</c:v>
                </c:pt>
                <c:pt idx="3317">
                  <c:v>12.501754050921592</c:v>
                </c:pt>
                <c:pt idx="3318">
                  <c:v>12.505444085647481</c:v>
                </c:pt>
                <c:pt idx="3319">
                  <c:v>12.509133993051362</c:v>
                </c:pt>
                <c:pt idx="3320">
                  <c:v>12.512824016201218</c:v>
                </c:pt>
                <c:pt idx="3321">
                  <c:v>12.51651405092708</c:v>
                </c:pt>
                <c:pt idx="3322">
                  <c:v>12.520203958330971</c:v>
                </c:pt>
                <c:pt idx="3323">
                  <c:v>12.52389399305684</c:v>
                </c:pt>
                <c:pt idx="3324">
                  <c:v>12.527584016199411</c:v>
                </c:pt>
                <c:pt idx="3325">
                  <c:v>12.53127416666392</c:v>
                </c:pt>
                <c:pt idx="3326">
                  <c:v>12.534964189813747</c:v>
                </c:pt>
                <c:pt idx="3327">
                  <c:v>12.538654224532371</c:v>
                </c:pt>
                <c:pt idx="3328">
                  <c:v>12.542344247682211</c:v>
                </c:pt>
                <c:pt idx="3329">
                  <c:v>12.54603427083202</c:v>
                </c:pt>
                <c:pt idx="3330">
                  <c:v>12.549724189811968</c:v>
                </c:pt>
                <c:pt idx="3331">
                  <c:v>12.553414212961819</c:v>
                </c:pt>
                <c:pt idx="3332">
                  <c:v>12.55710424768041</c:v>
                </c:pt>
                <c:pt idx="3333">
                  <c:v>12.560794270830248</c:v>
                </c:pt>
                <c:pt idx="3334">
                  <c:v>12.564484305556123</c:v>
                </c:pt>
                <c:pt idx="3335">
                  <c:v>12.56817444444458</c:v>
                </c:pt>
                <c:pt idx="3336">
                  <c:v>12.571864479163199</c:v>
                </c:pt>
                <c:pt idx="3337">
                  <c:v>12.575554502313048</c:v>
                </c:pt>
                <c:pt idx="3338">
                  <c:v>12.579244525462871</c:v>
                </c:pt>
                <c:pt idx="3339">
                  <c:v>12.582934444442802</c:v>
                </c:pt>
                <c:pt idx="3340">
                  <c:v>12.5866245833313</c:v>
                </c:pt>
                <c:pt idx="3341">
                  <c:v>12.59031450231123</c:v>
                </c:pt>
                <c:pt idx="3342">
                  <c:v>12.59400452546107</c:v>
                </c:pt>
                <c:pt idx="3343">
                  <c:v>12.597694675925618</c:v>
                </c:pt>
                <c:pt idx="3344">
                  <c:v>12.601384583329494</c:v>
                </c:pt>
                <c:pt idx="3345">
                  <c:v>12.605074490740662</c:v>
                </c:pt>
                <c:pt idx="3346">
                  <c:v>12.6087646412052</c:v>
                </c:pt>
                <c:pt idx="3347">
                  <c:v>12.612454780093692</c:v>
                </c:pt>
                <c:pt idx="3348">
                  <c:v>12.616144814812305</c:v>
                </c:pt>
                <c:pt idx="3349">
                  <c:v>12.619834837962131</c:v>
                </c:pt>
                <c:pt idx="3350">
                  <c:v>12.623524641203399</c:v>
                </c:pt>
                <c:pt idx="3351">
                  <c:v>12.627214780091865</c:v>
                </c:pt>
                <c:pt idx="3352">
                  <c:v>12.63090481481049</c:v>
                </c:pt>
                <c:pt idx="3353">
                  <c:v>12.63459483796033</c:v>
                </c:pt>
                <c:pt idx="3354">
                  <c:v>12.63828486111014</c:v>
                </c:pt>
                <c:pt idx="3355">
                  <c:v>12.641974895828749</c:v>
                </c:pt>
                <c:pt idx="3356">
                  <c:v>12.645664803239924</c:v>
                </c:pt>
                <c:pt idx="3357">
                  <c:v>12.649354837958519</c:v>
                </c:pt>
                <c:pt idx="3358">
                  <c:v>12.65304474536971</c:v>
                </c:pt>
                <c:pt idx="3359">
                  <c:v>12.656734780088311</c:v>
                </c:pt>
                <c:pt idx="3360">
                  <c:v>12.66042468749947</c:v>
                </c:pt>
                <c:pt idx="3361">
                  <c:v>12.66411517361121</c:v>
                </c:pt>
                <c:pt idx="3362">
                  <c:v>12.667805092591149</c:v>
                </c:pt>
                <c:pt idx="3363">
                  <c:v>12.67149511574099</c:v>
                </c:pt>
                <c:pt idx="3364">
                  <c:v>12.675185034720945</c:v>
                </c:pt>
                <c:pt idx="3365">
                  <c:v>12.678875057870748</c:v>
                </c:pt>
                <c:pt idx="3366">
                  <c:v>12.682565208335305</c:v>
                </c:pt>
                <c:pt idx="3367">
                  <c:v>12.686255231477842</c:v>
                </c:pt>
                <c:pt idx="3368">
                  <c:v>12.689945150465062</c:v>
                </c:pt>
                <c:pt idx="3369">
                  <c:v>12.693635057868978</c:v>
                </c:pt>
                <c:pt idx="3370">
                  <c:v>12.69732519675744</c:v>
                </c:pt>
                <c:pt idx="3371">
                  <c:v>12.701015115737388</c:v>
                </c:pt>
                <c:pt idx="3372">
                  <c:v>12.704705138887222</c:v>
                </c:pt>
                <c:pt idx="3373">
                  <c:v>12.708395057867158</c:v>
                </c:pt>
                <c:pt idx="3374">
                  <c:v>12.71208519675565</c:v>
                </c:pt>
                <c:pt idx="3375">
                  <c:v>12.71577523148153</c:v>
                </c:pt>
                <c:pt idx="3376">
                  <c:v>12.719465254631359</c:v>
                </c:pt>
                <c:pt idx="3377">
                  <c:v>12.723155277773914</c:v>
                </c:pt>
                <c:pt idx="3378">
                  <c:v>12.726845312499799</c:v>
                </c:pt>
                <c:pt idx="3379">
                  <c:v>12.730535451388279</c:v>
                </c:pt>
                <c:pt idx="3380">
                  <c:v>12.734225486106856</c:v>
                </c:pt>
                <c:pt idx="3381">
                  <c:v>12.737915393518048</c:v>
                </c:pt>
                <c:pt idx="3382">
                  <c:v>12.741605543982567</c:v>
                </c:pt>
                <c:pt idx="3383">
                  <c:v>12.74529556712514</c:v>
                </c:pt>
                <c:pt idx="3384">
                  <c:v>12.748985601851002</c:v>
                </c:pt>
                <c:pt idx="3385">
                  <c:v>12.752675740739498</c:v>
                </c:pt>
                <c:pt idx="3386">
                  <c:v>12.756365763889328</c:v>
                </c:pt>
                <c:pt idx="3387">
                  <c:v>12.760055798607951</c:v>
                </c:pt>
                <c:pt idx="3388">
                  <c:v>12.76374593749642</c:v>
                </c:pt>
                <c:pt idx="3389">
                  <c:v>12.767435856483669</c:v>
                </c:pt>
                <c:pt idx="3390">
                  <c:v>12.771125995372113</c:v>
                </c:pt>
                <c:pt idx="3391">
                  <c:v>12.774816030090728</c:v>
                </c:pt>
                <c:pt idx="3392">
                  <c:v>12.778505937501921</c:v>
                </c:pt>
                <c:pt idx="3393">
                  <c:v>12.782196076390401</c:v>
                </c:pt>
                <c:pt idx="3394">
                  <c:v>12.785886111109019</c:v>
                </c:pt>
                <c:pt idx="3395">
                  <c:v>12.789576018520172</c:v>
                </c:pt>
                <c:pt idx="3396">
                  <c:v>12.793266053238771</c:v>
                </c:pt>
                <c:pt idx="3397">
                  <c:v>12.796957233797</c:v>
                </c:pt>
                <c:pt idx="3398">
                  <c:v>12.800647962962104</c:v>
                </c:pt>
                <c:pt idx="3399">
                  <c:v>12.804338449073841</c:v>
                </c:pt>
                <c:pt idx="3400">
                  <c:v>12.808028483792418</c:v>
                </c:pt>
                <c:pt idx="3401">
                  <c:v>12.81171850694227</c:v>
                </c:pt>
                <c:pt idx="3402">
                  <c:v>12.815408541668161</c:v>
                </c:pt>
                <c:pt idx="3403">
                  <c:v>12.81909844907204</c:v>
                </c:pt>
                <c:pt idx="3404">
                  <c:v>12.82278859953659</c:v>
                </c:pt>
                <c:pt idx="3405">
                  <c:v>12.826478622686412</c:v>
                </c:pt>
                <c:pt idx="3406">
                  <c:v>12.830168877313548</c:v>
                </c:pt>
                <c:pt idx="3407">
                  <c:v>12.833858796293498</c:v>
                </c:pt>
                <c:pt idx="3408">
                  <c:v>12.83754870370467</c:v>
                </c:pt>
                <c:pt idx="3409">
                  <c:v>12.84123873842327</c:v>
                </c:pt>
                <c:pt idx="3410">
                  <c:v>12.84492887731175</c:v>
                </c:pt>
                <c:pt idx="3411">
                  <c:v>12.848618796291698</c:v>
                </c:pt>
                <c:pt idx="3412">
                  <c:v>12.852308819441545</c:v>
                </c:pt>
                <c:pt idx="3413">
                  <c:v>12.855998854167428</c:v>
                </c:pt>
                <c:pt idx="3414">
                  <c:v>12.859688877310001</c:v>
                </c:pt>
                <c:pt idx="3415">
                  <c:v>12.863378784721117</c:v>
                </c:pt>
                <c:pt idx="3416">
                  <c:v>12.867068819439755</c:v>
                </c:pt>
                <c:pt idx="3417">
                  <c:v>12.8707589583355</c:v>
                </c:pt>
                <c:pt idx="3418">
                  <c:v>12.87444934027736</c:v>
                </c:pt>
                <c:pt idx="3419">
                  <c:v>12.878139131942589</c:v>
                </c:pt>
                <c:pt idx="3420">
                  <c:v>12.88182905092253</c:v>
                </c:pt>
                <c:pt idx="3421">
                  <c:v>12.885519189811022</c:v>
                </c:pt>
                <c:pt idx="3422">
                  <c:v>12.889209097222205</c:v>
                </c:pt>
                <c:pt idx="3423">
                  <c:v>12.892899247686751</c:v>
                </c:pt>
                <c:pt idx="3424">
                  <c:v>12.896589155090648</c:v>
                </c:pt>
                <c:pt idx="3425">
                  <c:v>12.900279074070568</c:v>
                </c:pt>
                <c:pt idx="3426">
                  <c:v>12.903969212959071</c:v>
                </c:pt>
                <c:pt idx="3427">
                  <c:v>12.907659363423592</c:v>
                </c:pt>
                <c:pt idx="3428">
                  <c:v>12.91134927083476</c:v>
                </c:pt>
                <c:pt idx="3429">
                  <c:v>12.915039189814721</c:v>
                </c:pt>
                <c:pt idx="3430">
                  <c:v>12.91872932870319</c:v>
                </c:pt>
                <c:pt idx="3431">
                  <c:v>12.922419236107123</c:v>
                </c:pt>
                <c:pt idx="3432">
                  <c:v>12.926109386571619</c:v>
                </c:pt>
                <c:pt idx="3433">
                  <c:v>12.929798715274959</c:v>
                </c:pt>
                <c:pt idx="3434">
                  <c:v>12.933491759256871</c:v>
                </c:pt>
                <c:pt idx="3435">
                  <c:v>12.937183993053621</c:v>
                </c:pt>
                <c:pt idx="3436">
                  <c:v>12.94087413194211</c:v>
                </c:pt>
                <c:pt idx="3437">
                  <c:v>12.944566018515626</c:v>
                </c:pt>
                <c:pt idx="3438">
                  <c:v>12.948256388888694</c:v>
                </c:pt>
                <c:pt idx="3439">
                  <c:v>12.951946539353253</c:v>
                </c:pt>
                <c:pt idx="3440">
                  <c:v>12.955636562495814</c:v>
                </c:pt>
                <c:pt idx="3441">
                  <c:v>12.959326828698995</c:v>
                </c:pt>
                <c:pt idx="3442">
                  <c:v>12.963016851848826</c:v>
                </c:pt>
                <c:pt idx="3443">
                  <c:v>12.966706770828765</c:v>
                </c:pt>
                <c:pt idx="3444">
                  <c:v>12.970396678239931</c:v>
                </c:pt>
                <c:pt idx="3445">
                  <c:v>12.974086932867085</c:v>
                </c:pt>
                <c:pt idx="3446">
                  <c:v>12.97777696759295</c:v>
                </c:pt>
                <c:pt idx="3447">
                  <c:v>12.981466990742772</c:v>
                </c:pt>
                <c:pt idx="3448">
                  <c:v>12.985156793976801</c:v>
                </c:pt>
                <c:pt idx="3449">
                  <c:v>12.98884693287255</c:v>
                </c:pt>
                <c:pt idx="3450">
                  <c:v>12.99253696759116</c:v>
                </c:pt>
                <c:pt idx="3451">
                  <c:v>12.99622710647964</c:v>
                </c:pt>
                <c:pt idx="3452">
                  <c:v>12.999917141205508</c:v>
                </c:pt>
                <c:pt idx="3453">
                  <c:v>13.00360716434807</c:v>
                </c:pt>
                <c:pt idx="3454">
                  <c:v>13.007297303236548</c:v>
                </c:pt>
                <c:pt idx="3455">
                  <c:v>13.010987222223784</c:v>
                </c:pt>
                <c:pt idx="3456">
                  <c:v>13.014677245366332</c:v>
                </c:pt>
                <c:pt idx="3457">
                  <c:v>13.018367395830843</c:v>
                </c:pt>
                <c:pt idx="3458">
                  <c:v>13.022057418980706</c:v>
                </c:pt>
                <c:pt idx="3459">
                  <c:v>13.025747337960658</c:v>
                </c:pt>
                <c:pt idx="3460">
                  <c:v>13.029437361110469</c:v>
                </c:pt>
                <c:pt idx="3461">
                  <c:v>13.03312726851436</c:v>
                </c:pt>
                <c:pt idx="3462">
                  <c:v>13.036817303240239</c:v>
                </c:pt>
                <c:pt idx="3463">
                  <c:v>13.04050744212873</c:v>
                </c:pt>
                <c:pt idx="3464">
                  <c:v>13.044197361108671</c:v>
                </c:pt>
                <c:pt idx="3465">
                  <c:v>13.047887384258498</c:v>
                </c:pt>
                <c:pt idx="3466">
                  <c:v>13.0515774189771</c:v>
                </c:pt>
                <c:pt idx="3467">
                  <c:v>13.055267557865609</c:v>
                </c:pt>
                <c:pt idx="3468">
                  <c:v>13.058957592591469</c:v>
                </c:pt>
                <c:pt idx="3469">
                  <c:v>13.062647731479975</c:v>
                </c:pt>
                <c:pt idx="3470">
                  <c:v>13.066337638891129</c:v>
                </c:pt>
                <c:pt idx="3471">
                  <c:v>13.070027673609729</c:v>
                </c:pt>
                <c:pt idx="3472">
                  <c:v>13.073717696759562</c:v>
                </c:pt>
                <c:pt idx="3473">
                  <c:v>13.077407615739506</c:v>
                </c:pt>
                <c:pt idx="3474">
                  <c:v>13.081097638889348</c:v>
                </c:pt>
                <c:pt idx="3475">
                  <c:v>13.084787789353868</c:v>
                </c:pt>
                <c:pt idx="3476">
                  <c:v>13.08847769675776</c:v>
                </c:pt>
                <c:pt idx="3477">
                  <c:v>13.092167719907589</c:v>
                </c:pt>
                <c:pt idx="3478">
                  <c:v>13.09585787037213</c:v>
                </c:pt>
                <c:pt idx="3479">
                  <c:v>13.099547893514691</c:v>
                </c:pt>
                <c:pt idx="3480">
                  <c:v>13.10323792824056</c:v>
                </c:pt>
                <c:pt idx="3481">
                  <c:v>13.106927835644459</c:v>
                </c:pt>
                <c:pt idx="3482">
                  <c:v>13.110617754631669</c:v>
                </c:pt>
                <c:pt idx="3483">
                  <c:v>13.114307777774219</c:v>
                </c:pt>
                <c:pt idx="3484">
                  <c:v>13.11799804397741</c:v>
                </c:pt>
                <c:pt idx="3485">
                  <c:v>13.121687951388592</c:v>
                </c:pt>
                <c:pt idx="3486">
                  <c:v>13.125377974538418</c:v>
                </c:pt>
                <c:pt idx="3487">
                  <c:v>13.129068009257018</c:v>
                </c:pt>
                <c:pt idx="3488">
                  <c:v>13.132758148145498</c:v>
                </c:pt>
                <c:pt idx="3489">
                  <c:v>13.13644806712546</c:v>
                </c:pt>
                <c:pt idx="3490">
                  <c:v>13.14013820601394</c:v>
                </c:pt>
                <c:pt idx="3491">
                  <c:v>13.14382800925522</c:v>
                </c:pt>
                <c:pt idx="3492">
                  <c:v>13.147518148143718</c:v>
                </c:pt>
                <c:pt idx="3493">
                  <c:v>13.151208298608271</c:v>
                </c:pt>
                <c:pt idx="3494">
                  <c:v>13.15489820601942</c:v>
                </c:pt>
                <c:pt idx="3495">
                  <c:v>13.158588229161991</c:v>
                </c:pt>
                <c:pt idx="3496">
                  <c:v>13.1622781481492</c:v>
                </c:pt>
                <c:pt idx="3497">
                  <c:v>13.165968287037694</c:v>
                </c:pt>
                <c:pt idx="3498">
                  <c:v>13.169658321756289</c:v>
                </c:pt>
                <c:pt idx="3499">
                  <c:v>13.173348113421518</c:v>
                </c:pt>
                <c:pt idx="3500">
                  <c:v>13.177038379624722</c:v>
                </c:pt>
                <c:pt idx="3501">
                  <c:v>13.180728402774532</c:v>
                </c:pt>
                <c:pt idx="3502">
                  <c:v>13.184418425924378</c:v>
                </c:pt>
                <c:pt idx="3503">
                  <c:v>13.188108460650236</c:v>
                </c:pt>
                <c:pt idx="3504">
                  <c:v>13.191798483792793</c:v>
                </c:pt>
                <c:pt idx="3505">
                  <c:v>13.195488518518719</c:v>
                </c:pt>
                <c:pt idx="3506">
                  <c:v>13.199178541668511</c:v>
                </c:pt>
                <c:pt idx="3507">
                  <c:v>13.20286846064845</c:v>
                </c:pt>
                <c:pt idx="3508">
                  <c:v>13.20655848379829</c:v>
                </c:pt>
                <c:pt idx="3509">
                  <c:v>13.210248634255548</c:v>
                </c:pt>
                <c:pt idx="3510">
                  <c:v>13.213938657405382</c:v>
                </c:pt>
                <c:pt idx="3511">
                  <c:v>13.217628680555196</c:v>
                </c:pt>
                <c:pt idx="3512">
                  <c:v>13.221318715273789</c:v>
                </c:pt>
                <c:pt idx="3513">
                  <c:v>13.225008854162304</c:v>
                </c:pt>
                <c:pt idx="3514">
                  <c:v>13.228698888888168</c:v>
                </c:pt>
                <c:pt idx="3515">
                  <c:v>13.23238879629206</c:v>
                </c:pt>
                <c:pt idx="3516">
                  <c:v>13.236078715279278</c:v>
                </c:pt>
                <c:pt idx="3517">
                  <c:v>13.239768738421841</c:v>
                </c:pt>
                <c:pt idx="3518">
                  <c:v>13.243458761571656</c:v>
                </c:pt>
                <c:pt idx="3519">
                  <c:v>13.247148796297532</c:v>
                </c:pt>
                <c:pt idx="3520">
                  <c:v>13.250838935186055</c:v>
                </c:pt>
                <c:pt idx="3521">
                  <c:v>13.254528969904642</c:v>
                </c:pt>
                <c:pt idx="3522">
                  <c:v>13.258218993054452</c:v>
                </c:pt>
                <c:pt idx="3523">
                  <c:v>13.261909027773068</c:v>
                </c:pt>
                <c:pt idx="3524">
                  <c:v>13.265599050922921</c:v>
                </c:pt>
                <c:pt idx="3525">
                  <c:v>13.269288969902849</c:v>
                </c:pt>
                <c:pt idx="3526">
                  <c:v>13.272978993052668</c:v>
                </c:pt>
                <c:pt idx="3527">
                  <c:v>13.276669016202504</c:v>
                </c:pt>
                <c:pt idx="3528">
                  <c:v>13.280358935182448</c:v>
                </c:pt>
                <c:pt idx="3529">
                  <c:v>13.284048842593618</c:v>
                </c:pt>
                <c:pt idx="3530">
                  <c:v>13.287738993050867</c:v>
                </c:pt>
                <c:pt idx="3531">
                  <c:v>13.291429247685302</c:v>
                </c:pt>
                <c:pt idx="3532">
                  <c:v>13.295119282403904</c:v>
                </c:pt>
                <c:pt idx="3533">
                  <c:v>13.29880930555372</c:v>
                </c:pt>
                <c:pt idx="3534">
                  <c:v>13.302499328703576</c:v>
                </c:pt>
                <c:pt idx="3535">
                  <c:v>13.30618936342217</c:v>
                </c:pt>
                <c:pt idx="3536">
                  <c:v>13.309879270833351</c:v>
                </c:pt>
                <c:pt idx="3537">
                  <c:v>13.313569189813284</c:v>
                </c:pt>
                <c:pt idx="3538">
                  <c:v>13.31725932870177</c:v>
                </c:pt>
                <c:pt idx="3539">
                  <c:v>13.320949247681723</c:v>
                </c:pt>
                <c:pt idx="3540">
                  <c:v>13.32463927083155</c:v>
                </c:pt>
                <c:pt idx="3541">
                  <c:v>13.328329421296056</c:v>
                </c:pt>
                <c:pt idx="3542">
                  <c:v>13.332019907407821</c:v>
                </c:pt>
                <c:pt idx="3543">
                  <c:v>13.335709814811725</c:v>
                </c:pt>
                <c:pt idx="3544">
                  <c:v>13.339399618053006</c:v>
                </c:pt>
                <c:pt idx="3545">
                  <c:v>13.34308964120282</c:v>
                </c:pt>
                <c:pt idx="3546">
                  <c:v>13.346779675921432</c:v>
                </c:pt>
                <c:pt idx="3547">
                  <c:v>13.350469583332611</c:v>
                </c:pt>
                <c:pt idx="3548">
                  <c:v>13.354159849535804</c:v>
                </c:pt>
                <c:pt idx="3549">
                  <c:v>13.357849641201041</c:v>
                </c:pt>
                <c:pt idx="3550">
                  <c:v>13.361539548612221</c:v>
                </c:pt>
                <c:pt idx="3551">
                  <c:v>13.3652295833308</c:v>
                </c:pt>
                <c:pt idx="3552">
                  <c:v>13.368919606480629</c:v>
                </c:pt>
                <c:pt idx="3553">
                  <c:v>13.372609756945181</c:v>
                </c:pt>
                <c:pt idx="3554">
                  <c:v>13.376299895833675</c:v>
                </c:pt>
                <c:pt idx="3555">
                  <c:v>13.379989814813623</c:v>
                </c:pt>
                <c:pt idx="3556">
                  <c:v>13.383679837963449</c:v>
                </c:pt>
                <c:pt idx="3557">
                  <c:v>13.38736998842797</c:v>
                </c:pt>
                <c:pt idx="3558">
                  <c:v>13.391059780093189</c:v>
                </c:pt>
                <c:pt idx="3559">
                  <c:v>13.394749918981718</c:v>
                </c:pt>
                <c:pt idx="3560">
                  <c:v>13.398439837961666</c:v>
                </c:pt>
                <c:pt idx="3561">
                  <c:v>13.40212986111146</c:v>
                </c:pt>
                <c:pt idx="3562">
                  <c:v>13.405819895830072</c:v>
                </c:pt>
                <c:pt idx="3563">
                  <c:v>13.409509918979923</c:v>
                </c:pt>
                <c:pt idx="3564">
                  <c:v>13.413199953705774</c:v>
                </c:pt>
                <c:pt idx="3565">
                  <c:v>13.416890208332926</c:v>
                </c:pt>
                <c:pt idx="3566">
                  <c:v>13.42057999999815</c:v>
                </c:pt>
                <c:pt idx="3567">
                  <c:v>13.42427003472403</c:v>
                </c:pt>
                <c:pt idx="3568">
                  <c:v>13.42796005786658</c:v>
                </c:pt>
                <c:pt idx="3569">
                  <c:v>13.43164997685381</c:v>
                </c:pt>
                <c:pt idx="3570">
                  <c:v>13.435339999996371</c:v>
                </c:pt>
                <c:pt idx="3571">
                  <c:v>13.439030034722258</c:v>
                </c:pt>
                <c:pt idx="3572">
                  <c:v>13.442720173610718</c:v>
                </c:pt>
                <c:pt idx="3573">
                  <c:v>13.446410208329349</c:v>
                </c:pt>
                <c:pt idx="3574">
                  <c:v>13.450100000001839</c:v>
                </c:pt>
                <c:pt idx="3575">
                  <c:v>13.453790023144411</c:v>
                </c:pt>
                <c:pt idx="3576">
                  <c:v>13.457480173608953</c:v>
                </c:pt>
                <c:pt idx="3577">
                  <c:v>13.46117019675876</c:v>
                </c:pt>
                <c:pt idx="3578">
                  <c:v>13.4648601157387</c:v>
                </c:pt>
                <c:pt idx="3579">
                  <c:v>13.46855013888854</c:v>
                </c:pt>
                <c:pt idx="3580">
                  <c:v>13.472240289353072</c:v>
                </c:pt>
                <c:pt idx="3581">
                  <c:v>13.47593019675698</c:v>
                </c:pt>
                <c:pt idx="3582">
                  <c:v>13.47962033564546</c:v>
                </c:pt>
                <c:pt idx="3583">
                  <c:v>13.483310254625406</c:v>
                </c:pt>
                <c:pt idx="3584">
                  <c:v>13.487000277775245</c:v>
                </c:pt>
                <c:pt idx="3585">
                  <c:v>13.49069031250111</c:v>
                </c:pt>
                <c:pt idx="3586">
                  <c:v>13.494380219905015</c:v>
                </c:pt>
                <c:pt idx="3587">
                  <c:v>13.49807048610818</c:v>
                </c:pt>
                <c:pt idx="3588">
                  <c:v>13.50176050925802</c:v>
                </c:pt>
                <c:pt idx="3589">
                  <c:v>13.505450312499326</c:v>
                </c:pt>
                <c:pt idx="3590">
                  <c:v>13.509140335649155</c:v>
                </c:pt>
                <c:pt idx="3591">
                  <c:v>13.51283035879171</c:v>
                </c:pt>
                <c:pt idx="3592">
                  <c:v>13.516520509256241</c:v>
                </c:pt>
                <c:pt idx="3593">
                  <c:v>13.52021064814471</c:v>
                </c:pt>
                <c:pt idx="3594">
                  <c:v>13.523900682870575</c:v>
                </c:pt>
                <c:pt idx="3595">
                  <c:v>13.527590706020421</c:v>
                </c:pt>
                <c:pt idx="3596">
                  <c:v>13.531280856477682</c:v>
                </c:pt>
                <c:pt idx="3597">
                  <c:v>13.534970648150171</c:v>
                </c:pt>
                <c:pt idx="3598">
                  <c:v>13.538660671292741</c:v>
                </c:pt>
                <c:pt idx="3599">
                  <c:v>13.54235163194244</c:v>
                </c:pt>
                <c:pt idx="3600">
                  <c:v>13.54604259259213</c:v>
                </c:pt>
                <c:pt idx="3601">
                  <c:v>13.549732962965221</c:v>
                </c:pt>
                <c:pt idx="3602">
                  <c:v>13.55342311342247</c:v>
                </c:pt>
                <c:pt idx="3603">
                  <c:v>13.557113252310964</c:v>
                </c:pt>
                <c:pt idx="3604">
                  <c:v>13.560803159722132</c:v>
                </c:pt>
                <c:pt idx="3605">
                  <c:v>13.56449331018668</c:v>
                </c:pt>
                <c:pt idx="3606">
                  <c:v>13.568183449075148</c:v>
                </c:pt>
                <c:pt idx="3607">
                  <c:v>13.57187336805508</c:v>
                </c:pt>
                <c:pt idx="3608">
                  <c:v>13.575563622682255</c:v>
                </c:pt>
                <c:pt idx="3609">
                  <c:v>13.579253425923518</c:v>
                </c:pt>
                <c:pt idx="3610">
                  <c:v>13.5829433333347</c:v>
                </c:pt>
                <c:pt idx="3611">
                  <c:v>13.586633240738594</c:v>
                </c:pt>
                <c:pt idx="3612">
                  <c:v>13.590323275464469</c:v>
                </c:pt>
                <c:pt idx="3613">
                  <c:v>13.59401329860702</c:v>
                </c:pt>
                <c:pt idx="3614">
                  <c:v>13.5977033333329</c:v>
                </c:pt>
                <c:pt idx="3615">
                  <c:v>13.601393472221391</c:v>
                </c:pt>
                <c:pt idx="3616">
                  <c:v>13.605083854163258</c:v>
                </c:pt>
                <c:pt idx="3617">
                  <c:v>13.608773645828467</c:v>
                </c:pt>
                <c:pt idx="3618">
                  <c:v>13.612463680554351</c:v>
                </c:pt>
                <c:pt idx="3619">
                  <c:v>13.61615358795825</c:v>
                </c:pt>
                <c:pt idx="3620">
                  <c:v>13.619843611108079</c:v>
                </c:pt>
                <c:pt idx="3621">
                  <c:v>13.623533993057221</c:v>
                </c:pt>
                <c:pt idx="3622">
                  <c:v>13.627223668983776</c:v>
                </c:pt>
                <c:pt idx="3623">
                  <c:v>13.630913587963731</c:v>
                </c:pt>
                <c:pt idx="3624">
                  <c:v>13.634603611106289</c:v>
                </c:pt>
                <c:pt idx="3625">
                  <c:v>13.638293761570791</c:v>
                </c:pt>
                <c:pt idx="3626">
                  <c:v>13.6419839004593</c:v>
                </c:pt>
                <c:pt idx="3627">
                  <c:v>13.64567392360914</c:v>
                </c:pt>
                <c:pt idx="3628">
                  <c:v>13.649363958335011</c:v>
                </c:pt>
                <c:pt idx="3629">
                  <c:v>13.65305386573892</c:v>
                </c:pt>
                <c:pt idx="3630">
                  <c:v>13.656743900464789</c:v>
                </c:pt>
                <c:pt idx="3631">
                  <c:v>13.660433807868712</c:v>
                </c:pt>
                <c:pt idx="3632">
                  <c:v>13.664123842594543</c:v>
                </c:pt>
                <c:pt idx="3633">
                  <c:v>13.66781409722172</c:v>
                </c:pt>
                <c:pt idx="3634">
                  <c:v>13.671504247686268</c:v>
                </c:pt>
                <c:pt idx="3635">
                  <c:v>13.675194155090139</c:v>
                </c:pt>
                <c:pt idx="3636">
                  <c:v>13.67888417823997</c:v>
                </c:pt>
                <c:pt idx="3637">
                  <c:v>13.682574097219931</c:v>
                </c:pt>
                <c:pt idx="3638">
                  <c:v>13.686264004631081</c:v>
                </c:pt>
                <c:pt idx="3639">
                  <c:v>13.689954039349708</c:v>
                </c:pt>
                <c:pt idx="3640">
                  <c:v>13.69364394676086</c:v>
                </c:pt>
                <c:pt idx="3641">
                  <c:v>13.697333865740799</c:v>
                </c:pt>
                <c:pt idx="3642">
                  <c:v>13.701024004629289</c:v>
                </c:pt>
                <c:pt idx="3643">
                  <c:v>13.704714027779119</c:v>
                </c:pt>
                <c:pt idx="3644">
                  <c:v>13.708404062497721</c:v>
                </c:pt>
                <c:pt idx="3645">
                  <c:v>13.712094201386225</c:v>
                </c:pt>
                <c:pt idx="3646">
                  <c:v>13.715784236112105</c:v>
                </c:pt>
                <c:pt idx="3647">
                  <c:v>13.719474143515978</c:v>
                </c:pt>
                <c:pt idx="3648">
                  <c:v>13.723164293980521</c:v>
                </c:pt>
                <c:pt idx="3649">
                  <c:v>13.72685431713035</c:v>
                </c:pt>
                <c:pt idx="3650">
                  <c:v>13.730544351848961</c:v>
                </c:pt>
                <c:pt idx="3651">
                  <c:v>13.734234374998778</c:v>
                </c:pt>
                <c:pt idx="3652">
                  <c:v>13.737924398148612</c:v>
                </c:pt>
                <c:pt idx="3653">
                  <c:v>13.741614317128549</c:v>
                </c:pt>
                <c:pt idx="3654">
                  <c:v>13.7453045717557</c:v>
                </c:pt>
                <c:pt idx="3655">
                  <c:v>13.748994374996981</c:v>
                </c:pt>
                <c:pt idx="3656">
                  <c:v>13.752684513885491</c:v>
                </c:pt>
                <c:pt idx="3657">
                  <c:v>13.75637443287269</c:v>
                </c:pt>
                <c:pt idx="3658">
                  <c:v>13.76006445601525</c:v>
                </c:pt>
                <c:pt idx="3659">
                  <c:v>13.76375436342642</c:v>
                </c:pt>
                <c:pt idx="3660">
                  <c:v>13.767444513890965</c:v>
                </c:pt>
                <c:pt idx="3661">
                  <c:v>13.77113534721866</c:v>
                </c:pt>
                <c:pt idx="3662">
                  <c:v>13.774824803236701</c:v>
                </c:pt>
                <c:pt idx="3663">
                  <c:v>13.778514710647871</c:v>
                </c:pt>
                <c:pt idx="3664">
                  <c:v>13.782204745366469</c:v>
                </c:pt>
                <c:pt idx="3665">
                  <c:v>13.7858947685163</c:v>
                </c:pt>
                <c:pt idx="3666">
                  <c:v>13.78958468749626</c:v>
                </c:pt>
                <c:pt idx="3667">
                  <c:v>13.793274710646068</c:v>
                </c:pt>
                <c:pt idx="3668">
                  <c:v>13.796964965273219</c:v>
                </c:pt>
                <c:pt idx="3669">
                  <c:v>13.800654884260455</c:v>
                </c:pt>
                <c:pt idx="3670">
                  <c:v>13.804344907403003</c:v>
                </c:pt>
                <c:pt idx="3671">
                  <c:v>13.808034826390225</c:v>
                </c:pt>
                <c:pt idx="3672">
                  <c:v>13.8117249652787</c:v>
                </c:pt>
                <c:pt idx="3673">
                  <c:v>13.815414999997321</c:v>
                </c:pt>
                <c:pt idx="3674">
                  <c:v>13.819105023147134</c:v>
                </c:pt>
                <c:pt idx="3675">
                  <c:v>13.822794930551041</c:v>
                </c:pt>
                <c:pt idx="3676">
                  <c:v>13.826484965276926</c:v>
                </c:pt>
                <c:pt idx="3677">
                  <c:v>13.83017510416539</c:v>
                </c:pt>
                <c:pt idx="3678">
                  <c:v>13.833865254629949</c:v>
                </c:pt>
                <c:pt idx="3679">
                  <c:v>13.837555277779771</c:v>
                </c:pt>
                <c:pt idx="3680">
                  <c:v>13.84124531249836</c:v>
                </c:pt>
                <c:pt idx="3681">
                  <c:v>13.844935219909541</c:v>
                </c:pt>
                <c:pt idx="3682">
                  <c:v>13.84862525462813</c:v>
                </c:pt>
                <c:pt idx="3683">
                  <c:v>13.8523151620393</c:v>
                </c:pt>
                <c:pt idx="3684">
                  <c:v>13.856005300927805</c:v>
                </c:pt>
                <c:pt idx="3685">
                  <c:v>13.859695451385068</c:v>
                </c:pt>
                <c:pt idx="3686">
                  <c:v>13.863385358796231</c:v>
                </c:pt>
                <c:pt idx="3687">
                  <c:v>13.86707527777617</c:v>
                </c:pt>
                <c:pt idx="3688">
                  <c:v>13.870765300926006</c:v>
                </c:pt>
                <c:pt idx="3689">
                  <c:v>13.874455335644619</c:v>
                </c:pt>
                <c:pt idx="3690">
                  <c:v>13.878145243055769</c:v>
                </c:pt>
                <c:pt idx="3691">
                  <c:v>13.881835266205611</c:v>
                </c:pt>
                <c:pt idx="3692">
                  <c:v>13.885525300924218</c:v>
                </c:pt>
                <c:pt idx="3693">
                  <c:v>13.88921532407403</c:v>
                </c:pt>
                <c:pt idx="3694">
                  <c:v>13.892905474538569</c:v>
                </c:pt>
                <c:pt idx="3695">
                  <c:v>13.896595613427078</c:v>
                </c:pt>
                <c:pt idx="3696">
                  <c:v>13.900285763884312</c:v>
                </c:pt>
                <c:pt idx="3697">
                  <c:v>13.903975555556819</c:v>
                </c:pt>
                <c:pt idx="3698">
                  <c:v>13.90766559027543</c:v>
                </c:pt>
                <c:pt idx="3699">
                  <c:v>13.911355613425259</c:v>
                </c:pt>
                <c:pt idx="3700">
                  <c:v>13.915045636575105</c:v>
                </c:pt>
                <c:pt idx="3701">
                  <c:v>13.918735787032348</c:v>
                </c:pt>
                <c:pt idx="3702">
                  <c:v>13.92242592592812</c:v>
                </c:pt>
                <c:pt idx="3703">
                  <c:v>13.92611584490805</c:v>
                </c:pt>
                <c:pt idx="3704">
                  <c:v>13.9298049421268</c:v>
                </c:pt>
                <c:pt idx="3705">
                  <c:v>13.933498333331952</c:v>
                </c:pt>
                <c:pt idx="3706">
                  <c:v>13.937188587959101</c:v>
                </c:pt>
                <c:pt idx="3707">
                  <c:v>13.940878738423628</c:v>
                </c:pt>
                <c:pt idx="3708">
                  <c:v>13.948042395830271</c:v>
                </c:pt>
                <c:pt idx="3709">
                  <c:v>13.9552058217596</c:v>
                </c:pt>
                <c:pt idx="3710">
                  <c:v>13.962368321757818</c:v>
                </c:pt>
                <c:pt idx="3711">
                  <c:v>13.969531631941232</c:v>
                </c:pt>
                <c:pt idx="3712">
                  <c:v>13.97669412037067</c:v>
                </c:pt>
                <c:pt idx="3713">
                  <c:v>13.983856157407018</c:v>
                </c:pt>
                <c:pt idx="3714">
                  <c:v>13.991019351851721</c:v>
                </c:pt>
                <c:pt idx="3715">
                  <c:v>13.99818162037262</c:v>
                </c:pt>
                <c:pt idx="3716">
                  <c:v>14.005344930556022</c:v>
                </c:pt>
                <c:pt idx="3717">
                  <c:v>14.012509398147831</c:v>
                </c:pt>
                <c:pt idx="3718">
                  <c:v>14.01967178240737</c:v>
                </c:pt>
                <c:pt idx="3719">
                  <c:v>14.026835208329441</c:v>
                </c:pt>
                <c:pt idx="3720">
                  <c:v>14.03399770833494</c:v>
                </c:pt>
                <c:pt idx="3721">
                  <c:v>14.04116090277965</c:v>
                </c:pt>
                <c:pt idx="3722">
                  <c:v>14.048323043978561</c:v>
                </c:pt>
                <c:pt idx="3723">
                  <c:v>14.055485081014931</c:v>
                </c:pt>
                <c:pt idx="3724">
                  <c:v>14.06264896990616</c:v>
                </c:pt>
                <c:pt idx="3725">
                  <c:v>14.069811006942469</c:v>
                </c:pt>
                <c:pt idx="3726">
                  <c:v>14.07697443287179</c:v>
                </c:pt>
                <c:pt idx="3727">
                  <c:v>14.08413681713138</c:v>
                </c:pt>
                <c:pt idx="3728">
                  <c:v>14.091300243053411</c:v>
                </c:pt>
                <c:pt idx="3729">
                  <c:v>14.09846262731298</c:v>
                </c:pt>
                <c:pt idx="3730">
                  <c:v>14.105624652773271</c:v>
                </c:pt>
                <c:pt idx="3731">
                  <c:v>14.112786689816859</c:v>
                </c:pt>
                <c:pt idx="3732">
                  <c:v>14.119948379629941</c:v>
                </c:pt>
                <c:pt idx="3733">
                  <c:v>14.127111342590048</c:v>
                </c:pt>
                <c:pt idx="3734">
                  <c:v>14.134273611110965</c:v>
                </c:pt>
                <c:pt idx="3735">
                  <c:v>14.141435879631899</c:v>
                </c:pt>
                <c:pt idx="3736">
                  <c:v>14.148597557868941</c:v>
                </c:pt>
                <c:pt idx="3737">
                  <c:v>14.155759479166608</c:v>
                </c:pt>
                <c:pt idx="3738">
                  <c:v>14.162922789349979</c:v>
                </c:pt>
                <c:pt idx="3739">
                  <c:v>14.170084942124971</c:v>
                </c:pt>
                <c:pt idx="3740">
                  <c:v>14.17724697916857</c:v>
                </c:pt>
                <c:pt idx="3741">
                  <c:v>14.184410173613292</c:v>
                </c:pt>
                <c:pt idx="3742">
                  <c:v>14.191572546296808</c:v>
                </c:pt>
                <c:pt idx="3743">
                  <c:v>14.198736087964789</c:v>
                </c:pt>
                <c:pt idx="3744">
                  <c:v>14.20589835647843</c:v>
                </c:pt>
                <c:pt idx="3745">
                  <c:v>14.213061666661797</c:v>
                </c:pt>
                <c:pt idx="3746">
                  <c:v>14.22022405092139</c:v>
                </c:pt>
                <c:pt idx="3747">
                  <c:v>14.2273874768507</c:v>
                </c:pt>
                <c:pt idx="3748">
                  <c:v>14.234551712965168</c:v>
                </c:pt>
                <c:pt idx="3749">
                  <c:v>14.241713981478799</c:v>
                </c:pt>
                <c:pt idx="3750">
                  <c:v>14.248876249999729</c:v>
                </c:pt>
                <c:pt idx="3751">
                  <c:v>14.256039328705823</c:v>
                </c:pt>
                <c:pt idx="3752">
                  <c:v>14.263203449074348</c:v>
                </c:pt>
                <c:pt idx="3753">
                  <c:v>14.270365937496519</c:v>
                </c:pt>
                <c:pt idx="3754">
                  <c:v>14.277529131941259</c:v>
                </c:pt>
                <c:pt idx="3755">
                  <c:v>14.284691516200844</c:v>
                </c:pt>
                <c:pt idx="3756">
                  <c:v>14.291855289353411</c:v>
                </c:pt>
                <c:pt idx="3757">
                  <c:v>14.299019062498701</c:v>
                </c:pt>
                <c:pt idx="3758">
                  <c:v>14.30618156249694</c:v>
                </c:pt>
                <c:pt idx="3759">
                  <c:v>14.313343368055939</c:v>
                </c:pt>
                <c:pt idx="3760">
                  <c:v>14.320505173607676</c:v>
                </c:pt>
                <c:pt idx="3761">
                  <c:v>14.327667083329302</c:v>
                </c:pt>
                <c:pt idx="3762">
                  <c:v>14.33483016203536</c:v>
                </c:pt>
                <c:pt idx="3763">
                  <c:v>14.341992777779518</c:v>
                </c:pt>
                <c:pt idx="3764">
                  <c:v>14.349154699069938</c:v>
                </c:pt>
                <c:pt idx="3765">
                  <c:v>14.356316273144353</c:v>
                </c:pt>
                <c:pt idx="3766">
                  <c:v>14.36347993055098</c:v>
                </c:pt>
                <c:pt idx="3767">
                  <c:v>14.37064347221896</c:v>
                </c:pt>
                <c:pt idx="3768">
                  <c:v>14.377806076387078</c:v>
                </c:pt>
                <c:pt idx="3769">
                  <c:v>14.38496950231638</c:v>
                </c:pt>
                <c:pt idx="3770">
                  <c:v>14.39213188657596</c:v>
                </c:pt>
                <c:pt idx="3771">
                  <c:v>14.399293807866361</c:v>
                </c:pt>
                <c:pt idx="3772">
                  <c:v>14.406455497686711</c:v>
                </c:pt>
                <c:pt idx="3773">
                  <c:v>14.41361880787008</c:v>
                </c:pt>
                <c:pt idx="3774">
                  <c:v>14.420781076391</c:v>
                </c:pt>
                <c:pt idx="3775">
                  <c:v>14.42794298611261</c:v>
                </c:pt>
                <c:pt idx="3776">
                  <c:v>14.435104791664354</c:v>
                </c:pt>
                <c:pt idx="3777">
                  <c:v>14.442268217593664</c:v>
                </c:pt>
                <c:pt idx="3778">
                  <c:v>14.449430370368669</c:v>
                </c:pt>
                <c:pt idx="3779">
                  <c:v>14.456593912036645</c:v>
                </c:pt>
                <c:pt idx="3780">
                  <c:v>14.463756412034854</c:v>
                </c:pt>
                <c:pt idx="3781">
                  <c:v>14.47091960647958</c:v>
                </c:pt>
                <c:pt idx="3782">
                  <c:v>14.478082210647718</c:v>
                </c:pt>
                <c:pt idx="3783">
                  <c:v>14.485244247684038</c:v>
                </c:pt>
                <c:pt idx="3784">
                  <c:v>14.492405937497111</c:v>
                </c:pt>
                <c:pt idx="3785">
                  <c:v>14.499569247680503</c:v>
                </c:pt>
                <c:pt idx="3786">
                  <c:v>14.506731516201411</c:v>
                </c:pt>
                <c:pt idx="3787">
                  <c:v>14.51389343749906</c:v>
                </c:pt>
                <c:pt idx="3788">
                  <c:v>14.52176247684838</c:v>
                </c:pt>
                <c:pt idx="3789">
                  <c:v>14.528924629630628</c:v>
                </c:pt>
                <c:pt idx="3790">
                  <c:v>14.536086655090923</c:v>
                </c:pt>
                <c:pt idx="3791">
                  <c:v>14.543249965274301</c:v>
                </c:pt>
                <c:pt idx="3792">
                  <c:v>14.550412465279814</c:v>
                </c:pt>
                <c:pt idx="3793">
                  <c:v>14.557575659724529</c:v>
                </c:pt>
                <c:pt idx="3794">
                  <c:v>14.56473792823817</c:v>
                </c:pt>
                <c:pt idx="3795">
                  <c:v>14.571901469906148</c:v>
                </c:pt>
                <c:pt idx="3796">
                  <c:v>14.57906373842707</c:v>
                </c:pt>
                <c:pt idx="3797">
                  <c:v>14.586225775463401</c:v>
                </c:pt>
                <c:pt idx="3798">
                  <c:v>14.59338756944636</c:v>
                </c:pt>
                <c:pt idx="3799">
                  <c:v>14.60054937499809</c:v>
                </c:pt>
                <c:pt idx="3800">
                  <c:v>14.607711180557068</c:v>
                </c:pt>
                <c:pt idx="3801">
                  <c:v>14.614872754631488</c:v>
                </c:pt>
                <c:pt idx="3802">
                  <c:v>14.622034664353119</c:v>
                </c:pt>
                <c:pt idx="3803">
                  <c:v>14.629198206013818</c:v>
                </c:pt>
                <c:pt idx="3804">
                  <c:v>14.636360590273398</c:v>
                </c:pt>
                <c:pt idx="3805">
                  <c:v>14.643523784718102</c:v>
                </c:pt>
                <c:pt idx="3806">
                  <c:v>14.65068616897771</c:v>
                </c:pt>
                <c:pt idx="3807">
                  <c:v>14.657847974536709</c:v>
                </c:pt>
                <c:pt idx="3808">
                  <c:v>14.66500989583438</c:v>
                </c:pt>
                <c:pt idx="3809">
                  <c:v>14.672171458332738</c:v>
                </c:pt>
                <c:pt idx="3810">
                  <c:v>14.67933326388447</c:v>
                </c:pt>
                <c:pt idx="3811">
                  <c:v>14.686496574075155</c:v>
                </c:pt>
                <c:pt idx="3812">
                  <c:v>14.69365895833471</c:v>
                </c:pt>
                <c:pt idx="3813">
                  <c:v>14.70082099537102</c:v>
                </c:pt>
                <c:pt idx="3814">
                  <c:v>14.707982905092649</c:v>
                </c:pt>
                <c:pt idx="3815">
                  <c:v>14.715145983791428</c:v>
                </c:pt>
                <c:pt idx="3816">
                  <c:v>14.722308252312358</c:v>
                </c:pt>
                <c:pt idx="3817">
                  <c:v>14.729470405094618</c:v>
                </c:pt>
                <c:pt idx="3818">
                  <c:v>14.736633483793399</c:v>
                </c:pt>
                <c:pt idx="3819">
                  <c:v>14.743795752314318</c:v>
                </c:pt>
                <c:pt idx="3820">
                  <c:v>14.7509577777746</c:v>
                </c:pt>
                <c:pt idx="3821">
                  <c:v>14.758119930556861</c:v>
                </c:pt>
                <c:pt idx="3822">
                  <c:v>14.765281504631282</c:v>
                </c:pt>
                <c:pt idx="3823">
                  <c:v>14.772443310183025</c:v>
                </c:pt>
                <c:pt idx="3824">
                  <c:v>14.779606388889091</c:v>
                </c:pt>
                <c:pt idx="3825">
                  <c:v>14.78676864583394</c:v>
                </c:pt>
                <c:pt idx="3826">
                  <c:v>14.793930682870268</c:v>
                </c:pt>
                <c:pt idx="3827">
                  <c:v>14.801092719906601</c:v>
                </c:pt>
                <c:pt idx="3828">
                  <c:v>14.80825440971967</c:v>
                </c:pt>
                <c:pt idx="3829">
                  <c:v>14.815416215278708</c:v>
                </c:pt>
                <c:pt idx="3830">
                  <c:v>14.82257789351571</c:v>
                </c:pt>
                <c:pt idx="3831">
                  <c:v>14.829739814813388</c:v>
                </c:pt>
                <c:pt idx="3832">
                  <c:v>14.836902777773499</c:v>
                </c:pt>
                <c:pt idx="3833">
                  <c:v>14.844065046294418</c:v>
                </c:pt>
                <c:pt idx="3834">
                  <c:v>14.851227083330738</c:v>
                </c:pt>
                <c:pt idx="3835">
                  <c:v>14.85838899305236</c:v>
                </c:pt>
                <c:pt idx="3836">
                  <c:v>14.865552303243039</c:v>
                </c:pt>
                <c:pt idx="3837">
                  <c:v>14.872714571756678</c:v>
                </c:pt>
                <c:pt idx="3838">
                  <c:v>14.87987684027757</c:v>
                </c:pt>
                <c:pt idx="3839">
                  <c:v>14.887038645829323</c:v>
                </c:pt>
                <c:pt idx="3840">
                  <c:v>14.894201724535368</c:v>
                </c:pt>
                <c:pt idx="3841">
                  <c:v>14.901363981480229</c:v>
                </c:pt>
                <c:pt idx="3842">
                  <c:v>14.90852590277791</c:v>
                </c:pt>
                <c:pt idx="3843">
                  <c:v>14.915687708329669</c:v>
                </c:pt>
                <c:pt idx="3844">
                  <c:v>14.922849513888673</c:v>
                </c:pt>
                <c:pt idx="3845">
                  <c:v>14.930012476848789</c:v>
                </c:pt>
                <c:pt idx="3846">
                  <c:v>14.937177523148421</c:v>
                </c:pt>
                <c:pt idx="3847">
                  <c:v>14.944341527778301</c:v>
                </c:pt>
                <c:pt idx="3848">
                  <c:v>14.95150333333005</c:v>
                </c:pt>
                <c:pt idx="3849">
                  <c:v>14.95866524305166</c:v>
                </c:pt>
                <c:pt idx="3850">
                  <c:v>14.965827164349324</c:v>
                </c:pt>
                <c:pt idx="3851">
                  <c:v>14.97299035879406</c:v>
                </c:pt>
                <c:pt idx="3852">
                  <c:v>14.98015262731497</c:v>
                </c:pt>
                <c:pt idx="3853">
                  <c:v>14.98731593749835</c:v>
                </c:pt>
                <c:pt idx="3854">
                  <c:v>14.99447843749657</c:v>
                </c:pt>
                <c:pt idx="3855">
                  <c:v>15.00164023147955</c:v>
                </c:pt>
                <c:pt idx="3856">
                  <c:v>15.008803194439681</c:v>
                </c:pt>
                <c:pt idx="3857">
                  <c:v>15.01596581018385</c:v>
                </c:pt>
                <c:pt idx="3858">
                  <c:v>15.023127847220168</c:v>
                </c:pt>
                <c:pt idx="3859">
                  <c:v>15.030290231479739</c:v>
                </c:pt>
                <c:pt idx="3860">
                  <c:v>15.037451689815498</c:v>
                </c:pt>
                <c:pt idx="3861">
                  <c:v>15.044614884260232</c:v>
                </c:pt>
                <c:pt idx="3862">
                  <c:v>15.05177714120509</c:v>
                </c:pt>
                <c:pt idx="3863">
                  <c:v>15.058938946756818</c:v>
                </c:pt>
                <c:pt idx="3864">
                  <c:v>15.066102256940239</c:v>
                </c:pt>
                <c:pt idx="3865">
                  <c:v>15.073264525461132</c:v>
                </c:pt>
                <c:pt idx="3866">
                  <c:v>15.080426678236121</c:v>
                </c:pt>
                <c:pt idx="3867">
                  <c:v>15.087588356480421</c:v>
                </c:pt>
                <c:pt idx="3868">
                  <c:v>15.094750162032126</c:v>
                </c:pt>
                <c:pt idx="3869">
                  <c:v>15.10191185185248</c:v>
                </c:pt>
                <c:pt idx="3870">
                  <c:v>15.10907365740422</c:v>
                </c:pt>
                <c:pt idx="3871">
                  <c:v>15.11623545138718</c:v>
                </c:pt>
                <c:pt idx="3872">
                  <c:v>15.123398761570535</c:v>
                </c:pt>
                <c:pt idx="3873">
                  <c:v>15.130561030091467</c:v>
                </c:pt>
                <c:pt idx="3874">
                  <c:v>15.1377230671278</c:v>
                </c:pt>
                <c:pt idx="3875">
                  <c:v>15.144884756940881</c:v>
                </c:pt>
                <c:pt idx="3876">
                  <c:v>15.152048067131551</c:v>
                </c:pt>
                <c:pt idx="3877">
                  <c:v>15.159210335645184</c:v>
                </c:pt>
                <c:pt idx="3878">
                  <c:v>15.1663722453668</c:v>
                </c:pt>
                <c:pt idx="3879">
                  <c:v>15.173534050925825</c:v>
                </c:pt>
                <c:pt idx="3880">
                  <c:v>15.180696203700805</c:v>
                </c:pt>
                <c:pt idx="3881">
                  <c:v>15.18785789351386</c:v>
                </c:pt>
                <c:pt idx="3882">
                  <c:v>15.19502097221995</c:v>
                </c:pt>
                <c:pt idx="3883">
                  <c:v>15.20218311342615</c:v>
                </c:pt>
                <c:pt idx="3884">
                  <c:v>15.209346655094119</c:v>
                </c:pt>
                <c:pt idx="3885">
                  <c:v>15.21650915509235</c:v>
                </c:pt>
                <c:pt idx="3886">
                  <c:v>15.223671076390008</c:v>
                </c:pt>
                <c:pt idx="3887">
                  <c:v>15.230832881941749</c:v>
                </c:pt>
                <c:pt idx="3888">
                  <c:v>15.237994791663368</c:v>
                </c:pt>
                <c:pt idx="3889">
                  <c:v>15.245157754630767</c:v>
                </c:pt>
                <c:pt idx="3890">
                  <c:v>15.252336018515065</c:v>
                </c:pt>
                <c:pt idx="3891">
                  <c:v>15.259499907406303</c:v>
                </c:pt>
                <c:pt idx="3892">
                  <c:v>15.26666240740451</c:v>
                </c:pt>
                <c:pt idx="3893">
                  <c:v>15.273824328702171</c:v>
                </c:pt>
                <c:pt idx="3894">
                  <c:v>15.28098613426118</c:v>
                </c:pt>
                <c:pt idx="3895">
                  <c:v>15.28814781249822</c:v>
                </c:pt>
                <c:pt idx="3896">
                  <c:v>15.295309733795868</c:v>
                </c:pt>
                <c:pt idx="3897">
                  <c:v>15.3024717708322</c:v>
                </c:pt>
                <c:pt idx="3898">
                  <c:v>15.309633113422048</c:v>
                </c:pt>
                <c:pt idx="3899">
                  <c:v>15.316794907405008</c:v>
                </c:pt>
                <c:pt idx="3900">
                  <c:v>15.323956712964005</c:v>
                </c:pt>
                <c:pt idx="3901">
                  <c:v>15.33111990740872</c:v>
                </c:pt>
                <c:pt idx="3902">
                  <c:v>15.338282175922362</c:v>
                </c:pt>
                <c:pt idx="3903">
                  <c:v>15.345444097220053</c:v>
                </c:pt>
                <c:pt idx="3904">
                  <c:v>15.352605891203016</c:v>
                </c:pt>
                <c:pt idx="3905">
                  <c:v>15.35976769675473</c:v>
                </c:pt>
                <c:pt idx="3906">
                  <c:v>15.366930891199461</c:v>
                </c:pt>
                <c:pt idx="3907">
                  <c:v>15.37409315972037</c:v>
                </c:pt>
                <c:pt idx="3908">
                  <c:v>15.381255543979934</c:v>
                </c:pt>
                <c:pt idx="3909">
                  <c:v>15.388417233793021</c:v>
                </c:pt>
                <c:pt idx="3910">
                  <c:v>15.395580185184381</c:v>
                </c:pt>
                <c:pt idx="3911">
                  <c:v>15.402742569443971</c:v>
                </c:pt>
                <c:pt idx="3912">
                  <c:v>15.40990460648028</c:v>
                </c:pt>
                <c:pt idx="3913">
                  <c:v>15.417066412039279</c:v>
                </c:pt>
                <c:pt idx="3914">
                  <c:v>15.424228101852332</c:v>
                </c:pt>
                <c:pt idx="3915">
                  <c:v>15.431390011573971</c:v>
                </c:pt>
                <c:pt idx="3916">
                  <c:v>15.438551701387038</c:v>
                </c:pt>
                <c:pt idx="3917">
                  <c:v>15.44571501157043</c:v>
                </c:pt>
                <c:pt idx="3918">
                  <c:v>15.452877395830004</c:v>
                </c:pt>
                <c:pt idx="3919">
                  <c:v>15.460039664350926</c:v>
                </c:pt>
                <c:pt idx="3920">
                  <c:v>15.467201458333868</c:v>
                </c:pt>
                <c:pt idx="3921">
                  <c:v>15.4743630324083</c:v>
                </c:pt>
                <c:pt idx="3922">
                  <c:v>15.48152622685302</c:v>
                </c:pt>
                <c:pt idx="3923">
                  <c:v>15.488688495366659</c:v>
                </c:pt>
                <c:pt idx="3924">
                  <c:v>15.495850532403008</c:v>
                </c:pt>
                <c:pt idx="3925">
                  <c:v>15.503012337962005</c:v>
                </c:pt>
                <c:pt idx="3926">
                  <c:v>15.51017413194495</c:v>
                </c:pt>
                <c:pt idx="3927">
                  <c:v>15.517335821758021</c:v>
                </c:pt>
                <c:pt idx="3928">
                  <c:v>15.524497627317032</c:v>
                </c:pt>
                <c:pt idx="3929">
                  <c:v>15.5316604745385</c:v>
                </c:pt>
                <c:pt idx="3930">
                  <c:v>15.538821458329029</c:v>
                </c:pt>
                <c:pt idx="3931">
                  <c:v>15.545984189811858</c:v>
                </c:pt>
                <c:pt idx="3932">
                  <c:v>15.553146574071455</c:v>
                </c:pt>
                <c:pt idx="3933">
                  <c:v>15.560308611107764</c:v>
                </c:pt>
                <c:pt idx="3934">
                  <c:v>15.567471921298418</c:v>
                </c:pt>
                <c:pt idx="3935">
                  <c:v>15.57463407407341</c:v>
                </c:pt>
                <c:pt idx="3936">
                  <c:v>15.581796215279628</c:v>
                </c:pt>
                <c:pt idx="3937">
                  <c:v>15.58895825231593</c:v>
                </c:pt>
                <c:pt idx="3938">
                  <c:v>15.59611982639035</c:v>
                </c:pt>
                <c:pt idx="3939">
                  <c:v>15.60328290508915</c:v>
                </c:pt>
                <c:pt idx="3940">
                  <c:v>15.61044528934873</c:v>
                </c:pt>
                <c:pt idx="3941">
                  <c:v>15.617607083331681</c:v>
                </c:pt>
                <c:pt idx="3942">
                  <c:v>15.624769004629339</c:v>
                </c:pt>
                <c:pt idx="3943">
                  <c:v>15.631930810181069</c:v>
                </c:pt>
                <c:pt idx="3944">
                  <c:v>15.6390940046258</c:v>
                </c:pt>
                <c:pt idx="3945">
                  <c:v>15.64625638888538</c:v>
                </c:pt>
                <c:pt idx="3946">
                  <c:v>15.6534184259217</c:v>
                </c:pt>
                <c:pt idx="3947">
                  <c:v>15.660580451389269</c:v>
                </c:pt>
                <c:pt idx="3948">
                  <c:v>15.667742025463674</c:v>
                </c:pt>
                <c:pt idx="3949">
                  <c:v>15.67490371527674</c:v>
                </c:pt>
                <c:pt idx="3950">
                  <c:v>15.68206690972147</c:v>
                </c:pt>
                <c:pt idx="3951">
                  <c:v>15.689229178242392</c:v>
                </c:pt>
                <c:pt idx="3952">
                  <c:v>15.69639131944132</c:v>
                </c:pt>
                <c:pt idx="3953">
                  <c:v>15.70355300925439</c:v>
                </c:pt>
                <c:pt idx="3954">
                  <c:v>15.7107148148134</c:v>
                </c:pt>
                <c:pt idx="3955">
                  <c:v>15.717876620372397</c:v>
                </c:pt>
                <c:pt idx="3956">
                  <c:v>15.725038298609455</c:v>
                </c:pt>
                <c:pt idx="3957">
                  <c:v>15.73220010416844</c:v>
                </c:pt>
                <c:pt idx="3958">
                  <c:v>15.739363414351798</c:v>
                </c:pt>
                <c:pt idx="3959">
                  <c:v>15.74652556712681</c:v>
                </c:pt>
                <c:pt idx="3960">
                  <c:v>15.75368760416314</c:v>
                </c:pt>
                <c:pt idx="3961">
                  <c:v>15.760849398146105</c:v>
                </c:pt>
                <c:pt idx="3962">
                  <c:v>15.768011203705099</c:v>
                </c:pt>
                <c:pt idx="3963">
                  <c:v>15.775172893518169</c:v>
                </c:pt>
                <c:pt idx="3964">
                  <c:v>15.782336087962925</c:v>
                </c:pt>
                <c:pt idx="3965">
                  <c:v>15.78949835648382</c:v>
                </c:pt>
                <c:pt idx="3966">
                  <c:v>15.79666038194409</c:v>
                </c:pt>
                <c:pt idx="3967">
                  <c:v>15.80382241898042</c:v>
                </c:pt>
                <c:pt idx="3968">
                  <c:v>15.810985497686501</c:v>
                </c:pt>
                <c:pt idx="3969">
                  <c:v>15.818147766200131</c:v>
                </c:pt>
                <c:pt idx="3970">
                  <c:v>15.825309687497789</c:v>
                </c:pt>
                <c:pt idx="3971">
                  <c:v>15.83247160879546</c:v>
                </c:pt>
                <c:pt idx="3972">
                  <c:v>15.839633518517095</c:v>
                </c:pt>
                <c:pt idx="3973">
                  <c:v>15.84679520833015</c:v>
                </c:pt>
                <c:pt idx="3974">
                  <c:v>15.85395851852083</c:v>
                </c:pt>
                <c:pt idx="3975">
                  <c:v>15.86112067129579</c:v>
                </c:pt>
                <c:pt idx="3976">
                  <c:v>15.868282592593459</c:v>
                </c:pt>
                <c:pt idx="3977">
                  <c:v>15.875444502315103</c:v>
                </c:pt>
                <c:pt idx="3978">
                  <c:v>15.882606192128168</c:v>
                </c:pt>
                <c:pt idx="3979">
                  <c:v>15.889767997687173</c:v>
                </c:pt>
                <c:pt idx="3980">
                  <c:v>15.89692991897755</c:v>
                </c:pt>
                <c:pt idx="3981">
                  <c:v>15.90409159722185</c:v>
                </c:pt>
                <c:pt idx="3982">
                  <c:v>15.911253402773559</c:v>
                </c:pt>
                <c:pt idx="3983">
                  <c:v>15.91841648147965</c:v>
                </c:pt>
                <c:pt idx="3984">
                  <c:v>15.925578750000568</c:v>
                </c:pt>
                <c:pt idx="3985">
                  <c:v>15.932740902775549</c:v>
                </c:pt>
                <c:pt idx="3986">
                  <c:v>15.93990479166678</c:v>
                </c:pt>
                <c:pt idx="3987">
                  <c:v>15.947066597218512</c:v>
                </c:pt>
                <c:pt idx="3988">
                  <c:v>15.954228391201468</c:v>
                </c:pt>
                <c:pt idx="3989">
                  <c:v>15.96139031249913</c:v>
                </c:pt>
                <c:pt idx="3990">
                  <c:v>15.968552118050869</c:v>
                </c:pt>
                <c:pt idx="3991">
                  <c:v>15.975715196756955</c:v>
                </c:pt>
                <c:pt idx="3992">
                  <c:v>15.982877465277848</c:v>
                </c:pt>
                <c:pt idx="3993">
                  <c:v>15.990039606476801</c:v>
                </c:pt>
                <c:pt idx="3994">
                  <c:v>15.997201412035791</c:v>
                </c:pt>
                <c:pt idx="3995">
                  <c:v>16.00436449074186</c:v>
                </c:pt>
                <c:pt idx="3996">
                  <c:v>16.011526759255531</c:v>
                </c:pt>
                <c:pt idx="3997">
                  <c:v>16.01868879629183</c:v>
                </c:pt>
                <c:pt idx="3998">
                  <c:v>16.02585070602073</c:v>
                </c:pt>
                <c:pt idx="3999">
                  <c:v>16.033012627311109</c:v>
                </c:pt>
                <c:pt idx="4000">
                  <c:v>16.040174201385529</c:v>
                </c:pt>
                <c:pt idx="4001">
                  <c:v>16.047335775459928</c:v>
                </c:pt>
                <c:pt idx="4002">
                  <c:v>16.054497800927489</c:v>
                </c:pt>
                <c:pt idx="4003">
                  <c:v>16.061659837963763</c:v>
                </c:pt>
                <c:pt idx="4004">
                  <c:v>16.068822916662612</c:v>
                </c:pt>
                <c:pt idx="4005">
                  <c:v>16.075984953698931</c:v>
                </c:pt>
                <c:pt idx="4006">
                  <c:v>16.083146874996565</c:v>
                </c:pt>
                <c:pt idx="4007">
                  <c:v>16.090308796294291</c:v>
                </c:pt>
                <c:pt idx="4008">
                  <c:v>16.097470474538571</c:v>
                </c:pt>
                <c:pt idx="4009">
                  <c:v>16.104632280090289</c:v>
                </c:pt>
                <c:pt idx="4010">
                  <c:v>16.111794085649311</c:v>
                </c:pt>
                <c:pt idx="4011">
                  <c:v>16.118955775462428</c:v>
                </c:pt>
                <c:pt idx="4012">
                  <c:v>16.126117569445327</c:v>
                </c:pt>
                <c:pt idx="4013">
                  <c:v>16.13327937499707</c:v>
                </c:pt>
                <c:pt idx="4014">
                  <c:v>16.140441064810151</c:v>
                </c:pt>
                <c:pt idx="4015">
                  <c:v>16.147602754630501</c:v>
                </c:pt>
                <c:pt idx="4016">
                  <c:v>16.154764664352147</c:v>
                </c:pt>
                <c:pt idx="4017">
                  <c:v>16.161926354165189</c:v>
                </c:pt>
                <c:pt idx="4018">
                  <c:v>16.16908804397826</c:v>
                </c:pt>
                <c:pt idx="4019">
                  <c:v>16.176250081014626</c:v>
                </c:pt>
                <c:pt idx="4020">
                  <c:v>16.183413043981975</c:v>
                </c:pt>
                <c:pt idx="4021">
                  <c:v>16.190575416665531</c:v>
                </c:pt>
                <c:pt idx="4022">
                  <c:v>16.197737453701826</c:v>
                </c:pt>
                <c:pt idx="4023">
                  <c:v>16.204899259260859</c:v>
                </c:pt>
                <c:pt idx="4024">
                  <c:v>16.212061064812634</c:v>
                </c:pt>
                <c:pt idx="4025">
                  <c:v>16.219222743056893</c:v>
                </c:pt>
                <c:pt idx="4026">
                  <c:v>16.226384432869938</c:v>
                </c:pt>
                <c:pt idx="4027">
                  <c:v>16.233546122683027</c:v>
                </c:pt>
                <c:pt idx="4028">
                  <c:v>16.240707928242028</c:v>
                </c:pt>
                <c:pt idx="4029">
                  <c:v>16.247869606479071</c:v>
                </c:pt>
                <c:pt idx="4030">
                  <c:v>16.255032916662429</c:v>
                </c:pt>
                <c:pt idx="4031">
                  <c:v>16.262195532406619</c:v>
                </c:pt>
                <c:pt idx="4032">
                  <c:v>16.269357337958329</c:v>
                </c:pt>
                <c:pt idx="4033">
                  <c:v>16.27651925925602</c:v>
                </c:pt>
                <c:pt idx="4034">
                  <c:v>16.283680821754359</c:v>
                </c:pt>
                <c:pt idx="4035">
                  <c:v>16.290842627313367</c:v>
                </c:pt>
                <c:pt idx="4036">
                  <c:v>16.298005706019492</c:v>
                </c:pt>
                <c:pt idx="4037">
                  <c:v>16.305167974533074</c:v>
                </c:pt>
                <c:pt idx="4038">
                  <c:v>16.312330011569429</c:v>
                </c:pt>
                <c:pt idx="4039">
                  <c:v>16.319491817128441</c:v>
                </c:pt>
                <c:pt idx="4040">
                  <c:v>16.32665547453507</c:v>
                </c:pt>
                <c:pt idx="4041">
                  <c:v>16.333817615741292</c:v>
                </c:pt>
                <c:pt idx="4042">
                  <c:v>16.340979652777602</c:v>
                </c:pt>
                <c:pt idx="4043">
                  <c:v>16.348142615737697</c:v>
                </c:pt>
                <c:pt idx="4044">
                  <c:v>16.355305231481889</c:v>
                </c:pt>
                <c:pt idx="4045">
                  <c:v>16.362467152779569</c:v>
                </c:pt>
                <c:pt idx="4046">
                  <c:v>16.369630462962931</c:v>
                </c:pt>
                <c:pt idx="4047">
                  <c:v>16.376792604161839</c:v>
                </c:pt>
                <c:pt idx="4048">
                  <c:v>16.38395464120552</c:v>
                </c:pt>
                <c:pt idx="4049">
                  <c:v>16.391116562495881</c:v>
                </c:pt>
                <c:pt idx="4050">
                  <c:v>16.398278136570287</c:v>
                </c:pt>
                <c:pt idx="4051">
                  <c:v>16.405439930553189</c:v>
                </c:pt>
                <c:pt idx="4052">
                  <c:v>16.412601851850919</c:v>
                </c:pt>
                <c:pt idx="4053">
                  <c:v>16.41976481481106</c:v>
                </c:pt>
                <c:pt idx="4054">
                  <c:v>16.426927199070633</c:v>
                </c:pt>
                <c:pt idx="4055">
                  <c:v>16.434089236106924</c:v>
                </c:pt>
                <c:pt idx="4056">
                  <c:v>16.441251041665939</c:v>
                </c:pt>
                <c:pt idx="4057">
                  <c:v>16.448413067126189</c:v>
                </c:pt>
                <c:pt idx="4058">
                  <c:v>16.455574641200659</c:v>
                </c:pt>
                <c:pt idx="4059">
                  <c:v>16.462737951383996</c:v>
                </c:pt>
                <c:pt idx="4060">
                  <c:v>16.46990068286684</c:v>
                </c:pt>
                <c:pt idx="4061">
                  <c:v>16.477063645834281</c:v>
                </c:pt>
                <c:pt idx="4062">
                  <c:v>16.484226030093808</c:v>
                </c:pt>
                <c:pt idx="4063">
                  <c:v>16.491387939815471</c:v>
                </c:pt>
                <c:pt idx="4064">
                  <c:v>16.498549745367132</c:v>
                </c:pt>
                <c:pt idx="4065">
                  <c:v>16.50571293981189</c:v>
                </c:pt>
                <c:pt idx="4066">
                  <c:v>16.51287520833284</c:v>
                </c:pt>
                <c:pt idx="4067">
                  <c:v>16.520037129630531</c:v>
                </c:pt>
                <c:pt idx="4068">
                  <c:v>16.527198807867528</c:v>
                </c:pt>
                <c:pt idx="4069">
                  <c:v>16.534360729165201</c:v>
                </c:pt>
                <c:pt idx="4070">
                  <c:v>16.541522534724152</c:v>
                </c:pt>
                <c:pt idx="4071">
                  <c:v>16.548684456014598</c:v>
                </c:pt>
                <c:pt idx="4072">
                  <c:v>16.555846145834927</c:v>
                </c:pt>
                <c:pt idx="4073">
                  <c:v>16.563007939810628</c:v>
                </c:pt>
                <c:pt idx="4074">
                  <c:v>16.570171018516731</c:v>
                </c:pt>
                <c:pt idx="4075">
                  <c:v>16.57733328703759</c:v>
                </c:pt>
                <c:pt idx="4076">
                  <c:v>16.584495439812621</c:v>
                </c:pt>
                <c:pt idx="4077">
                  <c:v>16.591657361110261</c:v>
                </c:pt>
                <c:pt idx="4078">
                  <c:v>16.598819039347259</c:v>
                </c:pt>
                <c:pt idx="4079">
                  <c:v>16.60598211805339</c:v>
                </c:pt>
                <c:pt idx="4080">
                  <c:v>16.61314438657428</c:v>
                </c:pt>
                <c:pt idx="4081">
                  <c:v>16.620306423610621</c:v>
                </c:pt>
                <c:pt idx="4082">
                  <c:v>16.627468344908291</c:v>
                </c:pt>
                <c:pt idx="4083">
                  <c:v>16.634630138891232</c:v>
                </c:pt>
                <c:pt idx="4084">
                  <c:v>16.641791944442961</c:v>
                </c:pt>
                <c:pt idx="4085">
                  <c:v>16.648954907403091</c:v>
                </c:pt>
                <c:pt idx="4086">
                  <c:v>16.656117407408633</c:v>
                </c:pt>
                <c:pt idx="4087">
                  <c:v>16.663279328699005</c:v>
                </c:pt>
                <c:pt idx="4088">
                  <c:v>16.670441238427859</c:v>
                </c:pt>
                <c:pt idx="4089">
                  <c:v>16.677603043979619</c:v>
                </c:pt>
                <c:pt idx="4090">
                  <c:v>16.68476484953862</c:v>
                </c:pt>
                <c:pt idx="4091">
                  <c:v>16.691926655090381</c:v>
                </c:pt>
                <c:pt idx="4092">
                  <c:v>16.69908834490343</c:v>
                </c:pt>
                <c:pt idx="4093">
                  <c:v>16.706249907409049</c:v>
                </c:pt>
                <c:pt idx="4094">
                  <c:v>16.713411944445387</c:v>
                </c:pt>
                <c:pt idx="4095">
                  <c:v>16.720573518519789</c:v>
                </c:pt>
                <c:pt idx="4096">
                  <c:v>16.727735324071549</c:v>
                </c:pt>
                <c:pt idx="4097">
                  <c:v>16.734897118054558</c:v>
                </c:pt>
                <c:pt idx="4098">
                  <c:v>16.74205892360624</c:v>
                </c:pt>
                <c:pt idx="4099">
                  <c:v>16.749222118050969</c:v>
                </c:pt>
                <c:pt idx="4100">
                  <c:v>16.756384618056508</c:v>
                </c:pt>
                <c:pt idx="4101">
                  <c:v>16.763546423608187</c:v>
                </c:pt>
                <c:pt idx="4102">
                  <c:v>16.770708101852531</c:v>
                </c:pt>
                <c:pt idx="4103">
                  <c:v>16.777869907404241</c:v>
                </c:pt>
                <c:pt idx="4104">
                  <c:v>16.785033217594865</c:v>
                </c:pt>
                <c:pt idx="4105">
                  <c:v>16.79219548610854</c:v>
                </c:pt>
                <c:pt idx="4106">
                  <c:v>16.79935752314486</c:v>
                </c:pt>
                <c:pt idx="4107">
                  <c:v>16.806519317127783</c:v>
                </c:pt>
                <c:pt idx="4108">
                  <c:v>16.8136810069409</c:v>
                </c:pt>
                <c:pt idx="4109">
                  <c:v>16.820842696761197</c:v>
                </c:pt>
                <c:pt idx="4110">
                  <c:v>16.82800461805164</c:v>
                </c:pt>
                <c:pt idx="4111">
                  <c:v>16.83516618055728</c:v>
                </c:pt>
                <c:pt idx="4112">
                  <c:v>16.842327870370283</c:v>
                </c:pt>
                <c:pt idx="4113">
                  <c:v>16.84948979166802</c:v>
                </c:pt>
                <c:pt idx="4114">
                  <c:v>16.856652986112749</c:v>
                </c:pt>
                <c:pt idx="4115">
                  <c:v>16.863815254626392</c:v>
                </c:pt>
                <c:pt idx="4116">
                  <c:v>16.870977280093939</c:v>
                </c:pt>
                <c:pt idx="4117">
                  <c:v>16.87813908564565</c:v>
                </c:pt>
                <c:pt idx="4118">
                  <c:v>16.885301122681987</c:v>
                </c:pt>
                <c:pt idx="4119">
                  <c:v>16.892464085649411</c:v>
                </c:pt>
                <c:pt idx="4120">
                  <c:v>16.899626585647606</c:v>
                </c:pt>
                <c:pt idx="4121">
                  <c:v>16.90678873842262</c:v>
                </c:pt>
                <c:pt idx="4122">
                  <c:v>16.91395018518233</c:v>
                </c:pt>
                <c:pt idx="4123">
                  <c:v>16.92111222221865</c:v>
                </c:pt>
                <c:pt idx="4124">
                  <c:v>16.928275416663379</c:v>
                </c:pt>
                <c:pt idx="4125">
                  <c:v>16.935437685184265</c:v>
                </c:pt>
                <c:pt idx="4126">
                  <c:v>16.942602268514708</c:v>
                </c:pt>
                <c:pt idx="4127">
                  <c:v>16.949766620367836</c:v>
                </c:pt>
                <c:pt idx="4128">
                  <c:v>16.956929467589362</c:v>
                </c:pt>
                <c:pt idx="4129">
                  <c:v>16.964091620371619</c:v>
                </c:pt>
                <c:pt idx="4130">
                  <c:v>16.971253541662009</c:v>
                </c:pt>
                <c:pt idx="4131">
                  <c:v>16.978415451390902</c:v>
                </c:pt>
                <c:pt idx="4132">
                  <c:v>16.985577256942605</c:v>
                </c:pt>
                <c:pt idx="4133">
                  <c:v>16.992740335648673</c:v>
                </c:pt>
                <c:pt idx="4134">
                  <c:v>16.999902719908281</c:v>
                </c:pt>
                <c:pt idx="4135">
                  <c:v>17.007064756944633</c:v>
                </c:pt>
                <c:pt idx="4136">
                  <c:v>17.014226435181627</c:v>
                </c:pt>
                <c:pt idx="4137">
                  <c:v>17.021388240740627</c:v>
                </c:pt>
                <c:pt idx="4138">
                  <c:v>17.028549930553655</c:v>
                </c:pt>
                <c:pt idx="4139">
                  <c:v>17.035713356483029</c:v>
                </c:pt>
                <c:pt idx="4140">
                  <c:v>17.042875624996704</c:v>
                </c:pt>
                <c:pt idx="4141">
                  <c:v>17.050037534718282</c:v>
                </c:pt>
                <c:pt idx="4142">
                  <c:v>17.057199456015951</c:v>
                </c:pt>
                <c:pt idx="4143">
                  <c:v>17.064362766199327</c:v>
                </c:pt>
                <c:pt idx="4144">
                  <c:v>17.071525266204841</c:v>
                </c:pt>
                <c:pt idx="4145">
                  <c:v>17.07868707175658</c:v>
                </c:pt>
                <c:pt idx="4146">
                  <c:v>17.085850266201302</c:v>
                </c:pt>
                <c:pt idx="4147">
                  <c:v>17.093012650460849</c:v>
                </c:pt>
                <c:pt idx="4148">
                  <c:v>17.100174675921124</c:v>
                </c:pt>
                <c:pt idx="4149">
                  <c:v>17.107338217589128</c:v>
                </c:pt>
                <c:pt idx="4150">
                  <c:v>17.114500486110071</c:v>
                </c:pt>
                <c:pt idx="4151">
                  <c:v>17.121662175923099</c:v>
                </c:pt>
                <c:pt idx="4152">
                  <c:v>17.128824097220793</c:v>
                </c:pt>
                <c:pt idx="4153">
                  <c:v>17.135987175926861</c:v>
                </c:pt>
                <c:pt idx="4154">
                  <c:v>17.14314954861036</c:v>
                </c:pt>
                <c:pt idx="4155">
                  <c:v>17.150311585646701</c:v>
                </c:pt>
                <c:pt idx="4156">
                  <c:v>17.15747339120573</c:v>
                </c:pt>
                <c:pt idx="4157">
                  <c:v>17.164635196757441</c:v>
                </c:pt>
                <c:pt idx="4158">
                  <c:v>17.171796875001718</c:v>
                </c:pt>
                <c:pt idx="4159">
                  <c:v>17.17895995370057</c:v>
                </c:pt>
                <c:pt idx="4160">
                  <c:v>17.186122569444709</c:v>
                </c:pt>
                <c:pt idx="4161">
                  <c:v>17.193284490742371</c:v>
                </c:pt>
                <c:pt idx="4162">
                  <c:v>17.200447685187061</c:v>
                </c:pt>
                <c:pt idx="4163">
                  <c:v>17.20760972222342</c:v>
                </c:pt>
                <c:pt idx="4164">
                  <c:v>17.214771759259783</c:v>
                </c:pt>
                <c:pt idx="4165">
                  <c:v>17.22193366898134</c:v>
                </c:pt>
                <c:pt idx="4166">
                  <c:v>17.229095474533089</c:v>
                </c:pt>
                <c:pt idx="4167">
                  <c:v>17.236258553239171</c:v>
                </c:pt>
                <c:pt idx="4168">
                  <c:v>17.243420821760047</c:v>
                </c:pt>
                <c:pt idx="4169">
                  <c:v>17.25058285879641</c:v>
                </c:pt>
                <c:pt idx="4170">
                  <c:v>17.25774476851803</c:v>
                </c:pt>
                <c:pt idx="4171">
                  <c:v>17.26490807870141</c:v>
                </c:pt>
                <c:pt idx="4172">
                  <c:v>17.272070462960979</c:v>
                </c:pt>
                <c:pt idx="4173">
                  <c:v>17.279232268519959</c:v>
                </c:pt>
                <c:pt idx="4174">
                  <c:v>17.28639418981038</c:v>
                </c:pt>
                <c:pt idx="4175">
                  <c:v>17.293555868054714</c:v>
                </c:pt>
                <c:pt idx="4176">
                  <c:v>17.30071767360641</c:v>
                </c:pt>
                <c:pt idx="4177">
                  <c:v>17.30787959490409</c:v>
                </c:pt>
                <c:pt idx="4178">
                  <c:v>17.315041400463087</c:v>
                </c:pt>
                <c:pt idx="4179">
                  <c:v>17.322203078700085</c:v>
                </c:pt>
                <c:pt idx="4180">
                  <c:v>17.329364884259121</c:v>
                </c:pt>
                <c:pt idx="4181">
                  <c:v>17.336527962965189</c:v>
                </c:pt>
                <c:pt idx="4182">
                  <c:v>17.343690231478799</c:v>
                </c:pt>
                <c:pt idx="4183">
                  <c:v>17.350852268515151</c:v>
                </c:pt>
                <c:pt idx="4184">
                  <c:v>17.358014074074159</c:v>
                </c:pt>
                <c:pt idx="4185">
                  <c:v>17.365175868057133</c:v>
                </c:pt>
                <c:pt idx="4186">
                  <c:v>17.372339178240509</c:v>
                </c:pt>
                <c:pt idx="4187">
                  <c:v>17.37950133101549</c:v>
                </c:pt>
                <c:pt idx="4188">
                  <c:v>17.38666336805181</c:v>
                </c:pt>
                <c:pt idx="4189">
                  <c:v>17.393825173610843</c:v>
                </c:pt>
                <c:pt idx="4190">
                  <c:v>17.400986967593781</c:v>
                </c:pt>
                <c:pt idx="4191">
                  <c:v>17.408148888884149</c:v>
                </c:pt>
                <c:pt idx="4192">
                  <c:v>17.415311967590242</c:v>
                </c:pt>
                <c:pt idx="4193">
                  <c:v>17.422474120372499</c:v>
                </c:pt>
                <c:pt idx="4194">
                  <c:v>17.429636157408819</c:v>
                </c:pt>
                <c:pt idx="4195">
                  <c:v>17.436797951384509</c:v>
                </c:pt>
                <c:pt idx="4196">
                  <c:v>17.44395987268215</c:v>
                </c:pt>
                <c:pt idx="4197">
                  <c:v>17.45112318286553</c:v>
                </c:pt>
                <c:pt idx="4198">
                  <c:v>17.458285451386491</c:v>
                </c:pt>
                <c:pt idx="4199">
                  <c:v>17.465447372684089</c:v>
                </c:pt>
                <c:pt idx="4200">
                  <c:v>17.472609166667066</c:v>
                </c:pt>
                <c:pt idx="4201">
                  <c:v>17.479772592589097</c:v>
                </c:pt>
                <c:pt idx="4202">
                  <c:v>17.486934861110029</c:v>
                </c:pt>
                <c:pt idx="4203">
                  <c:v>17.49409678240772</c:v>
                </c:pt>
                <c:pt idx="4204">
                  <c:v>17.50125858795948</c:v>
                </c:pt>
                <c:pt idx="4205">
                  <c:v>17.508420624995779</c:v>
                </c:pt>
                <c:pt idx="4206">
                  <c:v>17.515583819440511</c:v>
                </c:pt>
                <c:pt idx="4207">
                  <c:v>17.52274596064672</c:v>
                </c:pt>
                <c:pt idx="4208">
                  <c:v>17.529907766205731</c:v>
                </c:pt>
                <c:pt idx="4209">
                  <c:v>17.53706957175746</c:v>
                </c:pt>
                <c:pt idx="4210">
                  <c:v>17.544231145831869</c:v>
                </c:pt>
                <c:pt idx="4211">
                  <c:v>17.551392939814832</c:v>
                </c:pt>
                <c:pt idx="4212">
                  <c:v>17.55855474536656</c:v>
                </c:pt>
                <c:pt idx="4213">
                  <c:v>17.565716550925504</c:v>
                </c:pt>
                <c:pt idx="4214">
                  <c:v>17.5728783564773</c:v>
                </c:pt>
                <c:pt idx="4215">
                  <c:v>17.580040150460231</c:v>
                </c:pt>
                <c:pt idx="4216">
                  <c:v>17.587201956019271</c:v>
                </c:pt>
                <c:pt idx="4217">
                  <c:v>17.594363761571</c:v>
                </c:pt>
                <c:pt idx="4218">
                  <c:v>17.601525451384095</c:v>
                </c:pt>
                <c:pt idx="4219">
                  <c:v>17.60868712962839</c:v>
                </c:pt>
                <c:pt idx="4220">
                  <c:v>17.615848819441482</c:v>
                </c:pt>
                <c:pt idx="4221">
                  <c:v>17.623010509254531</c:v>
                </c:pt>
                <c:pt idx="4222">
                  <c:v>17.630172199074895</c:v>
                </c:pt>
                <c:pt idx="4223">
                  <c:v>17.63733434027381</c:v>
                </c:pt>
                <c:pt idx="4224">
                  <c:v>17.64449603009416</c:v>
                </c:pt>
                <c:pt idx="4225">
                  <c:v>17.651657835645892</c:v>
                </c:pt>
                <c:pt idx="4226">
                  <c:v>17.658819525458991</c:v>
                </c:pt>
                <c:pt idx="4227">
                  <c:v>17.66598120370324</c:v>
                </c:pt>
                <c:pt idx="4228">
                  <c:v>17.673142893516314</c:v>
                </c:pt>
                <c:pt idx="4229">
                  <c:v>17.68030446759078</c:v>
                </c:pt>
                <c:pt idx="4230">
                  <c:v>17.687466504627057</c:v>
                </c:pt>
                <c:pt idx="4231">
                  <c:v>17.69462831018609</c:v>
                </c:pt>
                <c:pt idx="4232">
                  <c:v>17.701790104161748</c:v>
                </c:pt>
                <c:pt idx="4233">
                  <c:v>17.70895202545946</c:v>
                </c:pt>
                <c:pt idx="4234">
                  <c:v>17.716113599533816</c:v>
                </c:pt>
                <c:pt idx="4235">
                  <c:v>17.723275405092892</c:v>
                </c:pt>
                <c:pt idx="4236">
                  <c:v>17.730437314814491</c:v>
                </c:pt>
                <c:pt idx="4237">
                  <c:v>17.737599120366209</c:v>
                </c:pt>
                <c:pt idx="4238">
                  <c:v>17.744760810186559</c:v>
                </c:pt>
                <c:pt idx="4239">
                  <c:v>17.751924120369949</c:v>
                </c:pt>
                <c:pt idx="4240">
                  <c:v>17.759086504629519</c:v>
                </c:pt>
                <c:pt idx="4241">
                  <c:v>17.766248182866526</c:v>
                </c:pt>
                <c:pt idx="4242">
                  <c:v>17.773409872686866</c:v>
                </c:pt>
                <c:pt idx="4243">
                  <c:v>17.780571909723179</c:v>
                </c:pt>
                <c:pt idx="4244">
                  <c:v>17.787735219906587</c:v>
                </c:pt>
                <c:pt idx="4245">
                  <c:v>17.79489748842753</c:v>
                </c:pt>
                <c:pt idx="4246">
                  <c:v>17.802059398149126</c:v>
                </c:pt>
                <c:pt idx="4247">
                  <c:v>17.80922131943953</c:v>
                </c:pt>
                <c:pt idx="4248">
                  <c:v>17.816383009259891</c:v>
                </c:pt>
                <c:pt idx="4249">
                  <c:v>17.823544930557514</c:v>
                </c:pt>
                <c:pt idx="4250">
                  <c:v>17.830706608794571</c:v>
                </c:pt>
                <c:pt idx="4251">
                  <c:v>17.837868414353625</c:v>
                </c:pt>
                <c:pt idx="4252">
                  <c:v>17.845030451389889</c:v>
                </c:pt>
                <c:pt idx="4253">
                  <c:v>17.85219341435004</c:v>
                </c:pt>
                <c:pt idx="4254">
                  <c:v>17.859355798609649</c:v>
                </c:pt>
                <c:pt idx="4255">
                  <c:v>17.866517719907279</c:v>
                </c:pt>
                <c:pt idx="4256">
                  <c:v>17.873679513890227</c:v>
                </c:pt>
                <c:pt idx="4257">
                  <c:v>17.880842245365734</c:v>
                </c:pt>
                <c:pt idx="4258">
                  <c:v>17.888003587962839</c:v>
                </c:pt>
                <c:pt idx="4259">
                  <c:v>17.89516643518434</c:v>
                </c:pt>
                <c:pt idx="4260">
                  <c:v>17.902328819443905</c:v>
                </c:pt>
                <c:pt idx="4261">
                  <c:v>17.909491423612081</c:v>
                </c:pt>
                <c:pt idx="4262">
                  <c:v>17.916654270833529</c:v>
                </c:pt>
                <c:pt idx="4263">
                  <c:v>17.923816423608535</c:v>
                </c:pt>
                <c:pt idx="4264">
                  <c:v>17.93097730323646</c:v>
                </c:pt>
                <c:pt idx="4265">
                  <c:v>17.93814211805147</c:v>
                </c:pt>
                <c:pt idx="4266">
                  <c:v>17.945306122681323</c:v>
                </c:pt>
                <c:pt idx="4267">
                  <c:v>17.952468043979</c:v>
                </c:pt>
                <c:pt idx="4268">
                  <c:v>17.959629965276687</c:v>
                </c:pt>
                <c:pt idx="4269">
                  <c:v>17.96679175925965</c:v>
                </c:pt>
                <c:pt idx="4270">
                  <c:v>17.973953680557312</c:v>
                </c:pt>
                <c:pt idx="4271">
                  <c:v>17.981116875002012</c:v>
                </c:pt>
                <c:pt idx="4272">
                  <c:v>17.988279375000229</c:v>
                </c:pt>
                <c:pt idx="4273">
                  <c:v>17.995441296297901</c:v>
                </c:pt>
                <c:pt idx="4274">
                  <c:v>18.002603206019529</c:v>
                </c:pt>
                <c:pt idx="4275">
                  <c:v>18.009765127309951</c:v>
                </c:pt>
                <c:pt idx="4276">
                  <c:v>18.01692670138436</c:v>
                </c:pt>
                <c:pt idx="4277">
                  <c:v>18.024088391204735</c:v>
                </c:pt>
                <c:pt idx="4278">
                  <c:v>18.031250185180426</c:v>
                </c:pt>
                <c:pt idx="4279">
                  <c:v>18.038411875000726</c:v>
                </c:pt>
                <c:pt idx="4280">
                  <c:v>18.045573564813822</c:v>
                </c:pt>
                <c:pt idx="4281">
                  <c:v>18.052735486111487</c:v>
                </c:pt>
                <c:pt idx="4282">
                  <c:v>18.05989960648003</c:v>
                </c:pt>
                <c:pt idx="4283">
                  <c:v>18.067061412039038</c:v>
                </c:pt>
                <c:pt idx="4284">
                  <c:v>18.07422309027606</c:v>
                </c:pt>
                <c:pt idx="4285">
                  <c:v>18.081384895835047</c:v>
                </c:pt>
                <c:pt idx="4286">
                  <c:v>18.088546817125394</c:v>
                </c:pt>
                <c:pt idx="4287">
                  <c:v>18.09570850694578</c:v>
                </c:pt>
                <c:pt idx="4288">
                  <c:v>18.102870185182841</c:v>
                </c:pt>
                <c:pt idx="4289">
                  <c:v>18.11003187499589</c:v>
                </c:pt>
                <c:pt idx="4290">
                  <c:v>18.117193564816301</c:v>
                </c:pt>
                <c:pt idx="4291">
                  <c:v>18.124355370367986</c:v>
                </c:pt>
                <c:pt idx="4292">
                  <c:v>18.131517164350981</c:v>
                </c:pt>
                <c:pt idx="4293">
                  <c:v>18.13867896990271</c:v>
                </c:pt>
                <c:pt idx="4294">
                  <c:v>18.145840775461689</c:v>
                </c:pt>
                <c:pt idx="4295">
                  <c:v>18.153002465274792</c:v>
                </c:pt>
                <c:pt idx="4296">
                  <c:v>18.160164374996381</c:v>
                </c:pt>
                <c:pt idx="4297">
                  <c:v>18.167326064816731</c:v>
                </c:pt>
                <c:pt idx="4298">
                  <c:v>18.17448798610712</c:v>
                </c:pt>
                <c:pt idx="4299">
                  <c:v>18.181649675927424</c:v>
                </c:pt>
                <c:pt idx="4300">
                  <c:v>18.188811469903161</c:v>
                </c:pt>
                <c:pt idx="4301">
                  <c:v>18.195973275462137</c:v>
                </c:pt>
                <c:pt idx="4302">
                  <c:v>18.203136469906887</c:v>
                </c:pt>
                <c:pt idx="4303">
                  <c:v>18.21029862268189</c:v>
                </c:pt>
                <c:pt idx="4304">
                  <c:v>18.217460543979527</c:v>
                </c:pt>
                <c:pt idx="4305">
                  <c:v>18.224622453701116</c:v>
                </c:pt>
                <c:pt idx="4306">
                  <c:v>18.231784143514233</c:v>
                </c:pt>
                <c:pt idx="4307">
                  <c:v>18.238945949073226</c:v>
                </c:pt>
                <c:pt idx="4308">
                  <c:v>18.24610763888629</c:v>
                </c:pt>
                <c:pt idx="4309">
                  <c:v>18.253269432869249</c:v>
                </c:pt>
                <c:pt idx="4310">
                  <c:v>18.260431238420956</c:v>
                </c:pt>
                <c:pt idx="4311">
                  <c:v>18.267592928241324</c:v>
                </c:pt>
                <c:pt idx="4312">
                  <c:v>18.274754618054452</c:v>
                </c:pt>
                <c:pt idx="4313">
                  <c:v>18.281916412037386</c:v>
                </c:pt>
                <c:pt idx="4314">
                  <c:v>18.289078217589097</c:v>
                </c:pt>
                <c:pt idx="4315">
                  <c:v>18.296240023148126</c:v>
                </c:pt>
                <c:pt idx="4316">
                  <c:v>18.30340182869989</c:v>
                </c:pt>
                <c:pt idx="4317">
                  <c:v>18.310563518520187</c:v>
                </c:pt>
                <c:pt idx="4318">
                  <c:v>18.31772531249592</c:v>
                </c:pt>
                <c:pt idx="4319">
                  <c:v>18.324887349532233</c:v>
                </c:pt>
                <c:pt idx="4320">
                  <c:v>18.33204892360666</c:v>
                </c:pt>
                <c:pt idx="4321">
                  <c:v>18.339210613426992</c:v>
                </c:pt>
                <c:pt idx="4322">
                  <c:v>18.346372638887239</c:v>
                </c:pt>
                <c:pt idx="4323">
                  <c:v>18.353534212961641</c:v>
                </c:pt>
                <c:pt idx="4324">
                  <c:v>18.36069601852066</c:v>
                </c:pt>
                <c:pt idx="4325">
                  <c:v>18.36785770833378</c:v>
                </c:pt>
                <c:pt idx="4326">
                  <c:v>18.375019386570759</c:v>
                </c:pt>
                <c:pt idx="4327">
                  <c:v>18.382181076391106</c:v>
                </c:pt>
                <c:pt idx="4328">
                  <c:v>18.389342766204209</c:v>
                </c:pt>
                <c:pt idx="4329">
                  <c:v>18.396504687501849</c:v>
                </c:pt>
                <c:pt idx="4330">
                  <c:v>18.403666365738889</c:v>
                </c:pt>
                <c:pt idx="4331">
                  <c:v>18.410828055551971</c:v>
                </c:pt>
                <c:pt idx="4332">
                  <c:v>18.417989745372321</c:v>
                </c:pt>
                <c:pt idx="4333">
                  <c:v>18.42515166666271</c:v>
                </c:pt>
                <c:pt idx="4334">
                  <c:v>18.43231346064567</c:v>
                </c:pt>
                <c:pt idx="4335">
                  <c:v>18.439475150458783</c:v>
                </c:pt>
                <c:pt idx="4336">
                  <c:v>18.446637766202912</c:v>
                </c:pt>
                <c:pt idx="4337">
                  <c:v>18.453800381939789</c:v>
                </c:pt>
                <c:pt idx="4338">
                  <c:v>18.46096265046069</c:v>
                </c:pt>
                <c:pt idx="4339">
                  <c:v>18.468124444443649</c:v>
                </c:pt>
                <c:pt idx="4340">
                  <c:v>18.475286134256727</c:v>
                </c:pt>
                <c:pt idx="4341">
                  <c:v>18.482447939815703</c:v>
                </c:pt>
                <c:pt idx="4342">
                  <c:v>18.489609861113376</c:v>
                </c:pt>
                <c:pt idx="4343">
                  <c:v>18.496771770835029</c:v>
                </c:pt>
                <c:pt idx="4344">
                  <c:v>18.50393473379518</c:v>
                </c:pt>
                <c:pt idx="4345">
                  <c:v>18.51109700231612</c:v>
                </c:pt>
                <c:pt idx="4346">
                  <c:v>18.518259039352433</c:v>
                </c:pt>
                <c:pt idx="4347">
                  <c:v>18.525420844904108</c:v>
                </c:pt>
                <c:pt idx="4348">
                  <c:v>18.532582650463116</c:v>
                </c:pt>
                <c:pt idx="4349">
                  <c:v>18.539744560184769</c:v>
                </c:pt>
                <c:pt idx="4350">
                  <c:v>18.546906481482441</c:v>
                </c:pt>
                <c:pt idx="4351">
                  <c:v>18.554069907404514</c:v>
                </c:pt>
                <c:pt idx="4352">
                  <c:v>18.561232175925333</c:v>
                </c:pt>
                <c:pt idx="4353">
                  <c:v>18.568394097223031</c:v>
                </c:pt>
                <c:pt idx="4354">
                  <c:v>18.575555775460092</c:v>
                </c:pt>
                <c:pt idx="4355">
                  <c:v>18.582717349534473</c:v>
                </c:pt>
                <c:pt idx="4356">
                  <c:v>18.589879270832149</c:v>
                </c:pt>
                <c:pt idx="4357">
                  <c:v>18.597042233792273</c:v>
                </c:pt>
                <c:pt idx="4358">
                  <c:v>18.60420450231322</c:v>
                </c:pt>
                <c:pt idx="4359">
                  <c:v>18.611366412034862</c:v>
                </c:pt>
                <c:pt idx="4360">
                  <c:v>18.61852833333251</c:v>
                </c:pt>
                <c:pt idx="4361">
                  <c:v>18.625690138884227</c:v>
                </c:pt>
                <c:pt idx="4362">
                  <c:v>18.632851828704638</c:v>
                </c:pt>
                <c:pt idx="4363">
                  <c:v>18.640013854164831</c:v>
                </c:pt>
                <c:pt idx="4364">
                  <c:v>18.647175659723871</c:v>
                </c:pt>
                <c:pt idx="4365">
                  <c:v>18.654337465275631</c:v>
                </c:pt>
                <c:pt idx="4366">
                  <c:v>18.661499386573222</c:v>
                </c:pt>
                <c:pt idx="4367">
                  <c:v>18.668662349533356</c:v>
                </c:pt>
                <c:pt idx="4368">
                  <c:v>18.675824490739611</c:v>
                </c:pt>
                <c:pt idx="4369">
                  <c:v>18.68298641203728</c:v>
                </c:pt>
                <c:pt idx="4370">
                  <c:v>18.690147986111686</c:v>
                </c:pt>
                <c:pt idx="4371">
                  <c:v>18.69730967592475</c:v>
                </c:pt>
                <c:pt idx="4372">
                  <c:v>18.70447159722244</c:v>
                </c:pt>
                <c:pt idx="4373">
                  <c:v>18.711633506944029</c:v>
                </c:pt>
                <c:pt idx="4374">
                  <c:v>18.71879542824173</c:v>
                </c:pt>
                <c:pt idx="4375">
                  <c:v>18.725957581016701</c:v>
                </c:pt>
                <c:pt idx="4376">
                  <c:v>18.733120428238191</c:v>
                </c:pt>
                <c:pt idx="4377">
                  <c:v>18.740282696759067</c:v>
                </c:pt>
                <c:pt idx="4378">
                  <c:v>18.747445532404527</c:v>
                </c:pt>
                <c:pt idx="4379">
                  <c:v>18.754608263887349</c:v>
                </c:pt>
                <c:pt idx="4380">
                  <c:v>18.761770416662326</c:v>
                </c:pt>
                <c:pt idx="4381">
                  <c:v>18.768932337959939</c:v>
                </c:pt>
                <c:pt idx="4382">
                  <c:v>18.776094259257661</c:v>
                </c:pt>
                <c:pt idx="4383">
                  <c:v>18.78325733796369</c:v>
                </c:pt>
                <c:pt idx="4384">
                  <c:v>18.790419479162622</c:v>
                </c:pt>
                <c:pt idx="4385">
                  <c:v>18.797581400460327</c:v>
                </c:pt>
                <c:pt idx="4386">
                  <c:v>18.804743553242592</c:v>
                </c:pt>
                <c:pt idx="4387">
                  <c:v>18.811905243055701</c:v>
                </c:pt>
                <c:pt idx="4388">
                  <c:v>18.819067048607391</c:v>
                </c:pt>
                <c:pt idx="4389">
                  <c:v>18.826228726851721</c:v>
                </c:pt>
                <c:pt idx="4390">
                  <c:v>18.83339064814934</c:v>
                </c:pt>
                <c:pt idx="4391">
                  <c:v>18.840552453701086</c:v>
                </c:pt>
                <c:pt idx="4392">
                  <c:v>18.847714143514171</c:v>
                </c:pt>
                <c:pt idx="4393">
                  <c:v>18.854875937497152</c:v>
                </c:pt>
                <c:pt idx="4394">
                  <c:v>18.862037743056128</c:v>
                </c:pt>
                <c:pt idx="4395">
                  <c:v>18.869199432869177</c:v>
                </c:pt>
                <c:pt idx="4396">
                  <c:v>18.876361122682333</c:v>
                </c:pt>
                <c:pt idx="4397">
                  <c:v>18.883522916665196</c:v>
                </c:pt>
                <c:pt idx="4398">
                  <c:v>18.89068460647832</c:v>
                </c:pt>
                <c:pt idx="4399">
                  <c:v>18.89784664351464</c:v>
                </c:pt>
                <c:pt idx="4400">
                  <c:v>18.905008333334951</c:v>
                </c:pt>
                <c:pt idx="4401">
                  <c:v>18.912170011572019</c:v>
                </c:pt>
                <c:pt idx="4402">
                  <c:v>18.919331932869682</c:v>
                </c:pt>
                <c:pt idx="4403">
                  <c:v>18.926493738421378</c:v>
                </c:pt>
                <c:pt idx="4404">
                  <c:v>18.933655428241796</c:v>
                </c:pt>
                <c:pt idx="4405">
                  <c:v>18.9408190856484</c:v>
                </c:pt>
                <c:pt idx="4406">
                  <c:v>18.94798111110871</c:v>
                </c:pt>
                <c:pt idx="4407">
                  <c:v>18.955143032406294</c:v>
                </c:pt>
                <c:pt idx="4408">
                  <c:v>18.962304722219411</c:v>
                </c:pt>
                <c:pt idx="4409">
                  <c:v>18.969466412032492</c:v>
                </c:pt>
                <c:pt idx="4410">
                  <c:v>18.976628090276787</c:v>
                </c:pt>
                <c:pt idx="4411">
                  <c:v>18.983790011574417</c:v>
                </c:pt>
                <c:pt idx="4412">
                  <c:v>18.99095170138753</c:v>
                </c:pt>
                <c:pt idx="4413">
                  <c:v>18.998113506946506</c:v>
                </c:pt>
                <c:pt idx="4414">
                  <c:v>19.005275543982862</c:v>
                </c:pt>
                <c:pt idx="4415">
                  <c:v>19.012437106481229</c:v>
                </c:pt>
                <c:pt idx="4416">
                  <c:v>19.019598912032961</c:v>
                </c:pt>
                <c:pt idx="4417">
                  <c:v>19.026760717591969</c:v>
                </c:pt>
                <c:pt idx="4418">
                  <c:v>19.033922523143687</c:v>
                </c:pt>
                <c:pt idx="4419">
                  <c:v>19.041084201387989</c:v>
                </c:pt>
                <c:pt idx="4420">
                  <c:v>19.048246122685669</c:v>
                </c:pt>
                <c:pt idx="4421">
                  <c:v>19.055407812498739</c:v>
                </c:pt>
                <c:pt idx="4422">
                  <c:v>19.062569502311767</c:v>
                </c:pt>
                <c:pt idx="4423">
                  <c:v>19.069731064810181</c:v>
                </c:pt>
                <c:pt idx="4424">
                  <c:v>19.07689483796273</c:v>
                </c:pt>
                <c:pt idx="4425">
                  <c:v>19.08405687499905</c:v>
                </c:pt>
                <c:pt idx="4426">
                  <c:v>19.091218796296776</c:v>
                </c:pt>
                <c:pt idx="4427">
                  <c:v>19.09838060184849</c:v>
                </c:pt>
                <c:pt idx="4428">
                  <c:v>19.105542164354119</c:v>
                </c:pt>
                <c:pt idx="4429">
                  <c:v>19.11270408564453</c:v>
                </c:pt>
                <c:pt idx="4430">
                  <c:v>19.119865891203556</c:v>
                </c:pt>
                <c:pt idx="4431">
                  <c:v>19.127027696755249</c:v>
                </c:pt>
                <c:pt idx="4432">
                  <c:v>19.134189606476891</c:v>
                </c:pt>
                <c:pt idx="4433">
                  <c:v>19.141351412035895</c:v>
                </c:pt>
                <c:pt idx="4434">
                  <c:v>19.148513217594857</c:v>
                </c:pt>
                <c:pt idx="4435">
                  <c:v>19.15567479166203</c:v>
                </c:pt>
                <c:pt idx="4436">
                  <c:v>19.162836469906321</c:v>
                </c:pt>
                <c:pt idx="4437">
                  <c:v>19.169998275458081</c:v>
                </c:pt>
                <c:pt idx="4438">
                  <c:v>19.177159965278442</c:v>
                </c:pt>
                <c:pt idx="4439">
                  <c:v>19.184321655091491</c:v>
                </c:pt>
                <c:pt idx="4440">
                  <c:v>19.191483564813101</c:v>
                </c:pt>
                <c:pt idx="4441">
                  <c:v>19.198645254626172</c:v>
                </c:pt>
                <c:pt idx="4442">
                  <c:v>19.205807291662492</c:v>
                </c:pt>
                <c:pt idx="4443">
                  <c:v>19.212969097221499</c:v>
                </c:pt>
                <c:pt idx="4444">
                  <c:v>19.220130671295891</c:v>
                </c:pt>
                <c:pt idx="4445">
                  <c:v>19.227292465278893</c:v>
                </c:pt>
                <c:pt idx="4446">
                  <c:v>19.234454155091981</c:v>
                </c:pt>
                <c:pt idx="4447">
                  <c:v>19.241615729166369</c:v>
                </c:pt>
                <c:pt idx="4448">
                  <c:v>19.248777534718066</c:v>
                </c:pt>
                <c:pt idx="4449">
                  <c:v>19.255939328701039</c:v>
                </c:pt>
                <c:pt idx="4450">
                  <c:v>19.263101018514128</c:v>
                </c:pt>
                <c:pt idx="4451">
                  <c:v>19.270262939811786</c:v>
                </c:pt>
                <c:pt idx="4452">
                  <c:v>19.277424745370809</c:v>
                </c:pt>
                <c:pt idx="4453">
                  <c:v>19.284586539353718</c:v>
                </c:pt>
                <c:pt idx="4454">
                  <c:v>19.291748113428181</c:v>
                </c:pt>
                <c:pt idx="4455">
                  <c:v>19.29891003471857</c:v>
                </c:pt>
                <c:pt idx="4456">
                  <c:v>19.306071724538931</c:v>
                </c:pt>
                <c:pt idx="4457">
                  <c:v>19.313233518514611</c:v>
                </c:pt>
                <c:pt idx="4458">
                  <c:v>19.320395208334929</c:v>
                </c:pt>
                <c:pt idx="4459">
                  <c:v>19.327557129625351</c:v>
                </c:pt>
                <c:pt idx="4460">
                  <c:v>19.334718935184327</c:v>
                </c:pt>
                <c:pt idx="4461">
                  <c:v>19.341880729167311</c:v>
                </c:pt>
                <c:pt idx="4462">
                  <c:v>19.349042418980389</c:v>
                </c:pt>
                <c:pt idx="4463">
                  <c:v>19.356204108793492</c:v>
                </c:pt>
                <c:pt idx="4464">
                  <c:v>19.363365798606566</c:v>
                </c:pt>
                <c:pt idx="4465">
                  <c:v>19.370527708335427</c:v>
                </c:pt>
                <c:pt idx="4466">
                  <c:v>19.377690787034233</c:v>
                </c:pt>
                <c:pt idx="4467">
                  <c:v>19.384852939816511</c:v>
                </c:pt>
                <c:pt idx="4468">
                  <c:v>19.39201474536819</c:v>
                </c:pt>
                <c:pt idx="4469">
                  <c:v>19.399176782404538</c:v>
                </c:pt>
                <c:pt idx="4470">
                  <c:v>19.406338576387466</c:v>
                </c:pt>
                <c:pt idx="4471">
                  <c:v>19.413500381946509</c:v>
                </c:pt>
                <c:pt idx="4472">
                  <c:v>19.420662071759551</c:v>
                </c:pt>
                <c:pt idx="4473">
                  <c:v>19.42782387731128</c:v>
                </c:pt>
                <c:pt idx="4474">
                  <c:v>19.434985671294299</c:v>
                </c:pt>
                <c:pt idx="4475">
                  <c:v>19.442147592591876</c:v>
                </c:pt>
                <c:pt idx="4476">
                  <c:v>19.449309282404968</c:v>
                </c:pt>
                <c:pt idx="4477">
                  <c:v>19.456470972218092</c:v>
                </c:pt>
                <c:pt idx="4478">
                  <c:v>19.463632766201012</c:v>
                </c:pt>
                <c:pt idx="4479">
                  <c:v>19.470794456014133</c:v>
                </c:pt>
                <c:pt idx="4480">
                  <c:v>19.477956377311781</c:v>
                </c:pt>
                <c:pt idx="4481">
                  <c:v>19.485118182870789</c:v>
                </c:pt>
                <c:pt idx="4482">
                  <c:v>19.49227987268381</c:v>
                </c:pt>
                <c:pt idx="4483">
                  <c:v>19.499441550928118</c:v>
                </c:pt>
                <c:pt idx="4484">
                  <c:v>19.506603240741196</c:v>
                </c:pt>
                <c:pt idx="4485">
                  <c:v>19.51376493055432</c:v>
                </c:pt>
                <c:pt idx="4486">
                  <c:v>19.520926620367359</c:v>
                </c:pt>
                <c:pt idx="4487">
                  <c:v>19.528088530088986</c:v>
                </c:pt>
                <c:pt idx="4488">
                  <c:v>19.535250104163421</c:v>
                </c:pt>
                <c:pt idx="4489">
                  <c:v>19.542411793983749</c:v>
                </c:pt>
                <c:pt idx="4490">
                  <c:v>19.549573599535478</c:v>
                </c:pt>
                <c:pt idx="4491">
                  <c:v>19.55673539351849</c:v>
                </c:pt>
                <c:pt idx="4492">
                  <c:v>19.563897314816131</c:v>
                </c:pt>
                <c:pt idx="4493">
                  <c:v>19.571059004629188</c:v>
                </c:pt>
                <c:pt idx="4494">
                  <c:v>19.57822092592685</c:v>
                </c:pt>
                <c:pt idx="4495">
                  <c:v>19.58538271990253</c:v>
                </c:pt>
                <c:pt idx="4496">
                  <c:v>19.592544409722873</c:v>
                </c:pt>
                <c:pt idx="4497">
                  <c:v>19.599706215274626</c:v>
                </c:pt>
                <c:pt idx="4498">
                  <c:v>19.606868020833694</c:v>
                </c:pt>
                <c:pt idx="4499">
                  <c:v>19.614029583332009</c:v>
                </c:pt>
                <c:pt idx="4500">
                  <c:v>19.621191273145087</c:v>
                </c:pt>
                <c:pt idx="4501">
                  <c:v>19.628352962958161</c:v>
                </c:pt>
                <c:pt idx="4502">
                  <c:v>19.635514652778511</c:v>
                </c:pt>
                <c:pt idx="4503">
                  <c:v>19.642678078700527</c:v>
                </c:pt>
                <c:pt idx="4504">
                  <c:v>19.64984056713001</c:v>
                </c:pt>
                <c:pt idx="4505">
                  <c:v>19.65700248842769</c:v>
                </c:pt>
                <c:pt idx="4506">
                  <c:v>19.664165682872444</c:v>
                </c:pt>
                <c:pt idx="4507">
                  <c:v>19.67132818287066</c:v>
                </c:pt>
                <c:pt idx="4508">
                  <c:v>19.678489988422349</c:v>
                </c:pt>
                <c:pt idx="4509">
                  <c:v>19.685651909720029</c:v>
                </c:pt>
                <c:pt idx="4510">
                  <c:v>19.69281497685008</c:v>
                </c:pt>
                <c:pt idx="4511">
                  <c:v>19.69997724537097</c:v>
                </c:pt>
                <c:pt idx="4512">
                  <c:v>19.707138819445387</c:v>
                </c:pt>
                <c:pt idx="4513">
                  <c:v>19.714300740743059</c:v>
                </c:pt>
                <c:pt idx="4514">
                  <c:v>19.721462777779351</c:v>
                </c:pt>
                <c:pt idx="4515">
                  <c:v>19.728629328703335</c:v>
                </c:pt>
                <c:pt idx="4516">
                  <c:v>19.735790787039129</c:v>
                </c:pt>
                <c:pt idx="4517">
                  <c:v>19.742952696760739</c:v>
                </c:pt>
                <c:pt idx="4518">
                  <c:v>19.750114502312499</c:v>
                </c:pt>
                <c:pt idx="4519">
                  <c:v>19.757278043980495</c:v>
                </c:pt>
                <c:pt idx="4520">
                  <c:v>19.764440196755459</c:v>
                </c:pt>
                <c:pt idx="4521">
                  <c:v>19.771602233791739</c:v>
                </c:pt>
                <c:pt idx="4522">
                  <c:v>19.77876391203608</c:v>
                </c:pt>
                <c:pt idx="4523">
                  <c:v>19.785925601849129</c:v>
                </c:pt>
                <c:pt idx="4524">
                  <c:v>19.793087407408191</c:v>
                </c:pt>
                <c:pt idx="4525">
                  <c:v>19.800249328705799</c:v>
                </c:pt>
                <c:pt idx="4526">
                  <c:v>19.80741240740463</c:v>
                </c:pt>
                <c:pt idx="4527">
                  <c:v>19.81457454861086</c:v>
                </c:pt>
                <c:pt idx="4528">
                  <c:v>19.821736701385785</c:v>
                </c:pt>
                <c:pt idx="4529">
                  <c:v>19.828898391198901</c:v>
                </c:pt>
                <c:pt idx="4530">
                  <c:v>19.836060428242547</c:v>
                </c:pt>
                <c:pt idx="4531">
                  <c:v>19.843222233794183</c:v>
                </c:pt>
                <c:pt idx="4532">
                  <c:v>19.850384143515839</c:v>
                </c:pt>
                <c:pt idx="4533">
                  <c:v>19.857545833328889</c:v>
                </c:pt>
                <c:pt idx="4534">
                  <c:v>19.864707407403326</c:v>
                </c:pt>
                <c:pt idx="4535">
                  <c:v>19.87186932870102</c:v>
                </c:pt>
                <c:pt idx="4536">
                  <c:v>19.879031006945286</c:v>
                </c:pt>
                <c:pt idx="4537">
                  <c:v>19.88619269675835</c:v>
                </c:pt>
                <c:pt idx="4538">
                  <c:v>19.8933545023101</c:v>
                </c:pt>
                <c:pt idx="4539">
                  <c:v>19.900516307869072</c:v>
                </c:pt>
                <c:pt idx="4540">
                  <c:v>19.907678101852092</c:v>
                </c:pt>
                <c:pt idx="4541">
                  <c:v>19.914844780090821</c:v>
                </c:pt>
                <c:pt idx="4542">
                  <c:v>19.922006585649754</c:v>
                </c:pt>
                <c:pt idx="4543">
                  <c:v>19.92917406249763</c:v>
                </c:pt>
                <c:pt idx="4544">
                  <c:v>19.936336331018527</c:v>
                </c:pt>
                <c:pt idx="4545">
                  <c:v>19.94350045138706</c:v>
                </c:pt>
                <c:pt idx="4546">
                  <c:v>19.950662372684729</c:v>
                </c:pt>
                <c:pt idx="4547">
                  <c:v>19.957824166667731</c:v>
                </c:pt>
                <c:pt idx="4548">
                  <c:v>19.964985972219441</c:v>
                </c:pt>
                <c:pt idx="4549">
                  <c:v>19.972147777778414</c:v>
                </c:pt>
                <c:pt idx="4550">
                  <c:v>19.979309814814769</c:v>
                </c:pt>
                <c:pt idx="4551">
                  <c:v>19.986472662036217</c:v>
                </c:pt>
                <c:pt idx="4552">
                  <c:v>19.993634918981076</c:v>
                </c:pt>
                <c:pt idx="4553">
                  <c:v>20.00079684027876</c:v>
                </c:pt>
                <c:pt idx="4554">
                  <c:v>20.007958761569196</c:v>
                </c:pt>
                <c:pt idx="4555">
                  <c:v>20.015120567128179</c:v>
                </c:pt>
                <c:pt idx="4556">
                  <c:v>20.022282245372459</c:v>
                </c:pt>
                <c:pt idx="4557">
                  <c:v>20.029443935185515</c:v>
                </c:pt>
                <c:pt idx="4558">
                  <c:v>20.036605740737286</c:v>
                </c:pt>
                <c:pt idx="4559">
                  <c:v>20.043767546296287</c:v>
                </c:pt>
                <c:pt idx="4560">
                  <c:v>20.05092935184803</c:v>
                </c:pt>
                <c:pt idx="4561">
                  <c:v>20.058091030092328</c:v>
                </c:pt>
                <c:pt idx="4562">
                  <c:v>20.065252951389965</c:v>
                </c:pt>
                <c:pt idx="4563">
                  <c:v>20.072414872680358</c:v>
                </c:pt>
                <c:pt idx="4564">
                  <c:v>20.079576678239359</c:v>
                </c:pt>
                <c:pt idx="4565">
                  <c:v>20.086739398146122</c:v>
                </c:pt>
                <c:pt idx="4566">
                  <c:v>20.093902476852239</c:v>
                </c:pt>
                <c:pt idx="4567">
                  <c:v>20.101065787035651</c:v>
                </c:pt>
                <c:pt idx="4568">
                  <c:v>20.1082279398106</c:v>
                </c:pt>
                <c:pt idx="4569">
                  <c:v>20.11538986110827</c:v>
                </c:pt>
                <c:pt idx="4570">
                  <c:v>20.122551666667281</c:v>
                </c:pt>
                <c:pt idx="4571">
                  <c:v>20.129713229165613</c:v>
                </c:pt>
                <c:pt idx="4572">
                  <c:v>20.136875150463339</c:v>
                </c:pt>
                <c:pt idx="4573">
                  <c:v>20.144037071760941</c:v>
                </c:pt>
                <c:pt idx="4574">
                  <c:v>20.151198761574083</c:v>
                </c:pt>
                <c:pt idx="4575">
                  <c:v>20.15836055555701</c:v>
                </c:pt>
                <c:pt idx="4576">
                  <c:v>20.165522245370035</c:v>
                </c:pt>
                <c:pt idx="4577">
                  <c:v>20.17268416666775</c:v>
                </c:pt>
                <c:pt idx="4578">
                  <c:v>20.17984620370407</c:v>
                </c:pt>
                <c:pt idx="4579">
                  <c:v>20.18700777777849</c:v>
                </c:pt>
                <c:pt idx="4580">
                  <c:v>20.194169571761424</c:v>
                </c:pt>
                <c:pt idx="4581">
                  <c:v>20.201331493051839</c:v>
                </c:pt>
                <c:pt idx="4582">
                  <c:v>20.208493182872189</c:v>
                </c:pt>
                <c:pt idx="4583">
                  <c:v>20.2156549884239</c:v>
                </c:pt>
                <c:pt idx="4584">
                  <c:v>20.222816782406881</c:v>
                </c:pt>
                <c:pt idx="4585">
                  <c:v>20.229978472219951</c:v>
                </c:pt>
                <c:pt idx="4586">
                  <c:v>20.237140277778927</c:v>
                </c:pt>
                <c:pt idx="4587">
                  <c:v>20.244302083330666</c:v>
                </c:pt>
                <c:pt idx="4588">
                  <c:v>20.251463645829059</c:v>
                </c:pt>
                <c:pt idx="4589">
                  <c:v>20.258625335649409</c:v>
                </c:pt>
                <c:pt idx="4590">
                  <c:v>20.265787141201113</c:v>
                </c:pt>
                <c:pt idx="4591">
                  <c:v>20.272948946760117</c:v>
                </c:pt>
                <c:pt idx="4592">
                  <c:v>20.28011062499715</c:v>
                </c:pt>
                <c:pt idx="4593">
                  <c:v>20.287272430556186</c:v>
                </c:pt>
                <c:pt idx="4594">
                  <c:v>20.294434351853852</c:v>
                </c:pt>
                <c:pt idx="4595">
                  <c:v>20.301595925928275</c:v>
                </c:pt>
                <c:pt idx="4596">
                  <c:v>20.308757835649882</c:v>
                </c:pt>
                <c:pt idx="4597">
                  <c:v>20.315919872686209</c:v>
                </c:pt>
                <c:pt idx="4598">
                  <c:v>20.323081446760632</c:v>
                </c:pt>
                <c:pt idx="4599">
                  <c:v>20.330243252312329</c:v>
                </c:pt>
                <c:pt idx="4600">
                  <c:v>20.33740481481075</c:v>
                </c:pt>
                <c:pt idx="4601">
                  <c:v>20.344566504631072</c:v>
                </c:pt>
                <c:pt idx="4602">
                  <c:v>20.351728194444171</c:v>
                </c:pt>
                <c:pt idx="4603">
                  <c:v>20.35888988425722</c:v>
                </c:pt>
                <c:pt idx="4604">
                  <c:v>20.366051793978841</c:v>
                </c:pt>
                <c:pt idx="4605">
                  <c:v>20.373213368053261</c:v>
                </c:pt>
                <c:pt idx="4606">
                  <c:v>20.380375057866328</c:v>
                </c:pt>
                <c:pt idx="4607">
                  <c:v>20.387536979163933</c:v>
                </c:pt>
                <c:pt idx="4608">
                  <c:v>20.39469936342357</c:v>
                </c:pt>
                <c:pt idx="4609">
                  <c:v>20.401860694444654</c:v>
                </c:pt>
                <c:pt idx="4610">
                  <c:v>20.409022499996329</c:v>
                </c:pt>
                <c:pt idx="4611">
                  <c:v>20.41618418981674</c:v>
                </c:pt>
                <c:pt idx="4612">
                  <c:v>20.423345983792359</c:v>
                </c:pt>
                <c:pt idx="4613">
                  <c:v>20.430507789351367</c:v>
                </c:pt>
                <c:pt idx="4614">
                  <c:v>20.43766947916447</c:v>
                </c:pt>
                <c:pt idx="4615">
                  <c:v>20.44483116897754</c:v>
                </c:pt>
                <c:pt idx="4616">
                  <c:v>20.451992847221813</c:v>
                </c:pt>
                <c:pt idx="4617">
                  <c:v>20.459154421296301</c:v>
                </c:pt>
                <c:pt idx="4618">
                  <c:v>20.466316226847965</c:v>
                </c:pt>
                <c:pt idx="4619">
                  <c:v>20.473478263884321</c:v>
                </c:pt>
                <c:pt idx="4620">
                  <c:v>20.480640879628424</c:v>
                </c:pt>
                <c:pt idx="4621">
                  <c:v>20.487803368050692</c:v>
                </c:pt>
                <c:pt idx="4622">
                  <c:v>20.494965636571585</c:v>
                </c:pt>
                <c:pt idx="4623">
                  <c:v>20.502127442130586</c:v>
                </c:pt>
                <c:pt idx="4624">
                  <c:v>20.509291099537219</c:v>
                </c:pt>
                <c:pt idx="4625">
                  <c:v>20.5164532523122</c:v>
                </c:pt>
                <c:pt idx="4626">
                  <c:v>20.52361505787119</c:v>
                </c:pt>
                <c:pt idx="4627">
                  <c:v>20.530776736108226</c:v>
                </c:pt>
                <c:pt idx="4628">
                  <c:v>20.537938425921311</c:v>
                </c:pt>
                <c:pt idx="4629">
                  <c:v>20.54510011574164</c:v>
                </c:pt>
                <c:pt idx="4630">
                  <c:v>20.55226192129339</c:v>
                </c:pt>
                <c:pt idx="4631">
                  <c:v>20.559423715276349</c:v>
                </c:pt>
                <c:pt idx="4632">
                  <c:v>20.566585520835339</c:v>
                </c:pt>
                <c:pt idx="4633">
                  <c:v>20.573747326387089</c:v>
                </c:pt>
                <c:pt idx="4634">
                  <c:v>20.58090924768473</c:v>
                </c:pt>
                <c:pt idx="4635">
                  <c:v>20.588070925921759</c:v>
                </c:pt>
                <c:pt idx="4636">
                  <c:v>20.595232847219425</c:v>
                </c:pt>
                <c:pt idx="4637">
                  <c:v>20.602394421293891</c:v>
                </c:pt>
                <c:pt idx="4638">
                  <c:v>20.609556226852895</c:v>
                </c:pt>
                <c:pt idx="4639">
                  <c:v>20.616717905089899</c:v>
                </c:pt>
                <c:pt idx="4640">
                  <c:v>20.623879710648939</c:v>
                </c:pt>
                <c:pt idx="4641">
                  <c:v>20.631041400461985</c:v>
                </c:pt>
                <c:pt idx="4642">
                  <c:v>20.63820320601371</c:v>
                </c:pt>
                <c:pt idx="4643">
                  <c:v>20.645364884258015</c:v>
                </c:pt>
                <c:pt idx="4644">
                  <c:v>20.652526689817019</c:v>
                </c:pt>
                <c:pt idx="4645">
                  <c:v>20.65968861110743</c:v>
                </c:pt>
                <c:pt idx="4646">
                  <c:v>20.666850300927759</c:v>
                </c:pt>
                <c:pt idx="4647">
                  <c:v>20.674011863426131</c:v>
                </c:pt>
                <c:pt idx="4648">
                  <c:v>20.681173668977859</c:v>
                </c:pt>
                <c:pt idx="4649">
                  <c:v>20.688335474536849</c:v>
                </c:pt>
                <c:pt idx="4650">
                  <c:v>20.69549739583454</c:v>
                </c:pt>
                <c:pt idx="4651">
                  <c:v>20.702659085647589</c:v>
                </c:pt>
                <c:pt idx="4652">
                  <c:v>20.709820763884661</c:v>
                </c:pt>
                <c:pt idx="4653">
                  <c:v>20.71698245370499</c:v>
                </c:pt>
                <c:pt idx="4654">
                  <c:v>20.724144259256725</c:v>
                </c:pt>
                <c:pt idx="4655">
                  <c:v>20.731306296293042</c:v>
                </c:pt>
                <c:pt idx="4656">
                  <c:v>20.738467974537297</c:v>
                </c:pt>
                <c:pt idx="4657">
                  <c:v>20.745629780089033</c:v>
                </c:pt>
                <c:pt idx="4658">
                  <c:v>20.75279158564808</c:v>
                </c:pt>
                <c:pt idx="4659">
                  <c:v>20.759953391199833</c:v>
                </c:pt>
                <c:pt idx="4660">
                  <c:v>20.767115300921429</c:v>
                </c:pt>
                <c:pt idx="4661">
                  <c:v>20.774276990741779</c:v>
                </c:pt>
                <c:pt idx="4662">
                  <c:v>20.781438912032169</c:v>
                </c:pt>
                <c:pt idx="4663">
                  <c:v>20.788600601852519</c:v>
                </c:pt>
                <c:pt idx="4664">
                  <c:v>20.795762395835482</c:v>
                </c:pt>
                <c:pt idx="4665">
                  <c:v>20.802924085648581</c:v>
                </c:pt>
                <c:pt idx="4666">
                  <c:v>20.81008577546163</c:v>
                </c:pt>
                <c:pt idx="4667">
                  <c:v>20.817247696759299</c:v>
                </c:pt>
                <c:pt idx="4668">
                  <c:v>20.8244093749963</c:v>
                </c:pt>
                <c:pt idx="4669">
                  <c:v>20.831571180555333</c:v>
                </c:pt>
                <c:pt idx="4670">
                  <c:v>20.838732870368343</c:v>
                </c:pt>
                <c:pt idx="4671">
                  <c:v>20.84589444444283</c:v>
                </c:pt>
                <c:pt idx="4672">
                  <c:v>20.853761620368481</c:v>
                </c:pt>
                <c:pt idx="4673">
                  <c:v>20.860923425927471</c:v>
                </c:pt>
                <c:pt idx="4674">
                  <c:v>20.868085231479178</c:v>
                </c:pt>
                <c:pt idx="4675">
                  <c:v>20.875247037038189</c:v>
                </c:pt>
                <c:pt idx="4676">
                  <c:v>20.882408831013858</c:v>
                </c:pt>
                <c:pt idx="4677">
                  <c:v>20.889570636572866</c:v>
                </c:pt>
                <c:pt idx="4678">
                  <c:v>20.896732442131857</c:v>
                </c:pt>
                <c:pt idx="4679">
                  <c:v>20.903894247683628</c:v>
                </c:pt>
                <c:pt idx="4680">
                  <c:v>20.91105592592794</c:v>
                </c:pt>
                <c:pt idx="4681">
                  <c:v>20.918217615740989</c:v>
                </c:pt>
                <c:pt idx="4682">
                  <c:v>20.92537942129275</c:v>
                </c:pt>
                <c:pt idx="4683">
                  <c:v>20.932539490742759</c:v>
                </c:pt>
                <c:pt idx="4684">
                  <c:v>20.939702789350122</c:v>
                </c:pt>
                <c:pt idx="4685">
                  <c:v>20.946864479163189</c:v>
                </c:pt>
                <c:pt idx="4686">
                  <c:v>20.954026400460862</c:v>
                </c:pt>
                <c:pt idx="4687">
                  <c:v>20.96118820601987</c:v>
                </c:pt>
                <c:pt idx="4688">
                  <c:v>20.968349895832876</c:v>
                </c:pt>
                <c:pt idx="4689">
                  <c:v>20.975511574069909</c:v>
                </c:pt>
                <c:pt idx="4690">
                  <c:v>20.982673495367578</c:v>
                </c:pt>
                <c:pt idx="4691">
                  <c:v>20.989835416665287</c:v>
                </c:pt>
                <c:pt idx="4692">
                  <c:v>20.996997222224309</c:v>
                </c:pt>
                <c:pt idx="4693">
                  <c:v>21.004158784722691</c:v>
                </c:pt>
                <c:pt idx="4694">
                  <c:v>21.011320590274408</c:v>
                </c:pt>
                <c:pt idx="4695">
                  <c:v>21.01848239583342</c:v>
                </c:pt>
                <c:pt idx="4696">
                  <c:v>21.025644085646487</c:v>
                </c:pt>
                <c:pt idx="4697">
                  <c:v>21.03280587962945</c:v>
                </c:pt>
                <c:pt idx="4698">
                  <c:v>21.039967685181193</c:v>
                </c:pt>
                <c:pt idx="4699">
                  <c:v>21.047129259255588</c:v>
                </c:pt>
                <c:pt idx="4700">
                  <c:v>21.05429118055326</c:v>
                </c:pt>
                <c:pt idx="4701">
                  <c:v>21.061452974536198</c:v>
                </c:pt>
                <c:pt idx="4702">
                  <c:v>21.068614664349266</c:v>
                </c:pt>
                <c:pt idx="4703">
                  <c:v>21.075776585646931</c:v>
                </c:pt>
                <c:pt idx="4704">
                  <c:v>21.082938275460005</c:v>
                </c:pt>
                <c:pt idx="4705">
                  <c:v>21.090099953704314</c:v>
                </c:pt>
                <c:pt idx="4706">
                  <c:v>21.097261759256114</c:v>
                </c:pt>
                <c:pt idx="4707">
                  <c:v>21.104423333330487</c:v>
                </c:pt>
                <c:pt idx="4708">
                  <c:v>21.111585254628181</c:v>
                </c:pt>
                <c:pt idx="4709">
                  <c:v>21.118747048611109</c:v>
                </c:pt>
                <c:pt idx="4710">
                  <c:v>21.125910474533129</c:v>
                </c:pt>
                <c:pt idx="4711">
                  <c:v>21.13307251156948</c:v>
                </c:pt>
                <c:pt idx="4712">
                  <c:v>21.140234664351727</c:v>
                </c:pt>
                <c:pt idx="4713">
                  <c:v>21.147396354164787</c:v>
                </c:pt>
                <c:pt idx="4714">
                  <c:v>21.1545581481478</c:v>
                </c:pt>
                <c:pt idx="4715">
                  <c:v>21.161719837960785</c:v>
                </c:pt>
                <c:pt idx="4716">
                  <c:v>21.16888152777392</c:v>
                </c:pt>
                <c:pt idx="4717">
                  <c:v>21.176043449071592</c:v>
                </c:pt>
                <c:pt idx="4718">
                  <c:v>21.18320525463059</c:v>
                </c:pt>
                <c:pt idx="4719">
                  <c:v>21.19036681712894</c:v>
                </c:pt>
                <c:pt idx="4720">
                  <c:v>21.197528622680721</c:v>
                </c:pt>
                <c:pt idx="4721">
                  <c:v>21.204690312501029</c:v>
                </c:pt>
                <c:pt idx="4722">
                  <c:v>21.211852233791433</c:v>
                </c:pt>
                <c:pt idx="4723">
                  <c:v>21.219014027774392</c:v>
                </c:pt>
                <c:pt idx="4724">
                  <c:v>21.226175833333375</c:v>
                </c:pt>
                <c:pt idx="4725">
                  <c:v>21.233337638885107</c:v>
                </c:pt>
                <c:pt idx="4726">
                  <c:v>21.240499560182766</c:v>
                </c:pt>
                <c:pt idx="4727">
                  <c:v>21.24766252315019</c:v>
                </c:pt>
                <c:pt idx="4728">
                  <c:v>21.25482466434914</c:v>
                </c:pt>
                <c:pt idx="4729">
                  <c:v>21.261986701385471</c:v>
                </c:pt>
                <c:pt idx="4730">
                  <c:v>21.269148506944472</c:v>
                </c:pt>
                <c:pt idx="4731">
                  <c:v>21.276310196757549</c:v>
                </c:pt>
                <c:pt idx="4732">
                  <c:v>21.283471990740509</c:v>
                </c:pt>
                <c:pt idx="4733">
                  <c:v>21.290633796292227</c:v>
                </c:pt>
                <c:pt idx="4734">
                  <c:v>21.297795601851249</c:v>
                </c:pt>
                <c:pt idx="4735">
                  <c:v>21.30495729166433</c:v>
                </c:pt>
                <c:pt idx="4736">
                  <c:v>21.312118969908635</c:v>
                </c:pt>
                <c:pt idx="4737">
                  <c:v>21.319280891199011</c:v>
                </c:pt>
                <c:pt idx="4738">
                  <c:v>21.32644281249668</c:v>
                </c:pt>
                <c:pt idx="4739">
                  <c:v>21.333604502317026</c:v>
                </c:pt>
                <c:pt idx="4740">
                  <c:v>21.34076629629271</c:v>
                </c:pt>
                <c:pt idx="4741">
                  <c:v>21.347928101851743</c:v>
                </c:pt>
                <c:pt idx="4742">
                  <c:v>21.355089791664788</c:v>
                </c:pt>
                <c:pt idx="4743">
                  <c:v>21.362251365739187</c:v>
                </c:pt>
                <c:pt idx="4744">
                  <c:v>21.369413043983489</c:v>
                </c:pt>
                <c:pt idx="4745">
                  <c:v>21.3765749652739</c:v>
                </c:pt>
                <c:pt idx="4746">
                  <c:v>21.383736655094228</c:v>
                </c:pt>
                <c:pt idx="4747">
                  <c:v>21.39089857638464</c:v>
                </c:pt>
                <c:pt idx="4748">
                  <c:v>21.398060254628927</c:v>
                </c:pt>
                <c:pt idx="4749">
                  <c:v>21.405221944442019</c:v>
                </c:pt>
                <c:pt idx="4750">
                  <c:v>21.412383750001027</c:v>
                </c:pt>
                <c:pt idx="4751">
                  <c:v>21.419545555552759</c:v>
                </c:pt>
                <c:pt idx="4752">
                  <c:v>21.426707233797003</c:v>
                </c:pt>
                <c:pt idx="4753">
                  <c:v>21.433868923610184</c:v>
                </c:pt>
                <c:pt idx="4754">
                  <c:v>21.441030729161831</c:v>
                </c:pt>
                <c:pt idx="4755">
                  <c:v>21.448192534720796</c:v>
                </c:pt>
                <c:pt idx="4756">
                  <c:v>21.455354224533913</c:v>
                </c:pt>
                <c:pt idx="4757">
                  <c:v>21.462516944440679</c:v>
                </c:pt>
                <c:pt idx="4758">
                  <c:v>21.469679560184847</c:v>
                </c:pt>
                <c:pt idx="4759">
                  <c:v>21.476842060183085</c:v>
                </c:pt>
                <c:pt idx="4760">
                  <c:v>21.484003749996187</c:v>
                </c:pt>
                <c:pt idx="4761">
                  <c:v>21.491165439816573</c:v>
                </c:pt>
                <c:pt idx="4762">
                  <c:v>21.498327233792178</c:v>
                </c:pt>
                <c:pt idx="4763">
                  <c:v>21.505489270828512</c:v>
                </c:pt>
                <c:pt idx="4764">
                  <c:v>21.512650960648905</c:v>
                </c:pt>
                <c:pt idx="4765">
                  <c:v>21.519812534723275</c:v>
                </c:pt>
                <c:pt idx="4766">
                  <c:v>21.526974212960329</c:v>
                </c:pt>
                <c:pt idx="4767">
                  <c:v>21.534136018519327</c:v>
                </c:pt>
                <c:pt idx="4768">
                  <c:v>21.541297708332433</c:v>
                </c:pt>
                <c:pt idx="4769">
                  <c:v>21.548459629630088</c:v>
                </c:pt>
                <c:pt idx="4770">
                  <c:v>21.555621192128459</c:v>
                </c:pt>
                <c:pt idx="4771">
                  <c:v>21.562782766202869</c:v>
                </c:pt>
                <c:pt idx="4772">
                  <c:v>21.569944687500527</c:v>
                </c:pt>
                <c:pt idx="4773">
                  <c:v>21.5771066087982</c:v>
                </c:pt>
                <c:pt idx="4774">
                  <c:v>21.584268402773887</c:v>
                </c:pt>
                <c:pt idx="4775">
                  <c:v>21.591429976848289</c:v>
                </c:pt>
                <c:pt idx="4776">
                  <c:v>21.59859178240729</c:v>
                </c:pt>
                <c:pt idx="4777">
                  <c:v>21.605753587959029</c:v>
                </c:pt>
                <c:pt idx="4778">
                  <c:v>21.612915497680707</c:v>
                </c:pt>
                <c:pt idx="4779">
                  <c:v>21.62007718750101</c:v>
                </c:pt>
                <c:pt idx="4780">
                  <c:v>21.627238877314081</c:v>
                </c:pt>
                <c:pt idx="4781">
                  <c:v>21.634400567127159</c:v>
                </c:pt>
                <c:pt idx="4782">
                  <c:v>21.64156247684879</c:v>
                </c:pt>
                <c:pt idx="4783">
                  <c:v>21.64872405092315</c:v>
                </c:pt>
                <c:pt idx="4784">
                  <c:v>21.655885740736291</c:v>
                </c:pt>
                <c:pt idx="4785">
                  <c:v>21.66304754629525</c:v>
                </c:pt>
                <c:pt idx="4786">
                  <c:v>21.670209224532289</c:v>
                </c:pt>
                <c:pt idx="4787">
                  <c:v>21.677371030091315</c:v>
                </c:pt>
                <c:pt idx="4788">
                  <c:v>21.684532835650277</c:v>
                </c:pt>
                <c:pt idx="4789">
                  <c:v>21.691694641202051</c:v>
                </c:pt>
                <c:pt idx="4790">
                  <c:v>21.698856331015133</c:v>
                </c:pt>
                <c:pt idx="4791">
                  <c:v>21.706018124998106</c:v>
                </c:pt>
                <c:pt idx="4792">
                  <c:v>21.713180046295751</c:v>
                </c:pt>
                <c:pt idx="4793">
                  <c:v>21.720341851847479</c:v>
                </c:pt>
                <c:pt idx="4794">
                  <c:v>21.727503541667801</c:v>
                </c:pt>
                <c:pt idx="4795">
                  <c:v>21.73466533564353</c:v>
                </c:pt>
                <c:pt idx="4796">
                  <c:v>21.741827025463859</c:v>
                </c:pt>
                <c:pt idx="4797">
                  <c:v>21.748988831015588</c:v>
                </c:pt>
                <c:pt idx="4798">
                  <c:v>21.75615040509004</c:v>
                </c:pt>
                <c:pt idx="4799">
                  <c:v>21.7633123148116</c:v>
                </c:pt>
                <c:pt idx="4800">
                  <c:v>21.77047400463195</c:v>
                </c:pt>
                <c:pt idx="4801">
                  <c:v>21.77763592592234</c:v>
                </c:pt>
                <c:pt idx="4802">
                  <c:v>21.784797499996781</c:v>
                </c:pt>
                <c:pt idx="4803">
                  <c:v>21.791959409718441</c:v>
                </c:pt>
                <c:pt idx="4804">
                  <c:v>21.79912121527741</c:v>
                </c:pt>
                <c:pt idx="4805">
                  <c:v>21.806282905090491</c:v>
                </c:pt>
                <c:pt idx="4806">
                  <c:v>21.813444942126786</c:v>
                </c:pt>
                <c:pt idx="4807">
                  <c:v>21.820606620371077</c:v>
                </c:pt>
                <c:pt idx="4808">
                  <c:v>21.827768425922841</c:v>
                </c:pt>
                <c:pt idx="4809">
                  <c:v>21.834930115735911</c:v>
                </c:pt>
                <c:pt idx="4810">
                  <c:v>21.842091805556262</c:v>
                </c:pt>
                <c:pt idx="4811">
                  <c:v>21.8492535995392</c:v>
                </c:pt>
                <c:pt idx="4812">
                  <c:v>21.856415289352299</c:v>
                </c:pt>
                <c:pt idx="4813">
                  <c:v>21.863576979165316</c:v>
                </c:pt>
                <c:pt idx="4814">
                  <c:v>21.870739016201689</c:v>
                </c:pt>
                <c:pt idx="4815">
                  <c:v>21.877900694446033</c:v>
                </c:pt>
                <c:pt idx="4816">
                  <c:v>21.885062384259069</c:v>
                </c:pt>
                <c:pt idx="4817">
                  <c:v>21.892224189810801</c:v>
                </c:pt>
                <c:pt idx="4818">
                  <c:v>21.899385995369787</c:v>
                </c:pt>
                <c:pt idx="4819">
                  <c:v>21.906547557868159</c:v>
                </c:pt>
                <c:pt idx="4820">
                  <c:v>21.913709594904489</c:v>
                </c:pt>
                <c:pt idx="4821">
                  <c:v>21.920871284717581</c:v>
                </c:pt>
                <c:pt idx="4822">
                  <c:v>21.928033090276557</c:v>
                </c:pt>
                <c:pt idx="4823">
                  <c:v>21.935194895835586</c:v>
                </c:pt>
                <c:pt idx="4824">
                  <c:v>21.942360057866587</c:v>
                </c:pt>
                <c:pt idx="4825">
                  <c:v>21.949522442126124</c:v>
                </c:pt>
                <c:pt idx="4826">
                  <c:v>21.956684351847787</c:v>
                </c:pt>
                <c:pt idx="4827">
                  <c:v>21.963846273145418</c:v>
                </c:pt>
                <c:pt idx="4828">
                  <c:v>21.971008194443133</c:v>
                </c:pt>
                <c:pt idx="4829">
                  <c:v>21.978169884256189</c:v>
                </c:pt>
                <c:pt idx="4830">
                  <c:v>21.98533167823911</c:v>
                </c:pt>
                <c:pt idx="4831">
                  <c:v>21.992493368052227</c:v>
                </c:pt>
                <c:pt idx="4832">
                  <c:v>21.999655289349889</c:v>
                </c:pt>
                <c:pt idx="4833">
                  <c:v>22.006816979162949</c:v>
                </c:pt>
                <c:pt idx="4834">
                  <c:v>22.01397877314594</c:v>
                </c:pt>
                <c:pt idx="4835">
                  <c:v>22.021140578704912</c:v>
                </c:pt>
                <c:pt idx="4836">
                  <c:v>22.028302499995306</c:v>
                </c:pt>
                <c:pt idx="4837">
                  <c:v>22.035464305554328</c:v>
                </c:pt>
                <c:pt idx="4838">
                  <c:v>22.042625983798629</c:v>
                </c:pt>
                <c:pt idx="4839">
                  <c:v>22.049787673611689</c:v>
                </c:pt>
                <c:pt idx="4840">
                  <c:v>22.056949247686127</c:v>
                </c:pt>
                <c:pt idx="4841">
                  <c:v>22.064110937499187</c:v>
                </c:pt>
                <c:pt idx="4842">
                  <c:v>22.071272731482171</c:v>
                </c:pt>
                <c:pt idx="4843">
                  <c:v>22.078434421295228</c:v>
                </c:pt>
                <c:pt idx="4844">
                  <c:v>22.085596342592872</c:v>
                </c:pt>
                <c:pt idx="4845">
                  <c:v>22.092758032405957</c:v>
                </c:pt>
                <c:pt idx="4846">
                  <c:v>22.09991971065029</c:v>
                </c:pt>
                <c:pt idx="4847">
                  <c:v>22.107081400463361</c:v>
                </c:pt>
                <c:pt idx="4848">
                  <c:v>22.11424320601509</c:v>
                </c:pt>
                <c:pt idx="4849">
                  <c:v>22.121405011574101</c:v>
                </c:pt>
                <c:pt idx="4850">
                  <c:v>22.128567048610435</c:v>
                </c:pt>
                <c:pt idx="4851">
                  <c:v>22.135728611108792</c:v>
                </c:pt>
                <c:pt idx="4852">
                  <c:v>22.1428904166678</c:v>
                </c:pt>
                <c:pt idx="4853">
                  <c:v>22.150052222219561</c:v>
                </c:pt>
                <c:pt idx="4854">
                  <c:v>22.157213912032631</c:v>
                </c:pt>
                <c:pt idx="4855">
                  <c:v>22.164377569446547</c:v>
                </c:pt>
                <c:pt idx="4856">
                  <c:v>22.171539594906786</c:v>
                </c:pt>
                <c:pt idx="4857">
                  <c:v>22.178701400458554</c:v>
                </c:pt>
                <c:pt idx="4858">
                  <c:v>22.18586320601753</c:v>
                </c:pt>
                <c:pt idx="4859">
                  <c:v>22.1930248958306</c:v>
                </c:pt>
                <c:pt idx="4860">
                  <c:v>22.2001868055522</c:v>
                </c:pt>
                <c:pt idx="4861">
                  <c:v>22.207348495372571</c:v>
                </c:pt>
                <c:pt idx="4862">
                  <c:v>22.214510300924289</c:v>
                </c:pt>
                <c:pt idx="4863">
                  <c:v>22.221671990737349</c:v>
                </c:pt>
                <c:pt idx="4864">
                  <c:v>22.228833784720301</c:v>
                </c:pt>
                <c:pt idx="4865">
                  <c:v>22.235995590279327</c:v>
                </c:pt>
                <c:pt idx="4866">
                  <c:v>22.24315739583108</c:v>
                </c:pt>
                <c:pt idx="4867">
                  <c:v>22.250318969905493</c:v>
                </c:pt>
                <c:pt idx="4868">
                  <c:v>22.257480763888498</c:v>
                </c:pt>
                <c:pt idx="4869">
                  <c:v>22.264642569440159</c:v>
                </c:pt>
                <c:pt idx="4870">
                  <c:v>22.271804374999192</c:v>
                </c:pt>
                <c:pt idx="4871">
                  <c:v>22.278966296296861</c:v>
                </c:pt>
                <c:pt idx="4872">
                  <c:v>22.28612797453383</c:v>
                </c:pt>
                <c:pt idx="4873">
                  <c:v>22.293289664346929</c:v>
                </c:pt>
                <c:pt idx="4874">
                  <c:v>22.30045158564463</c:v>
                </c:pt>
                <c:pt idx="4875">
                  <c:v>22.307613275464949</c:v>
                </c:pt>
                <c:pt idx="4876">
                  <c:v>22.314774953701999</c:v>
                </c:pt>
                <c:pt idx="4877">
                  <c:v>22.32193722222291</c:v>
                </c:pt>
                <c:pt idx="4878">
                  <c:v>22.329098680551386</c:v>
                </c:pt>
                <c:pt idx="4879">
                  <c:v>22.33626025462581</c:v>
                </c:pt>
                <c:pt idx="4880">
                  <c:v>22.343422048608769</c:v>
                </c:pt>
                <c:pt idx="4881">
                  <c:v>22.350583622683192</c:v>
                </c:pt>
                <c:pt idx="4882">
                  <c:v>22.357745312496291</c:v>
                </c:pt>
                <c:pt idx="4883">
                  <c:v>22.364907233793929</c:v>
                </c:pt>
                <c:pt idx="4884">
                  <c:v>22.37206891203823</c:v>
                </c:pt>
                <c:pt idx="4885">
                  <c:v>22.379230601851287</c:v>
                </c:pt>
                <c:pt idx="4886">
                  <c:v>22.386392407403029</c:v>
                </c:pt>
                <c:pt idx="4887">
                  <c:v>22.393554097223387</c:v>
                </c:pt>
                <c:pt idx="4888">
                  <c:v>22.400716018513741</c:v>
                </c:pt>
                <c:pt idx="4889">
                  <c:v>22.407877696758106</c:v>
                </c:pt>
                <c:pt idx="4890">
                  <c:v>22.41503950231704</c:v>
                </c:pt>
                <c:pt idx="4891">
                  <c:v>22.422201192130139</c:v>
                </c:pt>
                <c:pt idx="4892">
                  <c:v>22.429362997681867</c:v>
                </c:pt>
                <c:pt idx="4893">
                  <c:v>22.43652479166483</c:v>
                </c:pt>
                <c:pt idx="4894">
                  <c:v>22.443686481477879</c:v>
                </c:pt>
                <c:pt idx="4895">
                  <c:v>22.45084817129829</c:v>
                </c:pt>
                <c:pt idx="4896">
                  <c:v>22.458009976849972</c:v>
                </c:pt>
                <c:pt idx="4897">
                  <c:v>22.465171655094309</c:v>
                </c:pt>
                <c:pt idx="4898">
                  <c:v>22.47233334490733</c:v>
                </c:pt>
                <c:pt idx="4899">
                  <c:v>22.479495381943689</c:v>
                </c:pt>
                <c:pt idx="4900">
                  <c:v>22.48665707175676</c:v>
                </c:pt>
                <c:pt idx="4901">
                  <c:v>22.493818865739726</c:v>
                </c:pt>
                <c:pt idx="4902">
                  <c:v>22.500980555552811</c:v>
                </c:pt>
                <c:pt idx="4903">
                  <c:v>22.50814247685048</c:v>
                </c:pt>
                <c:pt idx="4904">
                  <c:v>22.515304282409492</c:v>
                </c:pt>
                <c:pt idx="4905">
                  <c:v>22.522465729161919</c:v>
                </c:pt>
                <c:pt idx="4906">
                  <c:v>22.529627418982269</c:v>
                </c:pt>
                <c:pt idx="4907">
                  <c:v>22.536789340279906</c:v>
                </c:pt>
                <c:pt idx="4908">
                  <c:v>22.543951261570328</c:v>
                </c:pt>
                <c:pt idx="4909">
                  <c:v>22.551112824075972</c:v>
                </c:pt>
                <c:pt idx="4910">
                  <c:v>22.558274513889049</c:v>
                </c:pt>
                <c:pt idx="4911">
                  <c:v>22.565436087963409</c:v>
                </c:pt>
                <c:pt idx="4912">
                  <c:v>22.572598124999793</c:v>
                </c:pt>
                <c:pt idx="4913">
                  <c:v>22.579759918982742</c:v>
                </c:pt>
                <c:pt idx="4914">
                  <c:v>22.586921608795819</c:v>
                </c:pt>
                <c:pt idx="4915">
                  <c:v>22.59408329860889</c:v>
                </c:pt>
                <c:pt idx="4916">
                  <c:v>22.601245104167887</c:v>
                </c:pt>
                <c:pt idx="4917">
                  <c:v>22.608406666666269</c:v>
                </c:pt>
                <c:pt idx="4918">
                  <c:v>22.615568240740693</c:v>
                </c:pt>
                <c:pt idx="4919">
                  <c:v>22.62273016203833</c:v>
                </c:pt>
                <c:pt idx="4920">
                  <c:v>22.629892083328727</c:v>
                </c:pt>
                <c:pt idx="4921">
                  <c:v>22.637053761573071</c:v>
                </c:pt>
                <c:pt idx="4922">
                  <c:v>22.644215451386131</c:v>
                </c:pt>
                <c:pt idx="4923">
                  <c:v>22.651377141199205</c:v>
                </c:pt>
                <c:pt idx="4924">
                  <c:v>22.658538946758199</c:v>
                </c:pt>
                <c:pt idx="4925">
                  <c:v>22.6657006249952</c:v>
                </c:pt>
                <c:pt idx="4926">
                  <c:v>22.672862430554233</c:v>
                </c:pt>
                <c:pt idx="4927">
                  <c:v>22.680024120367289</c:v>
                </c:pt>
                <c:pt idx="4928">
                  <c:v>22.687185925926311</c:v>
                </c:pt>
                <c:pt idx="4929">
                  <c:v>22.69434771990927</c:v>
                </c:pt>
                <c:pt idx="4930">
                  <c:v>22.701509525460974</c:v>
                </c:pt>
                <c:pt idx="4931">
                  <c:v>22.708671331019989</c:v>
                </c:pt>
                <c:pt idx="4932">
                  <c:v>22.715833136571714</c:v>
                </c:pt>
                <c:pt idx="4933">
                  <c:v>22.722996678239699</c:v>
                </c:pt>
                <c:pt idx="4934">
                  <c:v>22.730158946760639</c:v>
                </c:pt>
                <c:pt idx="4935">
                  <c:v>22.737320624997661</c:v>
                </c:pt>
                <c:pt idx="4936">
                  <c:v>22.744482314810739</c:v>
                </c:pt>
                <c:pt idx="4937">
                  <c:v>22.751644004631089</c:v>
                </c:pt>
                <c:pt idx="4938">
                  <c:v>22.758805694444192</c:v>
                </c:pt>
                <c:pt idx="4939">
                  <c:v>22.765967604165759</c:v>
                </c:pt>
                <c:pt idx="4940">
                  <c:v>22.773129525463414</c:v>
                </c:pt>
                <c:pt idx="4941">
                  <c:v>22.78029133101515</c:v>
                </c:pt>
                <c:pt idx="4942">
                  <c:v>22.787453020835532</c:v>
                </c:pt>
                <c:pt idx="4943">
                  <c:v>22.79461458333385</c:v>
                </c:pt>
                <c:pt idx="4944">
                  <c:v>22.801776388885632</c:v>
                </c:pt>
                <c:pt idx="4945">
                  <c:v>22.80893807870595</c:v>
                </c:pt>
                <c:pt idx="4946">
                  <c:v>22.81609988425771</c:v>
                </c:pt>
                <c:pt idx="4947">
                  <c:v>22.823261793979327</c:v>
                </c:pt>
                <c:pt idx="4948">
                  <c:v>22.830423483792401</c:v>
                </c:pt>
                <c:pt idx="4949">
                  <c:v>22.837585405090113</c:v>
                </c:pt>
                <c:pt idx="4950">
                  <c:v>22.84474721064905</c:v>
                </c:pt>
                <c:pt idx="4951">
                  <c:v>22.851909004624758</c:v>
                </c:pt>
                <c:pt idx="4952">
                  <c:v>22.85907069444513</c:v>
                </c:pt>
                <c:pt idx="4953">
                  <c:v>22.866232384258179</c:v>
                </c:pt>
                <c:pt idx="4954">
                  <c:v>22.873394074071228</c:v>
                </c:pt>
                <c:pt idx="4955">
                  <c:v>22.880555752315558</c:v>
                </c:pt>
                <c:pt idx="4956">
                  <c:v>22.887717557867258</c:v>
                </c:pt>
                <c:pt idx="4957">
                  <c:v>22.894879247680361</c:v>
                </c:pt>
                <c:pt idx="4958">
                  <c:v>22.902040937500676</c:v>
                </c:pt>
                <c:pt idx="4959">
                  <c:v>22.909202847222282</c:v>
                </c:pt>
                <c:pt idx="4960">
                  <c:v>22.91636453703541</c:v>
                </c:pt>
                <c:pt idx="4961">
                  <c:v>22.923526342594386</c:v>
                </c:pt>
                <c:pt idx="4962">
                  <c:v>22.930692199071899</c:v>
                </c:pt>
                <c:pt idx="4963">
                  <c:v>22.937854236108251</c:v>
                </c:pt>
                <c:pt idx="4964">
                  <c:v>22.945018240738097</c:v>
                </c:pt>
                <c:pt idx="4965">
                  <c:v>22.952180277774431</c:v>
                </c:pt>
                <c:pt idx="4966">
                  <c:v>22.95934196759481</c:v>
                </c:pt>
                <c:pt idx="4967">
                  <c:v>22.966503645831782</c:v>
                </c:pt>
                <c:pt idx="4968">
                  <c:v>22.973665567129487</c:v>
                </c:pt>
                <c:pt idx="4969">
                  <c:v>22.980827256942547</c:v>
                </c:pt>
                <c:pt idx="4970">
                  <c:v>22.987989293978874</c:v>
                </c:pt>
                <c:pt idx="4971">
                  <c:v>22.995151203700519</c:v>
                </c:pt>
                <c:pt idx="4972">
                  <c:v>23.002312893513551</c:v>
                </c:pt>
                <c:pt idx="4973">
                  <c:v>23.009474583333894</c:v>
                </c:pt>
                <c:pt idx="4974">
                  <c:v>23.01663615740836</c:v>
                </c:pt>
                <c:pt idx="4975">
                  <c:v>23.02379783564534</c:v>
                </c:pt>
                <c:pt idx="4976">
                  <c:v>23.030959641204433</c:v>
                </c:pt>
                <c:pt idx="4977">
                  <c:v>23.038121331017461</c:v>
                </c:pt>
                <c:pt idx="4978">
                  <c:v>23.045283020830539</c:v>
                </c:pt>
                <c:pt idx="4979">
                  <c:v>23.052444930552117</c:v>
                </c:pt>
                <c:pt idx="4980">
                  <c:v>23.059606620372509</c:v>
                </c:pt>
                <c:pt idx="4981">
                  <c:v>23.06676831018558</c:v>
                </c:pt>
                <c:pt idx="4982">
                  <c:v>23.073930462960561</c:v>
                </c:pt>
                <c:pt idx="4983">
                  <c:v>23.081092141204859</c:v>
                </c:pt>
                <c:pt idx="4984">
                  <c:v>23.088253831017905</c:v>
                </c:pt>
                <c:pt idx="4985">
                  <c:v>23.09541540509235</c:v>
                </c:pt>
                <c:pt idx="4986">
                  <c:v>23.102577094905428</c:v>
                </c:pt>
                <c:pt idx="4987">
                  <c:v>23.109738888888387</c:v>
                </c:pt>
                <c:pt idx="4988">
                  <c:v>23.116900694440147</c:v>
                </c:pt>
                <c:pt idx="4989">
                  <c:v>23.12406249999913</c:v>
                </c:pt>
                <c:pt idx="4990">
                  <c:v>23.131224189812233</c:v>
                </c:pt>
                <c:pt idx="4991">
                  <c:v>23.138385868056542</c:v>
                </c:pt>
                <c:pt idx="4992">
                  <c:v>23.145547673608206</c:v>
                </c:pt>
                <c:pt idx="4993">
                  <c:v>23.152710057867786</c:v>
                </c:pt>
                <c:pt idx="4994">
                  <c:v>23.159871400464944</c:v>
                </c:pt>
                <c:pt idx="4995">
                  <c:v>23.16703320601664</c:v>
                </c:pt>
                <c:pt idx="4996">
                  <c:v>23.174194768515044</c:v>
                </c:pt>
                <c:pt idx="4997">
                  <c:v>23.18135657407402</c:v>
                </c:pt>
                <c:pt idx="4998">
                  <c:v>23.188518148148432</c:v>
                </c:pt>
                <c:pt idx="4999">
                  <c:v>23.195680069446105</c:v>
                </c:pt>
                <c:pt idx="5000">
                  <c:v>23.20284174768312</c:v>
                </c:pt>
                <c:pt idx="5001">
                  <c:v>23.210003437496201</c:v>
                </c:pt>
                <c:pt idx="5002">
                  <c:v>23.217165243055231</c:v>
                </c:pt>
                <c:pt idx="5003">
                  <c:v>23.224326932868259</c:v>
                </c:pt>
                <c:pt idx="5004">
                  <c:v>23.231488726851261</c:v>
                </c:pt>
                <c:pt idx="5005">
                  <c:v>23.23865053240295</c:v>
                </c:pt>
                <c:pt idx="5006">
                  <c:v>23.245812569446571</c:v>
                </c:pt>
                <c:pt idx="5007">
                  <c:v>23.252974143513711</c:v>
                </c:pt>
                <c:pt idx="5008">
                  <c:v>23.260135821758009</c:v>
                </c:pt>
                <c:pt idx="5009">
                  <c:v>23.267297627317021</c:v>
                </c:pt>
                <c:pt idx="5010">
                  <c:v>23.274459317130088</c:v>
                </c:pt>
                <c:pt idx="5011">
                  <c:v>23.28162100694313</c:v>
                </c:pt>
                <c:pt idx="5012">
                  <c:v>23.288782800926064</c:v>
                </c:pt>
                <c:pt idx="5013">
                  <c:v>23.295944490739174</c:v>
                </c:pt>
                <c:pt idx="5014">
                  <c:v>23.303106296298211</c:v>
                </c:pt>
                <c:pt idx="5015">
                  <c:v>23.310268101849971</c:v>
                </c:pt>
                <c:pt idx="5016">
                  <c:v>23.317429895832888</c:v>
                </c:pt>
                <c:pt idx="5017">
                  <c:v>23.32459158564598</c:v>
                </c:pt>
                <c:pt idx="5018">
                  <c:v>23.331753391204991</c:v>
                </c:pt>
                <c:pt idx="5019">
                  <c:v>23.338915081018097</c:v>
                </c:pt>
                <c:pt idx="5020">
                  <c:v>23.346076875000989</c:v>
                </c:pt>
                <c:pt idx="5021">
                  <c:v>23.353238796291436</c:v>
                </c:pt>
                <c:pt idx="5022">
                  <c:v>23.360400370365777</c:v>
                </c:pt>
                <c:pt idx="5023">
                  <c:v>23.36756217592481</c:v>
                </c:pt>
                <c:pt idx="5024">
                  <c:v>23.374723854161811</c:v>
                </c:pt>
                <c:pt idx="5025">
                  <c:v>23.381885543982211</c:v>
                </c:pt>
                <c:pt idx="5026">
                  <c:v>23.38904734953389</c:v>
                </c:pt>
                <c:pt idx="5027">
                  <c:v>23.396209270831573</c:v>
                </c:pt>
                <c:pt idx="5028">
                  <c:v>23.403370949075889</c:v>
                </c:pt>
                <c:pt idx="5029">
                  <c:v>23.410532870366232</c:v>
                </c:pt>
                <c:pt idx="5030">
                  <c:v>23.417694675925272</c:v>
                </c:pt>
                <c:pt idx="5031">
                  <c:v>23.424856249999721</c:v>
                </c:pt>
                <c:pt idx="5032">
                  <c:v>23.43201792823675</c:v>
                </c:pt>
                <c:pt idx="5033">
                  <c:v>23.439179733795729</c:v>
                </c:pt>
                <c:pt idx="5034">
                  <c:v>23.44634165509342</c:v>
                </c:pt>
                <c:pt idx="5035">
                  <c:v>23.453503344906487</c:v>
                </c:pt>
                <c:pt idx="5036">
                  <c:v>23.460664918980889</c:v>
                </c:pt>
                <c:pt idx="5037">
                  <c:v>23.467826712963848</c:v>
                </c:pt>
                <c:pt idx="5038">
                  <c:v>23.47498840277694</c:v>
                </c:pt>
                <c:pt idx="5039">
                  <c:v>23.48215032407461</c:v>
                </c:pt>
                <c:pt idx="5040">
                  <c:v>23.489312013887659</c:v>
                </c:pt>
                <c:pt idx="5041">
                  <c:v>23.496473692124685</c:v>
                </c:pt>
                <c:pt idx="5042">
                  <c:v>23.503635497683721</c:v>
                </c:pt>
                <c:pt idx="5043">
                  <c:v>23.510797303242732</c:v>
                </c:pt>
                <c:pt idx="5044">
                  <c:v>23.517958993055839</c:v>
                </c:pt>
                <c:pt idx="5045">
                  <c:v>23.525120671292822</c:v>
                </c:pt>
                <c:pt idx="5046">
                  <c:v>23.532282592590487</c:v>
                </c:pt>
                <c:pt idx="5047">
                  <c:v>23.53944428240354</c:v>
                </c:pt>
                <c:pt idx="5048">
                  <c:v>23.546606087962541</c:v>
                </c:pt>
                <c:pt idx="5049">
                  <c:v>23.553767997684201</c:v>
                </c:pt>
                <c:pt idx="5050">
                  <c:v>23.560929571758589</c:v>
                </c:pt>
                <c:pt idx="5051">
                  <c:v>23.568091377310306</c:v>
                </c:pt>
                <c:pt idx="5052">
                  <c:v>23.57525295138473</c:v>
                </c:pt>
                <c:pt idx="5053">
                  <c:v>23.582414745367679</c:v>
                </c:pt>
                <c:pt idx="5054">
                  <c:v>23.589576666665359</c:v>
                </c:pt>
                <c:pt idx="5055">
                  <c:v>23.596738587962992</c:v>
                </c:pt>
                <c:pt idx="5056">
                  <c:v>23.60390027777612</c:v>
                </c:pt>
                <c:pt idx="5057">
                  <c:v>23.611061956020464</c:v>
                </c:pt>
                <c:pt idx="5058">
                  <c:v>23.618223530094827</c:v>
                </c:pt>
                <c:pt idx="5059">
                  <c:v>23.625385451385227</c:v>
                </c:pt>
                <c:pt idx="5060">
                  <c:v>23.63254748842153</c:v>
                </c:pt>
                <c:pt idx="5061">
                  <c:v>23.639709050927166</c:v>
                </c:pt>
                <c:pt idx="5062">
                  <c:v>23.64687074074029</c:v>
                </c:pt>
                <c:pt idx="5063">
                  <c:v>23.654032546292001</c:v>
                </c:pt>
                <c:pt idx="5064">
                  <c:v>23.661194120366435</c:v>
                </c:pt>
                <c:pt idx="5065">
                  <c:v>23.66835591434938</c:v>
                </c:pt>
                <c:pt idx="5066">
                  <c:v>23.67551760416243</c:v>
                </c:pt>
                <c:pt idx="5067">
                  <c:v>23.682679409721423</c:v>
                </c:pt>
                <c:pt idx="5068">
                  <c:v>23.689841215273187</c:v>
                </c:pt>
                <c:pt idx="5069">
                  <c:v>23.697002893517492</c:v>
                </c:pt>
                <c:pt idx="5070">
                  <c:v>23.704164699069221</c:v>
                </c:pt>
                <c:pt idx="5071">
                  <c:v>23.711326388889571</c:v>
                </c:pt>
                <c:pt idx="5072">
                  <c:v>23.718488310187229</c:v>
                </c:pt>
                <c:pt idx="5073">
                  <c:v>23.725649988424209</c:v>
                </c:pt>
                <c:pt idx="5074">
                  <c:v>23.732811678237329</c:v>
                </c:pt>
                <c:pt idx="5075">
                  <c:v>23.739973599535009</c:v>
                </c:pt>
                <c:pt idx="5076">
                  <c:v>23.747135405094031</c:v>
                </c:pt>
                <c:pt idx="5077">
                  <c:v>23.754297210645749</c:v>
                </c:pt>
                <c:pt idx="5078">
                  <c:v>23.76145865740548</c:v>
                </c:pt>
                <c:pt idx="5079">
                  <c:v>23.768620578703054</c:v>
                </c:pt>
                <c:pt idx="5080">
                  <c:v>23.775782384254825</c:v>
                </c:pt>
                <c:pt idx="5081">
                  <c:v>23.782944074075168</c:v>
                </c:pt>
                <c:pt idx="5082">
                  <c:v>23.790105752312233</c:v>
                </c:pt>
                <c:pt idx="5083">
                  <c:v>23.797267442125289</c:v>
                </c:pt>
                <c:pt idx="5084">
                  <c:v>23.804429131945628</c:v>
                </c:pt>
                <c:pt idx="5085">
                  <c:v>23.811590821758731</c:v>
                </c:pt>
                <c:pt idx="5086">
                  <c:v>23.81875249999575</c:v>
                </c:pt>
                <c:pt idx="5087">
                  <c:v>23.825914305554761</c:v>
                </c:pt>
                <c:pt idx="5088">
                  <c:v>23.833076111106521</c:v>
                </c:pt>
                <c:pt idx="5089">
                  <c:v>23.840237800926797</c:v>
                </c:pt>
                <c:pt idx="5090">
                  <c:v>23.847399710648482</c:v>
                </c:pt>
                <c:pt idx="5091">
                  <c:v>23.854561516200221</c:v>
                </c:pt>
                <c:pt idx="5092">
                  <c:v>23.86172343749783</c:v>
                </c:pt>
                <c:pt idx="5093">
                  <c:v>23.868885011572271</c:v>
                </c:pt>
                <c:pt idx="5094">
                  <c:v>23.876047037032549</c:v>
                </c:pt>
                <c:pt idx="5095">
                  <c:v>23.883208726852921</c:v>
                </c:pt>
                <c:pt idx="5096">
                  <c:v>23.89037041666597</c:v>
                </c:pt>
                <c:pt idx="5097">
                  <c:v>23.897532106479026</c:v>
                </c:pt>
                <c:pt idx="5098">
                  <c:v>23.904693784723296</c:v>
                </c:pt>
                <c:pt idx="5099">
                  <c:v>23.911855474536452</c:v>
                </c:pt>
                <c:pt idx="5100">
                  <c:v>23.919017280088159</c:v>
                </c:pt>
                <c:pt idx="5101">
                  <c:v>23.926179085647139</c:v>
                </c:pt>
                <c:pt idx="5102">
                  <c:v>23.933340879630091</c:v>
                </c:pt>
                <c:pt idx="5103">
                  <c:v>23.940504652775378</c:v>
                </c:pt>
                <c:pt idx="5104">
                  <c:v>23.947666458334421</c:v>
                </c:pt>
                <c:pt idx="5105">
                  <c:v>23.954828379624811</c:v>
                </c:pt>
                <c:pt idx="5106">
                  <c:v>23.96199030092248</c:v>
                </c:pt>
                <c:pt idx="5107">
                  <c:v>23.969151979166782</c:v>
                </c:pt>
                <c:pt idx="5108">
                  <c:v>23.976313900464429</c:v>
                </c:pt>
                <c:pt idx="5109">
                  <c:v>23.9834755902775</c:v>
                </c:pt>
                <c:pt idx="5110">
                  <c:v>23.990637280090567</c:v>
                </c:pt>
                <c:pt idx="5111">
                  <c:v>23.997798958334887</c:v>
                </c:pt>
                <c:pt idx="5112">
                  <c:v>24.004960879625287</c:v>
                </c:pt>
                <c:pt idx="5113">
                  <c:v>24.012122569445626</c:v>
                </c:pt>
                <c:pt idx="5114">
                  <c:v>24.01928425925874</c:v>
                </c:pt>
                <c:pt idx="5115">
                  <c:v>24.026445937495726</c:v>
                </c:pt>
                <c:pt idx="5116">
                  <c:v>24.033607627316101</c:v>
                </c:pt>
                <c:pt idx="5117">
                  <c:v>24.040769432867783</c:v>
                </c:pt>
                <c:pt idx="5118">
                  <c:v>24.047931354165481</c:v>
                </c:pt>
                <c:pt idx="5119">
                  <c:v>24.055093159724493</c:v>
                </c:pt>
                <c:pt idx="5120">
                  <c:v>24.06225495370018</c:v>
                </c:pt>
                <c:pt idx="5121">
                  <c:v>24.069416643520483</c:v>
                </c:pt>
                <c:pt idx="5122">
                  <c:v>24.076578449072265</c:v>
                </c:pt>
                <c:pt idx="5123">
                  <c:v>24.08374002314665</c:v>
                </c:pt>
                <c:pt idx="5124">
                  <c:v>24.09090170139099</c:v>
                </c:pt>
                <c:pt idx="5125">
                  <c:v>24.09806339120405</c:v>
                </c:pt>
                <c:pt idx="5126">
                  <c:v>24.105225196755793</c:v>
                </c:pt>
                <c:pt idx="5127">
                  <c:v>24.112387002314801</c:v>
                </c:pt>
                <c:pt idx="5128">
                  <c:v>24.119548796297771</c:v>
                </c:pt>
                <c:pt idx="5129">
                  <c:v>24.126710601849481</c:v>
                </c:pt>
                <c:pt idx="5130">
                  <c:v>24.133872291662581</c:v>
                </c:pt>
                <c:pt idx="5131">
                  <c:v>24.141034328698908</c:v>
                </c:pt>
                <c:pt idx="5132">
                  <c:v>24.148196122681828</c:v>
                </c:pt>
                <c:pt idx="5133">
                  <c:v>24.155357812502192</c:v>
                </c:pt>
                <c:pt idx="5134">
                  <c:v>24.16251950231521</c:v>
                </c:pt>
                <c:pt idx="5135">
                  <c:v>24.169681307866988</c:v>
                </c:pt>
                <c:pt idx="5136">
                  <c:v>24.176842986111289</c:v>
                </c:pt>
                <c:pt idx="5137">
                  <c:v>24.184006643517929</c:v>
                </c:pt>
                <c:pt idx="5138">
                  <c:v>24.1911684490697</c:v>
                </c:pt>
                <c:pt idx="5139">
                  <c:v>24.198330486113239</c:v>
                </c:pt>
                <c:pt idx="5140">
                  <c:v>24.20549229166495</c:v>
                </c:pt>
                <c:pt idx="5141">
                  <c:v>24.212654085647952</c:v>
                </c:pt>
                <c:pt idx="5142">
                  <c:v>24.219815891199701</c:v>
                </c:pt>
                <c:pt idx="5143">
                  <c:v>24.226977696758691</c:v>
                </c:pt>
                <c:pt idx="5144">
                  <c:v>24.234139502310427</c:v>
                </c:pt>
                <c:pt idx="5145">
                  <c:v>24.241301180554728</c:v>
                </c:pt>
                <c:pt idx="5146">
                  <c:v>24.248462986106439</c:v>
                </c:pt>
                <c:pt idx="5147">
                  <c:v>24.255624675926768</c:v>
                </c:pt>
                <c:pt idx="5148">
                  <c:v>24.262786365739839</c:v>
                </c:pt>
                <c:pt idx="5149">
                  <c:v>24.26994817129162</c:v>
                </c:pt>
                <c:pt idx="5150">
                  <c:v>24.27710996527459</c:v>
                </c:pt>
                <c:pt idx="5151">
                  <c:v>24.28427177083358</c:v>
                </c:pt>
                <c:pt idx="5152">
                  <c:v>24.291433692131196</c:v>
                </c:pt>
                <c:pt idx="5153">
                  <c:v>24.298595381944299</c:v>
                </c:pt>
                <c:pt idx="5154">
                  <c:v>24.305757060181325</c:v>
                </c:pt>
                <c:pt idx="5155">
                  <c:v>24.312918750001721</c:v>
                </c:pt>
                <c:pt idx="5156">
                  <c:v>24.320080671292093</c:v>
                </c:pt>
                <c:pt idx="5157">
                  <c:v>24.32724236111244</c:v>
                </c:pt>
                <c:pt idx="5158">
                  <c:v>24.334404386572711</c:v>
                </c:pt>
                <c:pt idx="5159">
                  <c:v>24.341565960647131</c:v>
                </c:pt>
                <c:pt idx="5160">
                  <c:v>24.348727650460173</c:v>
                </c:pt>
                <c:pt idx="5161">
                  <c:v>24.355889340273279</c:v>
                </c:pt>
                <c:pt idx="5162">
                  <c:v>24.363051018517591</c:v>
                </c:pt>
                <c:pt idx="5163">
                  <c:v>24.370213055553887</c:v>
                </c:pt>
                <c:pt idx="5164">
                  <c:v>24.377374745366978</c:v>
                </c:pt>
                <c:pt idx="5165">
                  <c:v>24.384538287034925</c:v>
                </c:pt>
                <c:pt idx="5166">
                  <c:v>24.391700439809927</c:v>
                </c:pt>
                <c:pt idx="5167">
                  <c:v>24.398862233792887</c:v>
                </c:pt>
                <c:pt idx="5168">
                  <c:v>24.406024039351873</c:v>
                </c:pt>
                <c:pt idx="5169">
                  <c:v>24.41318572916499</c:v>
                </c:pt>
                <c:pt idx="5170">
                  <c:v>24.420347418978029</c:v>
                </c:pt>
                <c:pt idx="5171">
                  <c:v>24.427509212960963</c:v>
                </c:pt>
                <c:pt idx="5172">
                  <c:v>24.434671018520021</c:v>
                </c:pt>
                <c:pt idx="5173">
                  <c:v>24.441832824071724</c:v>
                </c:pt>
                <c:pt idx="5174">
                  <c:v>24.448994513884827</c:v>
                </c:pt>
                <c:pt idx="5175">
                  <c:v>24.456156307867786</c:v>
                </c:pt>
                <c:pt idx="5176">
                  <c:v>24.463318113426787</c:v>
                </c:pt>
                <c:pt idx="5177">
                  <c:v>24.470479687501168</c:v>
                </c:pt>
                <c:pt idx="5178">
                  <c:v>24.477641493052939</c:v>
                </c:pt>
                <c:pt idx="5179">
                  <c:v>24.484803171297226</c:v>
                </c:pt>
                <c:pt idx="5180">
                  <c:v>24.49196497684899</c:v>
                </c:pt>
                <c:pt idx="5181">
                  <c:v>24.499126666662029</c:v>
                </c:pt>
                <c:pt idx="5182">
                  <c:v>24.506288356482422</c:v>
                </c:pt>
                <c:pt idx="5183">
                  <c:v>24.513450150458137</c:v>
                </c:pt>
                <c:pt idx="5184">
                  <c:v>24.520611956017088</c:v>
                </c:pt>
                <c:pt idx="5185">
                  <c:v>24.5277737615761</c:v>
                </c:pt>
                <c:pt idx="5186">
                  <c:v>24.534935451389195</c:v>
                </c:pt>
                <c:pt idx="5187">
                  <c:v>24.542097372686829</c:v>
                </c:pt>
                <c:pt idx="5188">
                  <c:v>24.54926009259361</c:v>
                </c:pt>
                <c:pt idx="5189">
                  <c:v>24.556422708330487</c:v>
                </c:pt>
                <c:pt idx="5190">
                  <c:v>24.563584629628171</c:v>
                </c:pt>
                <c:pt idx="5191">
                  <c:v>24.570746550925765</c:v>
                </c:pt>
                <c:pt idx="5192">
                  <c:v>24.577908356477604</c:v>
                </c:pt>
                <c:pt idx="5193">
                  <c:v>24.585070266199157</c:v>
                </c:pt>
                <c:pt idx="5194">
                  <c:v>24.592231956019528</c:v>
                </c:pt>
                <c:pt idx="5195">
                  <c:v>24.599393761571239</c:v>
                </c:pt>
                <c:pt idx="5196">
                  <c:v>24.60655556713029</c:v>
                </c:pt>
                <c:pt idx="5197">
                  <c:v>24.613717476851892</c:v>
                </c:pt>
                <c:pt idx="5198">
                  <c:v>24.620879166664992</c:v>
                </c:pt>
                <c:pt idx="5199">
                  <c:v>24.628040856478027</c:v>
                </c:pt>
                <c:pt idx="5200">
                  <c:v>24.635202546298387</c:v>
                </c:pt>
                <c:pt idx="5201">
                  <c:v>24.642364456020001</c:v>
                </c:pt>
                <c:pt idx="5202">
                  <c:v>24.649526261571701</c:v>
                </c:pt>
                <c:pt idx="5203">
                  <c:v>24.656687951384811</c:v>
                </c:pt>
                <c:pt idx="5204">
                  <c:v>24.663849525459227</c:v>
                </c:pt>
                <c:pt idx="5205">
                  <c:v>24.671011087964871</c:v>
                </c:pt>
                <c:pt idx="5206">
                  <c:v>24.678173125001191</c:v>
                </c:pt>
                <c:pt idx="5207">
                  <c:v>24.685334930552891</c:v>
                </c:pt>
                <c:pt idx="5208">
                  <c:v>24.692496851850592</c:v>
                </c:pt>
                <c:pt idx="5209">
                  <c:v>24.69965853009489</c:v>
                </c:pt>
                <c:pt idx="5210">
                  <c:v>24.706820335646633</c:v>
                </c:pt>
                <c:pt idx="5211">
                  <c:v>24.71398214120563</c:v>
                </c:pt>
                <c:pt idx="5212">
                  <c:v>24.721143946757319</c:v>
                </c:pt>
                <c:pt idx="5213">
                  <c:v>24.72830575231637</c:v>
                </c:pt>
                <c:pt idx="5214">
                  <c:v>24.735467430553374</c:v>
                </c:pt>
                <c:pt idx="5215">
                  <c:v>24.742629004627751</c:v>
                </c:pt>
                <c:pt idx="5216">
                  <c:v>24.74979138888736</c:v>
                </c:pt>
                <c:pt idx="5217">
                  <c:v>24.756954236108871</c:v>
                </c:pt>
                <c:pt idx="5218">
                  <c:v>24.764116273145135</c:v>
                </c:pt>
                <c:pt idx="5219">
                  <c:v>24.771278298612771</c:v>
                </c:pt>
                <c:pt idx="5220">
                  <c:v>24.778440104164449</c:v>
                </c:pt>
                <c:pt idx="5221">
                  <c:v>24.785601793977513</c:v>
                </c:pt>
                <c:pt idx="5222">
                  <c:v>24.792763599536524</c:v>
                </c:pt>
                <c:pt idx="5223">
                  <c:v>24.799925277773557</c:v>
                </c:pt>
                <c:pt idx="5224">
                  <c:v>24.80708731480993</c:v>
                </c:pt>
                <c:pt idx="5225">
                  <c:v>24.814248888884332</c:v>
                </c:pt>
                <c:pt idx="5226">
                  <c:v>24.821410694443326</c:v>
                </c:pt>
                <c:pt idx="5227">
                  <c:v>24.828572604164904</c:v>
                </c:pt>
                <c:pt idx="5228">
                  <c:v>24.835734293978</c:v>
                </c:pt>
                <c:pt idx="5229">
                  <c:v>24.842896215275687</c:v>
                </c:pt>
                <c:pt idx="5230">
                  <c:v>24.850058252312031</c:v>
                </c:pt>
                <c:pt idx="5231">
                  <c:v>24.857219814810385</c:v>
                </c:pt>
                <c:pt idx="5232">
                  <c:v>24.864383240739667</c:v>
                </c:pt>
                <c:pt idx="5233">
                  <c:v>24.871545162037361</c:v>
                </c:pt>
                <c:pt idx="5234">
                  <c:v>24.878707083334991</c:v>
                </c:pt>
                <c:pt idx="5235">
                  <c:v>24.88586900462542</c:v>
                </c:pt>
                <c:pt idx="5236">
                  <c:v>24.89303079860839</c:v>
                </c:pt>
                <c:pt idx="5237">
                  <c:v>24.900192604167326</c:v>
                </c:pt>
                <c:pt idx="5238">
                  <c:v>24.907354293980461</c:v>
                </c:pt>
                <c:pt idx="5239">
                  <c:v>24.914516099532189</c:v>
                </c:pt>
                <c:pt idx="5240">
                  <c:v>24.921677662037826</c:v>
                </c:pt>
                <c:pt idx="5241">
                  <c:v>24.92883935185089</c:v>
                </c:pt>
                <c:pt idx="5242">
                  <c:v>24.93600127314858</c:v>
                </c:pt>
                <c:pt idx="5243">
                  <c:v>24.94316539351712</c:v>
                </c:pt>
                <c:pt idx="5244">
                  <c:v>24.950327199076128</c:v>
                </c:pt>
                <c:pt idx="5245">
                  <c:v>24.957489004627831</c:v>
                </c:pt>
                <c:pt idx="5246">
                  <c:v>24.964651030088127</c:v>
                </c:pt>
                <c:pt idx="5247">
                  <c:v>24.97181422453286</c:v>
                </c:pt>
                <c:pt idx="5248">
                  <c:v>24.978976261569159</c:v>
                </c:pt>
                <c:pt idx="5249">
                  <c:v>24.986138182866824</c:v>
                </c:pt>
                <c:pt idx="5250">
                  <c:v>24.99330195601943</c:v>
                </c:pt>
                <c:pt idx="5251">
                  <c:v>25.00046387731706</c:v>
                </c:pt>
                <c:pt idx="5252">
                  <c:v>25.007625671292793</c:v>
                </c:pt>
                <c:pt idx="5253">
                  <c:v>25.01478747685179</c:v>
                </c:pt>
                <c:pt idx="5254">
                  <c:v>25.021951712959016</c:v>
                </c:pt>
                <c:pt idx="5255">
                  <c:v>25.029113402779299</c:v>
                </c:pt>
                <c:pt idx="5256">
                  <c:v>25.036275324069731</c:v>
                </c:pt>
                <c:pt idx="5257">
                  <c:v>25.043437129628732</c:v>
                </c:pt>
                <c:pt idx="5258">
                  <c:v>25.050598923611705</c:v>
                </c:pt>
                <c:pt idx="5259">
                  <c:v>25.05776072916343</c:v>
                </c:pt>
                <c:pt idx="5260">
                  <c:v>25.064922303237829</c:v>
                </c:pt>
                <c:pt idx="5261">
                  <c:v>25.07208399305091</c:v>
                </c:pt>
                <c:pt idx="5262">
                  <c:v>25.079245787033869</c:v>
                </c:pt>
                <c:pt idx="5263">
                  <c:v>25.086407592592849</c:v>
                </c:pt>
                <c:pt idx="5264">
                  <c:v>25.09356928240592</c:v>
                </c:pt>
                <c:pt idx="5265">
                  <c:v>25.100731087964931</c:v>
                </c:pt>
                <c:pt idx="5266">
                  <c:v>25.107892766202024</c:v>
                </c:pt>
                <c:pt idx="5267">
                  <c:v>25.115054571760989</c:v>
                </c:pt>
                <c:pt idx="5268">
                  <c:v>25.122216261574039</c:v>
                </c:pt>
                <c:pt idx="5269">
                  <c:v>25.129378067125799</c:v>
                </c:pt>
                <c:pt idx="5270">
                  <c:v>25.13653997684742</c:v>
                </c:pt>
                <c:pt idx="5271">
                  <c:v>25.14370166666777</c:v>
                </c:pt>
                <c:pt idx="5272">
                  <c:v>25.150863356480862</c:v>
                </c:pt>
                <c:pt idx="5273">
                  <c:v>25.158025162032608</c:v>
                </c:pt>
                <c:pt idx="5274">
                  <c:v>25.165186956015528</c:v>
                </c:pt>
                <c:pt idx="5275">
                  <c:v>25.17234864582861</c:v>
                </c:pt>
                <c:pt idx="5276">
                  <c:v>25.17951045138761</c:v>
                </c:pt>
                <c:pt idx="5277">
                  <c:v>25.186672256946597</c:v>
                </c:pt>
                <c:pt idx="5278">
                  <c:v>25.193834050922302</c:v>
                </c:pt>
                <c:pt idx="5279">
                  <c:v>25.200995624996754</c:v>
                </c:pt>
                <c:pt idx="5280">
                  <c:v>25.20815731481709</c:v>
                </c:pt>
                <c:pt idx="5281">
                  <c:v>25.215319120368786</c:v>
                </c:pt>
                <c:pt idx="5282">
                  <c:v>25.222480682867133</c:v>
                </c:pt>
                <c:pt idx="5283">
                  <c:v>25.229642488426151</c:v>
                </c:pt>
                <c:pt idx="5284">
                  <c:v>25.236804293977912</c:v>
                </c:pt>
                <c:pt idx="5285">
                  <c:v>25.24396609953692</c:v>
                </c:pt>
                <c:pt idx="5286">
                  <c:v>25.251127777773913</c:v>
                </c:pt>
                <c:pt idx="5287">
                  <c:v>25.258289699071589</c:v>
                </c:pt>
                <c:pt idx="5288">
                  <c:v>25.265451504630619</c:v>
                </c:pt>
                <c:pt idx="5289">
                  <c:v>25.272613194443689</c:v>
                </c:pt>
                <c:pt idx="5290">
                  <c:v>25.279774872680719</c:v>
                </c:pt>
                <c:pt idx="5291">
                  <c:v>25.286936678239691</c:v>
                </c:pt>
                <c:pt idx="5292">
                  <c:v>25.294098252314139</c:v>
                </c:pt>
                <c:pt idx="5293">
                  <c:v>25.301260057865871</c:v>
                </c:pt>
                <c:pt idx="5294">
                  <c:v>25.308421851848827</c:v>
                </c:pt>
                <c:pt idx="5295">
                  <c:v>25.315583425923229</c:v>
                </c:pt>
                <c:pt idx="5296">
                  <c:v>25.322745231482216</c:v>
                </c:pt>
                <c:pt idx="5297">
                  <c:v>25.329907152779921</c:v>
                </c:pt>
                <c:pt idx="5298">
                  <c:v>25.33706907407031</c:v>
                </c:pt>
                <c:pt idx="5299">
                  <c:v>25.34423075231463</c:v>
                </c:pt>
                <c:pt idx="5300">
                  <c:v>25.351392557866326</c:v>
                </c:pt>
                <c:pt idx="5301">
                  <c:v>25.35855447916401</c:v>
                </c:pt>
                <c:pt idx="5302">
                  <c:v>25.365716053238426</c:v>
                </c:pt>
                <c:pt idx="5303">
                  <c:v>25.372877615736801</c:v>
                </c:pt>
                <c:pt idx="5304">
                  <c:v>25.380039421295788</c:v>
                </c:pt>
                <c:pt idx="5305">
                  <c:v>25.38720111110889</c:v>
                </c:pt>
                <c:pt idx="5306">
                  <c:v>25.39436303240657</c:v>
                </c:pt>
                <c:pt idx="5307">
                  <c:v>25.401524710643571</c:v>
                </c:pt>
                <c:pt idx="5308">
                  <c:v>25.408686400463871</c:v>
                </c:pt>
                <c:pt idx="5309">
                  <c:v>25.415848206015649</c:v>
                </c:pt>
                <c:pt idx="5310">
                  <c:v>25.423010127313319</c:v>
                </c:pt>
                <c:pt idx="5311">
                  <c:v>25.43017192129631</c:v>
                </c:pt>
                <c:pt idx="5312">
                  <c:v>25.437333611109317</c:v>
                </c:pt>
                <c:pt idx="5313">
                  <c:v>25.44449541666836</c:v>
                </c:pt>
                <c:pt idx="5314">
                  <c:v>25.451657222220092</c:v>
                </c:pt>
                <c:pt idx="5315">
                  <c:v>25.458818784718481</c:v>
                </c:pt>
                <c:pt idx="5316">
                  <c:v>25.465980590277439</c:v>
                </c:pt>
                <c:pt idx="5317">
                  <c:v>25.47314228009051</c:v>
                </c:pt>
                <c:pt idx="5318">
                  <c:v>25.480304085649529</c:v>
                </c:pt>
                <c:pt idx="5319">
                  <c:v>25.487465763886608</c:v>
                </c:pt>
                <c:pt idx="5320">
                  <c:v>25.49462745369965</c:v>
                </c:pt>
                <c:pt idx="5321">
                  <c:v>25.501789259258661</c:v>
                </c:pt>
                <c:pt idx="5322">
                  <c:v>25.50895118055633</c:v>
                </c:pt>
                <c:pt idx="5323">
                  <c:v>25.516112858793317</c:v>
                </c:pt>
                <c:pt idx="5324">
                  <c:v>25.52327466435236</c:v>
                </c:pt>
                <c:pt idx="5325">
                  <c:v>25.530436469904092</c:v>
                </c:pt>
                <c:pt idx="5326">
                  <c:v>25.537598275463086</c:v>
                </c:pt>
                <c:pt idx="5327">
                  <c:v>25.544759953700119</c:v>
                </c:pt>
                <c:pt idx="5328">
                  <c:v>25.55192164352049</c:v>
                </c:pt>
                <c:pt idx="5329">
                  <c:v>25.559083449072201</c:v>
                </c:pt>
                <c:pt idx="5330">
                  <c:v>25.566245254631177</c:v>
                </c:pt>
                <c:pt idx="5331">
                  <c:v>25.573406932868206</c:v>
                </c:pt>
                <c:pt idx="5332">
                  <c:v>25.580568738427214</c:v>
                </c:pt>
                <c:pt idx="5333">
                  <c:v>25.587730312501623</c:v>
                </c:pt>
                <c:pt idx="5334">
                  <c:v>25.594892118053391</c:v>
                </c:pt>
                <c:pt idx="5335">
                  <c:v>25.602053796297721</c:v>
                </c:pt>
                <c:pt idx="5336">
                  <c:v>25.609215601849431</c:v>
                </c:pt>
                <c:pt idx="5337">
                  <c:v>25.616377407408482</c:v>
                </c:pt>
                <c:pt idx="5338">
                  <c:v>25.623539444444759</c:v>
                </c:pt>
                <c:pt idx="5339">
                  <c:v>25.630700891204491</c:v>
                </c:pt>
                <c:pt idx="5340">
                  <c:v>25.637862696756233</c:v>
                </c:pt>
                <c:pt idx="5341">
                  <c:v>25.645024386569226</c:v>
                </c:pt>
                <c:pt idx="5342">
                  <c:v>25.652186307866927</c:v>
                </c:pt>
                <c:pt idx="5343">
                  <c:v>25.659347754626651</c:v>
                </c:pt>
                <c:pt idx="5344">
                  <c:v>25.666509560185631</c:v>
                </c:pt>
                <c:pt idx="5345">
                  <c:v>25.673671365737388</c:v>
                </c:pt>
                <c:pt idx="5346">
                  <c:v>25.680833171296399</c:v>
                </c:pt>
                <c:pt idx="5347">
                  <c:v>25.687994861109491</c:v>
                </c:pt>
                <c:pt idx="5348">
                  <c:v>25.695156886569713</c:v>
                </c:pt>
                <c:pt idx="5349">
                  <c:v>25.702318807867385</c:v>
                </c:pt>
                <c:pt idx="5350">
                  <c:v>25.709480266203169</c:v>
                </c:pt>
                <c:pt idx="5351">
                  <c:v>25.716642071754872</c:v>
                </c:pt>
                <c:pt idx="5352">
                  <c:v>25.723803865737839</c:v>
                </c:pt>
                <c:pt idx="5353">
                  <c:v>25.730965555550945</c:v>
                </c:pt>
                <c:pt idx="5354">
                  <c:v>25.738127361109914</c:v>
                </c:pt>
                <c:pt idx="5355">
                  <c:v>25.745288472222452</c:v>
                </c:pt>
                <c:pt idx="5356">
                  <c:v>25.75245061342136</c:v>
                </c:pt>
                <c:pt idx="5357">
                  <c:v>25.759612650464959</c:v>
                </c:pt>
                <c:pt idx="5358">
                  <c:v>25.76677445601673</c:v>
                </c:pt>
                <c:pt idx="5359">
                  <c:v>25.77393637731436</c:v>
                </c:pt>
                <c:pt idx="5360">
                  <c:v>25.781097939812749</c:v>
                </c:pt>
                <c:pt idx="5361">
                  <c:v>25.788259976849041</c:v>
                </c:pt>
                <c:pt idx="5362">
                  <c:v>25.795421782408081</c:v>
                </c:pt>
                <c:pt idx="5363">
                  <c:v>25.802583240736539</c:v>
                </c:pt>
                <c:pt idx="5364">
                  <c:v>25.809745381942779</c:v>
                </c:pt>
                <c:pt idx="5365">
                  <c:v>25.81690707175585</c:v>
                </c:pt>
                <c:pt idx="5366">
                  <c:v>25.824068761576221</c:v>
                </c:pt>
                <c:pt idx="5367">
                  <c:v>25.83123068286659</c:v>
                </c:pt>
                <c:pt idx="5368">
                  <c:v>25.838392592588189</c:v>
                </c:pt>
                <c:pt idx="5369">
                  <c:v>25.845554050923919</c:v>
                </c:pt>
                <c:pt idx="5370">
                  <c:v>25.85271585648297</c:v>
                </c:pt>
                <c:pt idx="5371">
                  <c:v>25.859877777773359</c:v>
                </c:pt>
                <c:pt idx="5372">
                  <c:v>25.867039340278989</c:v>
                </c:pt>
                <c:pt idx="5373">
                  <c:v>25.874201030092095</c:v>
                </c:pt>
                <c:pt idx="5374">
                  <c:v>25.881362835643785</c:v>
                </c:pt>
                <c:pt idx="5375">
                  <c:v>25.888524872687366</c:v>
                </c:pt>
                <c:pt idx="5376">
                  <c:v>25.895686678239112</c:v>
                </c:pt>
                <c:pt idx="5377">
                  <c:v>25.902848472222086</c:v>
                </c:pt>
                <c:pt idx="5378">
                  <c:v>25.91001027777379</c:v>
                </c:pt>
                <c:pt idx="5379">
                  <c:v>25.917171851848281</c:v>
                </c:pt>
                <c:pt idx="5380">
                  <c:v>25.924333657407239</c:v>
                </c:pt>
                <c:pt idx="5381">
                  <c:v>25.931496145829428</c:v>
                </c:pt>
                <c:pt idx="5382">
                  <c:v>25.938661782405688</c:v>
                </c:pt>
                <c:pt idx="5383">
                  <c:v>25.945825555550979</c:v>
                </c:pt>
                <c:pt idx="5384">
                  <c:v>25.95298758101853</c:v>
                </c:pt>
                <c:pt idx="5385">
                  <c:v>25.960149270831543</c:v>
                </c:pt>
                <c:pt idx="5386">
                  <c:v>25.967311307867899</c:v>
                </c:pt>
                <c:pt idx="5387">
                  <c:v>25.974472997680987</c:v>
                </c:pt>
                <c:pt idx="5388">
                  <c:v>25.981634675925243</c:v>
                </c:pt>
                <c:pt idx="5389">
                  <c:v>25.988796481476985</c:v>
                </c:pt>
                <c:pt idx="5390">
                  <c:v>25.995958402774701</c:v>
                </c:pt>
                <c:pt idx="5391">
                  <c:v>26.003120208333677</c:v>
                </c:pt>
                <c:pt idx="5392">
                  <c:v>26.010281655093454</c:v>
                </c:pt>
                <c:pt idx="5393">
                  <c:v>26.0174433449065</c:v>
                </c:pt>
                <c:pt idx="5394">
                  <c:v>26.02460538194282</c:v>
                </c:pt>
                <c:pt idx="5395">
                  <c:v>26.031767071755887</c:v>
                </c:pt>
                <c:pt idx="5396">
                  <c:v>26.038928761576241</c:v>
                </c:pt>
                <c:pt idx="5397">
                  <c:v>26.046090555551899</c:v>
                </c:pt>
                <c:pt idx="5398">
                  <c:v>26.05325212962634</c:v>
                </c:pt>
                <c:pt idx="5399">
                  <c:v>26.060413819446687</c:v>
                </c:pt>
                <c:pt idx="5400">
                  <c:v>26.067575624998451</c:v>
                </c:pt>
                <c:pt idx="5401">
                  <c:v>26.074737418981357</c:v>
                </c:pt>
                <c:pt idx="5402">
                  <c:v>26.081899108794481</c:v>
                </c:pt>
                <c:pt idx="5403">
                  <c:v>26.08906114583079</c:v>
                </c:pt>
                <c:pt idx="5404">
                  <c:v>26.096222719905189</c:v>
                </c:pt>
                <c:pt idx="5405">
                  <c:v>26.103384629626831</c:v>
                </c:pt>
                <c:pt idx="5406">
                  <c:v>26.110548055556141</c:v>
                </c:pt>
                <c:pt idx="5407">
                  <c:v>26.117710092592482</c:v>
                </c:pt>
                <c:pt idx="5408">
                  <c:v>26.124871782405577</c:v>
                </c:pt>
                <c:pt idx="5409">
                  <c:v>26.13203381944183</c:v>
                </c:pt>
                <c:pt idx="5410">
                  <c:v>26.139195497686199</c:v>
                </c:pt>
                <c:pt idx="5411">
                  <c:v>26.14635718749923</c:v>
                </c:pt>
                <c:pt idx="5412">
                  <c:v>26.153519224535529</c:v>
                </c:pt>
                <c:pt idx="5413">
                  <c:v>26.16068079860997</c:v>
                </c:pt>
                <c:pt idx="5414">
                  <c:v>26.167842476846999</c:v>
                </c:pt>
                <c:pt idx="5415">
                  <c:v>26.175004282406011</c:v>
                </c:pt>
                <c:pt idx="5416">
                  <c:v>26.182166203703641</c:v>
                </c:pt>
                <c:pt idx="5417">
                  <c:v>26.189328240739961</c:v>
                </c:pt>
                <c:pt idx="5418">
                  <c:v>26.19648980323834</c:v>
                </c:pt>
                <c:pt idx="5419">
                  <c:v>26.203651608797369</c:v>
                </c:pt>
                <c:pt idx="5420">
                  <c:v>26.210813414349101</c:v>
                </c:pt>
                <c:pt idx="5421">
                  <c:v>26.217975104162207</c:v>
                </c:pt>
                <c:pt idx="5422">
                  <c:v>26.225139224537937</c:v>
                </c:pt>
                <c:pt idx="5423">
                  <c:v>26.2323012615743</c:v>
                </c:pt>
                <c:pt idx="5424">
                  <c:v>26.23946432870434</c:v>
                </c:pt>
                <c:pt idx="5425">
                  <c:v>26.246626481479282</c:v>
                </c:pt>
                <c:pt idx="5426">
                  <c:v>26.253805324071461</c:v>
                </c:pt>
                <c:pt idx="5427">
                  <c:v>26.26096828703885</c:v>
                </c:pt>
                <c:pt idx="5428">
                  <c:v>26.268130324075141</c:v>
                </c:pt>
                <c:pt idx="5429">
                  <c:v>26.275292129626902</c:v>
                </c:pt>
                <c:pt idx="5430">
                  <c:v>26.282453807871157</c:v>
                </c:pt>
                <c:pt idx="5431">
                  <c:v>26.289615613422914</c:v>
                </c:pt>
                <c:pt idx="5432">
                  <c:v>26.296777881943811</c:v>
                </c:pt>
                <c:pt idx="5433">
                  <c:v>26.303939108795021</c:v>
                </c:pt>
                <c:pt idx="5434">
                  <c:v>26.31110090277798</c:v>
                </c:pt>
                <c:pt idx="5435">
                  <c:v>26.3182629398143</c:v>
                </c:pt>
                <c:pt idx="5436">
                  <c:v>26.325425555551167</c:v>
                </c:pt>
                <c:pt idx="5437">
                  <c:v>26.332588055556698</c:v>
                </c:pt>
                <c:pt idx="5438">
                  <c:v>26.339750092593032</c:v>
                </c:pt>
                <c:pt idx="5439">
                  <c:v>26.346912233791919</c:v>
                </c:pt>
                <c:pt idx="5440">
                  <c:v>26.354074039350991</c:v>
                </c:pt>
                <c:pt idx="5441">
                  <c:v>26.361235613425379</c:v>
                </c:pt>
                <c:pt idx="5442">
                  <c:v>26.368397418977089</c:v>
                </c:pt>
                <c:pt idx="5443">
                  <c:v>26.375559097221409</c:v>
                </c:pt>
                <c:pt idx="5444">
                  <c:v>26.382721134257729</c:v>
                </c:pt>
                <c:pt idx="5445">
                  <c:v>26.38988282407081</c:v>
                </c:pt>
                <c:pt idx="5446">
                  <c:v>26.39704451389116</c:v>
                </c:pt>
                <c:pt idx="5447">
                  <c:v>26.404206087958286</c:v>
                </c:pt>
                <c:pt idx="5448">
                  <c:v>26.41136799768719</c:v>
                </c:pt>
                <c:pt idx="5449">
                  <c:v>26.418529918977558</c:v>
                </c:pt>
                <c:pt idx="5450">
                  <c:v>26.425691724536588</c:v>
                </c:pt>
                <c:pt idx="5451">
                  <c:v>26.432853298611011</c:v>
                </c:pt>
                <c:pt idx="5452">
                  <c:v>26.4400152083326</c:v>
                </c:pt>
                <c:pt idx="5453">
                  <c:v>26.447176782407027</c:v>
                </c:pt>
                <c:pt idx="5454">
                  <c:v>26.454338472220087</c:v>
                </c:pt>
                <c:pt idx="5455">
                  <c:v>26.46150039351776</c:v>
                </c:pt>
                <c:pt idx="5456">
                  <c:v>26.468662071754757</c:v>
                </c:pt>
                <c:pt idx="5457">
                  <c:v>26.475824224537039</c:v>
                </c:pt>
                <c:pt idx="5458">
                  <c:v>26.482985682865529</c:v>
                </c:pt>
                <c:pt idx="5459">
                  <c:v>26.49014725693991</c:v>
                </c:pt>
                <c:pt idx="5460">
                  <c:v>26.49730916666886</c:v>
                </c:pt>
                <c:pt idx="5461">
                  <c:v>26.504470972220592</c:v>
                </c:pt>
                <c:pt idx="5462">
                  <c:v>26.511632546294987</c:v>
                </c:pt>
                <c:pt idx="5463">
                  <c:v>26.518794467592691</c:v>
                </c:pt>
                <c:pt idx="5464">
                  <c:v>26.525956030091027</c:v>
                </c:pt>
                <c:pt idx="5465">
                  <c:v>26.5331179513887</c:v>
                </c:pt>
                <c:pt idx="5466">
                  <c:v>26.540279756940439</c:v>
                </c:pt>
                <c:pt idx="5467">
                  <c:v>26.547441446760789</c:v>
                </c:pt>
                <c:pt idx="5468">
                  <c:v>26.554603124997811</c:v>
                </c:pt>
                <c:pt idx="5469">
                  <c:v>26.561764699072228</c:v>
                </c:pt>
                <c:pt idx="5470">
                  <c:v>26.56892673610853</c:v>
                </c:pt>
                <c:pt idx="5471">
                  <c:v>26.576088541667559</c:v>
                </c:pt>
                <c:pt idx="5472">
                  <c:v>26.583250682866488</c:v>
                </c:pt>
                <c:pt idx="5473">
                  <c:v>26.59041376157256</c:v>
                </c:pt>
                <c:pt idx="5474">
                  <c:v>26.597575682870232</c:v>
                </c:pt>
                <c:pt idx="5475">
                  <c:v>26.604737604167866</c:v>
                </c:pt>
                <c:pt idx="5476">
                  <c:v>26.611899409719651</c:v>
                </c:pt>
                <c:pt idx="5477">
                  <c:v>26.619061087963932</c:v>
                </c:pt>
                <c:pt idx="5478">
                  <c:v>26.626222777776974</c:v>
                </c:pt>
                <c:pt idx="5479">
                  <c:v>26.63338493055198</c:v>
                </c:pt>
                <c:pt idx="5480">
                  <c:v>26.640546388887714</c:v>
                </c:pt>
                <c:pt idx="5481">
                  <c:v>26.647709814817059</c:v>
                </c:pt>
                <c:pt idx="5482">
                  <c:v>26.654871851853446</c:v>
                </c:pt>
                <c:pt idx="5483">
                  <c:v>26.662033645829041</c:v>
                </c:pt>
                <c:pt idx="5484">
                  <c:v>26.669196030088639</c:v>
                </c:pt>
                <c:pt idx="5485">
                  <c:v>26.676357719909021</c:v>
                </c:pt>
                <c:pt idx="5486">
                  <c:v>26.683519293983366</c:v>
                </c:pt>
                <c:pt idx="5487">
                  <c:v>26.690682604166767</c:v>
                </c:pt>
                <c:pt idx="5488">
                  <c:v>26.697844745365732</c:v>
                </c:pt>
                <c:pt idx="5489">
                  <c:v>26.705006666663365</c:v>
                </c:pt>
                <c:pt idx="5490">
                  <c:v>26.712168703699735</c:v>
                </c:pt>
                <c:pt idx="5491">
                  <c:v>26.719330393520039</c:v>
                </c:pt>
                <c:pt idx="5492">
                  <c:v>26.726492071757054</c:v>
                </c:pt>
                <c:pt idx="5493">
                  <c:v>26.73365399305478</c:v>
                </c:pt>
                <c:pt idx="5494">
                  <c:v>26.740815798606533</c:v>
                </c:pt>
                <c:pt idx="5495">
                  <c:v>26.747977256942249</c:v>
                </c:pt>
                <c:pt idx="5496">
                  <c:v>26.75513893518653</c:v>
                </c:pt>
                <c:pt idx="5497">
                  <c:v>26.762300740738251</c:v>
                </c:pt>
                <c:pt idx="5498">
                  <c:v>26.769462777774589</c:v>
                </c:pt>
                <c:pt idx="5499">
                  <c:v>26.776624583333579</c:v>
                </c:pt>
                <c:pt idx="5500">
                  <c:v>26.783786261570601</c:v>
                </c:pt>
                <c:pt idx="5501">
                  <c:v>26.790948067129627</c:v>
                </c:pt>
                <c:pt idx="5502">
                  <c:v>26.798109988427271</c:v>
                </c:pt>
                <c:pt idx="5503">
                  <c:v>26.805271562501726</c:v>
                </c:pt>
                <c:pt idx="5504">
                  <c:v>26.812433240738716</c:v>
                </c:pt>
                <c:pt idx="5505">
                  <c:v>26.819595046297792</c:v>
                </c:pt>
                <c:pt idx="5506">
                  <c:v>26.826763576384089</c:v>
                </c:pt>
                <c:pt idx="5507">
                  <c:v>26.833925381943121</c:v>
                </c:pt>
                <c:pt idx="5508">
                  <c:v>26.841087175926081</c:v>
                </c:pt>
                <c:pt idx="5509">
                  <c:v>26.848249212962333</c:v>
                </c:pt>
                <c:pt idx="5510">
                  <c:v>26.855410787036821</c:v>
                </c:pt>
                <c:pt idx="5511">
                  <c:v>26.862572824073105</c:v>
                </c:pt>
                <c:pt idx="5512">
                  <c:v>26.869734386571473</c:v>
                </c:pt>
                <c:pt idx="5513">
                  <c:v>26.87689630786917</c:v>
                </c:pt>
                <c:pt idx="5514">
                  <c:v>26.884057766204961</c:v>
                </c:pt>
                <c:pt idx="5515">
                  <c:v>26.891219456018032</c:v>
                </c:pt>
                <c:pt idx="5516">
                  <c:v>26.89838136573962</c:v>
                </c:pt>
                <c:pt idx="5517">
                  <c:v>26.905543055552666</c:v>
                </c:pt>
                <c:pt idx="5518">
                  <c:v>26.91270474536573</c:v>
                </c:pt>
                <c:pt idx="5519">
                  <c:v>26.91986643518613</c:v>
                </c:pt>
                <c:pt idx="5520">
                  <c:v>26.927028113423127</c:v>
                </c:pt>
                <c:pt idx="5521">
                  <c:v>26.934190034720789</c:v>
                </c:pt>
                <c:pt idx="5522">
                  <c:v>26.94135415508936</c:v>
                </c:pt>
                <c:pt idx="5523">
                  <c:v>26.94851596064834</c:v>
                </c:pt>
                <c:pt idx="5524">
                  <c:v>26.955677534722724</c:v>
                </c:pt>
                <c:pt idx="5525">
                  <c:v>26.962839212959764</c:v>
                </c:pt>
                <c:pt idx="5526">
                  <c:v>26.97000113425749</c:v>
                </c:pt>
                <c:pt idx="5527">
                  <c:v>26.977162939816491</c:v>
                </c:pt>
                <c:pt idx="5528">
                  <c:v>26.98432462962953</c:v>
                </c:pt>
                <c:pt idx="5529">
                  <c:v>26.991486435181251</c:v>
                </c:pt>
                <c:pt idx="5530">
                  <c:v>26.99864811342556</c:v>
                </c:pt>
                <c:pt idx="5531">
                  <c:v>27.005809803238659</c:v>
                </c:pt>
                <c:pt idx="5532">
                  <c:v>27.012971608797692</c:v>
                </c:pt>
                <c:pt idx="5533">
                  <c:v>27.020133645833965</c:v>
                </c:pt>
                <c:pt idx="5534">
                  <c:v>27.02729532407103</c:v>
                </c:pt>
                <c:pt idx="5535">
                  <c:v>27.034457129630063</c:v>
                </c:pt>
                <c:pt idx="5536">
                  <c:v>27.04161870370444</c:v>
                </c:pt>
                <c:pt idx="5537">
                  <c:v>27.04878039351749</c:v>
                </c:pt>
                <c:pt idx="5538">
                  <c:v>27.055942071754529</c:v>
                </c:pt>
                <c:pt idx="5539">
                  <c:v>27.063103877313512</c:v>
                </c:pt>
                <c:pt idx="5540">
                  <c:v>27.070266030088533</c:v>
                </c:pt>
                <c:pt idx="5541">
                  <c:v>27.07742771990889</c:v>
                </c:pt>
                <c:pt idx="5542">
                  <c:v>27.084589398145873</c:v>
                </c:pt>
                <c:pt idx="5543">
                  <c:v>27.09175108795899</c:v>
                </c:pt>
                <c:pt idx="5544">
                  <c:v>27.098912893517959</c:v>
                </c:pt>
                <c:pt idx="5545">
                  <c:v>27.10607458333104</c:v>
                </c:pt>
                <c:pt idx="5546">
                  <c:v>27.113236493052714</c:v>
                </c:pt>
                <c:pt idx="5547">
                  <c:v>27.12039818286576</c:v>
                </c:pt>
                <c:pt idx="5548">
                  <c:v>27.12755975694019</c:v>
                </c:pt>
                <c:pt idx="5549">
                  <c:v>27.134721678237828</c:v>
                </c:pt>
                <c:pt idx="5550">
                  <c:v>27.141883356482161</c:v>
                </c:pt>
                <c:pt idx="5551">
                  <c:v>27.14904504629521</c:v>
                </c:pt>
                <c:pt idx="5552">
                  <c:v>27.156206736108292</c:v>
                </c:pt>
                <c:pt idx="5553">
                  <c:v>27.16336865740595</c:v>
                </c:pt>
                <c:pt idx="5554">
                  <c:v>27.17053045138891</c:v>
                </c:pt>
                <c:pt idx="5555">
                  <c:v>27.177692256940642</c:v>
                </c:pt>
                <c:pt idx="5556">
                  <c:v>27.184854062499706</c:v>
                </c:pt>
                <c:pt idx="5557">
                  <c:v>27.192015752312731</c:v>
                </c:pt>
                <c:pt idx="5558">
                  <c:v>27.199177546295701</c:v>
                </c:pt>
                <c:pt idx="5559">
                  <c:v>27.206339930555202</c:v>
                </c:pt>
                <c:pt idx="5560">
                  <c:v>27.213503009261299</c:v>
                </c:pt>
                <c:pt idx="5561">
                  <c:v>27.22066504629765</c:v>
                </c:pt>
                <c:pt idx="5562">
                  <c:v>27.227826736110728</c:v>
                </c:pt>
                <c:pt idx="5563">
                  <c:v>27.234988657408447</c:v>
                </c:pt>
                <c:pt idx="5564">
                  <c:v>27.242150219906737</c:v>
                </c:pt>
                <c:pt idx="5565">
                  <c:v>27.24931202545849</c:v>
                </c:pt>
                <c:pt idx="5566">
                  <c:v>27.256473831017502</c:v>
                </c:pt>
                <c:pt idx="5567">
                  <c:v>27.263635752315139</c:v>
                </c:pt>
                <c:pt idx="5568">
                  <c:v>27.271504861106219</c:v>
                </c:pt>
                <c:pt idx="5569">
                  <c:v>27.278666782403889</c:v>
                </c:pt>
                <c:pt idx="5570">
                  <c:v>27.285828819440209</c:v>
                </c:pt>
                <c:pt idx="5571">
                  <c:v>27.29299062499922</c:v>
                </c:pt>
                <c:pt idx="5572">
                  <c:v>27.300152314812291</c:v>
                </c:pt>
                <c:pt idx="5573">
                  <c:v>27.307313993056621</c:v>
                </c:pt>
                <c:pt idx="5574">
                  <c:v>27.314475682869691</c:v>
                </c:pt>
                <c:pt idx="5575">
                  <c:v>27.32163748842137</c:v>
                </c:pt>
                <c:pt idx="5576">
                  <c:v>27.328799293980378</c:v>
                </c:pt>
                <c:pt idx="5577">
                  <c:v>27.335961087963369</c:v>
                </c:pt>
                <c:pt idx="5578">
                  <c:v>27.343123009261006</c:v>
                </c:pt>
                <c:pt idx="5579">
                  <c:v>27.350284814812792</c:v>
                </c:pt>
                <c:pt idx="5580">
                  <c:v>27.357446504625806</c:v>
                </c:pt>
                <c:pt idx="5581">
                  <c:v>27.3646082986088</c:v>
                </c:pt>
                <c:pt idx="5582">
                  <c:v>27.371770104167787</c:v>
                </c:pt>
                <c:pt idx="5583">
                  <c:v>27.37893179398089</c:v>
                </c:pt>
                <c:pt idx="5584">
                  <c:v>27.386093368055299</c:v>
                </c:pt>
                <c:pt idx="5585">
                  <c:v>27.393255162038294</c:v>
                </c:pt>
                <c:pt idx="5586">
                  <c:v>27.40041685185129</c:v>
                </c:pt>
                <c:pt idx="5587">
                  <c:v>27.407578888887659</c:v>
                </c:pt>
                <c:pt idx="5588">
                  <c:v>27.414740578700691</c:v>
                </c:pt>
                <c:pt idx="5589">
                  <c:v>27.42190225694501</c:v>
                </c:pt>
                <c:pt idx="5590">
                  <c:v>27.429064062496796</c:v>
                </c:pt>
                <c:pt idx="5591">
                  <c:v>27.436225868055793</c:v>
                </c:pt>
                <c:pt idx="5592">
                  <c:v>27.443387557868814</c:v>
                </c:pt>
                <c:pt idx="5593">
                  <c:v>27.450549467590459</c:v>
                </c:pt>
                <c:pt idx="5594">
                  <c:v>27.457711273149449</c:v>
                </c:pt>
                <c:pt idx="5595">
                  <c:v>27.464874120370951</c:v>
                </c:pt>
                <c:pt idx="5596">
                  <c:v>27.472036504630498</c:v>
                </c:pt>
                <c:pt idx="5597">
                  <c:v>27.479198541666829</c:v>
                </c:pt>
                <c:pt idx="5598">
                  <c:v>27.486360335649774</c:v>
                </c:pt>
                <c:pt idx="5599">
                  <c:v>27.49352225694015</c:v>
                </c:pt>
                <c:pt idx="5600">
                  <c:v>27.5006840624992</c:v>
                </c:pt>
                <c:pt idx="5601">
                  <c:v>27.507845868050961</c:v>
                </c:pt>
                <c:pt idx="5602">
                  <c:v>27.515007673609929</c:v>
                </c:pt>
                <c:pt idx="5603">
                  <c:v>27.522169467592899</c:v>
                </c:pt>
                <c:pt idx="5604">
                  <c:v>27.529331157405981</c:v>
                </c:pt>
                <c:pt idx="5605">
                  <c:v>27.536493078703629</c:v>
                </c:pt>
                <c:pt idx="5606">
                  <c:v>27.543654652778059</c:v>
                </c:pt>
                <c:pt idx="5607">
                  <c:v>27.550816678238327</c:v>
                </c:pt>
                <c:pt idx="5608">
                  <c:v>27.557978252312772</c:v>
                </c:pt>
                <c:pt idx="5609">
                  <c:v>27.565139942125754</c:v>
                </c:pt>
                <c:pt idx="5610">
                  <c:v>27.572301516200227</c:v>
                </c:pt>
                <c:pt idx="5611">
                  <c:v>27.579463194444571</c:v>
                </c:pt>
                <c:pt idx="5612">
                  <c:v>27.586624884257589</c:v>
                </c:pt>
                <c:pt idx="5613">
                  <c:v>27.593786921293926</c:v>
                </c:pt>
                <c:pt idx="5614">
                  <c:v>27.600948611107011</c:v>
                </c:pt>
                <c:pt idx="5615">
                  <c:v>27.608110520828632</c:v>
                </c:pt>
                <c:pt idx="5616">
                  <c:v>27.615272210648993</c:v>
                </c:pt>
                <c:pt idx="5617">
                  <c:v>27.622433900462017</c:v>
                </c:pt>
                <c:pt idx="5618">
                  <c:v>27.629595590275127</c:v>
                </c:pt>
                <c:pt idx="5619">
                  <c:v>27.636757384258122</c:v>
                </c:pt>
                <c:pt idx="5620">
                  <c:v>27.643919074071139</c:v>
                </c:pt>
                <c:pt idx="5621">
                  <c:v>27.651080879630193</c:v>
                </c:pt>
                <c:pt idx="5622">
                  <c:v>27.658242685181868</c:v>
                </c:pt>
                <c:pt idx="5623">
                  <c:v>27.665404594903499</c:v>
                </c:pt>
                <c:pt idx="5624">
                  <c:v>27.672566400462532</c:v>
                </c:pt>
                <c:pt idx="5625">
                  <c:v>27.679728090275599</c:v>
                </c:pt>
                <c:pt idx="5626">
                  <c:v>27.686889780088691</c:v>
                </c:pt>
                <c:pt idx="5627">
                  <c:v>27.694051458333007</c:v>
                </c:pt>
                <c:pt idx="5628">
                  <c:v>27.701213148146049</c:v>
                </c:pt>
                <c:pt idx="5629">
                  <c:v>27.70837518518238</c:v>
                </c:pt>
                <c:pt idx="5630">
                  <c:v>27.715536874995408</c:v>
                </c:pt>
                <c:pt idx="5631">
                  <c:v>27.722698437501066</c:v>
                </c:pt>
                <c:pt idx="5632">
                  <c:v>27.729860358791491</c:v>
                </c:pt>
                <c:pt idx="5633">
                  <c:v>27.73702216435052</c:v>
                </c:pt>
                <c:pt idx="5634">
                  <c:v>27.7441839699095</c:v>
                </c:pt>
                <c:pt idx="5635">
                  <c:v>27.75134576388519</c:v>
                </c:pt>
                <c:pt idx="5636">
                  <c:v>27.758507569444188</c:v>
                </c:pt>
                <c:pt idx="5637">
                  <c:v>27.765669143518586</c:v>
                </c:pt>
                <c:pt idx="5638">
                  <c:v>27.772830833331636</c:v>
                </c:pt>
                <c:pt idx="5639">
                  <c:v>27.779992627314641</c:v>
                </c:pt>
                <c:pt idx="5640">
                  <c:v>27.787154317127687</c:v>
                </c:pt>
                <c:pt idx="5641">
                  <c:v>27.79431612268673</c:v>
                </c:pt>
                <c:pt idx="5642">
                  <c:v>27.801477928238498</c:v>
                </c:pt>
                <c:pt idx="5643">
                  <c:v>27.808639849536071</c:v>
                </c:pt>
                <c:pt idx="5644">
                  <c:v>27.81580152777315</c:v>
                </c:pt>
                <c:pt idx="5645">
                  <c:v>27.82296333333213</c:v>
                </c:pt>
                <c:pt idx="5646">
                  <c:v>27.830125023145232</c:v>
                </c:pt>
                <c:pt idx="5647">
                  <c:v>27.837286944442891</c:v>
                </c:pt>
                <c:pt idx="5648">
                  <c:v>27.84445060184953</c:v>
                </c:pt>
                <c:pt idx="5649">
                  <c:v>27.851612511571112</c:v>
                </c:pt>
                <c:pt idx="5650">
                  <c:v>27.858774664353401</c:v>
                </c:pt>
                <c:pt idx="5651">
                  <c:v>27.865936354166479</c:v>
                </c:pt>
                <c:pt idx="5652">
                  <c:v>27.873098275464127</c:v>
                </c:pt>
                <c:pt idx="5653">
                  <c:v>27.880259953701149</c:v>
                </c:pt>
                <c:pt idx="5654">
                  <c:v>27.887421527775587</c:v>
                </c:pt>
                <c:pt idx="5655">
                  <c:v>27.894583217588661</c:v>
                </c:pt>
                <c:pt idx="5656">
                  <c:v>27.901745023147669</c:v>
                </c:pt>
                <c:pt idx="5657">
                  <c:v>27.9089068171306</c:v>
                </c:pt>
                <c:pt idx="5658">
                  <c:v>27.916068622682381</c:v>
                </c:pt>
                <c:pt idx="5659">
                  <c:v>27.923230312495427</c:v>
                </c:pt>
                <c:pt idx="5660">
                  <c:v>27.930392349539005</c:v>
                </c:pt>
                <c:pt idx="5661">
                  <c:v>27.937554027776081</c:v>
                </c:pt>
                <c:pt idx="5662">
                  <c:v>27.944718032405913</c:v>
                </c:pt>
                <c:pt idx="5663">
                  <c:v>27.951880069442304</c:v>
                </c:pt>
                <c:pt idx="5664">
                  <c:v>27.959041527778027</c:v>
                </c:pt>
                <c:pt idx="5665">
                  <c:v>27.966203217591065</c:v>
                </c:pt>
                <c:pt idx="5666">
                  <c:v>27.97336502315013</c:v>
                </c:pt>
                <c:pt idx="5667">
                  <c:v>27.980526701387078</c:v>
                </c:pt>
                <c:pt idx="5668">
                  <c:v>27.987688506946114</c:v>
                </c:pt>
                <c:pt idx="5669">
                  <c:v>27.994850312497903</c:v>
                </c:pt>
                <c:pt idx="5670">
                  <c:v>28.002012002310913</c:v>
                </c:pt>
                <c:pt idx="5671">
                  <c:v>28.009173796293911</c:v>
                </c:pt>
                <c:pt idx="5672">
                  <c:v>28.016335717591591</c:v>
                </c:pt>
                <c:pt idx="5673">
                  <c:v>28.023497407404651</c:v>
                </c:pt>
                <c:pt idx="5674">
                  <c:v>28.030659097217733</c:v>
                </c:pt>
                <c:pt idx="5675">
                  <c:v>28.037820891200695</c:v>
                </c:pt>
                <c:pt idx="5676">
                  <c:v>28.044982696759693</c:v>
                </c:pt>
                <c:pt idx="5677">
                  <c:v>28.0521445023114</c:v>
                </c:pt>
                <c:pt idx="5678">
                  <c:v>28.05930619213175</c:v>
                </c:pt>
                <c:pt idx="5679">
                  <c:v>28.066467870368761</c:v>
                </c:pt>
                <c:pt idx="5680">
                  <c:v>28.073629560181818</c:v>
                </c:pt>
                <c:pt idx="5681">
                  <c:v>28.080791365740879</c:v>
                </c:pt>
                <c:pt idx="5682">
                  <c:v>28.087953171292639</c:v>
                </c:pt>
                <c:pt idx="5683">
                  <c:v>28.095114849536877</c:v>
                </c:pt>
                <c:pt idx="5684">
                  <c:v>28.102276655088641</c:v>
                </c:pt>
                <c:pt idx="5685">
                  <c:v>28.109438460647681</c:v>
                </c:pt>
                <c:pt idx="5686">
                  <c:v>28.116600266199381</c:v>
                </c:pt>
                <c:pt idx="5687">
                  <c:v>28.12376229166691</c:v>
                </c:pt>
                <c:pt idx="5688">
                  <c:v>28.130923865741352</c:v>
                </c:pt>
                <c:pt idx="5689">
                  <c:v>28.138085671293091</c:v>
                </c:pt>
                <c:pt idx="5690">
                  <c:v>28.145247476852088</c:v>
                </c:pt>
                <c:pt idx="5691">
                  <c:v>28.152409270835008</c:v>
                </c:pt>
                <c:pt idx="5692">
                  <c:v>28.159572581018441</c:v>
                </c:pt>
                <c:pt idx="5693">
                  <c:v>28.166734502316089</c:v>
                </c:pt>
                <c:pt idx="5694">
                  <c:v>28.173896307867832</c:v>
                </c:pt>
                <c:pt idx="5695">
                  <c:v>28.181058113426872</c:v>
                </c:pt>
                <c:pt idx="5696">
                  <c:v>28.188219907402527</c:v>
                </c:pt>
                <c:pt idx="5697">
                  <c:v>28.195381828700192</c:v>
                </c:pt>
                <c:pt idx="5698">
                  <c:v>28.202543518520496</c:v>
                </c:pt>
                <c:pt idx="5699">
                  <c:v>28.209705324072271</c:v>
                </c:pt>
                <c:pt idx="5700">
                  <c:v>28.216867002316608</c:v>
                </c:pt>
                <c:pt idx="5701">
                  <c:v>28.224028692129629</c:v>
                </c:pt>
                <c:pt idx="5702">
                  <c:v>28.231190613427319</c:v>
                </c:pt>
                <c:pt idx="5703">
                  <c:v>28.23835253471767</c:v>
                </c:pt>
                <c:pt idx="5704">
                  <c:v>28.245514340276689</c:v>
                </c:pt>
                <c:pt idx="5705">
                  <c:v>28.252676134259669</c:v>
                </c:pt>
                <c:pt idx="5706">
                  <c:v>28.259837939811401</c:v>
                </c:pt>
                <c:pt idx="5707">
                  <c:v>28.2669995138858</c:v>
                </c:pt>
                <c:pt idx="5708">
                  <c:v>28.274161435183501</c:v>
                </c:pt>
                <c:pt idx="5709">
                  <c:v>28.281325092590119</c:v>
                </c:pt>
                <c:pt idx="5710">
                  <c:v>28.288487002311701</c:v>
                </c:pt>
                <c:pt idx="5711">
                  <c:v>28.295648807870712</c:v>
                </c:pt>
                <c:pt idx="5712">
                  <c:v>28.302810497683833</c:v>
                </c:pt>
                <c:pt idx="5713">
                  <c:v>28.30997230324283</c:v>
                </c:pt>
                <c:pt idx="5714">
                  <c:v>28.317133981479859</c:v>
                </c:pt>
                <c:pt idx="5715">
                  <c:v>28.324295902777521</c:v>
                </c:pt>
                <c:pt idx="5716">
                  <c:v>28.33145759259062</c:v>
                </c:pt>
                <c:pt idx="5717">
                  <c:v>28.338619398149589</c:v>
                </c:pt>
                <c:pt idx="5718">
                  <c:v>28.345781192125258</c:v>
                </c:pt>
                <c:pt idx="5719">
                  <c:v>28.352943113422949</c:v>
                </c:pt>
                <c:pt idx="5720">
                  <c:v>28.360104803236027</c:v>
                </c:pt>
                <c:pt idx="5721">
                  <c:v>28.367266493056391</c:v>
                </c:pt>
                <c:pt idx="5722">
                  <c:v>28.374428287039329</c:v>
                </c:pt>
                <c:pt idx="5723">
                  <c:v>28.38159009259104</c:v>
                </c:pt>
                <c:pt idx="5724">
                  <c:v>28.388751782404139</c:v>
                </c:pt>
                <c:pt idx="5725">
                  <c:v>28.395913587963097</c:v>
                </c:pt>
                <c:pt idx="5726">
                  <c:v>28.40307526620019</c:v>
                </c:pt>
                <c:pt idx="5727">
                  <c:v>28.410237071759159</c:v>
                </c:pt>
                <c:pt idx="5728">
                  <c:v>28.417398761572265</c:v>
                </c:pt>
                <c:pt idx="5729">
                  <c:v>28.424560798608614</c:v>
                </c:pt>
                <c:pt idx="5730">
                  <c:v>28.431722488421617</c:v>
                </c:pt>
                <c:pt idx="5731">
                  <c:v>28.438884050927289</c:v>
                </c:pt>
                <c:pt idx="5732">
                  <c:v>28.44604608796357</c:v>
                </c:pt>
                <c:pt idx="5733">
                  <c:v>28.453207662038039</c:v>
                </c:pt>
                <c:pt idx="5734">
                  <c:v>28.46036946758975</c:v>
                </c:pt>
                <c:pt idx="5735">
                  <c:v>28.467531145834069</c:v>
                </c:pt>
                <c:pt idx="5736">
                  <c:v>28.474692835647108</c:v>
                </c:pt>
                <c:pt idx="5737">
                  <c:v>28.481854525460221</c:v>
                </c:pt>
                <c:pt idx="5738">
                  <c:v>28.489016446757859</c:v>
                </c:pt>
                <c:pt idx="5739">
                  <c:v>28.496178125002221</c:v>
                </c:pt>
                <c:pt idx="5740">
                  <c:v>28.503339814815231</c:v>
                </c:pt>
                <c:pt idx="5741">
                  <c:v>28.510501620366988</c:v>
                </c:pt>
                <c:pt idx="5742">
                  <c:v>28.51766354166466</c:v>
                </c:pt>
                <c:pt idx="5743">
                  <c:v>28.52482533564763</c:v>
                </c:pt>
                <c:pt idx="5744">
                  <c:v>28.531987025460733</c:v>
                </c:pt>
                <c:pt idx="5745">
                  <c:v>28.539148831019688</c:v>
                </c:pt>
                <c:pt idx="5746">
                  <c:v>28.546310405094118</c:v>
                </c:pt>
                <c:pt idx="5747">
                  <c:v>28.553472314815728</c:v>
                </c:pt>
                <c:pt idx="5748">
                  <c:v>28.560634004628785</c:v>
                </c:pt>
                <c:pt idx="5749">
                  <c:v>28.56779569444188</c:v>
                </c:pt>
                <c:pt idx="5750">
                  <c:v>28.574957731478236</c:v>
                </c:pt>
                <c:pt idx="5751">
                  <c:v>28.582119293976533</c:v>
                </c:pt>
                <c:pt idx="5752">
                  <c:v>28.589281678236127</c:v>
                </c:pt>
                <c:pt idx="5753">
                  <c:v>28.59644533565006</c:v>
                </c:pt>
                <c:pt idx="5754">
                  <c:v>28.60360725694045</c:v>
                </c:pt>
                <c:pt idx="5755">
                  <c:v>28.610769062499493</c:v>
                </c:pt>
                <c:pt idx="5756">
                  <c:v>28.61793098379713</c:v>
                </c:pt>
                <c:pt idx="5757">
                  <c:v>28.625092777780079</c:v>
                </c:pt>
                <c:pt idx="5758">
                  <c:v>28.632254120369911</c:v>
                </c:pt>
                <c:pt idx="5759">
                  <c:v>28.639415694444331</c:v>
                </c:pt>
                <c:pt idx="5760">
                  <c:v>28.646577604165905</c:v>
                </c:pt>
                <c:pt idx="5761">
                  <c:v>28.653740219902829</c:v>
                </c:pt>
                <c:pt idx="5762">
                  <c:v>28.660903067131581</c:v>
                </c:pt>
                <c:pt idx="5763">
                  <c:v>28.66806498842195</c:v>
                </c:pt>
                <c:pt idx="5764">
                  <c:v>28.675227488427481</c:v>
                </c:pt>
                <c:pt idx="5765">
                  <c:v>28.68239195601927</c:v>
                </c:pt>
                <c:pt idx="5766">
                  <c:v>28.689554571756162</c:v>
                </c:pt>
                <c:pt idx="5767">
                  <c:v>28.696716493053827</c:v>
                </c:pt>
                <c:pt idx="5768">
                  <c:v>28.70387863426004</c:v>
                </c:pt>
                <c:pt idx="5769">
                  <c:v>28.711040439811775</c:v>
                </c:pt>
                <c:pt idx="5770">
                  <c:v>28.718201898147527</c:v>
                </c:pt>
                <c:pt idx="5771">
                  <c:v>28.725364050922487</c:v>
                </c:pt>
                <c:pt idx="5772">
                  <c:v>28.732525729166809</c:v>
                </c:pt>
                <c:pt idx="5773">
                  <c:v>28.739687187495292</c:v>
                </c:pt>
                <c:pt idx="5774">
                  <c:v>28.7468489930543</c:v>
                </c:pt>
                <c:pt idx="5775">
                  <c:v>28.754010798613315</c:v>
                </c:pt>
                <c:pt idx="5776">
                  <c:v>28.761172592588959</c:v>
                </c:pt>
                <c:pt idx="5777">
                  <c:v>28.76833439814795</c:v>
                </c:pt>
                <c:pt idx="5778">
                  <c:v>28.775496203699699</c:v>
                </c:pt>
                <c:pt idx="5779">
                  <c:v>28.782657893520025</c:v>
                </c:pt>
                <c:pt idx="5780">
                  <c:v>28.789819456018471</c:v>
                </c:pt>
                <c:pt idx="5781">
                  <c:v>28.796981377316111</c:v>
                </c:pt>
                <c:pt idx="5782">
                  <c:v>28.804143182867829</c:v>
                </c:pt>
                <c:pt idx="5783">
                  <c:v>28.811304988426851</c:v>
                </c:pt>
                <c:pt idx="5784">
                  <c:v>28.818467025463178</c:v>
                </c:pt>
                <c:pt idx="5785">
                  <c:v>28.825628703700186</c:v>
                </c:pt>
                <c:pt idx="5786">
                  <c:v>28.832790393520529</c:v>
                </c:pt>
                <c:pt idx="5787">
                  <c:v>28.839952083333628</c:v>
                </c:pt>
                <c:pt idx="5788">
                  <c:v>28.847113888885339</c:v>
                </c:pt>
                <c:pt idx="5789">
                  <c:v>28.85427556712969</c:v>
                </c:pt>
                <c:pt idx="5790">
                  <c:v>28.861437372681365</c:v>
                </c:pt>
                <c:pt idx="5791">
                  <c:v>28.868598946755789</c:v>
                </c:pt>
                <c:pt idx="5792">
                  <c:v>28.87576086805349</c:v>
                </c:pt>
                <c:pt idx="5793">
                  <c:v>28.882922777775061</c:v>
                </c:pt>
                <c:pt idx="5794">
                  <c:v>28.890084467588192</c:v>
                </c:pt>
                <c:pt idx="5795">
                  <c:v>28.897246157408535</c:v>
                </c:pt>
                <c:pt idx="5796">
                  <c:v>28.904408078698911</c:v>
                </c:pt>
                <c:pt idx="5797">
                  <c:v>28.911569525458631</c:v>
                </c:pt>
                <c:pt idx="5798">
                  <c:v>28.9187313310176</c:v>
                </c:pt>
                <c:pt idx="5799">
                  <c:v>28.925893136569311</c:v>
                </c:pt>
                <c:pt idx="5800">
                  <c:v>28.933053310182</c:v>
                </c:pt>
                <c:pt idx="5801">
                  <c:v>28.940218715273659</c:v>
                </c:pt>
                <c:pt idx="5802">
                  <c:v>28.947381087964459</c:v>
                </c:pt>
                <c:pt idx="5803">
                  <c:v>28.954542777777501</c:v>
                </c:pt>
                <c:pt idx="5804">
                  <c:v>28.961704351851925</c:v>
                </c:pt>
                <c:pt idx="5805">
                  <c:v>28.968866041664999</c:v>
                </c:pt>
                <c:pt idx="5806">
                  <c:v>28.976027604163335</c:v>
                </c:pt>
                <c:pt idx="5807">
                  <c:v>28.983189525461011</c:v>
                </c:pt>
                <c:pt idx="5808">
                  <c:v>28.990351215274128</c:v>
                </c:pt>
                <c:pt idx="5809">
                  <c:v>28.997513020833129</c:v>
                </c:pt>
                <c:pt idx="5810">
                  <c:v>29.00467481481612</c:v>
                </c:pt>
                <c:pt idx="5811">
                  <c:v>29.011836620367827</c:v>
                </c:pt>
                <c:pt idx="5812">
                  <c:v>29.018998310180901</c:v>
                </c:pt>
                <c:pt idx="5813">
                  <c:v>29.026160115739909</c:v>
                </c:pt>
                <c:pt idx="5814">
                  <c:v>29.033321793976928</c:v>
                </c:pt>
                <c:pt idx="5815">
                  <c:v>29.04048348379726</c:v>
                </c:pt>
                <c:pt idx="5816">
                  <c:v>29.047645520833587</c:v>
                </c:pt>
                <c:pt idx="5817">
                  <c:v>29.05480732638534</c:v>
                </c:pt>
                <c:pt idx="5818">
                  <c:v>29.061969131944327</c:v>
                </c:pt>
                <c:pt idx="5819">
                  <c:v>29.06913069444272</c:v>
                </c:pt>
                <c:pt idx="5820">
                  <c:v>29.076292731479029</c:v>
                </c:pt>
                <c:pt idx="5821">
                  <c:v>29.083454421292135</c:v>
                </c:pt>
                <c:pt idx="5822">
                  <c:v>29.090616226851122</c:v>
                </c:pt>
                <c:pt idx="5823">
                  <c:v>29.09777778934949</c:v>
                </c:pt>
                <c:pt idx="5824">
                  <c:v>29.104939479162571</c:v>
                </c:pt>
                <c:pt idx="5825">
                  <c:v>29.112101284721572</c:v>
                </c:pt>
                <c:pt idx="5826">
                  <c:v>29.119262858795992</c:v>
                </c:pt>
                <c:pt idx="5827">
                  <c:v>29.12642465277893</c:v>
                </c:pt>
                <c:pt idx="5828">
                  <c:v>29.133586574069305</c:v>
                </c:pt>
                <c:pt idx="5829">
                  <c:v>29.140748263889687</c:v>
                </c:pt>
                <c:pt idx="5830">
                  <c:v>29.14791018518736</c:v>
                </c:pt>
                <c:pt idx="5831">
                  <c:v>29.155071979163029</c:v>
                </c:pt>
                <c:pt idx="5832">
                  <c:v>29.162234363422609</c:v>
                </c:pt>
                <c:pt idx="5833">
                  <c:v>29.16939848379846</c:v>
                </c:pt>
                <c:pt idx="5834">
                  <c:v>29.176562256943729</c:v>
                </c:pt>
                <c:pt idx="5835">
                  <c:v>29.183726030088991</c:v>
                </c:pt>
                <c:pt idx="5836">
                  <c:v>29.190889340279693</c:v>
                </c:pt>
                <c:pt idx="5837">
                  <c:v>29.1980520717552</c:v>
                </c:pt>
                <c:pt idx="5838">
                  <c:v>29.205214224537482</c:v>
                </c:pt>
                <c:pt idx="5839">
                  <c:v>29.212376956020289</c:v>
                </c:pt>
                <c:pt idx="5840">
                  <c:v>29.219538993056631</c:v>
                </c:pt>
                <c:pt idx="5841">
                  <c:v>29.226700902778212</c:v>
                </c:pt>
                <c:pt idx="5842">
                  <c:v>29.23386270832998</c:v>
                </c:pt>
                <c:pt idx="5843">
                  <c:v>29.241024629627628</c:v>
                </c:pt>
                <c:pt idx="5844">
                  <c:v>29.248186550925244</c:v>
                </c:pt>
                <c:pt idx="5845">
                  <c:v>29.255348113423679</c:v>
                </c:pt>
                <c:pt idx="5846">
                  <c:v>29.262509803236703</c:v>
                </c:pt>
                <c:pt idx="5847">
                  <c:v>29.26967160879574</c:v>
                </c:pt>
                <c:pt idx="5848">
                  <c:v>29.276833298608832</c:v>
                </c:pt>
                <c:pt idx="5849">
                  <c:v>29.283994861107189</c:v>
                </c:pt>
                <c:pt idx="5850">
                  <c:v>29.291156666666211</c:v>
                </c:pt>
                <c:pt idx="5851">
                  <c:v>29.298318935187083</c:v>
                </c:pt>
                <c:pt idx="5852">
                  <c:v>29.305480393515609</c:v>
                </c:pt>
                <c:pt idx="5853">
                  <c:v>29.312642071759857</c:v>
                </c:pt>
                <c:pt idx="5854">
                  <c:v>29.319803761572995</c:v>
                </c:pt>
                <c:pt idx="5855">
                  <c:v>29.326965567124731</c:v>
                </c:pt>
                <c:pt idx="5856">
                  <c:v>29.33412725694507</c:v>
                </c:pt>
                <c:pt idx="5857">
                  <c:v>29.341289166666691</c:v>
                </c:pt>
                <c:pt idx="5858">
                  <c:v>29.34845062499517</c:v>
                </c:pt>
                <c:pt idx="5859">
                  <c:v>29.355612430554149</c:v>
                </c:pt>
                <c:pt idx="5860">
                  <c:v>29.36277423611314</c:v>
                </c:pt>
                <c:pt idx="5861">
                  <c:v>29.36993649305079</c:v>
                </c:pt>
                <c:pt idx="5862">
                  <c:v>29.377098067125193</c:v>
                </c:pt>
                <c:pt idx="5863">
                  <c:v>29.384259641199609</c:v>
                </c:pt>
                <c:pt idx="5864">
                  <c:v>29.391421446758631</c:v>
                </c:pt>
                <c:pt idx="5865">
                  <c:v>29.398583124995639</c:v>
                </c:pt>
                <c:pt idx="5866">
                  <c:v>29.405744930554608</c:v>
                </c:pt>
                <c:pt idx="5867">
                  <c:v>29.412906736106379</c:v>
                </c:pt>
                <c:pt idx="5868">
                  <c:v>29.420068425926733</c:v>
                </c:pt>
                <c:pt idx="5869">
                  <c:v>29.42723023147844</c:v>
                </c:pt>
                <c:pt idx="5870">
                  <c:v>29.43439202546142</c:v>
                </c:pt>
                <c:pt idx="5871">
                  <c:v>29.441553715274491</c:v>
                </c:pt>
                <c:pt idx="5872">
                  <c:v>29.448715405094827</c:v>
                </c:pt>
                <c:pt idx="5873">
                  <c:v>29.455877210646591</c:v>
                </c:pt>
                <c:pt idx="5874">
                  <c:v>29.463039120368165</c:v>
                </c:pt>
                <c:pt idx="5875">
                  <c:v>29.47020069444261</c:v>
                </c:pt>
                <c:pt idx="5876">
                  <c:v>29.477362384255681</c:v>
                </c:pt>
                <c:pt idx="5877">
                  <c:v>29.484524305553297</c:v>
                </c:pt>
                <c:pt idx="5878">
                  <c:v>29.491686099536285</c:v>
                </c:pt>
                <c:pt idx="5879">
                  <c:v>29.498847789349359</c:v>
                </c:pt>
                <c:pt idx="5880">
                  <c:v>29.506009363423789</c:v>
                </c:pt>
                <c:pt idx="5881">
                  <c:v>29.513171168982844</c:v>
                </c:pt>
                <c:pt idx="5882">
                  <c:v>29.520332962958488</c:v>
                </c:pt>
                <c:pt idx="5883">
                  <c:v>29.527494652778842</c:v>
                </c:pt>
                <c:pt idx="5884">
                  <c:v>29.534656458330591</c:v>
                </c:pt>
                <c:pt idx="5885">
                  <c:v>29.541818263889606</c:v>
                </c:pt>
                <c:pt idx="5886">
                  <c:v>29.548979942126589</c:v>
                </c:pt>
                <c:pt idx="5887">
                  <c:v>29.556141747685611</c:v>
                </c:pt>
                <c:pt idx="5888">
                  <c:v>29.563303553237308</c:v>
                </c:pt>
                <c:pt idx="5889">
                  <c:v>29.570465358796351</c:v>
                </c:pt>
                <c:pt idx="5890">
                  <c:v>29.57762784721854</c:v>
                </c:pt>
                <c:pt idx="5891">
                  <c:v>29.584789189815627</c:v>
                </c:pt>
                <c:pt idx="5892">
                  <c:v>29.591950532405491</c:v>
                </c:pt>
                <c:pt idx="5893">
                  <c:v>29.599112337964449</c:v>
                </c:pt>
                <c:pt idx="5894">
                  <c:v>29.606274016201521</c:v>
                </c:pt>
                <c:pt idx="5895">
                  <c:v>29.6134358217605</c:v>
                </c:pt>
                <c:pt idx="5896">
                  <c:v>29.62059762731224</c:v>
                </c:pt>
                <c:pt idx="5897">
                  <c:v>29.627759432871226</c:v>
                </c:pt>
                <c:pt idx="5898">
                  <c:v>29.634921226846963</c:v>
                </c:pt>
                <c:pt idx="5899">
                  <c:v>29.642082800921276</c:v>
                </c:pt>
                <c:pt idx="5900">
                  <c:v>29.649244490741687</c:v>
                </c:pt>
                <c:pt idx="5901">
                  <c:v>29.656406296293433</c:v>
                </c:pt>
                <c:pt idx="5902">
                  <c:v>29.663567974537699</c:v>
                </c:pt>
                <c:pt idx="5903">
                  <c:v>29.670729780089459</c:v>
                </c:pt>
                <c:pt idx="5904">
                  <c:v>29.677891701387153</c:v>
                </c:pt>
                <c:pt idx="5905">
                  <c:v>29.685053391200199</c:v>
                </c:pt>
                <c:pt idx="5906">
                  <c:v>29.692215185183159</c:v>
                </c:pt>
                <c:pt idx="5907">
                  <c:v>29.69937699074217</c:v>
                </c:pt>
                <c:pt idx="5908">
                  <c:v>29.706538680555205</c:v>
                </c:pt>
                <c:pt idx="5909">
                  <c:v>29.713700486106969</c:v>
                </c:pt>
                <c:pt idx="5910">
                  <c:v>29.720862280089907</c:v>
                </c:pt>
                <c:pt idx="5911">
                  <c:v>29.728023969902978</c:v>
                </c:pt>
                <c:pt idx="5912">
                  <c:v>29.735185775462011</c:v>
                </c:pt>
                <c:pt idx="5913">
                  <c:v>29.74234746527506</c:v>
                </c:pt>
                <c:pt idx="5914">
                  <c:v>29.749509143519351</c:v>
                </c:pt>
                <c:pt idx="5915">
                  <c:v>29.756670949071097</c:v>
                </c:pt>
                <c:pt idx="5916">
                  <c:v>29.763832638884189</c:v>
                </c:pt>
                <c:pt idx="5917">
                  <c:v>29.770994560181862</c:v>
                </c:pt>
                <c:pt idx="5918">
                  <c:v>29.778156250002187</c:v>
                </c:pt>
                <c:pt idx="5919">
                  <c:v>29.785318043977838</c:v>
                </c:pt>
                <c:pt idx="5920">
                  <c:v>29.792479849536857</c:v>
                </c:pt>
                <c:pt idx="5921">
                  <c:v>29.799641539349924</c:v>
                </c:pt>
                <c:pt idx="5922">
                  <c:v>29.806803229163052</c:v>
                </c:pt>
                <c:pt idx="5923">
                  <c:v>29.813964907407382</c:v>
                </c:pt>
                <c:pt idx="5924">
                  <c:v>29.821126597220427</c:v>
                </c:pt>
                <c:pt idx="5925">
                  <c:v>29.828288287033502</c:v>
                </c:pt>
                <c:pt idx="5926">
                  <c:v>29.835450092592531</c:v>
                </c:pt>
                <c:pt idx="5927">
                  <c:v>29.84261177082951</c:v>
                </c:pt>
                <c:pt idx="5928">
                  <c:v>29.849773692127165</c:v>
                </c:pt>
                <c:pt idx="5929">
                  <c:v>29.856935381940271</c:v>
                </c:pt>
                <c:pt idx="5930">
                  <c:v>29.864097303237926</c:v>
                </c:pt>
                <c:pt idx="5931">
                  <c:v>29.8712590972209</c:v>
                </c:pt>
                <c:pt idx="5932">
                  <c:v>29.878420787033949</c:v>
                </c:pt>
                <c:pt idx="5933">
                  <c:v>29.885582824070266</c:v>
                </c:pt>
                <c:pt idx="5934">
                  <c:v>29.892744282406024</c:v>
                </c:pt>
                <c:pt idx="5935">
                  <c:v>29.899906076389019</c:v>
                </c:pt>
                <c:pt idx="5936">
                  <c:v>29.907067881940726</c:v>
                </c:pt>
                <c:pt idx="5937">
                  <c:v>29.914229571761044</c:v>
                </c:pt>
                <c:pt idx="5938">
                  <c:v>29.921391145835511</c:v>
                </c:pt>
                <c:pt idx="5939">
                  <c:v>29.928552939811166</c:v>
                </c:pt>
                <c:pt idx="5940">
                  <c:v>29.93571474537017</c:v>
                </c:pt>
                <c:pt idx="5941">
                  <c:v>29.942878402776842</c:v>
                </c:pt>
                <c:pt idx="5942">
                  <c:v>29.950040208328549</c:v>
                </c:pt>
                <c:pt idx="5943">
                  <c:v>29.95720270833408</c:v>
                </c:pt>
                <c:pt idx="5944">
                  <c:v>29.9643647453704</c:v>
                </c:pt>
                <c:pt idx="5945">
                  <c:v>29.97152630786875</c:v>
                </c:pt>
                <c:pt idx="5946">
                  <c:v>29.97868776620453</c:v>
                </c:pt>
                <c:pt idx="5947">
                  <c:v>29.985849340278897</c:v>
                </c:pt>
                <c:pt idx="5948">
                  <c:v>29.99301113425463</c:v>
                </c:pt>
                <c:pt idx="5949">
                  <c:v>30.000173055552288</c:v>
                </c:pt>
                <c:pt idx="5950">
                  <c:v>30.007334745372649</c:v>
                </c:pt>
                <c:pt idx="5951">
                  <c:v>30.01449643518572</c:v>
                </c:pt>
                <c:pt idx="5952">
                  <c:v>30.02165811342277</c:v>
                </c:pt>
                <c:pt idx="5953">
                  <c:v>30.028819918981728</c:v>
                </c:pt>
                <c:pt idx="5954">
                  <c:v>30.035981724533514</c:v>
                </c:pt>
                <c:pt idx="5955">
                  <c:v>30.043143414353807</c:v>
                </c:pt>
                <c:pt idx="5956">
                  <c:v>30.050305219905571</c:v>
                </c:pt>
                <c:pt idx="5957">
                  <c:v>30.057466782403932</c:v>
                </c:pt>
                <c:pt idx="5958">
                  <c:v>30.064628703701587</c:v>
                </c:pt>
                <c:pt idx="5959">
                  <c:v>30.071790509260609</c:v>
                </c:pt>
                <c:pt idx="5960">
                  <c:v>30.078952083335022</c:v>
                </c:pt>
                <c:pt idx="5961">
                  <c:v>30.086113993056639</c:v>
                </c:pt>
                <c:pt idx="5962">
                  <c:v>30.09327765046325</c:v>
                </c:pt>
                <c:pt idx="5963">
                  <c:v>30.100439687499588</c:v>
                </c:pt>
                <c:pt idx="5964">
                  <c:v>30.107601608797271</c:v>
                </c:pt>
                <c:pt idx="5965">
                  <c:v>30.114763414349021</c:v>
                </c:pt>
                <c:pt idx="5966">
                  <c:v>30.121925208331959</c:v>
                </c:pt>
                <c:pt idx="5967">
                  <c:v>30.129087013890992</c:v>
                </c:pt>
                <c:pt idx="5968">
                  <c:v>30.136248703704041</c:v>
                </c:pt>
                <c:pt idx="5969">
                  <c:v>30.14341062500171</c:v>
                </c:pt>
                <c:pt idx="5970">
                  <c:v>30.150572303238732</c:v>
                </c:pt>
                <c:pt idx="5971">
                  <c:v>30.157734224536387</c:v>
                </c:pt>
                <c:pt idx="5972">
                  <c:v>30.16489603008813</c:v>
                </c:pt>
                <c:pt idx="5973">
                  <c:v>30.172057835647127</c:v>
                </c:pt>
                <c:pt idx="5974">
                  <c:v>30.179219398145509</c:v>
                </c:pt>
                <c:pt idx="5975">
                  <c:v>30.18638120370451</c:v>
                </c:pt>
                <c:pt idx="5976">
                  <c:v>30.193543009256249</c:v>
                </c:pt>
                <c:pt idx="5977">
                  <c:v>30.200704467592001</c:v>
                </c:pt>
                <c:pt idx="5978">
                  <c:v>30.20786626157496</c:v>
                </c:pt>
                <c:pt idx="5979">
                  <c:v>30.215028067126699</c:v>
                </c:pt>
                <c:pt idx="5980">
                  <c:v>30.222189756939748</c:v>
                </c:pt>
                <c:pt idx="5981">
                  <c:v>30.22935144676012</c:v>
                </c:pt>
                <c:pt idx="5982">
                  <c:v>30.236513124997128</c:v>
                </c:pt>
                <c:pt idx="5983">
                  <c:v>30.243674930556129</c:v>
                </c:pt>
                <c:pt idx="5984">
                  <c:v>30.250836620369199</c:v>
                </c:pt>
                <c:pt idx="5985">
                  <c:v>30.25799854166689</c:v>
                </c:pt>
                <c:pt idx="5986">
                  <c:v>30.265160104165219</c:v>
                </c:pt>
                <c:pt idx="5987">
                  <c:v>30.272322025462898</c:v>
                </c:pt>
                <c:pt idx="5988">
                  <c:v>30.27948406249925</c:v>
                </c:pt>
                <c:pt idx="5989">
                  <c:v>30.2866457523123</c:v>
                </c:pt>
                <c:pt idx="5990">
                  <c:v>30.293807442125374</c:v>
                </c:pt>
                <c:pt idx="5991">
                  <c:v>30.300969467592971</c:v>
                </c:pt>
                <c:pt idx="5992">
                  <c:v>30.308130925921429</c:v>
                </c:pt>
                <c:pt idx="5993">
                  <c:v>30.315292615741779</c:v>
                </c:pt>
                <c:pt idx="5994">
                  <c:v>30.32245430555486</c:v>
                </c:pt>
                <c:pt idx="5995">
                  <c:v>30.329615983791879</c:v>
                </c:pt>
                <c:pt idx="5996">
                  <c:v>30.336777789350901</c:v>
                </c:pt>
                <c:pt idx="5997">
                  <c:v>30.343939479163918</c:v>
                </c:pt>
                <c:pt idx="5998">
                  <c:v>30.351101516200298</c:v>
                </c:pt>
                <c:pt idx="5999">
                  <c:v>30.358263194444621</c:v>
                </c:pt>
                <c:pt idx="6000">
                  <c:v>30.3654249999963</c:v>
                </c:pt>
                <c:pt idx="6001">
                  <c:v>30.372586689816671</c:v>
                </c:pt>
                <c:pt idx="6002">
                  <c:v>30.37974861110704</c:v>
                </c:pt>
                <c:pt idx="6003">
                  <c:v>30.386910173612701</c:v>
                </c:pt>
                <c:pt idx="6004">
                  <c:v>30.394072094903088</c:v>
                </c:pt>
                <c:pt idx="6005">
                  <c:v>30.40123366897749</c:v>
                </c:pt>
                <c:pt idx="6006">
                  <c:v>30.40839535879784</c:v>
                </c:pt>
                <c:pt idx="6007">
                  <c:v>30.415557152773527</c:v>
                </c:pt>
                <c:pt idx="6008">
                  <c:v>30.422718842593834</c:v>
                </c:pt>
                <c:pt idx="6009">
                  <c:v>30.42988087963019</c:v>
                </c:pt>
                <c:pt idx="6010">
                  <c:v>30.437042453704628</c:v>
                </c:pt>
                <c:pt idx="6011">
                  <c:v>30.44420424768029</c:v>
                </c:pt>
                <c:pt idx="6012">
                  <c:v>30.451365821754731</c:v>
                </c:pt>
                <c:pt idx="6013">
                  <c:v>30.458527627313714</c:v>
                </c:pt>
                <c:pt idx="6014">
                  <c:v>30.465689317126763</c:v>
                </c:pt>
                <c:pt idx="6015">
                  <c:v>30.47285099537109</c:v>
                </c:pt>
                <c:pt idx="6016">
                  <c:v>30.480011412037129</c:v>
                </c:pt>
                <c:pt idx="6017">
                  <c:v>30.487172754626929</c:v>
                </c:pt>
                <c:pt idx="6018">
                  <c:v>30.494334432871216</c:v>
                </c:pt>
                <c:pt idx="6019">
                  <c:v>30.501496006945647</c:v>
                </c:pt>
                <c:pt idx="6020">
                  <c:v>30.50865769675875</c:v>
                </c:pt>
                <c:pt idx="6021">
                  <c:v>30.515819502310485</c:v>
                </c:pt>
                <c:pt idx="6022">
                  <c:v>30.522981296293441</c:v>
                </c:pt>
                <c:pt idx="6023">
                  <c:v>30.53014310185247</c:v>
                </c:pt>
                <c:pt idx="6024">
                  <c:v>30.53730479166553</c:v>
                </c:pt>
                <c:pt idx="6025">
                  <c:v>30.54446648147859</c:v>
                </c:pt>
                <c:pt idx="6026">
                  <c:v>30.551628159722888</c:v>
                </c:pt>
                <c:pt idx="6027">
                  <c:v>30.558789965274627</c:v>
                </c:pt>
                <c:pt idx="6028">
                  <c:v>30.56595165508773</c:v>
                </c:pt>
                <c:pt idx="6029">
                  <c:v>30.573113460646731</c:v>
                </c:pt>
                <c:pt idx="6030">
                  <c:v>30.580275254629669</c:v>
                </c:pt>
                <c:pt idx="6031">
                  <c:v>30.587437060181372</c:v>
                </c:pt>
                <c:pt idx="6032">
                  <c:v>30.59459898147907</c:v>
                </c:pt>
                <c:pt idx="6033">
                  <c:v>30.601760439814853</c:v>
                </c:pt>
                <c:pt idx="6034">
                  <c:v>30.608922118051851</c:v>
                </c:pt>
                <c:pt idx="6035">
                  <c:v>30.616083807872201</c:v>
                </c:pt>
                <c:pt idx="6036">
                  <c:v>30.623245613423929</c:v>
                </c:pt>
                <c:pt idx="6037">
                  <c:v>30.63040765046026</c:v>
                </c:pt>
                <c:pt idx="6038">
                  <c:v>30.6375694560193</c:v>
                </c:pt>
                <c:pt idx="6039">
                  <c:v>30.64473125000222</c:v>
                </c:pt>
                <c:pt idx="6040">
                  <c:v>30.65189282406936</c:v>
                </c:pt>
                <c:pt idx="6041">
                  <c:v>30.659054513889735</c:v>
                </c:pt>
                <c:pt idx="6042">
                  <c:v>30.66621631944145</c:v>
                </c:pt>
                <c:pt idx="6043">
                  <c:v>30.67337822916306</c:v>
                </c:pt>
                <c:pt idx="6044">
                  <c:v>30.680539918983378</c:v>
                </c:pt>
                <c:pt idx="6045">
                  <c:v>30.687701724535128</c:v>
                </c:pt>
                <c:pt idx="6046">
                  <c:v>30.694863414348248</c:v>
                </c:pt>
                <c:pt idx="6047">
                  <c:v>30.70202520833114</c:v>
                </c:pt>
                <c:pt idx="6048">
                  <c:v>30.709188749999161</c:v>
                </c:pt>
                <c:pt idx="6049">
                  <c:v>30.71635101852009</c:v>
                </c:pt>
                <c:pt idx="6050">
                  <c:v>30.723512824071772</c:v>
                </c:pt>
                <c:pt idx="6051">
                  <c:v>30.73067462963083</c:v>
                </c:pt>
                <c:pt idx="6052">
                  <c:v>30.737836307867827</c:v>
                </c:pt>
                <c:pt idx="6053">
                  <c:v>30.74499799768093</c:v>
                </c:pt>
                <c:pt idx="6054">
                  <c:v>30.752159803239898</c:v>
                </c:pt>
                <c:pt idx="6055">
                  <c:v>30.75932149305299</c:v>
                </c:pt>
                <c:pt idx="6056">
                  <c:v>30.766483287035904</c:v>
                </c:pt>
                <c:pt idx="6057">
                  <c:v>30.773645092587682</c:v>
                </c:pt>
                <c:pt idx="6058">
                  <c:v>30.780806782408028</c:v>
                </c:pt>
                <c:pt idx="6059">
                  <c:v>30.78796847222111</c:v>
                </c:pt>
                <c:pt idx="6060">
                  <c:v>30.795130266204069</c:v>
                </c:pt>
                <c:pt idx="6061">
                  <c:v>30.802292187501706</c:v>
                </c:pt>
                <c:pt idx="6062">
                  <c:v>30.809453993053491</c:v>
                </c:pt>
                <c:pt idx="6063">
                  <c:v>30.816615682866541</c:v>
                </c:pt>
                <c:pt idx="6064">
                  <c:v>30.823777361110839</c:v>
                </c:pt>
                <c:pt idx="6065">
                  <c:v>30.830939166662603</c:v>
                </c:pt>
                <c:pt idx="6066">
                  <c:v>30.838100740736987</c:v>
                </c:pt>
                <c:pt idx="6067">
                  <c:v>30.84526266203466</c:v>
                </c:pt>
                <c:pt idx="6068">
                  <c:v>30.85242434027893</c:v>
                </c:pt>
                <c:pt idx="6069">
                  <c:v>30.85958614583069</c:v>
                </c:pt>
                <c:pt idx="6070">
                  <c:v>30.866747835643718</c:v>
                </c:pt>
                <c:pt idx="6071">
                  <c:v>30.873909525464111</c:v>
                </c:pt>
                <c:pt idx="6072">
                  <c:v>30.881071319439801</c:v>
                </c:pt>
                <c:pt idx="6073">
                  <c:v>30.888233009260112</c:v>
                </c:pt>
                <c:pt idx="6074">
                  <c:v>30.89539481481188</c:v>
                </c:pt>
                <c:pt idx="6075">
                  <c:v>30.90255673610951</c:v>
                </c:pt>
                <c:pt idx="6076">
                  <c:v>30.909718541668529</c:v>
                </c:pt>
                <c:pt idx="6077">
                  <c:v>30.91688021990559</c:v>
                </c:pt>
                <c:pt idx="6078">
                  <c:v>30.924042141203213</c:v>
                </c:pt>
                <c:pt idx="6079">
                  <c:v>30.931203715277661</c:v>
                </c:pt>
                <c:pt idx="6080">
                  <c:v>30.93836540509076</c:v>
                </c:pt>
                <c:pt idx="6081">
                  <c:v>30.945529409720571</c:v>
                </c:pt>
                <c:pt idx="6082">
                  <c:v>30.952691203703559</c:v>
                </c:pt>
                <c:pt idx="6083">
                  <c:v>30.95985300925533</c:v>
                </c:pt>
                <c:pt idx="6084">
                  <c:v>30.96701481481432</c:v>
                </c:pt>
                <c:pt idx="6085">
                  <c:v>30.974176620366027</c:v>
                </c:pt>
                <c:pt idx="6086">
                  <c:v>30.98133841434899</c:v>
                </c:pt>
                <c:pt idx="6087">
                  <c:v>30.988500219907984</c:v>
                </c:pt>
                <c:pt idx="6088">
                  <c:v>30.995661909721054</c:v>
                </c:pt>
                <c:pt idx="6089">
                  <c:v>31.00282348379551</c:v>
                </c:pt>
                <c:pt idx="6090">
                  <c:v>31.00998539351713</c:v>
                </c:pt>
                <c:pt idx="6091">
                  <c:v>31.017147199076131</c:v>
                </c:pt>
                <c:pt idx="6092">
                  <c:v>31.024308888889209</c:v>
                </c:pt>
                <c:pt idx="6093">
                  <c:v>31.03147057870228</c:v>
                </c:pt>
                <c:pt idx="6094">
                  <c:v>31.03863225694656</c:v>
                </c:pt>
                <c:pt idx="6095">
                  <c:v>31.04579406249832</c:v>
                </c:pt>
                <c:pt idx="6096">
                  <c:v>31.052955868057335</c:v>
                </c:pt>
                <c:pt idx="6097">
                  <c:v>31.060117673609025</c:v>
                </c:pt>
                <c:pt idx="6098">
                  <c:v>31.06727946759203</c:v>
                </c:pt>
                <c:pt idx="6099">
                  <c:v>31.074441157405101</c:v>
                </c:pt>
                <c:pt idx="6100">
                  <c:v>31.081602847218139</c:v>
                </c:pt>
                <c:pt idx="6101">
                  <c:v>31.08876465277713</c:v>
                </c:pt>
                <c:pt idx="6102">
                  <c:v>31.09592644676011</c:v>
                </c:pt>
                <c:pt idx="6103">
                  <c:v>31.10308825231186</c:v>
                </c:pt>
                <c:pt idx="6104">
                  <c:v>31.1102500578709</c:v>
                </c:pt>
                <c:pt idx="6105">
                  <c:v>31.11741174768397</c:v>
                </c:pt>
                <c:pt idx="6106">
                  <c:v>31.12457355324295</c:v>
                </c:pt>
                <c:pt idx="6107">
                  <c:v>31.131735347218662</c:v>
                </c:pt>
                <c:pt idx="6108">
                  <c:v>31.138897152777641</c:v>
                </c:pt>
                <c:pt idx="6109">
                  <c:v>31.146058726852107</c:v>
                </c:pt>
                <c:pt idx="6110">
                  <c:v>31.153220648149727</c:v>
                </c:pt>
                <c:pt idx="6111">
                  <c:v>31.160382326386749</c:v>
                </c:pt>
                <c:pt idx="6112">
                  <c:v>31.167544131945739</c:v>
                </c:pt>
                <c:pt idx="6113">
                  <c:v>31.174705706020191</c:v>
                </c:pt>
                <c:pt idx="6114">
                  <c:v>31.181867395833251</c:v>
                </c:pt>
                <c:pt idx="6115">
                  <c:v>31.18902918981621</c:v>
                </c:pt>
                <c:pt idx="6116">
                  <c:v>31.196190995367914</c:v>
                </c:pt>
                <c:pt idx="6117">
                  <c:v>31.203352685180985</c:v>
                </c:pt>
                <c:pt idx="6118">
                  <c:v>31.21051472221734</c:v>
                </c:pt>
                <c:pt idx="6119">
                  <c:v>31.217676516200299</c:v>
                </c:pt>
                <c:pt idx="6120">
                  <c:v>31.22483820602065</c:v>
                </c:pt>
                <c:pt idx="6121">
                  <c:v>31.23199989583372</c:v>
                </c:pt>
                <c:pt idx="6122">
                  <c:v>31.239161585646801</c:v>
                </c:pt>
                <c:pt idx="6123">
                  <c:v>31.246323379629711</c:v>
                </c:pt>
                <c:pt idx="6124">
                  <c:v>31.253485185181493</c:v>
                </c:pt>
                <c:pt idx="6125">
                  <c:v>31.260647916664272</c:v>
                </c:pt>
                <c:pt idx="6126">
                  <c:v>31.26781053240849</c:v>
                </c:pt>
                <c:pt idx="6127">
                  <c:v>31.274972453698901</c:v>
                </c:pt>
                <c:pt idx="6128">
                  <c:v>31.282134363427716</c:v>
                </c:pt>
                <c:pt idx="6129">
                  <c:v>31.289296284718112</c:v>
                </c:pt>
                <c:pt idx="6130">
                  <c:v>31.296458090277159</c:v>
                </c:pt>
                <c:pt idx="6131">
                  <c:v>31.303619780090226</c:v>
                </c:pt>
                <c:pt idx="6132">
                  <c:v>31.310781689811851</c:v>
                </c:pt>
                <c:pt idx="6133">
                  <c:v>31.31794349537088</c:v>
                </c:pt>
                <c:pt idx="6134">
                  <c:v>31.325107152777488</c:v>
                </c:pt>
                <c:pt idx="6135">
                  <c:v>31.332269074075128</c:v>
                </c:pt>
                <c:pt idx="6136">
                  <c:v>31.339430879626889</c:v>
                </c:pt>
                <c:pt idx="6137">
                  <c:v>31.346592685185854</c:v>
                </c:pt>
                <c:pt idx="6138">
                  <c:v>31.35375447916886</c:v>
                </c:pt>
                <c:pt idx="6139">
                  <c:v>31.360916168981927</c:v>
                </c:pt>
                <c:pt idx="6140">
                  <c:v>31.368077974533623</c:v>
                </c:pt>
                <c:pt idx="6141">
                  <c:v>31.375239895831278</c:v>
                </c:pt>
                <c:pt idx="6142">
                  <c:v>31.382401689814287</c:v>
                </c:pt>
                <c:pt idx="6143">
                  <c:v>31.3895632638887</c:v>
                </c:pt>
                <c:pt idx="6144">
                  <c:v>31.396724953701749</c:v>
                </c:pt>
                <c:pt idx="6145">
                  <c:v>31.403886643514827</c:v>
                </c:pt>
                <c:pt idx="6146">
                  <c:v>31.41104832175915</c:v>
                </c:pt>
                <c:pt idx="6147">
                  <c:v>31.418210127310893</c:v>
                </c:pt>
                <c:pt idx="6148">
                  <c:v>31.425371932869865</c:v>
                </c:pt>
                <c:pt idx="6149">
                  <c:v>31.432533738421579</c:v>
                </c:pt>
                <c:pt idx="6150">
                  <c:v>31.439695416665927</c:v>
                </c:pt>
                <c:pt idx="6151">
                  <c:v>31.446857337963589</c:v>
                </c:pt>
                <c:pt idx="6152">
                  <c:v>31.45401891203803</c:v>
                </c:pt>
                <c:pt idx="6153">
                  <c:v>31.46118060185108</c:v>
                </c:pt>
                <c:pt idx="6154">
                  <c:v>31.468342511572633</c:v>
                </c:pt>
                <c:pt idx="6155">
                  <c:v>31.475504317131673</c:v>
                </c:pt>
                <c:pt idx="6156">
                  <c:v>31.48266600694474</c:v>
                </c:pt>
                <c:pt idx="6157">
                  <c:v>31.489827696757825</c:v>
                </c:pt>
                <c:pt idx="6158">
                  <c:v>31.49698949074082</c:v>
                </c:pt>
                <c:pt idx="6159">
                  <c:v>31.504151180553901</c:v>
                </c:pt>
                <c:pt idx="6160">
                  <c:v>31.511312986112888</c:v>
                </c:pt>
                <c:pt idx="6161">
                  <c:v>31.51847467592593</c:v>
                </c:pt>
                <c:pt idx="6162">
                  <c:v>31.52563646990891</c:v>
                </c:pt>
                <c:pt idx="6163">
                  <c:v>31.532798275460639</c:v>
                </c:pt>
                <c:pt idx="6164">
                  <c:v>31.539960196758361</c:v>
                </c:pt>
                <c:pt idx="6165">
                  <c:v>31.54712200231004</c:v>
                </c:pt>
                <c:pt idx="6166">
                  <c:v>31.554283796293031</c:v>
                </c:pt>
                <c:pt idx="6167">
                  <c:v>31.561445370367405</c:v>
                </c:pt>
                <c:pt idx="6168">
                  <c:v>31.568607175926413</c:v>
                </c:pt>
                <c:pt idx="6169">
                  <c:v>31.575768750000861</c:v>
                </c:pt>
                <c:pt idx="6170">
                  <c:v>31.582930659722479</c:v>
                </c:pt>
                <c:pt idx="6171">
                  <c:v>31.590092465274211</c:v>
                </c:pt>
                <c:pt idx="6172">
                  <c:v>31.597254155094607</c:v>
                </c:pt>
                <c:pt idx="6173">
                  <c:v>31.604415960646321</c:v>
                </c:pt>
                <c:pt idx="6174">
                  <c:v>31.61157788194393</c:v>
                </c:pt>
                <c:pt idx="6175">
                  <c:v>31.618739675926879</c:v>
                </c:pt>
                <c:pt idx="6176">
                  <c:v>31.625901018516771</c:v>
                </c:pt>
                <c:pt idx="6177">
                  <c:v>31.63306293981444</c:v>
                </c:pt>
                <c:pt idx="6178">
                  <c:v>31.640224745366126</c:v>
                </c:pt>
                <c:pt idx="6179">
                  <c:v>31.647386423610492</c:v>
                </c:pt>
                <c:pt idx="6180">
                  <c:v>31.654548460646801</c:v>
                </c:pt>
                <c:pt idx="6181">
                  <c:v>31.661710034721143</c:v>
                </c:pt>
                <c:pt idx="6182">
                  <c:v>31.66887184027291</c:v>
                </c:pt>
                <c:pt idx="6183">
                  <c:v>31.676033402778561</c:v>
                </c:pt>
                <c:pt idx="6184">
                  <c:v>31.683195092591632</c:v>
                </c:pt>
                <c:pt idx="6185">
                  <c:v>31.690357013889301</c:v>
                </c:pt>
                <c:pt idx="6186">
                  <c:v>31.69751893518696</c:v>
                </c:pt>
                <c:pt idx="6187">
                  <c:v>31.70468072916265</c:v>
                </c:pt>
                <c:pt idx="6188">
                  <c:v>31.711842534721615</c:v>
                </c:pt>
                <c:pt idx="6189">
                  <c:v>31.719004340273386</c:v>
                </c:pt>
                <c:pt idx="6190">
                  <c:v>31.726166145832387</c:v>
                </c:pt>
                <c:pt idx="6191">
                  <c:v>31.73332782406942</c:v>
                </c:pt>
                <c:pt idx="6192">
                  <c:v>31.740489629628428</c:v>
                </c:pt>
                <c:pt idx="6193">
                  <c:v>31.74765131944153</c:v>
                </c:pt>
                <c:pt idx="6194">
                  <c:v>31.754813240739139</c:v>
                </c:pt>
                <c:pt idx="6195">
                  <c:v>31.761975034722127</c:v>
                </c:pt>
                <c:pt idx="6196">
                  <c:v>31.769136608796529</c:v>
                </c:pt>
                <c:pt idx="6197">
                  <c:v>31.77629841434829</c:v>
                </c:pt>
                <c:pt idx="6198">
                  <c:v>31.783460219907258</c:v>
                </c:pt>
                <c:pt idx="6199">
                  <c:v>31.790622013890218</c:v>
                </c:pt>
                <c:pt idx="6200">
                  <c:v>31.797783935180629</c:v>
                </c:pt>
                <c:pt idx="6201">
                  <c:v>31.80494574073964</c:v>
                </c:pt>
                <c:pt idx="6202">
                  <c:v>31.812109166668961</c:v>
                </c:pt>
                <c:pt idx="6203">
                  <c:v>31.81927131944397</c:v>
                </c:pt>
                <c:pt idx="6204">
                  <c:v>31.826433240741572</c:v>
                </c:pt>
                <c:pt idx="6205">
                  <c:v>31.833595150463221</c:v>
                </c:pt>
                <c:pt idx="6206">
                  <c:v>31.84075695601496</c:v>
                </c:pt>
                <c:pt idx="6207">
                  <c:v>31.847918993051291</c:v>
                </c:pt>
                <c:pt idx="6208">
                  <c:v>31.85508079861032</c:v>
                </c:pt>
                <c:pt idx="6209">
                  <c:v>31.862242592593184</c:v>
                </c:pt>
                <c:pt idx="6210">
                  <c:v>31.869404282406322</c:v>
                </c:pt>
                <c:pt idx="6211">
                  <c:v>31.876566203703959</c:v>
                </c:pt>
                <c:pt idx="6212">
                  <c:v>31.883727893517023</c:v>
                </c:pt>
                <c:pt idx="6213">
                  <c:v>31.89088957176131</c:v>
                </c:pt>
                <c:pt idx="6214">
                  <c:v>31.898051261574441</c:v>
                </c:pt>
                <c:pt idx="6215">
                  <c:v>31.905213182872089</c:v>
                </c:pt>
                <c:pt idx="6216">
                  <c:v>31.91237475694653</c:v>
                </c:pt>
                <c:pt idx="6217">
                  <c:v>31.919536435183513</c:v>
                </c:pt>
                <c:pt idx="6218">
                  <c:v>31.926698240742525</c:v>
                </c:pt>
                <c:pt idx="6219">
                  <c:v>31.933859120370499</c:v>
                </c:pt>
                <c:pt idx="6220">
                  <c:v>31.941023935185477</c:v>
                </c:pt>
                <c:pt idx="6221">
                  <c:v>31.948185740737213</c:v>
                </c:pt>
                <c:pt idx="6222">
                  <c:v>31.955347650458862</c:v>
                </c:pt>
                <c:pt idx="6223">
                  <c:v>31.962509571756478</c:v>
                </c:pt>
                <c:pt idx="6224">
                  <c:v>31.96967137731551</c:v>
                </c:pt>
                <c:pt idx="6225">
                  <c:v>31.976833067128609</c:v>
                </c:pt>
                <c:pt idx="6226">
                  <c:v>31.98399475694168</c:v>
                </c:pt>
                <c:pt idx="6227">
                  <c:v>31.991156666663287</c:v>
                </c:pt>
                <c:pt idx="6228">
                  <c:v>31.998318472222277</c:v>
                </c:pt>
                <c:pt idx="6229">
                  <c:v>32.005480162035376</c:v>
                </c:pt>
                <c:pt idx="6230">
                  <c:v>32.012641967594327</c:v>
                </c:pt>
                <c:pt idx="6231">
                  <c:v>32.019803645831395</c:v>
                </c:pt>
                <c:pt idx="6232">
                  <c:v>32.026965451390339</c:v>
                </c:pt>
                <c:pt idx="6233">
                  <c:v>32.034127141203442</c:v>
                </c:pt>
                <c:pt idx="6234">
                  <c:v>32.04128894675523</c:v>
                </c:pt>
                <c:pt idx="6235">
                  <c:v>32.048450740738211</c:v>
                </c:pt>
                <c:pt idx="6236">
                  <c:v>32.055612430551314</c:v>
                </c:pt>
                <c:pt idx="6237">
                  <c:v>32.06277435184893</c:v>
                </c:pt>
                <c:pt idx="6238">
                  <c:v>32.069936157407938</c:v>
                </c:pt>
                <c:pt idx="6239">
                  <c:v>32.077097719906249</c:v>
                </c:pt>
                <c:pt idx="6240">
                  <c:v>32.084259525465257</c:v>
                </c:pt>
                <c:pt idx="6241">
                  <c:v>32.091421331017045</c:v>
                </c:pt>
                <c:pt idx="6242">
                  <c:v>32.098583136576117</c:v>
                </c:pt>
                <c:pt idx="6243">
                  <c:v>32.105744930551836</c:v>
                </c:pt>
                <c:pt idx="6244">
                  <c:v>32.112906504626146</c:v>
                </c:pt>
                <c:pt idx="6245">
                  <c:v>32.120068194446496</c:v>
                </c:pt>
                <c:pt idx="6246">
                  <c:v>32.127229884259577</c:v>
                </c:pt>
                <c:pt idx="6247">
                  <c:v>32.134391909719852</c:v>
                </c:pt>
                <c:pt idx="6248">
                  <c:v>32.141553831017504</c:v>
                </c:pt>
                <c:pt idx="6249">
                  <c:v>32.148715405091963</c:v>
                </c:pt>
                <c:pt idx="6250">
                  <c:v>32.155876979166294</c:v>
                </c:pt>
                <c:pt idx="6251">
                  <c:v>32.16303877314931</c:v>
                </c:pt>
                <c:pt idx="6252">
                  <c:v>32.170200578701042</c:v>
                </c:pt>
                <c:pt idx="6253">
                  <c:v>32.177362268514123</c:v>
                </c:pt>
                <c:pt idx="6254">
                  <c:v>32.184524189811754</c:v>
                </c:pt>
                <c:pt idx="6255">
                  <c:v>32.191685983794741</c:v>
                </c:pt>
                <c:pt idx="6256">
                  <c:v>32.198847557869144</c:v>
                </c:pt>
                <c:pt idx="6257">
                  <c:v>32.206009247682204</c:v>
                </c:pt>
                <c:pt idx="6258">
                  <c:v>32.213171168979969</c:v>
                </c:pt>
                <c:pt idx="6259">
                  <c:v>32.220332962962956</c:v>
                </c:pt>
                <c:pt idx="6260">
                  <c:v>32.227494537037245</c:v>
                </c:pt>
                <c:pt idx="6261">
                  <c:v>32.234656458334925</c:v>
                </c:pt>
                <c:pt idx="6262">
                  <c:v>32.241818148148013</c:v>
                </c:pt>
                <c:pt idx="6263">
                  <c:v>32.248979942131079</c:v>
                </c:pt>
                <c:pt idx="6264">
                  <c:v>32.256141747682641</c:v>
                </c:pt>
                <c:pt idx="6265">
                  <c:v>32.263303437495821</c:v>
                </c:pt>
                <c:pt idx="6266">
                  <c:v>32.270465127316079</c:v>
                </c:pt>
                <c:pt idx="6267">
                  <c:v>32.27762704860644</c:v>
                </c:pt>
                <c:pt idx="6268">
                  <c:v>32.284788726850863</c:v>
                </c:pt>
                <c:pt idx="6269">
                  <c:v>32.291950532402552</c:v>
                </c:pt>
                <c:pt idx="6270">
                  <c:v>32.299112453700218</c:v>
                </c:pt>
                <c:pt idx="6271">
                  <c:v>32.306274143520554</c:v>
                </c:pt>
                <c:pt idx="6272">
                  <c:v>32.313435706018943</c:v>
                </c:pt>
                <c:pt idx="6273">
                  <c:v>32.320597395832003</c:v>
                </c:pt>
                <c:pt idx="6274">
                  <c:v>32.327759201391004</c:v>
                </c:pt>
                <c:pt idx="6275">
                  <c:v>32.334921122681394</c:v>
                </c:pt>
                <c:pt idx="6276">
                  <c:v>32.342082800925766</c:v>
                </c:pt>
                <c:pt idx="6277">
                  <c:v>32.349244375000055</c:v>
                </c:pt>
                <c:pt idx="6278">
                  <c:v>32.35640814814542</c:v>
                </c:pt>
                <c:pt idx="6279">
                  <c:v>32.363570185181793</c:v>
                </c:pt>
                <c:pt idx="6280">
                  <c:v>32.370731875002051</c:v>
                </c:pt>
                <c:pt idx="6281">
                  <c:v>32.377893553238991</c:v>
                </c:pt>
                <c:pt idx="6282">
                  <c:v>32.385055474536777</c:v>
                </c:pt>
                <c:pt idx="6283">
                  <c:v>32.392217280088531</c:v>
                </c:pt>
                <c:pt idx="6284">
                  <c:v>32.399379085647439</c:v>
                </c:pt>
                <c:pt idx="6285">
                  <c:v>32.4065407638845</c:v>
                </c:pt>
                <c:pt idx="6286">
                  <c:v>32.413702569443458</c:v>
                </c:pt>
                <c:pt idx="6287">
                  <c:v>32.42086437499529</c:v>
                </c:pt>
                <c:pt idx="6288">
                  <c:v>32.428026296292956</c:v>
                </c:pt>
                <c:pt idx="6289">
                  <c:v>32.43518785879855</c:v>
                </c:pt>
                <c:pt idx="6290">
                  <c:v>32.442349432865761</c:v>
                </c:pt>
                <c:pt idx="6291">
                  <c:v>32.44951112268609</c:v>
                </c:pt>
                <c:pt idx="6292">
                  <c:v>32.456673275461014</c:v>
                </c:pt>
                <c:pt idx="6293">
                  <c:v>32.463834837959439</c:v>
                </c:pt>
                <c:pt idx="6294">
                  <c:v>32.470996527779789</c:v>
                </c:pt>
                <c:pt idx="6295">
                  <c:v>32.478158333331564</c:v>
                </c:pt>
                <c:pt idx="6296">
                  <c:v>32.485320138890529</c:v>
                </c:pt>
                <c:pt idx="6297">
                  <c:v>32.492481932866205</c:v>
                </c:pt>
                <c:pt idx="6298">
                  <c:v>32.499643738425263</c:v>
                </c:pt>
                <c:pt idx="6299">
                  <c:v>32.506805543976952</c:v>
                </c:pt>
                <c:pt idx="6300">
                  <c:v>32.513967233797217</c:v>
                </c:pt>
                <c:pt idx="6301">
                  <c:v>32.521128912034371</c:v>
                </c:pt>
                <c:pt idx="6302">
                  <c:v>32.528290717593343</c:v>
                </c:pt>
                <c:pt idx="6303">
                  <c:v>32.535452523145068</c:v>
                </c:pt>
                <c:pt idx="6304">
                  <c:v>32.542614328704083</c:v>
                </c:pt>
                <c:pt idx="6305">
                  <c:v>32.54977601851715</c:v>
                </c:pt>
                <c:pt idx="6306">
                  <c:v>32.556937812500109</c:v>
                </c:pt>
                <c:pt idx="6307">
                  <c:v>32.564099502313127</c:v>
                </c:pt>
                <c:pt idx="6308">
                  <c:v>32.571261307872128</c:v>
                </c:pt>
                <c:pt idx="6309">
                  <c:v>32.578422997685273</c:v>
                </c:pt>
                <c:pt idx="6310">
                  <c:v>32.585584675922227</c:v>
                </c:pt>
                <c:pt idx="6311">
                  <c:v>32.592746365742578</c:v>
                </c:pt>
                <c:pt idx="6312">
                  <c:v>32.599908171294345</c:v>
                </c:pt>
                <c:pt idx="6313">
                  <c:v>32.607069976853346</c:v>
                </c:pt>
                <c:pt idx="6314">
                  <c:v>32.614231770829058</c:v>
                </c:pt>
                <c:pt idx="6315">
                  <c:v>32.62139369212678</c:v>
                </c:pt>
                <c:pt idx="6316">
                  <c:v>32.628555497685795</c:v>
                </c:pt>
                <c:pt idx="6317">
                  <c:v>32.63571730323747</c:v>
                </c:pt>
                <c:pt idx="6318">
                  <c:v>32.642878981481815</c:v>
                </c:pt>
                <c:pt idx="6319">
                  <c:v>32.650040671294768</c:v>
                </c:pt>
                <c:pt idx="6320">
                  <c:v>32.657202476853847</c:v>
                </c:pt>
                <c:pt idx="6321">
                  <c:v>32.664364398144251</c:v>
                </c:pt>
                <c:pt idx="6322">
                  <c:v>32.671526076388545</c:v>
                </c:pt>
                <c:pt idx="6323">
                  <c:v>32.678687766201563</c:v>
                </c:pt>
                <c:pt idx="6324">
                  <c:v>32.685849571760514</c:v>
                </c:pt>
                <c:pt idx="6325">
                  <c:v>32.693011145835094</c:v>
                </c:pt>
                <c:pt idx="6326">
                  <c:v>32.700172824072141</c:v>
                </c:pt>
                <c:pt idx="6327">
                  <c:v>32.707334629631077</c:v>
                </c:pt>
                <c:pt idx="6328">
                  <c:v>32.714496435182795</c:v>
                </c:pt>
                <c:pt idx="6329">
                  <c:v>32.721658356480482</c:v>
                </c:pt>
                <c:pt idx="6330">
                  <c:v>32.728820034717501</c:v>
                </c:pt>
                <c:pt idx="6331">
                  <c:v>32.735981724537893</c:v>
                </c:pt>
                <c:pt idx="6332">
                  <c:v>32.743143530089583</c:v>
                </c:pt>
                <c:pt idx="6333">
                  <c:v>32.750305219902657</c:v>
                </c:pt>
                <c:pt idx="6334">
                  <c:v>32.757467129631458</c:v>
                </c:pt>
                <c:pt idx="6335">
                  <c:v>32.764628819444596</c:v>
                </c:pt>
                <c:pt idx="6336">
                  <c:v>32.771790509257642</c:v>
                </c:pt>
                <c:pt idx="6337">
                  <c:v>32.778952314816799</c:v>
                </c:pt>
                <c:pt idx="6338">
                  <c:v>32.78611410879239</c:v>
                </c:pt>
                <c:pt idx="6339">
                  <c:v>32.793276030090063</c:v>
                </c:pt>
                <c:pt idx="6340">
                  <c:v>32.800437719903094</c:v>
                </c:pt>
                <c:pt idx="6341">
                  <c:v>32.807599641200795</c:v>
                </c:pt>
                <c:pt idx="6342">
                  <c:v>32.814761331013813</c:v>
                </c:pt>
                <c:pt idx="6343">
                  <c:v>32.821923240742755</c:v>
                </c:pt>
                <c:pt idx="6344">
                  <c:v>32.829084930555887</c:v>
                </c:pt>
                <c:pt idx="6345">
                  <c:v>32.836246736107555</c:v>
                </c:pt>
                <c:pt idx="6346">
                  <c:v>32.843408541666463</c:v>
                </c:pt>
                <c:pt idx="6347">
                  <c:v>32.850570335649486</c:v>
                </c:pt>
                <c:pt idx="6348">
                  <c:v>32.857731909723945</c:v>
                </c:pt>
                <c:pt idx="6349">
                  <c:v>32.864893715275628</c:v>
                </c:pt>
                <c:pt idx="6350">
                  <c:v>32.872055520834699</c:v>
                </c:pt>
                <c:pt idx="6351">
                  <c:v>32.879217199071718</c:v>
                </c:pt>
                <c:pt idx="6352">
                  <c:v>32.886379004630726</c:v>
                </c:pt>
                <c:pt idx="6353">
                  <c:v>32.893540810182458</c:v>
                </c:pt>
                <c:pt idx="6354">
                  <c:v>32.900702499995504</c:v>
                </c:pt>
                <c:pt idx="6355">
                  <c:v>32.907864293978427</c:v>
                </c:pt>
                <c:pt idx="6356">
                  <c:v>32.91502609953745</c:v>
                </c:pt>
                <c:pt idx="6357">
                  <c:v>32.922187789350545</c:v>
                </c:pt>
                <c:pt idx="6358">
                  <c:v>32.929349710648225</c:v>
                </c:pt>
                <c:pt idx="6359">
                  <c:v>32.936511504631198</c:v>
                </c:pt>
                <c:pt idx="6360">
                  <c:v>32.943675509261027</c:v>
                </c:pt>
                <c:pt idx="6361">
                  <c:v>32.950837314812794</c:v>
                </c:pt>
                <c:pt idx="6362">
                  <c:v>32.95799900462589</c:v>
                </c:pt>
                <c:pt idx="6363">
                  <c:v>32.965160925923563</c:v>
                </c:pt>
                <c:pt idx="6364">
                  <c:v>32.9723226041679</c:v>
                </c:pt>
                <c:pt idx="6365">
                  <c:v>32.979484409719461</c:v>
                </c:pt>
                <c:pt idx="6366">
                  <c:v>32.986646099532557</c:v>
                </c:pt>
                <c:pt idx="6367">
                  <c:v>32.993807789352971</c:v>
                </c:pt>
                <c:pt idx="6368">
                  <c:v>33.000969594904753</c:v>
                </c:pt>
                <c:pt idx="6369">
                  <c:v>33.008131388887776</c:v>
                </c:pt>
                <c:pt idx="6370">
                  <c:v>33.015293194446706</c:v>
                </c:pt>
                <c:pt idx="6371">
                  <c:v>33.022454884259844</c:v>
                </c:pt>
                <c:pt idx="6372">
                  <c:v>33.029616689811505</c:v>
                </c:pt>
                <c:pt idx="6373">
                  <c:v>33.036778368055913</c:v>
                </c:pt>
                <c:pt idx="6374">
                  <c:v>33.043940173607467</c:v>
                </c:pt>
                <c:pt idx="6375">
                  <c:v>33.051102094905218</c:v>
                </c:pt>
                <c:pt idx="6376">
                  <c:v>33.05826378471825</c:v>
                </c:pt>
                <c:pt idx="6377">
                  <c:v>33.065425462962544</c:v>
                </c:pt>
                <c:pt idx="6378">
                  <c:v>33.072587384260245</c:v>
                </c:pt>
                <c:pt idx="6379">
                  <c:v>33.079749074073327</c:v>
                </c:pt>
                <c:pt idx="6380">
                  <c:v>33.086910995371042</c:v>
                </c:pt>
                <c:pt idx="6381">
                  <c:v>33.094072673608025</c:v>
                </c:pt>
                <c:pt idx="6382">
                  <c:v>33.101234479166955</c:v>
                </c:pt>
                <c:pt idx="6383">
                  <c:v>33.108396284718815</c:v>
                </c:pt>
                <c:pt idx="6384">
                  <c:v>33.115557858793146</c:v>
                </c:pt>
                <c:pt idx="6385">
                  <c:v>33.122719537037483</c:v>
                </c:pt>
                <c:pt idx="6386">
                  <c:v>33.129881226850557</c:v>
                </c:pt>
                <c:pt idx="6387">
                  <c:v>33.137043032409572</c:v>
                </c:pt>
                <c:pt idx="6388">
                  <c:v>33.144204953699891</c:v>
                </c:pt>
                <c:pt idx="6389">
                  <c:v>33.151366631944207</c:v>
                </c:pt>
                <c:pt idx="6390">
                  <c:v>33.158528437495988</c:v>
                </c:pt>
                <c:pt idx="6391">
                  <c:v>33.16569024305506</c:v>
                </c:pt>
                <c:pt idx="6392">
                  <c:v>33.172852048606771</c:v>
                </c:pt>
                <c:pt idx="6393">
                  <c:v>33.180013842589794</c:v>
                </c:pt>
                <c:pt idx="6394">
                  <c:v>33.187175648148759</c:v>
                </c:pt>
                <c:pt idx="6395">
                  <c:v>33.194337337961855</c:v>
                </c:pt>
                <c:pt idx="6396">
                  <c:v>33.201499143520813</c:v>
                </c:pt>
                <c:pt idx="6397">
                  <c:v>33.208660821757803</c:v>
                </c:pt>
                <c:pt idx="6398">
                  <c:v>33.215822627316797</c:v>
                </c:pt>
                <c:pt idx="6399">
                  <c:v>33.222984317129985</c:v>
                </c:pt>
                <c:pt idx="6400">
                  <c:v>33.230146122681617</c:v>
                </c:pt>
                <c:pt idx="6401">
                  <c:v>33.23730780092599</c:v>
                </c:pt>
                <c:pt idx="6402">
                  <c:v>33.244469606477594</c:v>
                </c:pt>
                <c:pt idx="6403">
                  <c:v>33.251631296297944</c:v>
                </c:pt>
                <c:pt idx="6404">
                  <c:v>33.258793101849733</c:v>
                </c:pt>
                <c:pt idx="6405">
                  <c:v>33.265954791662807</c:v>
                </c:pt>
                <c:pt idx="6406">
                  <c:v>33.273116701384431</c:v>
                </c:pt>
                <c:pt idx="6407">
                  <c:v>33.280278506943425</c:v>
                </c:pt>
                <c:pt idx="6408">
                  <c:v>33.287440428241041</c:v>
                </c:pt>
                <c:pt idx="6409">
                  <c:v>33.294602118054215</c:v>
                </c:pt>
                <c:pt idx="6410">
                  <c:v>33.301763796298388</c:v>
                </c:pt>
                <c:pt idx="6411">
                  <c:v>33.308925486111548</c:v>
                </c:pt>
                <c:pt idx="6412">
                  <c:v>33.316087291663138</c:v>
                </c:pt>
                <c:pt idx="6413">
                  <c:v>33.323248981483594</c:v>
                </c:pt>
                <c:pt idx="6414">
                  <c:v>33.330410775459306</c:v>
                </c:pt>
                <c:pt idx="6415">
                  <c:v>33.337572581018264</c:v>
                </c:pt>
                <c:pt idx="6416">
                  <c:v>33.344734386570053</c:v>
                </c:pt>
                <c:pt idx="6417">
                  <c:v>33.351896076390261</c:v>
                </c:pt>
                <c:pt idx="6418">
                  <c:v>33.359057754627322</c:v>
                </c:pt>
                <c:pt idx="6419">
                  <c:v>33.366221527779999</c:v>
                </c:pt>
                <c:pt idx="6420">
                  <c:v>33.373383449070374</c:v>
                </c:pt>
                <c:pt idx="6421">
                  <c:v>33.380545254629396</c:v>
                </c:pt>
                <c:pt idx="6422">
                  <c:v>33.387707175926998</c:v>
                </c:pt>
                <c:pt idx="6423">
                  <c:v>33.394870717587757</c:v>
                </c:pt>
                <c:pt idx="6424">
                  <c:v>33.402032858793973</c:v>
                </c:pt>
                <c:pt idx="6425">
                  <c:v>33.409194664352945</c:v>
                </c:pt>
                <c:pt idx="6426">
                  <c:v>33.416356585643278</c:v>
                </c:pt>
                <c:pt idx="6427">
                  <c:v>33.423518275463763</c:v>
                </c:pt>
                <c:pt idx="6428">
                  <c:v>33.430679953700754</c:v>
                </c:pt>
                <c:pt idx="6429">
                  <c:v>33.437841874998348</c:v>
                </c:pt>
                <c:pt idx="6430">
                  <c:v>33.44500368055742</c:v>
                </c:pt>
                <c:pt idx="6431">
                  <c:v>33.452165370370501</c:v>
                </c:pt>
                <c:pt idx="6432">
                  <c:v>33.459327175922169</c:v>
                </c:pt>
                <c:pt idx="6433">
                  <c:v>33.466488969905193</c:v>
                </c:pt>
                <c:pt idx="6434">
                  <c:v>33.473650775464151</c:v>
                </c:pt>
                <c:pt idx="6435">
                  <c:v>33.48081234953861</c:v>
                </c:pt>
                <c:pt idx="6436">
                  <c:v>33.487974155090235</c:v>
                </c:pt>
                <c:pt idx="6437">
                  <c:v>33.495135833334693</c:v>
                </c:pt>
                <c:pt idx="6438">
                  <c:v>33.502297638886375</c:v>
                </c:pt>
                <c:pt idx="6439">
                  <c:v>33.509459444445376</c:v>
                </c:pt>
                <c:pt idx="6440">
                  <c:v>33.516621249997094</c:v>
                </c:pt>
                <c:pt idx="6441">
                  <c:v>33.523782928241417</c:v>
                </c:pt>
                <c:pt idx="6442">
                  <c:v>33.530944849539082</c:v>
                </c:pt>
                <c:pt idx="6443">
                  <c:v>33.538106655090807</c:v>
                </c:pt>
                <c:pt idx="6444">
                  <c:v>33.54526834490396</c:v>
                </c:pt>
                <c:pt idx="6445">
                  <c:v>33.552430254625506</c:v>
                </c:pt>
                <c:pt idx="6446">
                  <c:v>33.559591944445863</c:v>
                </c:pt>
                <c:pt idx="6447">
                  <c:v>33.56675363425898</c:v>
                </c:pt>
                <c:pt idx="6448">
                  <c:v>33.573915324072075</c:v>
                </c:pt>
                <c:pt idx="6449">
                  <c:v>33.581076886570372</c:v>
                </c:pt>
                <c:pt idx="6450">
                  <c:v>33.588238807868038</c:v>
                </c:pt>
                <c:pt idx="6451">
                  <c:v>33.595400613427053</c:v>
                </c:pt>
                <c:pt idx="6452">
                  <c:v>33.602564039349097</c:v>
                </c:pt>
                <c:pt idx="6453">
                  <c:v>33.609726076385407</c:v>
                </c:pt>
                <c:pt idx="6454">
                  <c:v>33.616888101852915</c:v>
                </c:pt>
                <c:pt idx="6455">
                  <c:v>33.624049907404697</c:v>
                </c:pt>
                <c:pt idx="6456">
                  <c:v>33.631211944441063</c:v>
                </c:pt>
                <c:pt idx="6457">
                  <c:v>33.638373518515493</c:v>
                </c:pt>
                <c:pt idx="6458">
                  <c:v>33.646241203699844</c:v>
                </c:pt>
                <c:pt idx="6459">
                  <c:v>33.653402662035646</c:v>
                </c:pt>
                <c:pt idx="6460">
                  <c:v>33.660564224534063</c:v>
                </c:pt>
                <c:pt idx="6461">
                  <c:v>33.667726030093043</c:v>
                </c:pt>
                <c:pt idx="6462">
                  <c:v>33.674887719906025</c:v>
                </c:pt>
                <c:pt idx="6463">
                  <c:v>33.682049756942369</c:v>
                </c:pt>
                <c:pt idx="6464">
                  <c:v>33.689211319440801</c:v>
                </c:pt>
                <c:pt idx="6465">
                  <c:v>33.696373124999916</c:v>
                </c:pt>
                <c:pt idx="6466">
                  <c:v>33.703534814812883</c:v>
                </c:pt>
                <c:pt idx="6467">
                  <c:v>33.710696620371913</c:v>
                </c:pt>
                <c:pt idx="6468">
                  <c:v>33.717858414347496</c:v>
                </c:pt>
                <c:pt idx="6469">
                  <c:v>33.725020451391146</c:v>
                </c:pt>
                <c:pt idx="6470">
                  <c:v>33.732182141204262</c:v>
                </c:pt>
                <c:pt idx="6471">
                  <c:v>33.739343831017322</c:v>
                </c:pt>
                <c:pt idx="6472">
                  <c:v>33.746505520830411</c:v>
                </c:pt>
                <c:pt idx="6473">
                  <c:v>33.753667314813299</c:v>
                </c:pt>
                <c:pt idx="6474">
                  <c:v>33.760829004626395</c:v>
                </c:pt>
                <c:pt idx="6475">
                  <c:v>33.76799069444678</c:v>
                </c:pt>
                <c:pt idx="6476">
                  <c:v>33.775152384259968</c:v>
                </c:pt>
                <c:pt idx="6477">
                  <c:v>33.782314178242807</c:v>
                </c:pt>
                <c:pt idx="6478">
                  <c:v>33.789475868055959</c:v>
                </c:pt>
                <c:pt idx="6479">
                  <c:v>33.796637905092197</c:v>
                </c:pt>
                <c:pt idx="6480">
                  <c:v>33.803799826389913</c:v>
                </c:pt>
                <c:pt idx="6481">
                  <c:v>33.810961620365489</c:v>
                </c:pt>
                <c:pt idx="6482">
                  <c:v>33.818123310185968</c:v>
                </c:pt>
                <c:pt idx="6483">
                  <c:v>33.825284999998978</c:v>
                </c:pt>
                <c:pt idx="6484">
                  <c:v>33.832446921296558</c:v>
                </c:pt>
                <c:pt idx="6485">
                  <c:v>33.83960848379494</c:v>
                </c:pt>
                <c:pt idx="6486">
                  <c:v>33.84677017360805</c:v>
                </c:pt>
                <c:pt idx="6487">
                  <c:v>33.853932094905808</c:v>
                </c:pt>
                <c:pt idx="6488">
                  <c:v>33.861093668980146</c:v>
                </c:pt>
                <c:pt idx="6489">
                  <c:v>33.868255462963127</c:v>
                </c:pt>
                <c:pt idx="6490">
                  <c:v>33.875417152776194</c:v>
                </c:pt>
                <c:pt idx="6491">
                  <c:v>33.882579421297038</c:v>
                </c:pt>
                <c:pt idx="6492">
                  <c:v>33.88974099537154</c:v>
                </c:pt>
                <c:pt idx="6493">
                  <c:v>33.896902673608544</c:v>
                </c:pt>
                <c:pt idx="6494">
                  <c:v>33.904064247682889</c:v>
                </c:pt>
                <c:pt idx="6495">
                  <c:v>33.911225937495999</c:v>
                </c:pt>
                <c:pt idx="6496">
                  <c:v>33.918387627316299</c:v>
                </c:pt>
                <c:pt idx="6497">
                  <c:v>33.925549305553432</c:v>
                </c:pt>
                <c:pt idx="6498">
                  <c:v>33.932710416665962</c:v>
                </c:pt>
                <c:pt idx="6499">
                  <c:v>33.939872685186856</c:v>
                </c:pt>
                <c:pt idx="6500">
                  <c:v>33.947036689816656</c:v>
                </c:pt>
                <c:pt idx="6501">
                  <c:v>33.954198726853058</c:v>
                </c:pt>
                <c:pt idx="6502">
                  <c:v>33.961360520828762</c:v>
                </c:pt>
                <c:pt idx="6503">
                  <c:v>33.968522442126464</c:v>
                </c:pt>
                <c:pt idx="6504">
                  <c:v>33.975684479162616</c:v>
                </c:pt>
                <c:pt idx="6505">
                  <c:v>33.982846053237026</c:v>
                </c:pt>
                <c:pt idx="6506">
                  <c:v>33.990007858796091</c:v>
                </c:pt>
                <c:pt idx="6507">
                  <c:v>33.997169537033145</c:v>
                </c:pt>
                <c:pt idx="6508">
                  <c:v>34.004331111107597</c:v>
                </c:pt>
                <c:pt idx="6509">
                  <c:v>34.011493032405255</c:v>
                </c:pt>
                <c:pt idx="6510">
                  <c:v>34.018654722218344</c:v>
                </c:pt>
                <c:pt idx="6511">
                  <c:v>34.025816516201303</c:v>
                </c:pt>
                <c:pt idx="6512">
                  <c:v>34.032978206014413</c:v>
                </c:pt>
                <c:pt idx="6513">
                  <c:v>34.040140011573378</c:v>
                </c:pt>
                <c:pt idx="6514">
                  <c:v>34.047301817125117</c:v>
                </c:pt>
                <c:pt idx="6515">
                  <c:v>34.054463726853996</c:v>
                </c:pt>
                <c:pt idx="6516">
                  <c:v>34.061625300921193</c:v>
                </c:pt>
                <c:pt idx="6517">
                  <c:v>34.068787106480158</c:v>
                </c:pt>
                <c:pt idx="6518">
                  <c:v>34.075948796293225</c:v>
                </c:pt>
                <c:pt idx="6519">
                  <c:v>34.083110706014892</c:v>
                </c:pt>
                <c:pt idx="6520">
                  <c:v>34.090272395835242</c:v>
                </c:pt>
                <c:pt idx="6521">
                  <c:v>34.097434201386896</c:v>
                </c:pt>
                <c:pt idx="6522">
                  <c:v>34.104595891200006</c:v>
                </c:pt>
                <c:pt idx="6523">
                  <c:v>34.111757685182944</c:v>
                </c:pt>
                <c:pt idx="6524">
                  <c:v>34.118919606480631</c:v>
                </c:pt>
                <c:pt idx="6525">
                  <c:v>34.126081180555062</c:v>
                </c:pt>
                <c:pt idx="6526">
                  <c:v>34.133243101852706</c:v>
                </c:pt>
                <c:pt idx="6527">
                  <c:v>34.140404895835644</c:v>
                </c:pt>
                <c:pt idx="6528">
                  <c:v>34.147566469902749</c:v>
                </c:pt>
                <c:pt idx="6529">
                  <c:v>34.154728275461821</c:v>
                </c:pt>
                <c:pt idx="6530">
                  <c:v>34.161890081020829</c:v>
                </c:pt>
                <c:pt idx="6531">
                  <c:v>34.169051643519211</c:v>
                </c:pt>
                <c:pt idx="6532">
                  <c:v>34.176213449070971</c:v>
                </c:pt>
                <c:pt idx="6533">
                  <c:v>34.183375023145352</c:v>
                </c:pt>
                <c:pt idx="6534">
                  <c:v>34.190536944443068</c:v>
                </c:pt>
                <c:pt idx="6535">
                  <c:v>34.197698854164628</c:v>
                </c:pt>
                <c:pt idx="6536">
                  <c:v>34.204860428238995</c:v>
                </c:pt>
                <c:pt idx="6537">
                  <c:v>34.212022118052118</c:v>
                </c:pt>
                <c:pt idx="6538">
                  <c:v>34.219184039349777</c:v>
                </c:pt>
                <c:pt idx="6539">
                  <c:v>34.226345833332793</c:v>
                </c:pt>
                <c:pt idx="6540">
                  <c:v>34.233507523145818</c:v>
                </c:pt>
                <c:pt idx="6541">
                  <c:v>34.240669212958913</c:v>
                </c:pt>
                <c:pt idx="6542">
                  <c:v>34.247831134256508</c:v>
                </c:pt>
                <c:pt idx="6543">
                  <c:v>34.254992812500909</c:v>
                </c:pt>
                <c:pt idx="6544">
                  <c:v>34.262154386575396</c:v>
                </c:pt>
                <c:pt idx="6545">
                  <c:v>34.269316307865736</c:v>
                </c:pt>
                <c:pt idx="6546">
                  <c:v>34.276477997685994</c:v>
                </c:pt>
                <c:pt idx="6547">
                  <c:v>34.28363968749909</c:v>
                </c:pt>
                <c:pt idx="6548">
                  <c:v>34.290801365736094</c:v>
                </c:pt>
                <c:pt idx="6549">
                  <c:v>34.297963171295095</c:v>
                </c:pt>
                <c:pt idx="6550">
                  <c:v>34.305124861108197</c:v>
                </c:pt>
                <c:pt idx="6551">
                  <c:v>34.312286782405856</c:v>
                </c:pt>
                <c:pt idx="6552">
                  <c:v>34.319448576388794</c:v>
                </c:pt>
                <c:pt idx="6553">
                  <c:v>34.326610497686389</c:v>
                </c:pt>
                <c:pt idx="6554">
                  <c:v>34.33377230323822</c:v>
                </c:pt>
                <c:pt idx="6555">
                  <c:v>34.340933993051301</c:v>
                </c:pt>
                <c:pt idx="6556">
                  <c:v>34.348095555556924</c:v>
                </c:pt>
                <c:pt idx="6557">
                  <c:v>34.355257476847221</c:v>
                </c:pt>
                <c:pt idx="6558">
                  <c:v>34.362419166667628</c:v>
                </c:pt>
                <c:pt idx="6559">
                  <c:v>34.369580972219396</c:v>
                </c:pt>
                <c:pt idx="6560">
                  <c:v>34.37674265046364</c:v>
                </c:pt>
                <c:pt idx="6561">
                  <c:v>34.383904456015344</c:v>
                </c:pt>
                <c:pt idx="6562">
                  <c:v>34.391066145828496</c:v>
                </c:pt>
                <c:pt idx="6563">
                  <c:v>34.398228530088112</c:v>
                </c:pt>
                <c:pt idx="6564">
                  <c:v>34.4053899768478</c:v>
                </c:pt>
                <c:pt idx="6565">
                  <c:v>34.412551550922196</c:v>
                </c:pt>
                <c:pt idx="6566">
                  <c:v>34.419713356481232</c:v>
                </c:pt>
                <c:pt idx="6567">
                  <c:v>34.426875162032957</c:v>
                </c:pt>
                <c:pt idx="6568">
                  <c:v>34.434036840277258</c:v>
                </c:pt>
                <c:pt idx="6569">
                  <c:v>34.441198530090325</c:v>
                </c:pt>
                <c:pt idx="6570">
                  <c:v>34.44836033564934</c:v>
                </c:pt>
                <c:pt idx="6571">
                  <c:v>34.455522025462365</c:v>
                </c:pt>
                <c:pt idx="6572">
                  <c:v>34.462683819445346</c:v>
                </c:pt>
                <c:pt idx="6573">
                  <c:v>34.469846087959006</c:v>
                </c:pt>
                <c:pt idx="6574">
                  <c:v>34.477007546294715</c:v>
                </c:pt>
                <c:pt idx="6575">
                  <c:v>34.484169351853744</c:v>
                </c:pt>
                <c:pt idx="6576">
                  <c:v>34.491331030090812</c:v>
                </c:pt>
                <c:pt idx="6577">
                  <c:v>34.498492835649813</c:v>
                </c:pt>
                <c:pt idx="6578">
                  <c:v>34.505654525462845</c:v>
                </c:pt>
                <c:pt idx="6579">
                  <c:v>34.512816215275961</c:v>
                </c:pt>
                <c:pt idx="6580">
                  <c:v>34.519978009258921</c:v>
                </c:pt>
                <c:pt idx="6581">
                  <c:v>34.527139583333295</c:v>
                </c:pt>
                <c:pt idx="6582">
                  <c:v>34.534301388885069</c:v>
                </c:pt>
                <c:pt idx="6583">
                  <c:v>34.54146319444402</c:v>
                </c:pt>
                <c:pt idx="6584">
                  <c:v>34.548624872681096</c:v>
                </c:pt>
                <c:pt idx="6585">
                  <c:v>34.555786678240047</c:v>
                </c:pt>
                <c:pt idx="6586">
                  <c:v>34.562948599537783</c:v>
                </c:pt>
                <c:pt idx="6587">
                  <c:v>34.570110405089508</c:v>
                </c:pt>
                <c:pt idx="6588">
                  <c:v>34.577272094902575</c:v>
                </c:pt>
                <c:pt idx="6589">
                  <c:v>34.584433888885542</c:v>
                </c:pt>
                <c:pt idx="6590">
                  <c:v>34.59159569444455</c:v>
                </c:pt>
                <c:pt idx="6591">
                  <c:v>34.598757384257631</c:v>
                </c:pt>
                <c:pt idx="6592">
                  <c:v>34.605919305555361</c:v>
                </c:pt>
                <c:pt idx="6593">
                  <c:v>34.613080868053608</c:v>
                </c:pt>
                <c:pt idx="6594">
                  <c:v>34.620242673612573</c:v>
                </c:pt>
                <c:pt idx="6595">
                  <c:v>34.627404363425761</c:v>
                </c:pt>
                <c:pt idx="6596">
                  <c:v>34.634566053238764</c:v>
                </c:pt>
                <c:pt idx="6597">
                  <c:v>34.641727847221773</c:v>
                </c:pt>
                <c:pt idx="6598">
                  <c:v>34.648889537034847</c:v>
                </c:pt>
                <c:pt idx="6599">
                  <c:v>34.656051342593862</c:v>
                </c:pt>
                <c:pt idx="6600">
                  <c:v>34.663213032406979</c:v>
                </c:pt>
                <c:pt idx="6601">
                  <c:v>34.67037482638996</c:v>
                </c:pt>
                <c:pt idx="6602">
                  <c:v>34.677536863426205</c:v>
                </c:pt>
                <c:pt idx="6603">
                  <c:v>34.684698437500579</c:v>
                </c:pt>
                <c:pt idx="6604">
                  <c:v>34.691860358798245</c:v>
                </c:pt>
                <c:pt idx="6605">
                  <c:v>34.699022384258569</c:v>
                </c:pt>
                <c:pt idx="6606">
                  <c:v>34.706183958332993</c:v>
                </c:pt>
                <c:pt idx="6607">
                  <c:v>34.71334564814606</c:v>
                </c:pt>
                <c:pt idx="6608">
                  <c:v>34.720507453705054</c:v>
                </c:pt>
                <c:pt idx="6609">
                  <c:v>34.727669016203386</c:v>
                </c:pt>
                <c:pt idx="6610">
                  <c:v>34.734830821755168</c:v>
                </c:pt>
                <c:pt idx="6611">
                  <c:v>34.741992627314175</c:v>
                </c:pt>
                <c:pt idx="6612">
                  <c:v>34.749154201388599</c:v>
                </c:pt>
                <c:pt idx="6613">
                  <c:v>34.756315995371594</c:v>
                </c:pt>
                <c:pt idx="6614">
                  <c:v>34.763477800923283</c:v>
                </c:pt>
                <c:pt idx="6615">
                  <c:v>34.770639490736308</c:v>
                </c:pt>
                <c:pt idx="6616">
                  <c:v>34.777801527779957</c:v>
                </c:pt>
                <c:pt idx="6617">
                  <c:v>34.78496332175564</c:v>
                </c:pt>
                <c:pt idx="6618">
                  <c:v>34.792124895830099</c:v>
                </c:pt>
                <c:pt idx="6619">
                  <c:v>34.799286701389057</c:v>
                </c:pt>
                <c:pt idx="6620">
                  <c:v>34.806448506940797</c:v>
                </c:pt>
                <c:pt idx="6621">
                  <c:v>34.813610312499812</c:v>
                </c:pt>
                <c:pt idx="6622">
                  <c:v>34.82077199073683</c:v>
                </c:pt>
                <c:pt idx="6623">
                  <c:v>34.827933912034503</c:v>
                </c:pt>
                <c:pt idx="6624">
                  <c:v>34.835095601847513</c:v>
                </c:pt>
                <c:pt idx="6625">
                  <c:v>34.842257407406471</c:v>
                </c:pt>
                <c:pt idx="6626">
                  <c:v>34.849419085643476</c:v>
                </c:pt>
                <c:pt idx="6627">
                  <c:v>34.85658077546389</c:v>
                </c:pt>
                <c:pt idx="6628">
                  <c:v>34.863742465276978</c:v>
                </c:pt>
                <c:pt idx="6629">
                  <c:v>34.87090427082876</c:v>
                </c:pt>
                <c:pt idx="6630">
                  <c:v>34.878065949073061</c:v>
                </c:pt>
                <c:pt idx="6631">
                  <c:v>34.885227870370727</c:v>
                </c:pt>
                <c:pt idx="6632">
                  <c:v>34.892389675922445</c:v>
                </c:pt>
                <c:pt idx="6633">
                  <c:v>34.899551481481446</c:v>
                </c:pt>
                <c:pt idx="6634">
                  <c:v>34.90671315971845</c:v>
                </c:pt>
                <c:pt idx="6635">
                  <c:v>34.913874965277408</c:v>
                </c:pt>
                <c:pt idx="6636">
                  <c:v>34.921036770829232</c:v>
                </c:pt>
                <c:pt idx="6637">
                  <c:v>34.928198576388262</c:v>
                </c:pt>
                <c:pt idx="6638">
                  <c:v>34.935360254625273</c:v>
                </c:pt>
                <c:pt idx="6639">
                  <c:v>34.942524143516451</c:v>
                </c:pt>
                <c:pt idx="6640">
                  <c:v>34.949686064814067</c:v>
                </c:pt>
                <c:pt idx="6641">
                  <c:v>34.956847754627113</c:v>
                </c:pt>
                <c:pt idx="6642">
                  <c:v>34.964009560186177</c:v>
                </c:pt>
                <c:pt idx="6643">
                  <c:v>34.971171238423267</c:v>
                </c:pt>
                <c:pt idx="6644">
                  <c:v>34.978333043982282</c:v>
                </c:pt>
                <c:pt idx="6645">
                  <c:v>34.985494849534007</c:v>
                </c:pt>
                <c:pt idx="6646">
                  <c:v>34.992656539347045</c:v>
                </c:pt>
                <c:pt idx="6647">
                  <c:v>34.999818333330062</c:v>
                </c:pt>
                <c:pt idx="6648">
                  <c:v>35.006980023150398</c:v>
                </c:pt>
                <c:pt idx="6649">
                  <c:v>35.014141828702094</c:v>
                </c:pt>
                <c:pt idx="6650">
                  <c:v>35.021303518515211</c:v>
                </c:pt>
                <c:pt idx="6651">
                  <c:v>35.028465312498163</c:v>
                </c:pt>
                <c:pt idx="6652">
                  <c:v>35.035627233795822</c:v>
                </c:pt>
                <c:pt idx="6653">
                  <c:v>35.04278903934749</c:v>
                </c:pt>
                <c:pt idx="6654">
                  <c:v>35.049950613422006</c:v>
                </c:pt>
                <c:pt idx="6655">
                  <c:v>35.057112291666215</c:v>
                </c:pt>
                <c:pt idx="6656">
                  <c:v>35.064274444441246</c:v>
                </c:pt>
                <c:pt idx="6657">
                  <c:v>35.071435902777012</c:v>
                </c:pt>
                <c:pt idx="6658">
                  <c:v>35.078597708328793</c:v>
                </c:pt>
                <c:pt idx="6659">
                  <c:v>35.085759513887751</c:v>
                </c:pt>
                <c:pt idx="6660">
                  <c:v>35.092921192124869</c:v>
                </c:pt>
                <c:pt idx="6661">
                  <c:v>35.100082997683778</c:v>
                </c:pt>
                <c:pt idx="6662">
                  <c:v>35.107244803242693</c:v>
                </c:pt>
                <c:pt idx="6663">
                  <c:v>35.114406493055846</c:v>
                </c:pt>
                <c:pt idx="6664">
                  <c:v>35.121568287038833</c:v>
                </c:pt>
                <c:pt idx="6665">
                  <c:v>35.128729976851986</c:v>
                </c:pt>
                <c:pt idx="6666">
                  <c:v>35.135891898149573</c:v>
                </c:pt>
                <c:pt idx="6667">
                  <c:v>35.143053703701298</c:v>
                </c:pt>
                <c:pt idx="6668">
                  <c:v>35.1502153819456</c:v>
                </c:pt>
                <c:pt idx="6669">
                  <c:v>35.157376956020023</c:v>
                </c:pt>
                <c:pt idx="6670">
                  <c:v>35.164538645833112</c:v>
                </c:pt>
                <c:pt idx="6671">
                  <c:v>35.171700451384794</c:v>
                </c:pt>
                <c:pt idx="6672">
                  <c:v>35.178862361106425</c:v>
                </c:pt>
                <c:pt idx="6673">
                  <c:v>35.18602405092679</c:v>
                </c:pt>
                <c:pt idx="6674">
                  <c:v>35.193185856478564</c:v>
                </c:pt>
                <c:pt idx="6675">
                  <c:v>35.200347662037494</c:v>
                </c:pt>
                <c:pt idx="6676">
                  <c:v>35.207509571759147</c:v>
                </c:pt>
                <c:pt idx="6677">
                  <c:v>35.214671145833499</c:v>
                </c:pt>
                <c:pt idx="6678">
                  <c:v>35.221832951385302</c:v>
                </c:pt>
                <c:pt idx="6679">
                  <c:v>35.228994756944303</c:v>
                </c:pt>
                <c:pt idx="6680">
                  <c:v>35.236156435181371</c:v>
                </c:pt>
                <c:pt idx="6681">
                  <c:v>35.243318125001743</c:v>
                </c:pt>
                <c:pt idx="6682">
                  <c:v>35.250479930553411</c:v>
                </c:pt>
                <c:pt idx="6683">
                  <c:v>35.25764173611234</c:v>
                </c:pt>
                <c:pt idx="6684">
                  <c:v>35.264803530088102</c:v>
                </c:pt>
                <c:pt idx="6685">
                  <c:v>35.271965335647096</c:v>
                </c:pt>
                <c:pt idx="6686">
                  <c:v>35.279127025460177</c:v>
                </c:pt>
                <c:pt idx="6687">
                  <c:v>35.286288831019199</c:v>
                </c:pt>
                <c:pt idx="6688">
                  <c:v>35.29345039351756</c:v>
                </c:pt>
                <c:pt idx="6689">
                  <c:v>35.300612314815233</c:v>
                </c:pt>
                <c:pt idx="6690">
                  <c:v>35.30777400462825</c:v>
                </c:pt>
                <c:pt idx="6691">
                  <c:v>35.314935694441346</c:v>
                </c:pt>
                <c:pt idx="6692">
                  <c:v>35.322097488424326</c:v>
                </c:pt>
                <c:pt idx="6693">
                  <c:v>35.329259293983341</c:v>
                </c:pt>
                <c:pt idx="6694">
                  <c:v>35.336421099535045</c:v>
                </c:pt>
                <c:pt idx="6695">
                  <c:v>35.343582673609419</c:v>
                </c:pt>
                <c:pt idx="6696">
                  <c:v>35.350744479168377</c:v>
                </c:pt>
                <c:pt idx="6697">
                  <c:v>35.357906041666773</c:v>
                </c:pt>
                <c:pt idx="6698">
                  <c:v>35.365068078703175</c:v>
                </c:pt>
                <c:pt idx="6699">
                  <c:v>35.372230000000862</c:v>
                </c:pt>
                <c:pt idx="6700">
                  <c:v>35.379391689813879</c:v>
                </c:pt>
                <c:pt idx="6701">
                  <c:v>35.386553252312233</c:v>
                </c:pt>
                <c:pt idx="6702">
                  <c:v>35.393715173609962</c:v>
                </c:pt>
                <c:pt idx="6703">
                  <c:v>35.400878715277941</c:v>
                </c:pt>
                <c:pt idx="6704">
                  <c:v>35.408040752314214</c:v>
                </c:pt>
                <c:pt idx="6705">
                  <c:v>35.415202673611894</c:v>
                </c:pt>
                <c:pt idx="6706">
                  <c:v>35.422364467594875</c:v>
                </c:pt>
                <c:pt idx="6707">
                  <c:v>35.429526157407956</c:v>
                </c:pt>
                <c:pt idx="6708">
                  <c:v>35.436688194444244</c:v>
                </c:pt>
                <c:pt idx="6709">
                  <c:v>35.443849768518639</c:v>
                </c:pt>
                <c:pt idx="6710">
                  <c:v>35.451011562501598</c:v>
                </c:pt>
                <c:pt idx="6711">
                  <c:v>35.458173483791974</c:v>
                </c:pt>
                <c:pt idx="6712">
                  <c:v>35.465335173612395</c:v>
                </c:pt>
                <c:pt idx="6713">
                  <c:v>35.472496747686804</c:v>
                </c:pt>
                <c:pt idx="6714">
                  <c:v>35.479658541662417</c:v>
                </c:pt>
                <c:pt idx="6715">
                  <c:v>35.48682046296009</c:v>
                </c:pt>
                <c:pt idx="6716">
                  <c:v>35.493982152773242</c:v>
                </c:pt>
                <c:pt idx="6717">
                  <c:v>35.501143842593599</c:v>
                </c:pt>
                <c:pt idx="6718">
                  <c:v>35.508305520830618</c:v>
                </c:pt>
                <c:pt idx="6719">
                  <c:v>35.515467326389626</c:v>
                </c:pt>
                <c:pt idx="6720">
                  <c:v>35.522629131941358</c:v>
                </c:pt>
                <c:pt idx="6721">
                  <c:v>35.529790937500422</c:v>
                </c:pt>
                <c:pt idx="6722">
                  <c:v>35.536952615737398</c:v>
                </c:pt>
                <c:pt idx="6723">
                  <c:v>35.544114537035057</c:v>
                </c:pt>
                <c:pt idx="6724">
                  <c:v>35.551276342594058</c:v>
                </c:pt>
                <c:pt idx="6725">
                  <c:v>35.558437916668446</c:v>
                </c:pt>
                <c:pt idx="6726">
                  <c:v>35.565599710644157</c:v>
                </c:pt>
                <c:pt idx="6727">
                  <c:v>35.572761516203144</c:v>
                </c:pt>
                <c:pt idx="6728">
                  <c:v>35.579924131940047</c:v>
                </c:pt>
                <c:pt idx="6729">
                  <c:v>35.587087905092488</c:v>
                </c:pt>
                <c:pt idx="6730">
                  <c:v>35.594249942129025</c:v>
                </c:pt>
                <c:pt idx="6731">
                  <c:v>35.601411284718779</c:v>
                </c:pt>
                <c:pt idx="6732">
                  <c:v>35.608573194440403</c:v>
                </c:pt>
                <c:pt idx="6733">
                  <c:v>35.615734652776148</c:v>
                </c:pt>
                <c:pt idx="6734">
                  <c:v>35.622896574073863</c:v>
                </c:pt>
                <c:pt idx="6735">
                  <c:v>35.630058263886902</c:v>
                </c:pt>
                <c:pt idx="6736">
                  <c:v>35.637220173608441</c:v>
                </c:pt>
                <c:pt idx="6737">
                  <c:v>35.644381631944213</c:v>
                </c:pt>
                <c:pt idx="6738">
                  <c:v>35.651543206018644</c:v>
                </c:pt>
                <c:pt idx="6739">
                  <c:v>35.658705011570419</c:v>
                </c:pt>
                <c:pt idx="6740">
                  <c:v>35.665866805553378</c:v>
                </c:pt>
                <c:pt idx="6741">
                  <c:v>35.673028379627802</c:v>
                </c:pt>
                <c:pt idx="6742">
                  <c:v>35.680190300925517</c:v>
                </c:pt>
                <c:pt idx="6743">
                  <c:v>35.687352106477213</c:v>
                </c:pt>
                <c:pt idx="6744">
                  <c:v>35.694513668982886</c:v>
                </c:pt>
                <c:pt idx="6745">
                  <c:v>35.701675474534554</c:v>
                </c:pt>
                <c:pt idx="6746">
                  <c:v>35.708837280093576</c:v>
                </c:pt>
                <c:pt idx="6747">
                  <c:v>35.71599931712997</c:v>
                </c:pt>
                <c:pt idx="6748">
                  <c:v>35.723161111112859</c:v>
                </c:pt>
                <c:pt idx="6749">
                  <c:v>35.730322569441341</c:v>
                </c:pt>
                <c:pt idx="6750">
                  <c:v>35.7374843750003</c:v>
                </c:pt>
                <c:pt idx="6751">
                  <c:v>35.744646064813338</c:v>
                </c:pt>
                <c:pt idx="6752">
                  <c:v>35.751807858796262</c:v>
                </c:pt>
                <c:pt idx="6753">
                  <c:v>35.758969780094048</c:v>
                </c:pt>
                <c:pt idx="6754">
                  <c:v>35.76613158564578</c:v>
                </c:pt>
                <c:pt idx="6755">
                  <c:v>35.773293043981539</c:v>
                </c:pt>
                <c:pt idx="6756">
                  <c:v>35.780454837964498</c:v>
                </c:pt>
                <c:pt idx="6757">
                  <c:v>35.787616759254874</c:v>
                </c:pt>
                <c:pt idx="6758">
                  <c:v>35.794780185184209</c:v>
                </c:pt>
                <c:pt idx="6759">
                  <c:v>35.801942453705038</c:v>
                </c:pt>
                <c:pt idx="6760">
                  <c:v>35.809104374995506</c:v>
                </c:pt>
                <c:pt idx="6761">
                  <c:v>35.816266180554464</c:v>
                </c:pt>
                <c:pt idx="6762">
                  <c:v>35.823428090276124</c:v>
                </c:pt>
                <c:pt idx="6763">
                  <c:v>35.830589432865956</c:v>
                </c:pt>
                <c:pt idx="6764">
                  <c:v>35.837751354163579</c:v>
                </c:pt>
                <c:pt idx="6765">
                  <c:v>35.844913043976703</c:v>
                </c:pt>
                <c:pt idx="6766">
                  <c:v>35.852074837959655</c:v>
                </c:pt>
                <c:pt idx="6767">
                  <c:v>35.859236527779998</c:v>
                </c:pt>
                <c:pt idx="6768">
                  <c:v>35.866398333331794</c:v>
                </c:pt>
                <c:pt idx="6769">
                  <c:v>35.873559907406147</c:v>
                </c:pt>
                <c:pt idx="6770">
                  <c:v>35.880721701389064</c:v>
                </c:pt>
                <c:pt idx="6771">
                  <c:v>35.88788339120206</c:v>
                </c:pt>
                <c:pt idx="6772">
                  <c:v>35.895045312499917</c:v>
                </c:pt>
                <c:pt idx="6773">
                  <c:v>35.902207118051599</c:v>
                </c:pt>
                <c:pt idx="6774">
                  <c:v>35.909368912034552</c:v>
                </c:pt>
                <c:pt idx="6775">
                  <c:v>35.916530486108968</c:v>
                </c:pt>
                <c:pt idx="6776">
                  <c:v>35.923692175922042</c:v>
                </c:pt>
                <c:pt idx="6777">
                  <c:v>35.930854560181594</c:v>
                </c:pt>
                <c:pt idx="6778">
                  <c:v>35.938018333334213</c:v>
                </c:pt>
                <c:pt idx="6779">
                  <c:v>35.945182106479521</c:v>
                </c:pt>
                <c:pt idx="6780">
                  <c:v>35.952343900462424</c:v>
                </c:pt>
                <c:pt idx="6781">
                  <c:v>35.959505821760096</c:v>
                </c:pt>
                <c:pt idx="6782">
                  <c:v>35.966667858796313</c:v>
                </c:pt>
                <c:pt idx="6783">
                  <c:v>35.973829432870843</c:v>
                </c:pt>
                <c:pt idx="6784">
                  <c:v>35.980991006945246</c:v>
                </c:pt>
                <c:pt idx="6785">
                  <c:v>35.988152685182293</c:v>
                </c:pt>
                <c:pt idx="6786">
                  <c:v>35.995314490741301</c:v>
                </c:pt>
                <c:pt idx="6787">
                  <c:v>36.002476180554368</c:v>
                </c:pt>
                <c:pt idx="6788">
                  <c:v>36.00963856481394</c:v>
                </c:pt>
                <c:pt idx="6789">
                  <c:v>36.016800011573601</c:v>
                </c:pt>
                <c:pt idx="6790">
                  <c:v>36.023961701386668</c:v>
                </c:pt>
                <c:pt idx="6791">
                  <c:v>36.031123506945733</c:v>
                </c:pt>
                <c:pt idx="6792">
                  <c:v>36.038284965274194</c:v>
                </c:pt>
                <c:pt idx="6793">
                  <c:v>36.045446527779859</c:v>
                </c:pt>
                <c:pt idx="6794">
                  <c:v>36.052608680554862</c:v>
                </c:pt>
                <c:pt idx="6795">
                  <c:v>36.059770370367907</c:v>
                </c:pt>
                <c:pt idx="6796">
                  <c:v>36.066931944442331</c:v>
                </c:pt>
                <c:pt idx="6797">
                  <c:v>36.074093738425312</c:v>
                </c:pt>
                <c:pt idx="6798">
                  <c:v>36.081255543977022</c:v>
                </c:pt>
                <c:pt idx="6799">
                  <c:v>36.08841734953603</c:v>
                </c:pt>
                <c:pt idx="6800">
                  <c:v>36.095578923610461</c:v>
                </c:pt>
                <c:pt idx="6801">
                  <c:v>36.102740833332057</c:v>
                </c:pt>
                <c:pt idx="6802">
                  <c:v>36.109902754629779</c:v>
                </c:pt>
                <c:pt idx="6803">
                  <c:v>36.117064328704146</c:v>
                </c:pt>
                <c:pt idx="6804">
                  <c:v>36.124226134255913</c:v>
                </c:pt>
                <c:pt idx="6805">
                  <c:v>36.131387696761465</c:v>
                </c:pt>
                <c:pt idx="6806">
                  <c:v>36.138549618051975</c:v>
                </c:pt>
                <c:pt idx="6807">
                  <c:v>36.145711307872261</c:v>
                </c:pt>
                <c:pt idx="6808">
                  <c:v>36.152872997685343</c:v>
                </c:pt>
                <c:pt idx="6809">
                  <c:v>36.16003502314561</c:v>
                </c:pt>
                <c:pt idx="6810">
                  <c:v>36.167196828704618</c:v>
                </c:pt>
                <c:pt idx="6811">
                  <c:v>36.174358287033101</c:v>
                </c:pt>
                <c:pt idx="6812">
                  <c:v>36.181519976853451</c:v>
                </c:pt>
                <c:pt idx="6813">
                  <c:v>36.188681886575068</c:v>
                </c:pt>
                <c:pt idx="6814">
                  <c:v>36.195843692126843</c:v>
                </c:pt>
                <c:pt idx="6815">
                  <c:v>36.203005381939938</c:v>
                </c:pt>
                <c:pt idx="6816">
                  <c:v>36.210167187498875</c:v>
                </c:pt>
                <c:pt idx="6817">
                  <c:v>36.217328865735908</c:v>
                </c:pt>
                <c:pt idx="6818">
                  <c:v>36.224490671294895</c:v>
                </c:pt>
                <c:pt idx="6819">
                  <c:v>36.231652361108011</c:v>
                </c:pt>
                <c:pt idx="6820">
                  <c:v>36.238813935182449</c:v>
                </c:pt>
                <c:pt idx="6821">
                  <c:v>36.24597584490413</c:v>
                </c:pt>
                <c:pt idx="6822">
                  <c:v>36.253137650462996</c:v>
                </c:pt>
                <c:pt idx="6823">
                  <c:v>36.260299687499355</c:v>
                </c:pt>
                <c:pt idx="6824">
                  <c:v>36.267461261573771</c:v>
                </c:pt>
                <c:pt idx="6825">
                  <c:v>36.274623182871437</c:v>
                </c:pt>
                <c:pt idx="6826">
                  <c:v>36.281784513885171</c:v>
                </c:pt>
                <c:pt idx="6827">
                  <c:v>36.288946435182879</c:v>
                </c:pt>
                <c:pt idx="6828">
                  <c:v>36.296108240741994</c:v>
                </c:pt>
                <c:pt idx="6829">
                  <c:v>36.303269930554961</c:v>
                </c:pt>
                <c:pt idx="6830">
                  <c:v>36.310431608791944</c:v>
                </c:pt>
                <c:pt idx="6831">
                  <c:v>36.317593645835544</c:v>
                </c:pt>
                <c:pt idx="6832">
                  <c:v>36.324755335648646</c:v>
                </c:pt>
                <c:pt idx="6833">
                  <c:v>36.331917256946269</c:v>
                </c:pt>
                <c:pt idx="6834">
                  <c:v>36.339078935183352</c:v>
                </c:pt>
                <c:pt idx="6835">
                  <c:v>36.346240509257683</c:v>
                </c:pt>
                <c:pt idx="6836">
                  <c:v>36.353402199070842</c:v>
                </c:pt>
                <c:pt idx="6837">
                  <c:v>36.36056400462985</c:v>
                </c:pt>
                <c:pt idx="6838">
                  <c:v>36.367725682866876</c:v>
                </c:pt>
                <c:pt idx="6839">
                  <c:v>36.374887488425827</c:v>
                </c:pt>
                <c:pt idx="6840">
                  <c:v>36.382049178238944</c:v>
                </c:pt>
                <c:pt idx="6841">
                  <c:v>36.389211099536539</c:v>
                </c:pt>
                <c:pt idx="6842">
                  <c:v>36.396372893519583</c:v>
                </c:pt>
                <c:pt idx="6843">
                  <c:v>36.403534583332558</c:v>
                </c:pt>
                <c:pt idx="6844">
                  <c:v>36.410696157406989</c:v>
                </c:pt>
                <c:pt idx="6845">
                  <c:v>36.417857962958806</c:v>
                </c:pt>
                <c:pt idx="6846">
                  <c:v>36.425020335649606</c:v>
                </c:pt>
                <c:pt idx="6847">
                  <c:v>36.432181793978089</c:v>
                </c:pt>
                <c:pt idx="6848">
                  <c:v>36.439343483798339</c:v>
                </c:pt>
                <c:pt idx="6849">
                  <c:v>36.446505173611449</c:v>
                </c:pt>
                <c:pt idx="6850">
                  <c:v>36.453667083332988</c:v>
                </c:pt>
                <c:pt idx="6851">
                  <c:v>36.460828888884862</c:v>
                </c:pt>
                <c:pt idx="6852">
                  <c:v>36.467990578705198</c:v>
                </c:pt>
                <c:pt idx="6853">
                  <c:v>36.475152384256994</c:v>
                </c:pt>
                <c:pt idx="6854">
                  <c:v>36.482313946755376</c:v>
                </c:pt>
                <c:pt idx="6855">
                  <c:v>36.489475636575662</c:v>
                </c:pt>
                <c:pt idx="6856">
                  <c:v>36.496637326388786</c:v>
                </c:pt>
                <c:pt idx="6857">
                  <c:v>36.503799247686374</c:v>
                </c:pt>
                <c:pt idx="6858">
                  <c:v>36.510960810184812</c:v>
                </c:pt>
                <c:pt idx="6859">
                  <c:v>36.518122731482443</c:v>
                </c:pt>
                <c:pt idx="6860">
                  <c:v>36.525284421295424</c:v>
                </c:pt>
                <c:pt idx="6861">
                  <c:v>36.532446226847242</c:v>
                </c:pt>
                <c:pt idx="6862">
                  <c:v>36.5396082523148</c:v>
                </c:pt>
                <c:pt idx="6863">
                  <c:v>36.546769826389209</c:v>
                </c:pt>
                <c:pt idx="6864">
                  <c:v>36.553931631940941</c:v>
                </c:pt>
                <c:pt idx="6865">
                  <c:v>36.561093206015357</c:v>
                </c:pt>
                <c:pt idx="6866">
                  <c:v>36.568254999998317</c:v>
                </c:pt>
                <c:pt idx="6867">
                  <c:v>36.575416689811398</c:v>
                </c:pt>
                <c:pt idx="6868">
                  <c:v>36.582578379631762</c:v>
                </c:pt>
                <c:pt idx="6869">
                  <c:v>36.589740185183445</c:v>
                </c:pt>
                <c:pt idx="6870">
                  <c:v>36.596902106481195</c:v>
                </c:pt>
                <c:pt idx="6871">
                  <c:v>36.604063784718115</c:v>
                </c:pt>
                <c:pt idx="6872">
                  <c:v>36.611225590277144</c:v>
                </c:pt>
                <c:pt idx="6873">
                  <c:v>36.618387280090246</c:v>
                </c:pt>
                <c:pt idx="6874">
                  <c:v>36.625549201387912</c:v>
                </c:pt>
                <c:pt idx="6875">
                  <c:v>36.632710995370964</c:v>
                </c:pt>
                <c:pt idx="6876">
                  <c:v>36.639872685183953</c:v>
                </c:pt>
                <c:pt idx="6877">
                  <c:v>36.647034490742882</c:v>
                </c:pt>
                <c:pt idx="6878">
                  <c:v>36.654196064810044</c:v>
                </c:pt>
                <c:pt idx="6879">
                  <c:v>36.661357858793046</c:v>
                </c:pt>
                <c:pt idx="6880">
                  <c:v>36.668519664352061</c:v>
                </c:pt>
                <c:pt idx="6881">
                  <c:v>36.675681238426478</c:v>
                </c:pt>
                <c:pt idx="6882">
                  <c:v>36.68284304397821</c:v>
                </c:pt>
                <c:pt idx="6883">
                  <c:v>36.69000506944576</c:v>
                </c:pt>
                <c:pt idx="6884">
                  <c:v>36.6971668749975</c:v>
                </c:pt>
                <c:pt idx="6885">
                  <c:v>36.704328796295158</c:v>
                </c:pt>
                <c:pt idx="6886">
                  <c:v>36.711490601854145</c:v>
                </c:pt>
                <c:pt idx="6887">
                  <c:v>36.718652164352527</c:v>
                </c:pt>
                <c:pt idx="6888">
                  <c:v>36.725813738427043</c:v>
                </c:pt>
                <c:pt idx="6889">
                  <c:v>36.732975543978768</c:v>
                </c:pt>
                <c:pt idx="6890">
                  <c:v>36.740137349537768</c:v>
                </c:pt>
                <c:pt idx="6891">
                  <c:v>36.74729914352065</c:v>
                </c:pt>
                <c:pt idx="6892">
                  <c:v>36.754460949072346</c:v>
                </c:pt>
                <c:pt idx="6893">
                  <c:v>36.761622754631375</c:v>
                </c:pt>
                <c:pt idx="6894">
                  <c:v>36.768784560183121</c:v>
                </c:pt>
                <c:pt idx="6895">
                  <c:v>36.775946238427473</c:v>
                </c:pt>
                <c:pt idx="6896">
                  <c:v>36.783107928240497</c:v>
                </c:pt>
                <c:pt idx="6897">
                  <c:v>36.790269733792194</c:v>
                </c:pt>
                <c:pt idx="6898">
                  <c:v>36.797431423612487</c:v>
                </c:pt>
                <c:pt idx="6899">
                  <c:v>36.804593217588256</c:v>
                </c:pt>
                <c:pt idx="6900">
                  <c:v>36.811755023147214</c:v>
                </c:pt>
                <c:pt idx="6901">
                  <c:v>36.818916597221644</c:v>
                </c:pt>
                <c:pt idx="6902">
                  <c:v>36.826078402773405</c:v>
                </c:pt>
                <c:pt idx="6903">
                  <c:v>36.833240312502298</c:v>
                </c:pt>
                <c:pt idx="6904">
                  <c:v>36.840402118054051</c:v>
                </c:pt>
                <c:pt idx="6905">
                  <c:v>36.847563692128446</c:v>
                </c:pt>
                <c:pt idx="6906">
                  <c:v>36.85472549768734</c:v>
                </c:pt>
                <c:pt idx="6907">
                  <c:v>36.861887175924409</c:v>
                </c:pt>
                <c:pt idx="6908">
                  <c:v>36.86904886573749</c:v>
                </c:pt>
                <c:pt idx="6909">
                  <c:v>36.876210671296462</c:v>
                </c:pt>
                <c:pt idx="6910">
                  <c:v>36.88337236110965</c:v>
                </c:pt>
                <c:pt idx="6911">
                  <c:v>36.890534166668644</c:v>
                </c:pt>
                <c:pt idx="6912">
                  <c:v>36.897695960644278</c:v>
                </c:pt>
                <c:pt idx="6913">
                  <c:v>36.90485788194195</c:v>
                </c:pt>
                <c:pt idx="6914">
                  <c:v>36.912019456016338</c:v>
                </c:pt>
                <c:pt idx="6915">
                  <c:v>36.919181377314018</c:v>
                </c:pt>
                <c:pt idx="6916">
                  <c:v>36.926343171296992</c:v>
                </c:pt>
                <c:pt idx="6917">
                  <c:v>36.933503356478468</c:v>
                </c:pt>
                <c:pt idx="6918">
                  <c:v>36.940670833333513</c:v>
                </c:pt>
                <c:pt idx="6919">
                  <c:v>36.947834953701999</c:v>
                </c:pt>
                <c:pt idx="6920">
                  <c:v>36.954995486106746</c:v>
                </c:pt>
                <c:pt idx="6921">
                  <c:v>36.962156828703947</c:v>
                </c:pt>
                <c:pt idx="6922">
                  <c:v>36.9693182754636</c:v>
                </c:pt>
                <c:pt idx="6923">
                  <c:v>36.976479965276575</c:v>
                </c:pt>
                <c:pt idx="6924">
                  <c:v>36.983641655089656</c:v>
                </c:pt>
                <c:pt idx="6925">
                  <c:v>36.990803460648685</c:v>
                </c:pt>
                <c:pt idx="6926">
                  <c:v>36.997965138885839</c:v>
                </c:pt>
                <c:pt idx="6927">
                  <c:v>37.005126944444847</c:v>
                </c:pt>
                <c:pt idx="6928">
                  <c:v>37.012288749996465</c:v>
                </c:pt>
                <c:pt idx="6929">
                  <c:v>37.019450671294095</c:v>
                </c:pt>
                <c:pt idx="6930">
                  <c:v>37.026612581015812</c:v>
                </c:pt>
                <c:pt idx="6931">
                  <c:v>37.033774270828914</c:v>
                </c:pt>
                <c:pt idx="6932">
                  <c:v>37.040935960649222</c:v>
                </c:pt>
                <c:pt idx="6933">
                  <c:v>37.048097650462218</c:v>
                </c:pt>
                <c:pt idx="6934">
                  <c:v>37.055259328699321</c:v>
                </c:pt>
                <c:pt idx="6935">
                  <c:v>37.062421018519672</c:v>
                </c:pt>
                <c:pt idx="6936">
                  <c:v>37.069582708332753</c:v>
                </c:pt>
                <c:pt idx="6937">
                  <c:v>37.076743240737407</c:v>
                </c:pt>
                <c:pt idx="6938">
                  <c:v>37.083904571758374</c:v>
                </c:pt>
                <c:pt idx="6939">
                  <c:v>37.091066030094225</c:v>
                </c:pt>
                <c:pt idx="6940">
                  <c:v>37.098227835645957</c:v>
                </c:pt>
                <c:pt idx="6941">
                  <c:v>37.105389409720345</c:v>
                </c:pt>
                <c:pt idx="6942">
                  <c:v>37.112551087964675</c:v>
                </c:pt>
                <c:pt idx="6943">
                  <c:v>37.119712893516407</c:v>
                </c:pt>
                <c:pt idx="6944">
                  <c:v>37.126874699075422</c:v>
                </c:pt>
                <c:pt idx="6945">
                  <c:v>37.134036504627147</c:v>
                </c:pt>
                <c:pt idx="6946">
                  <c:v>37.141198182871463</c:v>
                </c:pt>
                <c:pt idx="6947">
                  <c:v>37.148359872684523</c:v>
                </c:pt>
                <c:pt idx="6948">
                  <c:v>37.155521562497533</c:v>
                </c:pt>
                <c:pt idx="6949">
                  <c:v>37.162683483795199</c:v>
                </c:pt>
                <c:pt idx="6950">
                  <c:v>37.169845277778222</c:v>
                </c:pt>
                <c:pt idx="6951">
                  <c:v>37.177006967591304</c:v>
                </c:pt>
                <c:pt idx="6952">
                  <c:v>37.184168773150297</c:v>
                </c:pt>
                <c:pt idx="6953">
                  <c:v>37.191330347217452</c:v>
                </c:pt>
                <c:pt idx="6954">
                  <c:v>37.198492025461817</c:v>
                </c:pt>
                <c:pt idx="6955">
                  <c:v>37.205653831020825</c:v>
                </c:pt>
                <c:pt idx="6956">
                  <c:v>37.212815636572543</c:v>
                </c:pt>
                <c:pt idx="6957">
                  <c:v>37.219977557870124</c:v>
                </c:pt>
                <c:pt idx="6958">
                  <c:v>37.227139351853111</c:v>
                </c:pt>
                <c:pt idx="6959">
                  <c:v>37.234301041666136</c:v>
                </c:pt>
                <c:pt idx="6960">
                  <c:v>37.241462615740517</c:v>
                </c:pt>
                <c:pt idx="6961">
                  <c:v>37.248624652776925</c:v>
                </c:pt>
                <c:pt idx="6962">
                  <c:v>37.255786331013951</c:v>
                </c:pt>
                <c:pt idx="6963">
                  <c:v>37.262947905088367</c:v>
                </c:pt>
                <c:pt idx="6964">
                  <c:v>37.270109710647375</c:v>
                </c:pt>
                <c:pt idx="6965">
                  <c:v>37.2772714004604</c:v>
                </c:pt>
                <c:pt idx="6966">
                  <c:v>37.284433310182067</c:v>
                </c:pt>
                <c:pt idx="6967">
                  <c:v>37.291594999995162</c:v>
                </c:pt>
                <c:pt idx="6968">
                  <c:v>37.298756689815512</c:v>
                </c:pt>
                <c:pt idx="6969">
                  <c:v>37.305921041668554</c:v>
                </c:pt>
                <c:pt idx="6970">
                  <c:v>37.313082847220308</c:v>
                </c:pt>
                <c:pt idx="6971">
                  <c:v>37.320244409718626</c:v>
                </c:pt>
                <c:pt idx="6972">
                  <c:v>37.327406099539076</c:v>
                </c:pt>
                <c:pt idx="6973">
                  <c:v>37.334568136575413</c:v>
                </c:pt>
                <c:pt idx="6974">
                  <c:v>37.341729710649794</c:v>
                </c:pt>
                <c:pt idx="6975">
                  <c:v>37.348891388886841</c:v>
                </c:pt>
                <c:pt idx="6976">
                  <c:v>37.356053194445849</c:v>
                </c:pt>
                <c:pt idx="6977">
                  <c:v>37.363214999997545</c:v>
                </c:pt>
                <c:pt idx="6978">
                  <c:v>37.370376805556575</c:v>
                </c:pt>
                <c:pt idx="6979">
                  <c:v>37.377538495369599</c:v>
                </c:pt>
                <c:pt idx="6980">
                  <c:v>37.384700289352537</c:v>
                </c:pt>
                <c:pt idx="6981">
                  <c:v>37.391861979165633</c:v>
                </c:pt>
                <c:pt idx="6982">
                  <c:v>37.399023784717379</c:v>
                </c:pt>
                <c:pt idx="6983">
                  <c:v>37.406184074076002</c:v>
                </c:pt>
                <c:pt idx="6984">
                  <c:v>37.413345532404499</c:v>
                </c:pt>
                <c:pt idx="6985">
                  <c:v>37.4205068750016</c:v>
                </c:pt>
                <c:pt idx="6986">
                  <c:v>37.427668449076002</c:v>
                </c:pt>
                <c:pt idx="6987">
                  <c:v>37.434832222221303</c:v>
                </c:pt>
                <c:pt idx="6988">
                  <c:v>37.441992858795857</c:v>
                </c:pt>
                <c:pt idx="6989">
                  <c:v>37.449154201385646</c:v>
                </c:pt>
                <c:pt idx="6990">
                  <c:v>37.456315775460098</c:v>
                </c:pt>
                <c:pt idx="6991">
                  <c:v>37.463477337958473</c:v>
                </c:pt>
                <c:pt idx="6992">
                  <c:v>37.470639259256039</c:v>
                </c:pt>
                <c:pt idx="6993">
                  <c:v>37.477800949069206</c:v>
                </c:pt>
                <c:pt idx="6994">
                  <c:v>37.484962754628164</c:v>
                </c:pt>
                <c:pt idx="6995">
                  <c:v>37.492124317126581</c:v>
                </c:pt>
                <c:pt idx="6996">
                  <c:v>37.499286122685575</c:v>
                </c:pt>
                <c:pt idx="6997">
                  <c:v>37.506447928237264</c:v>
                </c:pt>
                <c:pt idx="6998">
                  <c:v>37.513609618057615</c:v>
                </c:pt>
                <c:pt idx="6999">
                  <c:v>37.520771296294697</c:v>
                </c:pt>
                <c:pt idx="7000">
                  <c:v>37.527932986107864</c:v>
                </c:pt>
                <c:pt idx="7001">
                  <c:v>37.535094907405437</c:v>
                </c:pt>
                <c:pt idx="7002">
                  <c:v>37.542256712964452</c:v>
                </c:pt>
                <c:pt idx="7003">
                  <c:v>37.549418506940128</c:v>
                </c:pt>
                <c:pt idx="7004">
                  <c:v>37.556580312499143</c:v>
                </c:pt>
                <c:pt idx="7005">
                  <c:v>37.563742002312196</c:v>
                </c:pt>
                <c:pt idx="7006">
                  <c:v>37.57090357638657</c:v>
                </c:pt>
                <c:pt idx="7007">
                  <c:v>37.578065370369593</c:v>
                </c:pt>
                <c:pt idx="7008">
                  <c:v>37.585227060182589</c:v>
                </c:pt>
                <c:pt idx="7009">
                  <c:v>37.59238874999582</c:v>
                </c:pt>
                <c:pt idx="7010">
                  <c:v>37.599550439816078</c:v>
                </c:pt>
                <c:pt idx="7011">
                  <c:v>37.606712465276345</c:v>
                </c:pt>
                <c:pt idx="7012">
                  <c:v>37.613874270835346</c:v>
                </c:pt>
                <c:pt idx="7013">
                  <c:v>37.621035960648442</c:v>
                </c:pt>
                <c:pt idx="7014">
                  <c:v>37.628197766200181</c:v>
                </c:pt>
                <c:pt idx="7015">
                  <c:v>37.635359560183133</c:v>
                </c:pt>
                <c:pt idx="7016">
                  <c:v>37.642521365742077</c:v>
                </c:pt>
                <c:pt idx="7017">
                  <c:v>37.649683055555194</c:v>
                </c:pt>
                <c:pt idx="7018">
                  <c:v>37.656844861106883</c:v>
                </c:pt>
                <c:pt idx="7019">
                  <c:v>37.664006423612477</c:v>
                </c:pt>
                <c:pt idx="7020">
                  <c:v>37.671168229164323</c:v>
                </c:pt>
                <c:pt idx="7021">
                  <c:v>37.678329918977468</c:v>
                </c:pt>
                <c:pt idx="7022">
                  <c:v>37.685491608797747</c:v>
                </c:pt>
                <c:pt idx="7023">
                  <c:v>37.692653518519414</c:v>
                </c:pt>
                <c:pt idx="7024">
                  <c:v>37.69981509259383</c:v>
                </c:pt>
                <c:pt idx="7025">
                  <c:v>37.70697701388417</c:v>
                </c:pt>
                <c:pt idx="7026">
                  <c:v>37.714138703704521</c:v>
                </c:pt>
                <c:pt idx="7027">
                  <c:v>37.721299108794476</c:v>
                </c:pt>
                <c:pt idx="7028">
                  <c:v>37.728460219907042</c:v>
                </c:pt>
                <c:pt idx="7029">
                  <c:v>37.735622025458788</c:v>
                </c:pt>
                <c:pt idx="7030">
                  <c:v>37.742783715279081</c:v>
                </c:pt>
                <c:pt idx="7031">
                  <c:v>37.749945509254758</c:v>
                </c:pt>
                <c:pt idx="7032">
                  <c:v>37.757107083329146</c:v>
                </c:pt>
                <c:pt idx="7033">
                  <c:v>37.764268657403534</c:v>
                </c:pt>
                <c:pt idx="7034">
                  <c:v>37.771429062500829</c:v>
                </c:pt>
                <c:pt idx="7035">
                  <c:v>37.77859028935201</c:v>
                </c:pt>
                <c:pt idx="7036">
                  <c:v>37.785751747680479</c:v>
                </c:pt>
                <c:pt idx="7037">
                  <c:v>37.792913425924894</c:v>
                </c:pt>
                <c:pt idx="7038">
                  <c:v>37.800075347222446</c:v>
                </c:pt>
                <c:pt idx="7039">
                  <c:v>37.807237037035463</c:v>
                </c:pt>
                <c:pt idx="7040">
                  <c:v>37.814398726848545</c:v>
                </c:pt>
                <c:pt idx="7041">
                  <c:v>37.821560289346898</c:v>
                </c:pt>
                <c:pt idx="7042">
                  <c:v>37.828722210644628</c:v>
                </c:pt>
                <c:pt idx="7043">
                  <c:v>37.835885289350649</c:v>
                </c:pt>
                <c:pt idx="7044">
                  <c:v>37.843047789348844</c:v>
                </c:pt>
                <c:pt idx="7045">
                  <c:v>37.85020971064646</c:v>
                </c:pt>
                <c:pt idx="7046">
                  <c:v>37.857371747682841</c:v>
                </c:pt>
                <c:pt idx="7047">
                  <c:v>37.864533310181343</c:v>
                </c:pt>
                <c:pt idx="7048">
                  <c:v>37.871695231478952</c:v>
                </c:pt>
                <c:pt idx="7049">
                  <c:v>37.878857037037946</c:v>
                </c:pt>
                <c:pt idx="7050">
                  <c:v>37.886018726851063</c:v>
                </c:pt>
                <c:pt idx="7051">
                  <c:v>37.893180405088046</c:v>
                </c:pt>
                <c:pt idx="7052">
                  <c:v>37.900342210647054</c:v>
                </c:pt>
                <c:pt idx="7053">
                  <c:v>37.907503900460142</c:v>
                </c:pt>
                <c:pt idx="7054">
                  <c:v>37.914665590273124</c:v>
                </c:pt>
                <c:pt idx="7055">
                  <c:v>37.921827384256105</c:v>
                </c:pt>
                <c:pt idx="7056">
                  <c:v>37.92898907406925</c:v>
                </c:pt>
                <c:pt idx="7057">
                  <c:v>37.936150995366923</c:v>
                </c:pt>
                <c:pt idx="7058">
                  <c:v>37.943314884258143</c:v>
                </c:pt>
                <c:pt idx="7059">
                  <c:v>37.950476805555809</c:v>
                </c:pt>
                <c:pt idx="7060">
                  <c:v>37.957638483792728</c:v>
                </c:pt>
                <c:pt idx="7061">
                  <c:v>37.964800289351842</c:v>
                </c:pt>
                <c:pt idx="7062">
                  <c:v>37.971961979164895</c:v>
                </c:pt>
                <c:pt idx="7063">
                  <c:v>37.979124131939912</c:v>
                </c:pt>
                <c:pt idx="7064">
                  <c:v>37.986286053237414</c:v>
                </c:pt>
                <c:pt idx="7065">
                  <c:v>37.993447499997188</c:v>
                </c:pt>
                <c:pt idx="7066">
                  <c:v>38.000609305556246</c:v>
                </c:pt>
                <c:pt idx="7067">
                  <c:v>38.007770879630641</c:v>
                </c:pt>
                <c:pt idx="7068">
                  <c:v>38.014932685182394</c:v>
                </c:pt>
                <c:pt idx="7069">
                  <c:v>38.022094363426731</c:v>
                </c:pt>
                <c:pt idx="7070">
                  <c:v>38.029256053239806</c:v>
                </c:pt>
                <c:pt idx="7071">
                  <c:v>38.03641774305288</c:v>
                </c:pt>
                <c:pt idx="7072">
                  <c:v>38.043579548611888</c:v>
                </c:pt>
                <c:pt idx="7073">
                  <c:v>38.050741458333391</c:v>
                </c:pt>
                <c:pt idx="7074">
                  <c:v>38.057903148146544</c:v>
                </c:pt>
                <c:pt idx="7075">
                  <c:v>38.065065069444195</c:v>
                </c:pt>
                <c:pt idx="7076">
                  <c:v>38.072226643518647</c:v>
                </c:pt>
                <c:pt idx="7077">
                  <c:v>38.079388437501621</c:v>
                </c:pt>
                <c:pt idx="7078">
                  <c:v>38.086550127314645</c:v>
                </c:pt>
                <c:pt idx="7079">
                  <c:v>38.09371204861236</c:v>
                </c:pt>
                <c:pt idx="7080">
                  <c:v>38.100873854164099</c:v>
                </c:pt>
                <c:pt idx="7081">
                  <c:v>38.108035532408444</c:v>
                </c:pt>
                <c:pt idx="7082">
                  <c:v>38.115197337960133</c:v>
                </c:pt>
                <c:pt idx="7083">
                  <c:v>38.122359143519219</c:v>
                </c:pt>
                <c:pt idx="7084">
                  <c:v>38.12952071759355</c:v>
                </c:pt>
                <c:pt idx="7085">
                  <c:v>38.136682395830576</c:v>
                </c:pt>
                <c:pt idx="7086">
                  <c:v>38.143844201389527</c:v>
                </c:pt>
                <c:pt idx="7087">
                  <c:v>38.151005891202558</c:v>
                </c:pt>
                <c:pt idx="7088">
                  <c:v>38.158167812500331</c:v>
                </c:pt>
                <c:pt idx="7089">
                  <c:v>38.165329490737349</c:v>
                </c:pt>
                <c:pt idx="7090">
                  <c:v>38.172491527773644</c:v>
                </c:pt>
                <c:pt idx="7091">
                  <c:v>38.179653217594023</c:v>
                </c:pt>
                <c:pt idx="7092">
                  <c:v>38.186814907407097</c:v>
                </c:pt>
                <c:pt idx="7093">
                  <c:v>38.193976585644094</c:v>
                </c:pt>
                <c:pt idx="7094">
                  <c:v>38.201138391203131</c:v>
                </c:pt>
                <c:pt idx="7095">
                  <c:v>38.208299965277547</c:v>
                </c:pt>
                <c:pt idx="7096">
                  <c:v>38.215462118052528</c:v>
                </c:pt>
                <c:pt idx="7097">
                  <c:v>38.22262379629683</c:v>
                </c:pt>
                <c:pt idx="7098">
                  <c:v>38.229785370371317</c:v>
                </c:pt>
                <c:pt idx="7099">
                  <c:v>38.236946944445663</c:v>
                </c:pt>
                <c:pt idx="7100">
                  <c:v>38.244108749997402</c:v>
                </c:pt>
                <c:pt idx="7101">
                  <c:v>38.251270775464945</c:v>
                </c:pt>
                <c:pt idx="7102">
                  <c:v>38.25843246527802</c:v>
                </c:pt>
                <c:pt idx="7103">
                  <c:v>38.265594386575827</c:v>
                </c:pt>
                <c:pt idx="7104">
                  <c:v>38.272755960650144</c:v>
                </c:pt>
                <c:pt idx="7105">
                  <c:v>38.279917638887163</c:v>
                </c:pt>
                <c:pt idx="7106">
                  <c:v>38.287079444446086</c:v>
                </c:pt>
                <c:pt idx="7107">
                  <c:v>38.29424113425921</c:v>
                </c:pt>
                <c:pt idx="7108">
                  <c:v>38.301401550925164</c:v>
                </c:pt>
                <c:pt idx="7109">
                  <c:v>38.308562534723023</c:v>
                </c:pt>
                <c:pt idx="7110">
                  <c:v>38.315724224536098</c:v>
                </c:pt>
                <c:pt idx="7111">
                  <c:v>38.322885914349172</c:v>
                </c:pt>
                <c:pt idx="7112">
                  <c:v>38.330048067131379</c:v>
                </c:pt>
                <c:pt idx="7113">
                  <c:v>38.337209629629797</c:v>
                </c:pt>
                <c:pt idx="7114">
                  <c:v>38.344371319442814</c:v>
                </c:pt>
                <c:pt idx="7115">
                  <c:v>38.351533009255945</c:v>
                </c:pt>
                <c:pt idx="7116">
                  <c:v>38.358694699076217</c:v>
                </c:pt>
                <c:pt idx="7117">
                  <c:v>38.365856493051979</c:v>
                </c:pt>
                <c:pt idx="7118">
                  <c:v>38.373018298610987</c:v>
                </c:pt>
                <c:pt idx="7119">
                  <c:v>38.380180104162704</c:v>
                </c:pt>
                <c:pt idx="7120">
                  <c:v>38.387341678237036</c:v>
                </c:pt>
                <c:pt idx="7121">
                  <c:v>38.394503472220045</c:v>
                </c:pt>
                <c:pt idx="7122">
                  <c:v>38.401665393517746</c:v>
                </c:pt>
                <c:pt idx="7123">
                  <c:v>38.408827314815426</c:v>
                </c:pt>
                <c:pt idx="7124">
                  <c:v>38.415988888889885</c:v>
                </c:pt>
                <c:pt idx="7125">
                  <c:v>38.423150451388196</c:v>
                </c:pt>
                <c:pt idx="7126">
                  <c:v>38.430312256940013</c:v>
                </c:pt>
                <c:pt idx="7127">
                  <c:v>38.437472673613122</c:v>
                </c:pt>
                <c:pt idx="7128">
                  <c:v>38.444634004626948</c:v>
                </c:pt>
                <c:pt idx="7129">
                  <c:v>38.451795462962714</c:v>
                </c:pt>
                <c:pt idx="7130">
                  <c:v>38.458957037037145</c:v>
                </c:pt>
                <c:pt idx="7131">
                  <c:v>38.466121157405723</c:v>
                </c:pt>
                <c:pt idx="7132">
                  <c:v>38.473282962964731</c:v>
                </c:pt>
                <c:pt idx="7133">
                  <c:v>38.480444641201707</c:v>
                </c:pt>
                <c:pt idx="7134">
                  <c:v>38.487606331014796</c:v>
                </c:pt>
                <c:pt idx="7135">
                  <c:v>38.494768136573896</c:v>
                </c:pt>
                <c:pt idx="7136">
                  <c:v>38.501929826386906</c:v>
                </c:pt>
                <c:pt idx="7137">
                  <c:v>38.509091620369873</c:v>
                </c:pt>
                <c:pt idx="7138">
                  <c:v>38.516253425921597</c:v>
                </c:pt>
                <c:pt idx="7139">
                  <c:v>38.523415231480612</c:v>
                </c:pt>
                <c:pt idx="7140">
                  <c:v>38.530576921293644</c:v>
                </c:pt>
                <c:pt idx="7141">
                  <c:v>38.537737442129583</c:v>
                </c:pt>
                <c:pt idx="7142">
                  <c:v>38.544898553241957</c:v>
                </c:pt>
                <c:pt idx="7143">
                  <c:v>38.552060243055173</c:v>
                </c:pt>
                <c:pt idx="7144">
                  <c:v>38.559221805553477</c:v>
                </c:pt>
                <c:pt idx="7145">
                  <c:v>38.566383611112485</c:v>
                </c:pt>
                <c:pt idx="7146">
                  <c:v>38.573545300925673</c:v>
                </c:pt>
                <c:pt idx="7147">
                  <c:v>38.580706990738697</c:v>
                </c:pt>
                <c:pt idx="7148">
                  <c:v>38.587868668982935</c:v>
                </c:pt>
                <c:pt idx="7149">
                  <c:v>38.595030474534788</c:v>
                </c:pt>
                <c:pt idx="7150">
                  <c:v>38.602192164347812</c:v>
                </c:pt>
                <c:pt idx="7151">
                  <c:v>38.609354085645414</c:v>
                </c:pt>
                <c:pt idx="7152">
                  <c:v>38.616515763889822</c:v>
                </c:pt>
                <c:pt idx="7153">
                  <c:v>38.623677685187396</c:v>
                </c:pt>
                <c:pt idx="7154">
                  <c:v>38.630839490739156</c:v>
                </c:pt>
                <c:pt idx="7155">
                  <c:v>38.638001296298171</c:v>
                </c:pt>
                <c:pt idx="7156">
                  <c:v>38.645163101849903</c:v>
                </c:pt>
                <c:pt idx="7157">
                  <c:v>38.652324664348214</c:v>
                </c:pt>
                <c:pt idx="7158">
                  <c:v>38.659486469907172</c:v>
                </c:pt>
                <c:pt idx="7159">
                  <c:v>38.666648159720346</c:v>
                </c:pt>
                <c:pt idx="7160">
                  <c:v>38.673809849533427</c:v>
                </c:pt>
                <c:pt idx="7161">
                  <c:v>38.680971527777729</c:v>
                </c:pt>
                <c:pt idx="7162">
                  <c:v>38.688133333329517</c:v>
                </c:pt>
                <c:pt idx="7163">
                  <c:v>38.695295254627133</c:v>
                </c:pt>
                <c:pt idx="7164">
                  <c:v>38.702456944440243</c:v>
                </c:pt>
                <c:pt idx="7165">
                  <c:v>38.709618969907794</c:v>
                </c:pt>
                <c:pt idx="7166">
                  <c:v>38.716780775459476</c:v>
                </c:pt>
                <c:pt idx="7167">
                  <c:v>38.723942349533985</c:v>
                </c:pt>
                <c:pt idx="7168">
                  <c:v>38.731104039346945</c:v>
                </c:pt>
                <c:pt idx="7169">
                  <c:v>38.738265717591283</c:v>
                </c:pt>
                <c:pt idx="7170">
                  <c:v>38.745427523150276</c:v>
                </c:pt>
                <c:pt idx="7171">
                  <c:v>38.752589328702022</c:v>
                </c:pt>
                <c:pt idx="7172">
                  <c:v>38.759751134261023</c:v>
                </c:pt>
                <c:pt idx="7173">
                  <c:v>38.766912812498134</c:v>
                </c:pt>
                <c:pt idx="7174">
                  <c:v>38.774074733795707</c:v>
                </c:pt>
                <c:pt idx="7175">
                  <c:v>38.781236539347383</c:v>
                </c:pt>
                <c:pt idx="7176">
                  <c:v>38.788398344906525</c:v>
                </c:pt>
                <c:pt idx="7177">
                  <c:v>38.79556002314348</c:v>
                </c:pt>
                <c:pt idx="7178">
                  <c:v>38.802721828702474</c:v>
                </c:pt>
                <c:pt idx="7179">
                  <c:v>38.809883518515498</c:v>
                </c:pt>
                <c:pt idx="7180">
                  <c:v>38.817045092589979</c:v>
                </c:pt>
                <c:pt idx="7181">
                  <c:v>38.824206886572938</c:v>
                </c:pt>
                <c:pt idx="7182">
                  <c:v>38.831368576385998</c:v>
                </c:pt>
                <c:pt idx="7183">
                  <c:v>38.838530381945063</c:v>
                </c:pt>
                <c:pt idx="7184">
                  <c:v>38.845692071758045</c:v>
                </c:pt>
                <c:pt idx="7185">
                  <c:v>38.85285386574099</c:v>
                </c:pt>
                <c:pt idx="7186">
                  <c:v>38.860015671292736</c:v>
                </c:pt>
                <c:pt idx="7187">
                  <c:v>38.867177476851801</c:v>
                </c:pt>
                <c:pt idx="7188">
                  <c:v>38.874339398149459</c:v>
                </c:pt>
                <c:pt idx="7189">
                  <c:v>38.881501076386385</c:v>
                </c:pt>
                <c:pt idx="7190">
                  <c:v>38.88866288194545</c:v>
                </c:pt>
                <c:pt idx="7191">
                  <c:v>38.895824687497146</c:v>
                </c:pt>
                <c:pt idx="7192">
                  <c:v>38.902986840279482</c:v>
                </c:pt>
                <c:pt idx="7193">
                  <c:v>38.910148414353898</c:v>
                </c:pt>
                <c:pt idx="7194">
                  <c:v>38.917309861106254</c:v>
                </c:pt>
                <c:pt idx="7195">
                  <c:v>38.924470277779605</c:v>
                </c:pt>
                <c:pt idx="7196">
                  <c:v>38.931631504630744</c:v>
                </c:pt>
                <c:pt idx="7197">
                  <c:v>38.938793067129161</c:v>
                </c:pt>
                <c:pt idx="7198">
                  <c:v>38.945956724535868</c:v>
                </c:pt>
                <c:pt idx="7199">
                  <c:v>38.953118645833456</c:v>
                </c:pt>
                <c:pt idx="7200">
                  <c:v>38.960279062499446</c:v>
                </c:pt>
                <c:pt idx="7201">
                  <c:v>38.96744050925912</c:v>
                </c:pt>
                <c:pt idx="7202">
                  <c:v>38.974601967594886</c:v>
                </c:pt>
                <c:pt idx="7203">
                  <c:v>38.981764004631167</c:v>
                </c:pt>
                <c:pt idx="7204">
                  <c:v>38.988925810183012</c:v>
                </c:pt>
                <c:pt idx="7205">
                  <c:v>38.996087256942609</c:v>
                </c:pt>
                <c:pt idx="7206">
                  <c:v>39.003248831017096</c:v>
                </c:pt>
                <c:pt idx="7207">
                  <c:v>39.010410636576133</c:v>
                </c:pt>
                <c:pt idx="7208">
                  <c:v>39.017572326389242</c:v>
                </c:pt>
                <c:pt idx="7209">
                  <c:v>39.024734120372159</c:v>
                </c:pt>
                <c:pt idx="7210">
                  <c:v>39.031895925923912</c:v>
                </c:pt>
                <c:pt idx="7211">
                  <c:v>39.039057615736944</c:v>
                </c:pt>
                <c:pt idx="7212">
                  <c:v>39.046219421295945</c:v>
                </c:pt>
                <c:pt idx="7213">
                  <c:v>39.053381099532942</c:v>
                </c:pt>
                <c:pt idx="7214">
                  <c:v>39.060542789353349</c:v>
                </c:pt>
                <c:pt idx="7215">
                  <c:v>39.067704363427772</c:v>
                </c:pt>
                <c:pt idx="7216">
                  <c:v>39.074866168979497</c:v>
                </c:pt>
                <c:pt idx="7217">
                  <c:v>39.082027847223799</c:v>
                </c:pt>
                <c:pt idx="7218">
                  <c:v>39.089189537036845</c:v>
                </c:pt>
                <c:pt idx="7219">
                  <c:v>39.096351458334524</c:v>
                </c:pt>
                <c:pt idx="7220">
                  <c:v>39.103513379624971</c:v>
                </c:pt>
                <c:pt idx="7221">
                  <c:v>39.110675057869194</c:v>
                </c:pt>
                <c:pt idx="7222">
                  <c:v>39.117836863428224</c:v>
                </c:pt>
                <c:pt idx="7223">
                  <c:v>39.124998553241248</c:v>
                </c:pt>
                <c:pt idx="7224">
                  <c:v>39.132159074069989</c:v>
                </c:pt>
                <c:pt idx="7225">
                  <c:v>39.13932030092117</c:v>
                </c:pt>
                <c:pt idx="7226">
                  <c:v>39.14648164351815</c:v>
                </c:pt>
                <c:pt idx="7227">
                  <c:v>39.153643217592524</c:v>
                </c:pt>
                <c:pt idx="7228">
                  <c:v>39.160805011575583</c:v>
                </c:pt>
                <c:pt idx="7229">
                  <c:v>39.167966817127308</c:v>
                </c:pt>
                <c:pt idx="7230">
                  <c:v>39.175128506940382</c:v>
                </c:pt>
                <c:pt idx="7231">
                  <c:v>39.182290428238048</c:v>
                </c:pt>
                <c:pt idx="7232">
                  <c:v>39.18945222222105</c:v>
                </c:pt>
                <c:pt idx="7233">
                  <c:v>39.196614027780008</c:v>
                </c:pt>
                <c:pt idx="7234">
                  <c:v>39.203775601847155</c:v>
                </c:pt>
                <c:pt idx="7235">
                  <c:v>39.210937291667449</c:v>
                </c:pt>
                <c:pt idx="7236">
                  <c:v>39.218098969904531</c:v>
                </c:pt>
                <c:pt idx="7237">
                  <c:v>39.225260775463525</c:v>
                </c:pt>
                <c:pt idx="7238">
                  <c:v>39.232422465276557</c:v>
                </c:pt>
                <c:pt idx="7239">
                  <c:v>39.239584502312894</c:v>
                </c:pt>
                <c:pt idx="7240">
                  <c:v>39.246746064811298</c:v>
                </c:pt>
                <c:pt idx="7241">
                  <c:v>39.253907754631598</c:v>
                </c:pt>
                <c:pt idx="7242">
                  <c:v>39.261069560183344</c:v>
                </c:pt>
                <c:pt idx="7243">
                  <c:v>39.268231481481052</c:v>
                </c:pt>
                <c:pt idx="7244">
                  <c:v>39.275393275464012</c:v>
                </c:pt>
                <c:pt idx="7245">
                  <c:v>39.282555196754444</c:v>
                </c:pt>
                <c:pt idx="7246">
                  <c:v>39.289716886574844</c:v>
                </c:pt>
                <c:pt idx="7247">
                  <c:v>39.296878576387833</c:v>
                </c:pt>
                <c:pt idx="7248">
                  <c:v>39.304040381939544</c:v>
                </c:pt>
                <c:pt idx="7249">
                  <c:v>39.311202060183845</c:v>
                </c:pt>
                <c:pt idx="7250">
                  <c:v>39.318363865742775</c:v>
                </c:pt>
                <c:pt idx="7251">
                  <c:v>39.325525439810008</c:v>
                </c:pt>
                <c:pt idx="7252">
                  <c:v>39.332687361107588</c:v>
                </c:pt>
                <c:pt idx="7253">
                  <c:v>39.339849155090512</c:v>
                </c:pt>
                <c:pt idx="7254">
                  <c:v>39.34701084490375</c:v>
                </c:pt>
                <c:pt idx="7255">
                  <c:v>39.354172534724057</c:v>
                </c:pt>
                <c:pt idx="7256">
                  <c:v>39.36133434027586</c:v>
                </c:pt>
                <c:pt idx="7257">
                  <c:v>39.368496249997406</c:v>
                </c:pt>
                <c:pt idx="7258">
                  <c:v>39.375657824071872</c:v>
                </c:pt>
                <c:pt idx="7259">
                  <c:v>39.382819398146225</c:v>
                </c:pt>
                <c:pt idx="7260">
                  <c:v>39.389981319443841</c:v>
                </c:pt>
                <c:pt idx="7261">
                  <c:v>39.397143229165522</c:v>
                </c:pt>
                <c:pt idx="7262">
                  <c:v>39.404304803239924</c:v>
                </c:pt>
                <c:pt idx="7263">
                  <c:v>39.411466608791564</c:v>
                </c:pt>
                <c:pt idx="7264">
                  <c:v>39.418628414350628</c:v>
                </c:pt>
                <c:pt idx="7265">
                  <c:v>39.425789976849053</c:v>
                </c:pt>
                <c:pt idx="7266">
                  <c:v>39.432951782408061</c:v>
                </c:pt>
                <c:pt idx="7267">
                  <c:v>39.440113587959843</c:v>
                </c:pt>
                <c:pt idx="7268">
                  <c:v>39.447275393518801</c:v>
                </c:pt>
                <c:pt idx="7269">
                  <c:v>39.454437187501746</c:v>
                </c:pt>
                <c:pt idx="7270">
                  <c:v>39.461598993053492</c:v>
                </c:pt>
                <c:pt idx="7271">
                  <c:v>39.46876079861245</c:v>
                </c:pt>
                <c:pt idx="7272">
                  <c:v>39.475922488425567</c:v>
                </c:pt>
                <c:pt idx="7273">
                  <c:v>39.483084166662444</c:v>
                </c:pt>
                <c:pt idx="7274">
                  <c:v>39.490246550922144</c:v>
                </c:pt>
                <c:pt idx="7275">
                  <c:v>39.497408009257896</c:v>
                </c:pt>
                <c:pt idx="7276">
                  <c:v>39.504569814816925</c:v>
                </c:pt>
                <c:pt idx="7277">
                  <c:v>39.51173137731525</c:v>
                </c:pt>
                <c:pt idx="7278">
                  <c:v>39.518893182867004</c:v>
                </c:pt>
                <c:pt idx="7279">
                  <c:v>39.526054756941448</c:v>
                </c:pt>
                <c:pt idx="7280">
                  <c:v>39.533216562500456</c:v>
                </c:pt>
                <c:pt idx="7281">
                  <c:v>39.540376967590404</c:v>
                </c:pt>
                <c:pt idx="7282">
                  <c:v>39.547538078702928</c:v>
                </c:pt>
                <c:pt idx="7283">
                  <c:v>39.554699652777259</c:v>
                </c:pt>
                <c:pt idx="7284">
                  <c:v>39.56186144676024</c:v>
                </c:pt>
                <c:pt idx="7285">
                  <c:v>39.569023136573421</c:v>
                </c:pt>
                <c:pt idx="7286">
                  <c:v>39.576184826386445</c:v>
                </c:pt>
                <c:pt idx="7287">
                  <c:v>39.583346631945446</c:v>
                </c:pt>
                <c:pt idx="7288">
                  <c:v>39.590508310182543</c:v>
                </c:pt>
                <c:pt idx="7289">
                  <c:v>39.597670115741444</c:v>
                </c:pt>
                <c:pt idx="7290">
                  <c:v>39.604831805554554</c:v>
                </c:pt>
                <c:pt idx="7291">
                  <c:v>39.61199361110625</c:v>
                </c:pt>
                <c:pt idx="7292">
                  <c:v>39.619155405089259</c:v>
                </c:pt>
                <c:pt idx="7293">
                  <c:v>39.626317094909666</c:v>
                </c:pt>
                <c:pt idx="7294">
                  <c:v>39.633478784722676</c:v>
                </c:pt>
                <c:pt idx="7295">
                  <c:v>39.640640590274394</c:v>
                </c:pt>
                <c:pt idx="7296">
                  <c:v>39.647802627310725</c:v>
                </c:pt>
                <c:pt idx="7297">
                  <c:v>39.654964074070392</c:v>
                </c:pt>
                <c:pt idx="7298">
                  <c:v>39.6621258796295</c:v>
                </c:pt>
                <c:pt idx="7299">
                  <c:v>39.669287685181175</c:v>
                </c:pt>
                <c:pt idx="7300">
                  <c:v>39.676449375001525</c:v>
                </c:pt>
                <c:pt idx="7301">
                  <c:v>39.683611053238472</c:v>
                </c:pt>
                <c:pt idx="7302">
                  <c:v>39.690772858797573</c:v>
                </c:pt>
                <c:pt idx="7303">
                  <c:v>39.697934780087962</c:v>
                </c:pt>
                <c:pt idx="7304">
                  <c:v>39.705096469908305</c:v>
                </c:pt>
                <c:pt idx="7305">
                  <c:v>39.712258263884003</c:v>
                </c:pt>
                <c:pt idx="7306">
                  <c:v>39.71942006944294</c:v>
                </c:pt>
                <c:pt idx="7307">
                  <c:v>39.726581759256028</c:v>
                </c:pt>
                <c:pt idx="7308">
                  <c:v>39.733743564815093</c:v>
                </c:pt>
                <c:pt idx="7309">
                  <c:v>39.74090327545855</c:v>
                </c:pt>
                <c:pt idx="7310">
                  <c:v>39.7480649652789</c:v>
                </c:pt>
                <c:pt idx="7311">
                  <c:v>39.755226770830596</c:v>
                </c:pt>
                <c:pt idx="7312">
                  <c:v>39.762388449075019</c:v>
                </c:pt>
                <c:pt idx="7313">
                  <c:v>39.769550138888107</c:v>
                </c:pt>
                <c:pt idx="7314">
                  <c:v>39.776711944439846</c:v>
                </c:pt>
                <c:pt idx="7315">
                  <c:v>39.783873749998762</c:v>
                </c:pt>
                <c:pt idx="7316">
                  <c:v>39.791035428243049</c:v>
                </c:pt>
                <c:pt idx="7317">
                  <c:v>39.798195844909223</c:v>
                </c:pt>
                <c:pt idx="7318">
                  <c:v>39.80535707176017</c:v>
                </c:pt>
                <c:pt idx="7319">
                  <c:v>39.812518402774003</c:v>
                </c:pt>
                <c:pt idx="7320">
                  <c:v>39.81968020833294</c:v>
                </c:pt>
                <c:pt idx="7321">
                  <c:v>39.826841898146036</c:v>
                </c:pt>
                <c:pt idx="7322">
                  <c:v>39.834002418981981</c:v>
                </c:pt>
                <c:pt idx="7323">
                  <c:v>39.84116503471887</c:v>
                </c:pt>
                <c:pt idx="7324">
                  <c:v>39.848327187501127</c:v>
                </c:pt>
                <c:pt idx="7325">
                  <c:v>39.855489108791424</c:v>
                </c:pt>
                <c:pt idx="7326">
                  <c:v>39.862650914350532</c:v>
                </c:pt>
                <c:pt idx="7327">
                  <c:v>39.869812592594833</c:v>
                </c:pt>
                <c:pt idx="7328">
                  <c:v>39.876974513885195</c:v>
                </c:pt>
                <c:pt idx="7329">
                  <c:v>39.884136087959625</c:v>
                </c:pt>
                <c:pt idx="7330">
                  <c:v>39.891297893518569</c:v>
                </c:pt>
                <c:pt idx="7331">
                  <c:v>39.898459803240208</c:v>
                </c:pt>
                <c:pt idx="7332">
                  <c:v>39.905621608791975</c:v>
                </c:pt>
                <c:pt idx="7333">
                  <c:v>39.912783414350997</c:v>
                </c:pt>
                <c:pt idx="7334">
                  <c:v>39.919945219902729</c:v>
                </c:pt>
                <c:pt idx="7335">
                  <c:v>39.927107025461737</c:v>
                </c:pt>
                <c:pt idx="7336">
                  <c:v>39.93426743055165</c:v>
                </c:pt>
                <c:pt idx="7337">
                  <c:v>39.94143085648102</c:v>
                </c:pt>
                <c:pt idx="7338">
                  <c:v>39.948593125001963</c:v>
                </c:pt>
                <c:pt idx="7339">
                  <c:v>39.955754351853074</c:v>
                </c:pt>
                <c:pt idx="7340">
                  <c:v>39.962916030090163</c:v>
                </c:pt>
                <c:pt idx="7341">
                  <c:v>39.970077488425893</c:v>
                </c:pt>
                <c:pt idx="7342">
                  <c:v>39.977239293977604</c:v>
                </c:pt>
                <c:pt idx="7343">
                  <c:v>39.98440098379789</c:v>
                </c:pt>
                <c:pt idx="7344">
                  <c:v>39.991562662035001</c:v>
                </c:pt>
                <c:pt idx="7345">
                  <c:v>39.998724467593945</c:v>
                </c:pt>
                <c:pt idx="7346">
                  <c:v>40.005886388884399</c:v>
                </c:pt>
                <c:pt idx="7347">
                  <c:v>40.013048310182057</c:v>
                </c:pt>
                <c:pt idx="7348">
                  <c:v>40.020209756941767</c:v>
                </c:pt>
                <c:pt idx="7349">
                  <c:v>40.027371562500782</c:v>
                </c:pt>
                <c:pt idx="7350">
                  <c:v>40.034533368052507</c:v>
                </c:pt>
                <c:pt idx="7351">
                  <c:v>40.041695173611423</c:v>
                </c:pt>
                <c:pt idx="7352">
                  <c:v>40.048856851848477</c:v>
                </c:pt>
                <c:pt idx="7353">
                  <c:v>40.056018657407492</c:v>
                </c:pt>
                <c:pt idx="7354">
                  <c:v>40.063885810181112</c:v>
                </c:pt>
                <c:pt idx="7355">
                  <c:v>40.071047615739985</c:v>
                </c:pt>
                <c:pt idx="7356">
                  <c:v>40.078209525461723</c:v>
                </c:pt>
                <c:pt idx="7357">
                  <c:v>40.085371331020788</c:v>
                </c:pt>
                <c:pt idx="7358">
                  <c:v>40.092533020833869</c:v>
                </c:pt>
                <c:pt idx="7359">
                  <c:v>40.099694942131514</c:v>
                </c:pt>
                <c:pt idx="7360">
                  <c:v>40.10685662036849</c:v>
                </c:pt>
                <c:pt idx="7361">
                  <c:v>40.114016921295843</c:v>
                </c:pt>
                <c:pt idx="7362">
                  <c:v>40.121178263885668</c:v>
                </c:pt>
                <c:pt idx="7363">
                  <c:v>40.128339710645413</c:v>
                </c:pt>
                <c:pt idx="7364">
                  <c:v>40.135501400458452</c:v>
                </c:pt>
                <c:pt idx="7365">
                  <c:v>40.142663206017446</c:v>
                </c:pt>
                <c:pt idx="7366">
                  <c:v>40.149825011569199</c:v>
                </c:pt>
                <c:pt idx="7367">
                  <c:v>40.156986574074843</c:v>
                </c:pt>
                <c:pt idx="7368">
                  <c:v>40.164148379626546</c:v>
                </c:pt>
                <c:pt idx="7369">
                  <c:v>40.171310069439642</c:v>
                </c:pt>
                <c:pt idx="7370">
                  <c:v>40.178471759259999</c:v>
                </c:pt>
                <c:pt idx="7371">
                  <c:v>40.185632280088612</c:v>
                </c:pt>
                <c:pt idx="7372">
                  <c:v>40.192793622685784</c:v>
                </c:pt>
                <c:pt idx="7373">
                  <c:v>40.199955081014203</c:v>
                </c:pt>
                <c:pt idx="7374">
                  <c:v>40.207116643519896</c:v>
                </c:pt>
                <c:pt idx="7375">
                  <c:v>40.21427694443998</c:v>
                </c:pt>
                <c:pt idx="7376">
                  <c:v>40.221438171298345</c:v>
                </c:pt>
                <c:pt idx="7377">
                  <c:v>40.228599502312143</c:v>
                </c:pt>
                <c:pt idx="7378">
                  <c:v>40.235761192125267</c:v>
                </c:pt>
                <c:pt idx="7379">
                  <c:v>40.242923113422883</c:v>
                </c:pt>
                <c:pt idx="7380">
                  <c:v>40.250085034720541</c:v>
                </c:pt>
                <c:pt idx="7381">
                  <c:v>40.257246712964843</c:v>
                </c:pt>
                <c:pt idx="7382">
                  <c:v>40.264408518516554</c:v>
                </c:pt>
                <c:pt idx="7383">
                  <c:v>40.271570208329663</c:v>
                </c:pt>
                <c:pt idx="7384">
                  <c:v>40.278731898150085</c:v>
                </c:pt>
                <c:pt idx="7385">
                  <c:v>40.285893692125683</c:v>
                </c:pt>
                <c:pt idx="7386">
                  <c:v>40.293055381946033</c:v>
                </c:pt>
                <c:pt idx="7387">
                  <c:v>40.300217187497744</c:v>
                </c:pt>
                <c:pt idx="7388">
                  <c:v>40.307378993056773</c:v>
                </c:pt>
                <c:pt idx="7389">
                  <c:v>40.314540787032357</c:v>
                </c:pt>
                <c:pt idx="7390">
                  <c:v>40.321702592591457</c:v>
                </c:pt>
                <c:pt idx="7391">
                  <c:v>40.328864282404524</c:v>
                </c:pt>
                <c:pt idx="7392">
                  <c:v>40.336025972217548</c:v>
                </c:pt>
                <c:pt idx="7393">
                  <c:v>40.343187766200472</c:v>
                </c:pt>
                <c:pt idx="7394">
                  <c:v>40.350349456013511</c:v>
                </c:pt>
                <c:pt idx="7395">
                  <c:v>40.357511377311241</c:v>
                </c:pt>
                <c:pt idx="7396">
                  <c:v>40.36467318287032</c:v>
                </c:pt>
                <c:pt idx="7397">
                  <c:v>40.371834745368595</c:v>
                </c:pt>
                <c:pt idx="7398">
                  <c:v>40.378996435181762</c:v>
                </c:pt>
                <c:pt idx="7399">
                  <c:v>40.386158240740812</c:v>
                </c:pt>
                <c:pt idx="7400">
                  <c:v>40.393319814815243</c:v>
                </c:pt>
                <c:pt idx="7401">
                  <c:v>40.400481724536796</c:v>
                </c:pt>
                <c:pt idx="7402">
                  <c:v>40.407643530088485</c:v>
                </c:pt>
                <c:pt idx="7403">
                  <c:v>40.414805335647443</c:v>
                </c:pt>
                <c:pt idx="7404">
                  <c:v>40.421967025460525</c:v>
                </c:pt>
                <c:pt idx="7405">
                  <c:v>40.429128819443577</c:v>
                </c:pt>
                <c:pt idx="7406">
                  <c:v>40.436290624995308</c:v>
                </c:pt>
                <c:pt idx="7407">
                  <c:v>40.443452314815659</c:v>
                </c:pt>
                <c:pt idx="7408">
                  <c:v>40.450614120367327</c:v>
                </c:pt>
                <c:pt idx="7409">
                  <c:v>40.45777579861165</c:v>
                </c:pt>
                <c:pt idx="7410">
                  <c:v>40.464937604163396</c:v>
                </c:pt>
                <c:pt idx="7411">
                  <c:v>40.472099293983781</c:v>
                </c:pt>
                <c:pt idx="7412">
                  <c:v>40.479260983796792</c:v>
                </c:pt>
                <c:pt idx="7413">
                  <c:v>40.486423020833115</c:v>
                </c:pt>
                <c:pt idx="7414">
                  <c:v>40.493584699070198</c:v>
                </c:pt>
                <c:pt idx="7415">
                  <c:v>40.500746504629205</c:v>
                </c:pt>
                <c:pt idx="7416">
                  <c:v>40.50790877315012</c:v>
                </c:pt>
                <c:pt idx="7417">
                  <c:v>40.515070115739952</c:v>
                </c:pt>
                <c:pt idx="7418">
                  <c:v>40.522231678238306</c:v>
                </c:pt>
                <c:pt idx="7419">
                  <c:v>40.529393368051444</c:v>
                </c:pt>
                <c:pt idx="7420">
                  <c:v>40.536555173610395</c:v>
                </c:pt>
                <c:pt idx="7421">
                  <c:v>40.543716747684812</c:v>
                </c:pt>
                <c:pt idx="7422">
                  <c:v>40.550878657406322</c:v>
                </c:pt>
                <c:pt idx="7423">
                  <c:v>40.558040347219496</c:v>
                </c:pt>
                <c:pt idx="7424">
                  <c:v>40.565202037032577</c:v>
                </c:pt>
                <c:pt idx="7425">
                  <c:v>40.572364074076177</c:v>
                </c:pt>
                <c:pt idx="7426">
                  <c:v>40.579525752313195</c:v>
                </c:pt>
                <c:pt idx="7427">
                  <c:v>40.58668744212622</c:v>
                </c:pt>
                <c:pt idx="7428">
                  <c:v>40.593849247685277</c:v>
                </c:pt>
                <c:pt idx="7429">
                  <c:v>40.601011053236924</c:v>
                </c:pt>
                <c:pt idx="7430">
                  <c:v>40.608172731481375</c:v>
                </c:pt>
                <c:pt idx="7431">
                  <c:v>40.61533453703305</c:v>
                </c:pt>
                <c:pt idx="7432">
                  <c:v>40.622496226853443</c:v>
                </c:pt>
                <c:pt idx="7433">
                  <c:v>40.629658148143861</c:v>
                </c:pt>
                <c:pt idx="7434">
                  <c:v>40.636819826388113</c:v>
                </c:pt>
                <c:pt idx="7435">
                  <c:v>40.643981631939823</c:v>
                </c:pt>
                <c:pt idx="7436">
                  <c:v>40.651143437498796</c:v>
                </c:pt>
                <c:pt idx="7437">
                  <c:v>40.658305127311912</c:v>
                </c:pt>
                <c:pt idx="7438">
                  <c:v>40.665466921294858</c:v>
                </c:pt>
                <c:pt idx="7439">
                  <c:v>40.672628495369246</c:v>
                </c:pt>
                <c:pt idx="7440">
                  <c:v>40.679790300921098</c:v>
                </c:pt>
                <c:pt idx="7441">
                  <c:v>40.686951990741356</c:v>
                </c:pt>
                <c:pt idx="7442">
                  <c:v>40.69411390046303</c:v>
                </c:pt>
                <c:pt idx="7443">
                  <c:v>40.701275474537397</c:v>
                </c:pt>
                <c:pt idx="7444">
                  <c:v>40.708437280089171</c:v>
                </c:pt>
                <c:pt idx="7445">
                  <c:v>40.715598969909522</c:v>
                </c:pt>
                <c:pt idx="7446">
                  <c:v>40.722760763885162</c:v>
                </c:pt>
                <c:pt idx="7447">
                  <c:v>40.729922453705505</c:v>
                </c:pt>
                <c:pt idx="7448">
                  <c:v>40.737084143518544</c:v>
                </c:pt>
                <c:pt idx="7449">
                  <c:v>40.744245949070319</c:v>
                </c:pt>
                <c:pt idx="7450">
                  <c:v>40.751407743053228</c:v>
                </c:pt>
                <c:pt idx="7451">
                  <c:v>40.758569432866324</c:v>
                </c:pt>
                <c:pt idx="7452">
                  <c:v>40.765731354164075</c:v>
                </c:pt>
                <c:pt idx="7453">
                  <c:v>40.772893159723026</c:v>
                </c:pt>
                <c:pt idx="7454">
                  <c:v>40.780054722221401</c:v>
                </c:pt>
                <c:pt idx="7455">
                  <c:v>40.787216874996354</c:v>
                </c:pt>
                <c:pt idx="7456">
                  <c:v>40.794378564816732</c:v>
                </c:pt>
                <c:pt idx="7457">
                  <c:v>40.801540370368407</c:v>
                </c:pt>
                <c:pt idx="7458">
                  <c:v>40.808702060181531</c:v>
                </c:pt>
                <c:pt idx="7459">
                  <c:v>40.815863738425833</c:v>
                </c:pt>
                <c:pt idx="7460">
                  <c:v>40.823025543977558</c:v>
                </c:pt>
                <c:pt idx="7461">
                  <c:v>40.830187349536544</c:v>
                </c:pt>
                <c:pt idx="7462">
                  <c:v>40.837349386572903</c:v>
                </c:pt>
                <c:pt idx="7463">
                  <c:v>40.844511064809922</c:v>
                </c:pt>
                <c:pt idx="7464">
                  <c:v>40.851672870368894</c:v>
                </c:pt>
                <c:pt idx="7465">
                  <c:v>40.858834444443268</c:v>
                </c:pt>
                <c:pt idx="7466">
                  <c:v>40.865996365740997</c:v>
                </c:pt>
                <c:pt idx="7467">
                  <c:v>40.873158275462579</c:v>
                </c:pt>
                <c:pt idx="7468">
                  <c:v>40.880319965275703</c:v>
                </c:pt>
                <c:pt idx="7469">
                  <c:v>40.887481655088649</c:v>
                </c:pt>
                <c:pt idx="7470">
                  <c:v>40.894643460647686</c:v>
                </c:pt>
                <c:pt idx="7471">
                  <c:v>40.901805254630695</c:v>
                </c:pt>
                <c:pt idx="7472">
                  <c:v>40.908966944443819</c:v>
                </c:pt>
                <c:pt idx="7473">
                  <c:v>40.916128749995551</c:v>
                </c:pt>
                <c:pt idx="7474">
                  <c:v>40.923293912033863</c:v>
                </c:pt>
                <c:pt idx="7475">
                  <c:v>40.930456527778006</c:v>
                </c:pt>
                <c:pt idx="7476">
                  <c:v>40.937617175921304</c:v>
                </c:pt>
                <c:pt idx="7477">
                  <c:v>40.944780486111974</c:v>
                </c:pt>
                <c:pt idx="7478">
                  <c:v>40.951942280087628</c:v>
                </c:pt>
                <c:pt idx="7479">
                  <c:v>40.959104085646537</c:v>
                </c:pt>
                <c:pt idx="7480">
                  <c:v>40.96626577545976</c:v>
                </c:pt>
                <c:pt idx="7481">
                  <c:v>40.973427581018683</c:v>
                </c:pt>
                <c:pt idx="7482">
                  <c:v>40.980589259255744</c:v>
                </c:pt>
                <c:pt idx="7483">
                  <c:v>40.987751064814745</c:v>
                </c:pt>
                <c:pt idx="7484">
                  <c:v>40.994912754627883</c:v>
                </c:pt>
                <c:pt idx="7485">
                  <c:v>41.002074560186877</c:v>
                </c:pt>
                <c:pt idx="7486">
                  <c:v>41.009236354162546</c:v>
                </c:pt>
                <c:pt idx="7487">
                  <c:v>41.016398275460226</c:v>
                </c:pt>
                <c:pt idx="7488">
                  <c:v>41.023560081019241</c:v>
                </c:pt>
                <c:pt idx="7489">
                  <c:v>41.030721770832294</c:v>
                </c:pt>
                <c:pt idx="7490">
                  <c:v>41.037883333330605</c:v>
                </c:pt>
                <c:pt idx="7491">
                  <c:v>41.045045023143757</c:v>
                </c:pt>
                <c:pt idx="7492">
                  <c:v>41.052206712964107</c:v>
                </c:pt>
                <c:pt idx="7493">
                  <c:v>41.059368402777146</c:v>
                </c:pt>
                <c:pt idx="7494">
                  <c:v>41.066530081014207</c:v>
                </c:pt>
                <c:pt idx="7495">
                  <c:v>41.073692002311873</c:v>
                </c:pt>
                <c:pt idx="7496">
                  <c:v>41.080853692124961</c:v>
                </c:pt>
                <c:pt idx="7497">
                  <c:v>41.088015381945311</c:v>
                </c:pt>
                <c:pt idx="7498">
                  <c:v>41.095177291666907</c:v>
                </c:pt>
                <c:pt idx="7499">
                  <c:v>41.102339097218646</c:v>
                </c:pt>
                <c:pt idx="7500">
                  <c:v>41.109500787039003</c:v>
                </c:pt>
                <c:pt idx="7501">
                  <c:v>41.116662708329393</c:v>
                </c:pt>
                <c:pt idx="7502">
                  <c:v>41.123824386573688</c:v>
                </c:pt>
                <c:pt idx="7503">
                  <c:v>41.130986192125462</c:v>
                </c:pt>
                <c:pt idx="7504">
                  <c:v>41.138147997684428</c:v>
                </c:pt>
                <c:pt idx="7505">
                  <c:v>41.145309687497445</c:v>
                </c:pt>
                <c:pt idx="7506">
                  <c:v>41.15247148148039</c:v>
                </c:pt>
                <c:pt idx="7507">
                  <c:v>41.159633055554878</c:v>
                </c:pt>
                <c:pt idx="7508">
                  <c:v>41.166794745367952</c:v>
                </c:pt>
                <c:pt idx="7509">
                  <c:v>41.173957013888867</c:v>
                </c:pt>
                <c:pt idx="7510">
                  <c:v>41.181118703701962</c:v>
                </c:pt>
                <c:pt idx="7511">
                  <c:v>41.188280150461594</c:v>
                </c:pt>
                <c:pt idx="7512">
                  <c:v>41.195441840274789</c:v>
                </c:pt>
                <c:pt idx="7513">
                  <c:v>41.20260491898086</c:v>
                </c:pt>
                <c:pt idx="7514">
                  <c:v>41.209766377316498</c:v>
                </c:pt>
                <c:pt idx="7515">
                  <c:v>41.216927708330296</c:v>
                </c:pt>
                <c:pt idx="7516">
                  <c:v>41.224089398143406</c:v>
                </c:pt>
                <c:pt idx="7517">
                  <c:v>41.231251087963756</c:v>
                </c:pt>
                <c:pt idx="7518">
                  <c:v>41.238414745370413</c:v>
                </c:pt>
                <c:pt idx="7519">
                  <c:v>41.24557689814543</c:v>
                </c:pt>
                <c:pt idx="7520">
                  <c:v>41.252738576389682</c:v>
                </c:pt>
                <c:pt idx="7521">
                  <c:v>41.259900381941407</c:v>
                </c:pt>
                <c:pt idx="7522">
                  <c:v>41.267062187500407</c:v>
                </c:pt>
                <c:pt idx="7523">
                  <c:v>41.274223877313389</c:v>
                </c:pt>
                <c:pt idx="7524">
                  <c:v>41.281385439811856</c:v>
                </c:pt>
                <c:pt idx="7525">
                  <c:v>41.288547245370914</c:v>
                </c:pt>
                <c:pt idx="7526">
                  <c:v>41.295708935184045</c:v>
                </c:pt>
                <c:pt idx="7527">
                  <c:v>41.302870740742947</c:v>
                </c:pt>
                <c:pt idx="7528">
                  <c:v>41.310032534718594</c:v>
                </c:pt>
                <c:pt idx="7529">
                  <c:v>41.31719422453898</c:v>
                </c:pt>
                <c:pt idx="7530">
                  <c:v>41.324356030090712</c:v>
                </c:pt>
                <c:pt idx="7531">
                  <c:v>41.331517719903793</c:v>
                </c:pt>
                <c:pt idx="7532">
                  <c:v>41.338679513886746</c:v>
                </c:pt>
                <c:pt idx="7533">
                  <c:v>41.34584143518434</c:v>
                </c:pt>
                <c:pt idx="7534">
                  <c:v>41.353003009258771</c:v>
                </c:pt>
                <c:pt idx="7535">
                  <c:v>41.360165046295151</c:v>
                </c:pt>
                <c:pt idx="7536">
                  <c:v>41.367326608793441</c:v>
                </c:pt>
                <c:pt idx="7537">
                  <c:v>41.374488298606494</c:v>
                </c:pt>
                <c:pt idx="7538">
                  <c:v>41.381648715279844</c:v>
                </c:pt>
                <c:pt idx="7539">
                  <c:v>41.388810046293607</c:v>
                </c:pt>
                <c:pt idx="7540">
                  <c:v>41.395971620368073</c:v>
                </c:pt>
                <c:pt idx="7541">
                  <c:v>41.403133310181225</c:v>
                </c:pt>
                <c:pt idx="7542">
                  <c:v>41.410295000001497</c:v>
                </c:pt>
                <c:pt idx="7543">
                  <c:v>41.417456678238437</c:v>
                </c:pt>
                <c:pt idx="7544">
                  <c:v>41.424618368051611</c:v>
                </c:pt>
                <c:pt idx="7545">
                  <c:v>41.431780173610491</c:v>
                </c:pt>
                <c:pt idx="7546">
                  <c:v>41.438941979162294</c:v>
                </c:pt>
                <c:pt idx="7547">
                  <c:v>41.446103657406539</c:v>
                </c:pt>
                <c:pt idx="7548">
                  <c:v>41.45326557870424</c:v>
                </c:pt>
                <c:pt idx="7549">
                  <c:v>41.46042750000197</c:v>
                </c:pt>
                <c:pt idx="7550">
                  <c:v>41.467589305553702</c:v>
                </c:pt>
                <c:pt idx="7551">
                  <c:v>41.474750879628104</c:v>
                </c:pt>
                <c:pt idx="7552">
                  <c:v>41.481912442126493</c:v>
                </c:pt>
                <c:pt idx="7553">
                  <c:v>41.489074247685444</c:v>
                </c:pt>
                <c:pt idx="7554">
                  <c:v>41.496235937498568</c:v>
                </c:pt>
                <c:pt idx="7555">
                  <c:v>41.5033976273116</c:v>
                </c:pt>
                <c:pt idx="7556">
                  <c:v>41.510559421294509</c:v>
                </c:pt>
                <c:pt idx="7557">
                  <c:v>41.517721226853595</c:v>
                </c:pt>
                <c:pt idx="7558">
                  <c:v>41.524883032405342</c:v>
                </c:pt>
                <c:pt idx="7559">
                  <c:v>41.532044837964349</c:v>
                </c:pt>
                <c:pt idx="7560">
                  <c:v>41.539206747685967</c:v>
                </c:pt>
                <c:pt idx="7561">
                  <c:v>41.546368668983625</c:v>
                </c:pt>
                <c:pt idx="7562">
                  <c:v>41.553530358796714</c:v>
                </c:pt>
                <c:pt idx="7563">
                  <c:v>41.56069204860983</c:v>
                </c:pt>
                <c:pt idx="7564">
                  <c:v>41.567853726854082</c:v>
                </c:pt>
                <c:pt idx="7565">
                  <c:v>41.575015648144515</c:v>
                </c:pt>
                <c:pt idx="7566">
                  <c:v>41.582178958335163</c:v>
                </c:pt>
                <c:pt idx="7567">
                  <c:v>41.58934134259475</c:v>
                </c:pt>
                <c:pt idx="7568">
                  <c:v>41.596503379631031</c:v>
                </c:pt>
                <c:pt idx="7569">
                  <c:v>41.603664942129413</c:v>
                </c:pt>
                <c:pt idx="7570">
                  <c:v>41.610826516203794</c:v>
                </c:pt>
                <c:pt idx="7571">
                  <c:v>41.617988206016875</c:v>
                </c:pt>
                <c:pt idx="7572">
                  <c:v>41.625149780091313</c:v>
                </c:pt>
                <c:pt idx="7573">
                  <c:v>41.632311458335607</c:v>
                </c:pt>
                <c:pt idx="7574">
                  <c:v>41.639473726849253</c:v>
                </c:pt>
                <c:pt idx="7575">
                  <c:v>41.646635416662264</c:v>
                </c:pt>
                <c:pt idx="7576">
                  <c:v>41.653797106482621</c:v>
                </c:pt>
                <c:pt idx="7577">
                  <c:v>41.66095878471976</c:v>
                </c:pt>
                <c:pt idx="7578">
                  <c:v>41.668120474532813</c:v>
                </c:pt>
                <c:pt idx="7579">
                  <c:v>41.675282048607187</c:v>
                </c:pt>
                <c:pt idx="7580">
                  <c:v>41.682444085643375</c:v>
                </c:pt>
                <c:pt idx="7581">
                  <c:v>41.689605648149161</c:v>
                </c:pt>
                <c:pt idx="7582">
                  <c:v>41.696768032408819</c:v>
                </c:pt>
                <c:pt idx="7583">
                  <c:v>41.703929374998552</c:v>
                </c:pt>
                <c:pt idx="7584">
                  <c:v>41.711091527773455</c:v>
                </c:pt>
                <c:pt idx="7585">
                  <c:v>41.71825298610937</c:v>
                </c:pt>
                <c:pt idx="7586">
                  <c:v>41.725415127315543</c:v>
                </c:pt>
                <c:pt idx="7587">
                  <c:v>41.732576469905332</c:v>
                </c:pt>
                <c:pt idx="7588">
                  <c:v>41.739738043979877</c:v>
                </c:pt>
                <c:pt idx="7589">
                  <c:v>41.746899733792795</c:v>
                </c:pt>
                <c:pt idx="7590">
                  <c:v>41.754061643514355</c:v>
                </c:pt>
                <c:pt idx="7591">
                  <c:v>41.761223564812042</c:v>
                </c:pt>
                <c:pt idx="7592">
                  <c:v>41.768385254625223</c:v>
                </c:pt>
                <c:pt idx="7593">
                  <c:v>41.775546944445573</c:v>
                </c:pt>
                <c:pt idx="7594">
                  <c:v>41.782708854167161</c:v>
                </c:pt>
                <c:pt idx="7595">
                  <c:v>41.789870543980207</c:v>
                </c:pt>
                <c:pt idx="7596">
                  <c:v>41.79703211805468</c:v>
                </c:pt>
                <c:pt idx="7597">
                  <c:v>41.804194270829598</c:v>
                </c:pt>
                <c:pt idx="7598">
                  <c:v>41.811355833335256</c:v>
                </c:pt>
                <c:pt idx="7599">
                  <c:v>41.818517407409644</c:v>
                </c:pt>
                <c:pt idx="7600">
                  <c:v>41.825679328700062</c:v>
                </c:pt>
                <c:pt idx="7601">
                  <c:v>41.832841365736286</c:v>
                </c:pt>
                <c:pt idx="7602">
                  <c:v>41.840002928241994</c:v>
                </c:pt>
                <c:pt idx="7603">
                  <c:v>41.847164618055096</c:v>
                </c:pt>
                <c:pt idx="7604">
                  <c:v>41.854326307868121</c:v>
                </c:pt>
                <c:pt idx="7605">
                  <c:v>41.861488229165843</c:v>
                </c:pt>
                <c:pt idx="7606">
                  <c:v>41.868650023148803</c:v>
                </c:pt>
                <c:pt idx="7607">
                  <c:v>41.875811712961912</c:v>
                </c:pt>
                <c:pt idx="7608">
                  <c:v>41.8829737499982</c:v>
                </c:pt>
                <c:pt idx="7609">
                  <c:v>41.890135324072673</c:v>
                </c:pt>
                <c:pt idx="7610">
                  <c:v>41.897296886571013</c:v>
                </c:pt>
                <c:pt idx="7611">
                  <c:v>41.904458576384044</c:v>
                </c:pt>
                <c:pt idx="7612">
                  <c:v>41.911620613427559</c:v>
                </c:pt>
                <c:pt idx="7613">
                  <c:v>41.918782418979411</c:v>
                </c:pt>
                <c:pt idx="7614">
                  <c:v>41.925943981477801</c:v>
                </c:pt>
                <c:pt idx="7615">
                  <c:v>41.933105555552146</c:v>
                </c:pt>
                <c:pt idx="7616">
                  <c:v>41.940267592588441</c:v>
                </c:pt>
                <c:pt idx="7617">
                  <c:v>41.947431481479725</c:v>
                </c:pt>
                <c:pt idx="7618">
                  <c:v>41.954593402777327</c:v>
                </c:pt>
                <c:pt idx="7619">
                  <c:v>41.961755092590472</c:v>
                </c:pt>
                <c:pt idx="7620">
                  <c:v>41.968916886573489</c:v>
                </c:pt>
                <c:pt idx="7621">
                  <c:v>41.976078460647777</c:v>
                </c:pt>
                <c:pt idx="7622">
                  <c:v>41.983240266199545</c:v>
                </c:pt>
                <c:pt idx="7623">
                  <c:v>41.990402303235911</c:v>
                </c:pt>
                <c:pt idx="7624">
                  <c:v>41.997563865741469</c:v>
                </c:pt>
                <c:pt idx="7625">
                  <c:v>42.004725787039206</c:v>
                </c:pt>
                <c:pt idx="7626">
                  <c:v>42.011887476852138</c:v>
                </c:pt>
                <c:pt idx="7627">
                  <c:v>42.019049282403998</c:v>
                </c:pt>
                <c:pt idx="7628">
                  <c:v>42.026211192125672</c:v>
                </c:pt>
                <c:pt idx="7629">
                  <c:v>42.033372766200053</c:v>
                </c:pt>
                <c:pt idx="7630">
                  <c:v>42.04053468749764</c:v>
                </c:pt>
                <c:pt idx="7631">
                  <c:v>42.047696493056606</c:v>
                </c:pt>
                <c:pt idx="7632">
                  <c:v>42.054857939816344</c:v>
                </c:pt>
                <c:pt idx="7633">
                  <c:v>42.06201997685281</c:v>
                </c:pt>
                <c:pt idx="7634">
                  <c:v>42.069181782404478</c:v>
                </c:pt>
                <c:pt idx="7635">
                  <c:v>42.076343472217467</c:v>
                </c:pt>
                <c:pt idx="7636">
                  <c:v>42.083505381946424</c:v>
                </c:pt>
                <c:pt idx="7637">
                  <c:v>42.090667071759469</c:v>
                </c:pt>
                <c:pt idx="7638">
                  <c:v>42.097828645833943</c:v>
                </c:pt>
                <c:pt idx="7639">
                  <c:v>42.104990451385589</c:v>
                </c:pt>
                <c:pt idx="7640">
                  <c:v>42.112152245368662</c:v>
                </c:pt>
                <c:pt idx="7641">
                  <c:v>42.119314050927642</c:v>
                </c:pt>
                <c:pt idx="7642">
                  <c:v>42.126475625002058</c:v>
                </c:pt>
                <c:pt idx="7643">
                  <c:v>42.133637199069199</c:v>
                </c:pt>
                <c:pt idx="7644">
                  <c:v>42.140799224536792</c:v>
                </c:pt>
                <c:pt idx="7645">
                  <c:v>42.147960798611145</c:v>
                </c:pt>
                <c:pt idx="7646">
                  <c:v>42.155122488424261</c:v>
                </c:pt>
                <c:pt idx="7647">
                  <c:v>42.162284293983248</c:v>
                </c:pt>
                <c:pt idx="7648">
                  <c:v>42.169446087958931</c:v>
                </c:pt>
                <c:pt idx="7649">
                  <c:v>42.176608009256533</c:v>
                </c:pt>
                <c:pt idx="7650">
                  <c:v>42.183769814815605</c:v>
                </c:pt>
                <c:pt idx="7651">
                  <c:v>42.190931736113313</c:v>
                </c:pt>
                <c:pt idx="7652">
                  <c:v>42.198093182865776</c:v>
                </c:pt>
                <c:pt idx="7653">
                  <c:v>42.205254872686055</c:v>
                </c:pt>
                <c:pt idx="7654">
                  <c:v>42.212416793983763</c:v>
                </c:pt>
                <c:pt idx="7655">
                  <c:v>42.21957871527411</c:v>
                </c:pt>
                <c:pt idx="7656">
                  <c:v>42.226740289348527</c:v>
                </c:pt>
                <c:pt idx="7657">
                  <c:v>42.233901851854171</c:v>
                </c:pt>
                <c:pt idx="7658">
                  <c:v>42.241063773144489</c:v>
                </c:pt>
                <c:pt idx="7659">
                  <c:v>42.248225462964911</c:v>
                </c:pt>
                <c:pt idx="7660">
                  <c:v>42.255387037039327</c:v>
                </c:pt>
                <c:pt idx="7661">
                  <c:v>42.262548831015067</c:v>
                </c:pt>
                <c:pt idx="7662">
                  <c:v>42.269710752312676</c:v>
                </c:pt>
                <c:pt idx="7663">
                  <c:v>42.276872442125843</c:v>
                </c:pt>
                <c:pt idx="7664">
                  <c:v>42.284034247684758</c:v>
                </c:pt>
                <c:pt idx="7665">
                  <c:v>42.291196041667718</c:v>
                </c:pt>
                <c:pt idx="7666">
                  <c:v>42.298357847219492</c:v>
                </c:pt>
                <c:pt idx="7667">
                  <c:v>42.305519652778457</c:v>
                </c:pt>
                <c:pt idx="7668">
                  <c:v>42.312681574076038</c:v>
                </c:pt>
                <c:pt idx="7669">
                  <c:v>42.319843252313028</c:v>
                </c:pt>
                <c:pt idx="7670">
                  <c:v>42.327004826387544</c:v>
                </c:pt>
                <c:pt idx="7671">
                  <c:v>42.334166516200568</c:v>
                </c:pt>
                <c:pt idx="7672">
                  <c:v>42.341328321759647</c:v>
                </c:pt>
                <c:pt idx="7673">
                  <c:v>42.348490462958544</c:v>
                </c:pt>
                <c:pt idx="7674">
                  <c:v>42.355652268517574</c:v>
                </c:pt>
                <c:pt idx="7675">
                  <c:v>42.362813842592011</c:v>
                </c:pt>
                <c:pt idx="7676">
                  <c:v>42.369975532405121</c:v>
                </c:pt>
                <c:pt idx="7677">
                  <c:v>42.377137210649344</c:v>
                </c:pt>
                <c:pt idx="7678">
                  <c:v>42.384298784723804</c:v>
                </c:pt>
                <c:pt idx="7679">
                  <c:v>42.391460706014144</c:v>
                </c:pt>
                <c:pt idx="7680">
                  <c:v>42.398622395834543</c:v>
                </c:pt>
                <c:pt idx="7681">
                  <c:v>42.405784189810163</c:v>
                </c:pt>
                <c:pt idx="7682">
                  <c:v>42.412945995369228</c:v>
                </c:pt>
                <c:pt idx="7683">
                  <c:v>42.420107800928285</c:v>
                </c:pt>
                <c:pt idx="7684">
                  <c:v>42.427269374995376</c:v>
                </c:pt>
                <c:pt idx="7685">
                  <c:v>42.434431168978342</c:v>
                </c:pt>
                <c:pt idx="7686">
                  <c:v>42.441592858791395</c:v>
                </c:pt>
                <c:pt idx="7687">
                  <c:v>42.44875454861176</c:v>
                </c:pt>
                <c:pt idx="7688">
                  <c:v>42.455916469909425</c:v>
                </c:pt>
                <c:pt idx="7689">
                  <c:v>42.463078263885109</c:v>
                </c:pt>
                <c:pt idx="7690">
                  <c:v>42.470239837959532</c:v>
                </c:pt>
                <c:pt idx="7691">
                  <c:v>42.47740210648044</c:v>
                </c:pt>
                <c:pt idx="7692">
                  <c:v>42.484563680554857</c:v>
                </c:pt>
                <c:pt idx="7693">
                  <c:v>42.491725243053232</c:v>
                </c:pt>
                <c:pt idx="7694">
                  <c:v>42.498887048612154</c:v>
                </c:pt>
                <c:pt idx="7695">
                  <c:v>42.506048738425349</c:v>
                </c:pt>
                <c:pt idx="7696">
                  <c:v>42.513210543977038</c:v>
                </c:pt>
                <c:pt idx="7697">
                  <c:v>42.520372349536117</c:v>
                </c:pt>
                <c:pt idx="7698">
                  <c:v>42.527533912034464</c:v>
                </c:pt>
                <c:pt idx="7699">
                  <c:v>42.534696180555329</c:v>
                </c:pt>
                <c:pt idx="7700">
                  <c:v>42.541860185185165</c:v>
                </c:pt>
                <c:pt idx="7701">
                  <c:v>42.549021759259539</c:v>
                </c:pt>
                <c:pt idx="7702">
                  <c:v>42.556183564811299</c:v>
                </c:pt>
                <c:pt idx="7703">
                  <c:v>42.563345243055728</c:v>
                </c:pt>
                <c:pt idx="7704">
                  <c:v>42.570506817130081</c:v>
                </c:pt>
                <c:pt idx="7705">
                  <c:v>42.577668506943098</c:v>
                </c:pt>
                <c:pt idx="7706">
                  <c:v>42.584830312502156</c:v>
                </c:pt>
                <c:pt idx="7707">
                  <c:v>42.591992106477917</c:v>
                </c:pt>
                <c:pt idx="7708">
                  <c:v>42.599154259260096</c:v>
                </c:pt>
                <c:pt idx="7709">
                  <c:v>42.606317453704825</c:v>
                </c:pt>
                <c:pt idx="7710">
                  <c:v>42.613479837964405</c:v>
                </c:pt>
                <c:pt idx="7711">
                  <c:v>42.620641527777444</c:v>
                </c:pt>
                <c:pt idx="7712">
                  <c:v>42.627803206014505</c:v>
                </c:pt>
                <c:pt idx="7713">
                  <c:v>42.634965011573506</c:v>
                </c:pt>
                <c:pt idx="7714">
                  <c:v>42.642126701386545</c:v>
                </c:pt>
                <c:pt idx="7715">
                  <c:v>42.649288506945595</c:v>
                </c:pt>
                <c:pt idx="7716">
                  <c:v>42.656450416667148</c:v>
                </c:pt>
                <c:pt idx="7717">
                  <c:v>42.663612222218994</c:v>
                </c:pt>
                <c:pt idx="7718">
                  <c:v>42.670773912039344</c:v>
                </c:pt>
                <c:pt idx="7719">
                  <c:v>42.677935601852354</c:v>
                </c:pt>
                <c:pt idx="7720">
                  <c:v>42.685097638888699</c:v>
                </c:pt>
                <c:pt idx="7721">
                  <c:v>42.69225920138706</c:v>
                </c:pt>
                <c:pt idx="7722">
                  <c:v>42.699420891200127</c:v>
                </c:pt>
                <c:pt idx="7723">
                  <c:v>42.706582465274501</c:v>
                </c:pt>
                <c:pt idx="7724">
                  <c:v>42.713744259257425</c:v>
                </c:pt>
                <c:pt idx="7725">
                  <c:v>42.720906180555247</c:v>
                </c:pt>
                <c:pt idx="7726">
                  <c:v>42.728067754629599</c:v>
                </c:pt>
                <c:pt idx="7727">
                  <c:v>42.735229560181331</c:v>
                </c:pt>
                <c:pt idx="7728">
                  <c:v>42.742391365740296</c:v>
                </c:pt>
                <c:pt idx="7729">
                  <c:v>42.7495530439774</c:v>
                </c:pt>
                <c:pt idx="7730">
                  <c:v>42.756714849536372</c:v>
                </c:pt>
                <c:pt idx="7731">
                  <c:v>42.763876886572689</c:v>
                </c:pt>
                <c:pt idx="7732">
                  <c:v>42.771038692131761</c:v>
                </c:pt>
                <c:pt idx="7733">
                  <c:v>42.77820048610738</c:v>
                </c:pt>
                <c:pt idx="7734">
                  <c:v>42.78536217592778</c:v>
                </c:pt>
                <c:pt idx="7735">
                  <c:v>42.792524444441369</c:v>
                </c:pt>
                <c:pt idx="7736">
                  <c:v>42.799685902777163</c:v>
                </c:pt>
                <c:pt idx="7737">
                  <c:v>42.806847465275361</c:v>
                </c:pt>
                <c:pt idx="7738">
                  <c:v>42.81400927083444</c:v>
                </c:pt>
                <c:pt idx="7739">
                  <c:v>42.821171076386186</c:v>
                </c:pt>
                <c:pt idx="7740">
                  <c:v>42.828332766199367</c:v>
                </c:pt>
                <c:pt idx="7741">
                  <c:v>42.83549444444354</c:v>
                </c:pt>
                <c:pt idx="7742">
                  <c:v>42.84265763888834</c:v>
                </c:pt>
                <c:pt idx="7743">
                  <c:v>42.84981875000085</c:v>
                </c:pt>
                <c:pt idx="7744">
                  <c:v>42.856980092590597</c:v>
                </c:pt>
                <c:pt idx="7745">
                  <c:v>42.864141770834976</c:v>
                </c:pt>
                <c:pt idx="7746">
                  <c:v>42.871303344909443</c:v>
                </c:pt>
                <c:pt idx="7747">
                  <c:v>42.878465150461096</c:v>
                </c:pt>
                <c:pt idx="7748">
                  <c:v>42.885626840274199</c:v>
                </c:pt>
                <c:pt idx="7749">
                  <c:v>42.892788749995873</c:v>
                </c:pt>
                <c:pt idx="7750">
                  <c:v>42.899950555554831</c:v>
                </c:pt>
                <c:pt idx="7751">
                  <c:v>42.907112361106556</c:v>
                </c:pt>
                <c:pt idx="7752">
                  <c:v>42.914274050926849</c:v>
                </c:pt>
                <c:pt idx="7753">
                  <c:v>42.921435729163932</c:v>
                </c:pt>
                <c:pt idx="7754">
                  <c:v>42.928597881946175</c:v>
                </c:pt>
                <c:pt idx="7755">
                  <c:v>42.9357578356503</c:v>
                </c:pt>
                <c:pt idx="7756">
                  <c:v>42.942921724534251</c:v>
                </c:pt>
                <c:pt idx="7757">
                  <c:v>42.950085266202137</c:v>
                </c:pt>
                <c:pt idx="7758">
                  <c:v>42.957246956015233</c:v>
                </c:pt>
                <c:pt idx="7759">
                  <c:v>42.964408749998256</c:v>
                </c:pt>
                <c:pt idx="7760">
                  <c:v>42.971570671295865</c:v>
                </c:pt>
                <c:pt idx="7761">
                  <c:v>42.978732476847647</c:v>
                </c:pt>
                <c:pt idx="7762">
                  <c:v>42.985894050922013</c:v>
                </c:pt>
                <c:pt idx="7763">
                  <c:v>42.993055613427764</c:v>
                </c:pt>
                <c:pt idx="7764">
                  <c:v>43.000217303240774</c:v>
                </c:pt>
                <c:pt idx="7765">
                  <c:v>43.007378877315197</c:v>
                </c:pt>
                <c:pt idx="7766">
                  <c:v>43.014540798612813</c:v>
                </c:pt>
                <c:pt idx="7767">
                  <c:v>43.021702476849903</c:v>
                </c:pt>
                <c:pt idx="7768">
                  <c:v>43.028864282408911</c:v>
                </c:pt>
                <c:pt idx="7769">
                  <c:v>43.036024699074908</c:v>
                </c:pt>
                <c:pt idx="7770">
                  <c:v>43.043186030088698</c:v>
                </c:pt>
                <c:pt idx="7771">
                  <c:v>43.0503474884244</c:v>
                </c:pt>
                <c:pt idx="7772">
                  <c:v>43.057509293983408</c:v>
                </c:pt>
                <c:pt idx="7773">
                  <c:v>43.064670983796447</c:v>
                </c:pt>
                <c:pt idx="7774">
                  <c:v>43.071832662033508</c:v>
                </c:pt>
                <c:pt idx="7775">
                  <c:v>43.078994351853908</c:v>
                </c:pt>
                <c:pt idx="7776">
                  <c:v>43.086156273144297</c:v>
                </c:pt>
                <c:pt idx="7777">
                  <c:v>43.093317962964662</c:v>
                </c:pt>
                <c:pt idx="7778">
                  <c:v>43.100479756940295</c:v>
                </c:pt>
                <c:pt idx="7779">
                  <c:v>43.107641331014747</c:v>
                </c:pt>
                <c:pt idx="7780">
                  <c:v>43.114803136573762</c:v>
                </c:pt>
                <c:pt idx="7781">
                  <c:v>43.121964942125544</c:v>
                </c:pt>
                <c:pt idx="7782">
                  <c:v>43.12912662036986</c:v>
                </c:pt>
                <c:pt idx="7783">
                  <c:v>43.13628854166739</c:v>
                </c:pt>
                <c:pt idx="7784">
                  <c:v>43.143450231480529</c:v>
                </c:pt>
                <c:pt idx="7785">
                  <c:v>43.150612037032246</c:v>
                </c:pt>
                <c:pt idx="7786">
                  <c:v>43.157773946761161</c:v>
                </c:pt>
                <c:pt idx="7787">
                  <c:v>43.164935520835613</c:v>
                </c:pt>
                <c:pt idx="7788">
                  <c:v>43.172097210648595</c:v>
                </c:pt>
                <c:pt idx="7789">
                  <c:v>43.179258900461789</c:v>
                </c:pt>
                <c:pt idx="7790">
                  <c:v>43.186420578705999</c:v>
                </c:pt>
                <c:pt idx="7791">
                  <c:v>43.193582499996396</c:v>
                </c:pt>
                <c:pt idx="7792">
                  <c:v>43.200744074070833</c:v>
                </c:pt>
                <c:pt idx="7793">
                  <c:v>43.207905995368499</c:v>
                </c:pt>
                <c:pt idx="7794">
                  <c:v>43.215067905090095</c:v>
                </c:pt>
                <c:pt idx="7795">
                  <c:v>43.222229594903183</c:v>
                </c:pt>
                <c:pt idx="7796">
                  <c:v>43.229391284723533</c:v>
                </c:pt>
                <c:pt idx="7797">
                  <c:v>43.236553090275322</c:v>
                </c:pt>
                <c:pt idx="7798">
                  <c:v>43.243714768519567</c:v>
                </c:pt>
                <c:pt idx="7799">
                  <c:v>43.250876458332527</c:v>
                </c:pt>
                <c:pt idx="7800">
                  <c:v>43.258036874998652</c:v>
                </c:pt>
                <c:pt idx="7801">
                  <c:v>43.265198090273863</c:v>
                </c:pt>
                <c:pt idx="7802">
                  <c:v>43.272359780094163</c:v>
                </c:pt>
                <c:pt idx="7803">
                  <c:v>43.279521354168537</c:v>
                </c:pt>
                <c:pt idx="7804">
                  <c:v>43.286683043981597</c:v>
                </c:pt>
                <c:pt idx="7805">
                  <c:v>43.293844722218594</c:v>
                </c:pt>
                <c:pt idx="7806">
                  <c:v>43.301006527777567</c:v>
                </c:pt>
                <c:pt idx="7807">
                  <c:v>43.308168333329412</c:v>
                </c:pt>
                <c:pt idx="7808">
                  <c:v>43.315330138888413</c:v>
                </c:pt>
                <c:pt idx="7809">
                  <c:v>43.322491944440117</c:v>
                </c:pt>
                <c:pt idx="7810">
                  <c:v>43.329653738423083</c:v>
                </c:pt>
                <c:pt idx="7811">
                  <c:v>43.3368153124975</c:v>
                </c:pt>
                <c:pt idx="7812">
                  <c:v>43.343977118056451</c:v>
                </c:pt>
                <c:pt idx="7813">
                  <c:v>43.351138692130917</c:v>
                </c:pt>
                <c:pt idx="7814">
                  <c:v>43.358300601852477</c:v>
                </c:pt>
                <c:pt idx="7815">
                  <c:v>43.365462986112107</c:v>
                </c:pt>
                <c:pt idx="7816">
                  <c:v>43.372624791663739</c:v>
                </c:pt>
                <c:pt idx="7817">
                  <c:v>43.379786365738198</c:v>
                </c:pt>
                <c:pt idx="7818">
                  <c:v>43.386947812497944</c:v>
                </c:pt>
                <c:pt idx="7819">
                  <c:v>43.394109502311025</c:v>
                </c:pt>
                <c:pt idx="7820">
                  <c:v>43.401271307870047</c:v>
                </c:pt>
                <c:pt idx="7821">
                  <c:v>43.408433113421822</c:v>
                </c:pt>
                <c:pt idx="7822">
                  <c:v>43.415594791665988</c:v>
                </c:pt>
                <c:pt idx="7823">
                  <c:v>43.422756365740497</c:v>
                </c:pt>
                <c:pt idx="7824">
                  <c:v>43.429918171292194</c:v>
                </c:pt>
                <c:pt idx="7825">
                  <c:v>43.437080092589902</c:v>
                </c:pt>
                <c:pt idx="7826">
                  <c:v>43.444241770834132</c:v>
                </c:pt>
                <c:pt idx="7827">
                  <c:v>43.451407060187108</c:v>
                </c:pt>
                <c:pt idx="7828">
                  <c:v>43.45856815972359</c:v>
                </c:pt>
                <c:pt idx="7829">
                  <c:v>43.465729502313444</c:v>
                </c:pt>
                <c:pt idx="7830">
                  <c:v>43.472891307872445</c:v>
                </c:pt>
                <c:pt idx="7831">
                  <c:v>43.480052986109513</c:v>
                </c:pt>
                <c:pt idx="7832">
                  <c:v>43.487214675922495</c:v>
                </c:pt>
                <c:pt idx="7833">
                  <c:v>43.494376365742895</c:v>
                </c:pt>
                <c:pt idx="7834">
                  <c:v>43.501538055556004</c:v>
                </c:pt>
                <c:pt idx="7835">
                  <c:v>43.508699849539013</c:v>
                </c:pt>
                <c:pt idx="7836">
                  <c:v>43.515861655090568</c:v>
                </c:pt>
                <c:pt idx="7837">
                  <c:v>43.523023460649704</c:v>
                </c:pt>
                <c:pt idx="7838">
                  <c:v>43.530185034724163</c:v>
                </c:pt>
                <c:pt idx="7839">
                  <c:v>43.53734682869981</c:v>
                </c:pt>
                <c:pt idx="7840">
                  <c:v>43.544508749997476</c:v>
                </c:pt>
                <c:pt idx="7841">
                  <c:v>43.551670324071942</c:v>
                </c:pt>
                <c:pt idx="7842">
                  <c:v>43.558832245369558</c:v>
                </c:pt>
                <c:pt idx="7843">
                  <c:v>43.565993935182632</c:v>
                </c:pt>
                <c:pt idx="7844">
                  <c:v>43.573155729165613</c:v>
                </c:pt>
                <c:pt idx="7845">
                  <c:v>43.580319502310893</c:v>
                </c:pt>
                <c:pt idx="7846">
                  <c:v>43.587481423608409</c:v>
                </c:pt>
                <c:pt idx="7847">
                  <c:v>43.594643113421625</c:v>
                </c:pt>
                <c:pt idx="7848">
                  <c:v>43.601804918980626</c:v>
                </c:pt>
                <c:pt idx="7849">
                  <c:v>43.60896532407066</c:v>
                </c:pt>
                <c:pt idx="7850">
                  <c:v>43.616126666667633</c:v>
                </c:pt>
                <c:pt idx="7851">
                  <c:v>43.623288240742106</c:v>
                </c:pt>
                <c:pt idx="7852">
                  <c:v>43.630449918979195</c:v>
                </c:pt>
                <c:pt idx="7853">
                  <c:v>43.637611724538161</c:v>
                </c:pt>
                <c:pt idx="7854">
                  <c:v>43.644773414351221</c:v>
                </c:pt>
                <c:pt idx="7855">
                  <c:v>43.651935104164302</c:v>
                </c:pt>
                <c:pt idx="7856">
                  <c:v>43.659096782408596</c:v>
                </c:pt>
                <c:pt idx="7857">
                  <c:v>43.666258472221671</c:v>
                </c:pt>
                <c:pt idx="7858">
                  <c:v>43.673420277773396</c:v>
                </c:pt>
                <c:pt idx="7859">
                  <c:v>43.680582083332339</c:v>
                </c:pt>
                <c:pt idx="7860">
                  <c:v>43.687743645830778</c:v>
                </c:pt>
                <c:pt idx="7861">
                  <c:v>43.694905567128451</c:v>
                </c:pt>
                <c:pt idx="7862">
                  <c:v>43.702067372687424</c:v>
                </c:pt>
                <c:pt idx="7863">
                  <c:v>43.709229062500526</c:v>
                </c:pt>
                <c:pt idx="7864">
                  <c:v>43.716390972222143</c:v>
                </c:pt>
                <c:pt idx="7865">
                  <c:v>43.723552662035274</c:v>
                </c:pt>
                <c:pt idx="7866">
                  <c:v>43.730714467594225</c:v>
                </c:pt>
                <c:pt idx="7867">
                  <c:v>43.73787615740725</c:v>
                </c:pt>
                <c:pt idx="7868">
                  <c:v>43.745037951390245</c:v>
                </c:pt>
                <c:pt idx="7869">
                  <c:v>43.752199641203326</c:v>
                </c:pt>
                <c:pt idx="7870">
                  <c:v>43.759361562500999</c:v>
                </c:pt>
                <c:pt idx="7871">
                  <c:v>43.766523136575508</c:v>
                </c:pt>
                <c:pt idx="7872">
                  <c:v>43.773684930551113</c:v>
                </c:pt>
                <c:pt idx="7873">
                  <c:v>43.7808458101863</c:v>
                </c:pt>
                <c:pt idx="7874">
                  <c:v>43.788009120369679</c:v>
                </c:pt>
                <c:pt idx="7875">
                  <c:v>43.795171620367967</c:v>
                </c:pt>
                <c:pt idx="7876">
                  <c:v>43.802332615741761</c:v>
                </c:pt>
                <c:pt idx="7877">
                  <c:v>43.809494062501415</c:v>
                </c:pt>
                <c:pt idx="7878">
                  <c:v>43.816655636575945</c:v>
                </c:pt>
                <c:pt idx="7879">
                  <c:v>43.823817326388962</c:v>
                </c:pt>
                <c:pt idx="7880">
                  <c:v>43.830977500001595</c:v>
                </c:pt>
                <c:pt idx="7881">
                  <c:v>43.838138611106885</c:v>
                </c:pt>
                <c:pt idx="7882">
                  <c:v>43.84530041666585</c:v>
                </c:pt>
                <c:pt idx="7883">
                  <c:v>43.85246197916414</c:v>
                </c:pt>
                <c:pt idx="7884">
                  <c:v>43.859623553238471</c:v>
                </c:pt>
                <c:pt idx="7885">
                  <c:v>43.8667853587976</c:v>
                </c:pt>
                <c:pt idx="7886">
                  <c:v>43.873947395833945</c:v>
                </c:pt>
                <c:pt idx="7887">
                  <c:v>43.881108958332277</c:v>
                </c:pt>
                <c:pt idx="7888">
                  <c:v>43.888270648145408</c:v>
                </c:pt>
                <c:pt idx="7889">
                  <c:v>43.895432453704395</c:v>
                </c:pt>
                <c:pt idx="7890">
                  <c:v>43.90259414351749</c:v>
                </c:pt>
                <c:pt idx="7891">
                  <c:v>43.909755937500492</c:v>
                </c:pt>
                <c:pt idx="7892">
                  <c:v>43.916917858798094</c:v>
                </c:pt>
                <c:pt idx="7893">
                  <c:v>43.924079664349847</c:v>
                </c:pt>
                <c:pt idx="7894">
                  <c:v>43.931241238424256</c:v>
                </c:pt>
                <c:pt idx="7895">
                  <c:v>43.938403275460544</c:v>
                </c:pt>
                <c:pt idx="7896">
                  <c:v>43.945567048613107</c:v>
                </c:pt>
                <c:pt idx="7897">
                  <c:v>43.95272756944172</c:v>
                </c:pt>
                <c:pt idx="7898">
                  <c:v>43.959888796292859</c:v>
                </c:pt>
                <c:pt idx="7899">
                  <c:v>43.967050601851952</c:v>
                </c:pt>
                <c:pt idx="7900">
                  <c:v>43.974212048611648</c:v>
                </c:pt>
                <c:pt idx="7901">
                  <c:v>43.981373738424786</c:v>
                </c:pt>
                <c:pt idx="7902">
                  <c:v>43.98853542823781</c:v>
                </c:pt>
                <c:pt idx="7903">
                  <c:v>43.995697118050913</c:v>
                </c:pt>
                <c:pt idx="7904">
                  <c:v>44.002858912033894</c:v>
                </c:pt>
                <c:pt idx="7905">
                  <c:v>44.010020717592795</c:v>
                </c:pt>
                <c:pt idx="7906">
                  <c:v>44.017182523144527</c:v>
                </c:pt>
                <c:pt idx="7907">
                  <c:v>44.024344328703599</c:v>
                </c:pt>
                <c:pt idx="7908">
                  <c:v>44.031506006940596</c:v>
                </c:pt>
                <c:pt idx="7909">
                  <c:v>44.038667696760946</c:v>
                </c:pt>
                <c:pt idx="7910">
                  <c:v>44.045829502312607</c:v>
                </c:pt>
                <c:pt idx="7911">
                  <c:v>44.05299130787175</c:v>
                </c:pt>
                <c:pt idx="7912">
                  <c:v>44.060153101847398</c:v>
                </c:pt>
                <c:pt idx="7913">
                  <c:v>44.067315023145063</c:v>
                </c:pt>
                <c:pt idx="7914">
                  <c:v>44.074476481480794</c:v>
                </c:pt>
                <c:pt idx="7915">
                  <c:v>44.081638287032483</c:v>
                </c:pt>
                <c:pt idx="7916">
                  <c:v>44.088800081015457</c:v>
                </c:pt>
                <c:pt idx="7917">
                  <c:v>44.09596177082858</c:v>
                </c:pt>
                <c:pt idx="7918">
                  <c:v>44.103123460648924</c:v>
                </c:pt>
                <c:pt idx="7919">
                  <c:v>44.110285266200599</c:v>
                </c:pt>
                <c:pt idx="7920">
                  <c:v>44.117447060183537</c:v>
                </c:pt>
                <c:pt idx="7921">
                  <c:v>44.124608634258038</c:v>
                </c:pt>
                <c:pt idx="7922">
                  <c:v>44.131770555555711</c:v>
                </c:pt>
                <c:pt idx="7923">
                  <c:v>44.138932476853412</c:v>
                </c:pt>
                <c:pt idx="7924">
                  <c:v>44.146094039351738</c:v>
                </c:pt>
                <c:pt idx="7925">
                  <c:v>44.153255729164812</c:v>
                </c:pt>
                <c:pt idx="7926">
                  <c:v>44.160417534723862</c:v>
                </c:pt>
                <c:pt idx="7927">
                  <c:v>44.167579340275594</c:v>
                </c:pt>
                <c:pt idx="7928">
                  <c:v>44.174741134258497</c:v>
                </c:pt>
                <c:pt idx="7929">
                  <c:v>44.181902939810243</c:v>
                </c:pt>
                <c:pt idx="7930">
                  <c:v>44.189064629630494</c:v>
                </c:pt>
                <c:pt idx="7931">
                  <c:v>44.196226319443646</c:v>
                </c:pt>
                <c:pt idx="7932">
                  <c:v>44.20338799768065</c:v>
                </c:pt>
                <c:pt idx="7933">
                  <c:v>44.210549803239701</c:v>
                </c:pt>
                <c:pt idx="7934">
                  <c:v>44.217711493052775</c:v>
                </c:pt>
                <c:pt idx="7935">
                  <c:v>44.224873414350441</c:v>
                </c:pt>
                <c:pt idx="7936">
                  <c:v>44.232035104163565</c:v>
                </c:pt>
                <c:pt idx="7937">
                  <c:v>44.239196782407873</c:v>
                </c:pt>
                <c:pt idx="7938">
                  <c:v>44.246358703705482</c:v>
                </c:pt>
                <c:pt idx="7939">
                  <c:v>44.253520509257164</c:v>
                </c:pt>
                <c:pt idx="7940">
                  <c:v>44.260682199070288</c:v>
                </c:pt>
                <c:pt idx="7941">
                  <c:v>44.267843877314519</c:v>
                </c:pt>
                <c:pt idx="7942">
                  <c:v>44.275005682866322</c:v>
                </c:pt>
                <c:pt idx="7943">
                  <c:v>44.282167604163988</c:v>
                </c:pt>
                <c:pt idx="7944">
                  <c:v>44.289329293977062</c:v>
                </c:pt>
                <c:pt idx="7945">
                  <c:v>44.29649143518327</c:v>
                </c:pt>
                <c:pt idx="7946">
                  <c:v>44.303652777773095</c:v>
                </c:pt>
                <c:pt idx="7947">
                  <c:v>44.310814583331982</c:v>
                </c:pt>
                <c:pt idx="7948">
                  <c:v>44.317976504629755</c:v>
                </c:pt>
                <c:pt idx="7949">
                  <c:v>44.325138067128186</c:v>
                </c:pt>
                <c:pt idx="7950">
                  <c:v>44.332299756941197</c:v>
                </c:pt>
                <c:pt idx="7951">
                  <c:v>44.33946144676149</c:v>
                </c:pt>
                <c:pt idx="7952">
                  <c:v>44.346623252313194</c:v>
                </c:pt>
                <c:pt idx="7953">
                  <c:v>44.353785046296167</c:v>
                </c:pt>
                <c:pt idx="7954">
                  <c:v>44.360946967593904</c:v>
                </c:pt>
                <c:pt idx="7955">
                  <c:v>44.368108541668327</c:v>
                </c:pt>
                <c:pt idx="7956">
                  <c:v>44.375270462958731</c:v>
                </c:pt>
                <c:pt idx="7957">
                  <c:v>44.382432256941676</c:v>
                </c:pt>
                <c:pt idx="7958">
                  <c:v>44.3895939467548</c:v>
                </c:pt>
                <c:pt idx="7959">
                  <c:v>44.396755636575207</c:v>
                </c:pt>
                <c:pt idx="7960">
                  <c:v>44.403917326388182</c:v>
                </c:pt>
                <c:pt idx="7961">
                  <c:v>44.411079120371141</c:v>
                </c:pt>
                <c:pt idx="7962">
                  <c:v>44.418240925922873</c:v>
                </c:pt>
                <c:pt idx="7963">
                  <c:v>44.425402615735962</c:v>
                </c:pt>
                <c:pt idx="7964">
                  <c:v>44.432564421294899</c:v>
                </c:pt>
                <c:pt idx="7965">
                  <c:v>44.439726215277908</c:v>
                </c:pt>
                <c:pt idx="7966">
                  <c:v>44.446888020829647</c:v>
                </c:pt>
                <c:pt idx="7967">
                  <c:v>44.454049594904006</c:v>
                </c:pt>
                <c:pt idx="7968">
                  <c:v>44.461211400463014</c:v>
                </c:pt>
                <c:pt idx="7969">
                  <c:v>44.468371805553033</c:v>
                </c:pt>
                <c:pt idx="7970">
                  <c:v>44.475532916665586</c:v>
                </c:pt>
                <c:pt idx="7971">
                  <c:v>44.482694490739945</c:v>
                </c:pt>
                <c:pt idx="7972">
                  <c:v>44.489855937499655</c:v>
                </c:pt>
                <c:pt idx="7973">
                  <c:v>44.497017743051401</c:v>
                </c:pt>
                <c:pt idx="7974">
                  <c:v>44.504179664349046</c:v>
                </c:pt>
                <c:pt idx="7975">
                  <c:v>44.511341354162077</c:v>
                </c:pt>
                <c:pt idx="7976">
                  <c:v>44.518503032406443</c:v>
                </c:pt>
                <c:pt idx="7977">
                  <c:v>44.525664722219496</c:v>
                </c:pt>
                <c:pt idx="7978">
                  <c:v>44.532826527778504</c:v>
                </c:pt>
                <c:pt idx="7979">
                  <c:v>44.539988564814848</c:v>
                </c:pt>
                <c:pt idx="7980">
                  <c:v>44.547150370366545</c:v>
                </c:pt>
                <c:pt idx="7981">
                  <c:v>44.554312048610882</c:v>
                </c:pt>
                <c:pt idx="7982">
                  <c:v>44.561473854162564</c:v>
                </c:pt>
                <c:pt idx="7983">
                  <c:v>44.568635659721622</c:v>
                </c:pt>
                <c:pt idx="7984">
                  <c:v>44.57579734953476</c:v>
                </c:pt>
                <c:pt idx="7985">
                  <c:v>44.582959606479562</c:v>
                </c:pt>
                <c:pt idx="7986">
                  <c:v>44.590135208331134</c:v>
                </c:pt>
                <c:pt idx="7987">
                  <c:v>44.597296666666757</c:v>
                </c:pt>
                <c:pt idx="7988">
                  <c:v>44.604458229165182</c:v>
                </c:pt>
                <c:pt idx="7989">
                  <c:v>44.611620150462777</c:v>
                </c:pt>
                <c:pt idx="7990">
                  <c:v>44.618781956014544</c:v>
                </c:pt>
                <c:pt idx="7991">
                  <c:v>44.62594353008906</c:v>
                </c:pt>
                <c:pt idx="7992">
                  <c:v>44.633105324072055</c:v>
                </c:pt>
                <c:pt idx="7993">
                  <c:v>44.640267129630907</c:v>
                </c:pt>
                <c:pt idx="7994">
                  <c:v>44.647428819443995</c:v>
                </c:pt>
                <c:pt idx="7995">
                  <c:v>44.654590624995762</c:v>
                </c:pt>
                <c:pt idx="7996">
                  <c:v>44.661752303240057</c:v>
                </c:pt>
                <c:pt idx="7997">
                  <c:v>44.66891410879186</c:v>
                </c:pt>
                <c:pt idx="7998">
                  <c:v>44.676075798612146</c:v>
                </c:pt>
                <c:pt idx="7999">
                  <c:v>44.68323748842522</c:v>
                </c:pt>
                <c:pt idx="8000">
                  <c:v>44.690399398146887</c:v>
                </c:pt>
                <c:pt idx="8001">
                  <c:v>44.697561087959912</c:v>
                </c:pt>
                <c:pt idx="8002">
                  <c:v>44.704722893518962</c:v>
                </c:pt>
                <c:pt idx="8003">
                  <c:v>44.71188527777845</c:v>
                </c:pt>
                <c:pt idx="8004">
                  <c:v>44.719046608792191</c:v>
                </c:pt>
                <c:pt idx="8005">
                  <c:v>44.726208182866692</c:v>
                </c:pt>
                <c:pt idx="8006">
                  <c:v>44.733369756941102</c:v>
                </c:pt>
                <c:pt idx="8007">
                  <c:v>44.740530046292406</c:v>
                </c:pt>
                <c:pt idx="8008">
                  <c:v>44.747691504628115</c:v>
                </c:pt>
                <c:pt idx="8009">
                  <c:v>44.75485284721799</c:v>
                </c:pt>
                <c:pt idx="8010">
                  <c:v>44.762014537038361</c:v>
                </c:pt>
                <c:pt idx="8011">
                  <c:v>44.769176446760028</c:v>
                </c:pt>
                <c:pt idx="8012">
                  <c:v>44.776338252311689</c:v>
                </c:pt>
                <c:pt idx="8013">
                  <c:v>44.783499826386105</c:v>
                </c:pt>
                <c:pt idx="8014">
                  <c:v>44.790661631945106</c:v>
                </c:pt>
                <c:pt idx="8015">
                  <c:v>44.797823541666673</c:v>
                </c:pt>
                <c:pt idx="8016">
                  <c:v>44.804985231479812</c:v>
                </c:pt>
                <c:pt idx="8017">
                  <c:v>44.812146805554221</c:v>
                </c:pt>
                <c:pt idx="8018">
                  <c:v>44.819309421298286</c:v>
                </c:pt>
                <c:pt idx="8019">
                  <c:v>44.826473773144194</c:v>
                </c:pt>
                <c:pt idx="8020">
                  <c:v>44.833634999995397</c:v>
                </c:pt>
                <c:pt idx="8021">
                  <c:v>44.840796678239705</c:v>
                </c:pt>
                <c:pt idx="8022">
                  <c:v>44.847958368052787</c:v>
                </c:pt>
                <c:pt idx="8023">
                  <c:v>44.85511994212726</c:v>
                </c:pt>
                <c:pt idx="8024">
                  <c:v>44.862281516201563</c:v>
                </c:pt>
                <c:pt idx="8025">
                  <c:v>44.869443425923194</c:v>
                </c:pt>
                <c:pt idx="8026">
                  <c:v>44.87660511573624</c:v>
                </c:pt>
                <c:pt idx="8027">
                  <c:v>44.88376680555659</c:v>
                </c:pt>
                <c:pt idx="8028">
                  <c:v>44.890928842593013</c:v>
                </c:pt>
                <c:pt idx="8029">
                  <c:v>44.898090636576022</c:v>
                </c:pt>
                <c:pt idx="8030">
                  <c:v>44.905252326389075</c:v>
                </c:pt>
                <c:pt idx="8031">
                  <c:v>44.912414247686627</c:v>
                </c:pt>
                <c:pt idx="8032">
                  <c:v>44.9195758217611</c:v>
                </c:pt>
                <c:pt idx="8033">
                  <c:v>44.926737499998126</c:v>
                </c:pt>
                <c:pt idx="8034">
                  <c:v>44.933899652773057</c:v>
                </c:pt>
                <c:pt idx="8035">
                  <c:v>44.941061111108844</c:v>
                </c:pt>
                <c:pt idx="8036">
                  <c:v>44.948224884261386</c:v>
                </c:pt>
                <c:pt idx="8037">
                  <c:v>44.955386805551832</c:v>
                </c:pt>
                <c:pt idx="8038">
                  <c:v>44.962548599534813</c:v>
                </c:pt>
                <c:pt idx="8039">
                  <c:v>44.96971052083245</c:v>
                </c:pt>
                <c:pt idx="8040">
                  <c:v>44.976872094906867</c:v>
                </c:pt>
                <c:pt idx="8041">
                  <c:v>44.984033900458599</c:v>
                </c:pt>
                <c:pt idx="8042">
                  <c:v>44.9911955787029</c:v>
                </c:pt>
                <c:pt idx="8043">
                  <c:v>44.998357384254632</c:v>
                </c:pt>
                <c:pt idx="8044">
                  <c:v>45.005519305552312</c:v>
                </c:pt>
                <c:pt idx="8045">
                  <c:v>45.012680995372591</c:v>
                </c:pt>
                <c:pt idx="8046">
                  <c:v>45.019842673609602</c:v>
                </c:pt>
                <c:pt idx="8047">
                  <c:v>45.027004363422748</c:v>
                </c:pt>
                <c:pt idx="8048">
                  <c:v>45.034166284720406</c:v>
                </c:pt>
                <c:pt idx="8049">
                  <c:v>45.041328090279421</c:v>
                </c:pt>
                <c:pt idx="8050">
                  <c:v>45.048489652777775</c:v>
                </c:pt>
                <c:pt idx="8051">
                  <c:v>45.055650185182444</c:v>
                </c:pt>
                <c:pt idx="8052">
                  <c:v>45.062811412033604</c:v>
                </c:pt>
                <c:pt idx="8053">
                  <c:v>45.069973217592626</c:v>
                </c:pt>
                <c:pt idx="8054">
                  <c:v>45.077134780091001</c:v>
                </c:pt>
                <c:pt idx="8055">
                  <c:v>45.084296469904004</c:v>
                </c:pt>
                <c:pt idx="8056">
                  <c:v>45.091458159724425</c:v>
                </c:pt>
                <c:pt idx="8057">
                  <c:v>45.098619722222843</c:v>
                </c:pt>
                <c:pt idx="8058">
                  <c:v>45.105781412035867</c:v>
                </c:pt>
                <c:pt idx="8059">
                  <c:v>45.112943217594882</c:v>
                </c:pt>
                <c:pt idx="8060">
                  <c:v>45.120104907407963</c:v>
                </c:pt>
                <c:pt idx="8061">
                  <c:v>45.127266585644904</c:v>
                </c:pt>
                <c:pt idx="8062">
                  <c:v>45.134428506942577</c:v>
                </c:pt>
                <c:pt idx="8063">
                  <c:v>45.141590196755764</c:v>
                </c:pt>
                <c:pt idx="8064">
                  <c:v>45.14875211805343</c:v>
                </c:pt>
                <c:pt idx="8065">
                  <c:v>45.155913807866447</c:v>
                </c:pt>
                <c:pt idx="8066">
                  <c:v>45.163075601849407</c:v>
                </c:pt>
                <c:pt idx="8067">
                  <c:v>45.170237291662389</c:v>
                </c:pt>
                <c:pt idx="8068">
                  <c:v>45.177399097221496</c:v>
                </c:pt>
                <c:pt idx="8069">
                  <c:v>45.184560902773228</c:v>
                </c:pt>
                <c:pt idx="8070">
                  <c:v>45.191722696756187</c:v>
                </c:pt>
                <c:pt idx="8071">
                  <c:v>45.198884386569262</c:v>
                </c:pt>
                <c:pt idx="8072">
                  <c:v>45.206046192128269</c:v>
                </c:pt>
                <c:pt idx="8073">
                  <c:v>45.213207766202586</c:v>
                </c:pt>
                <c:pt idx="8074">
                  <c:v>45.220369444439775</c:v>
                </c:pt>
                <c:pt idx="8075">
                  <c:v>45.227531365737377</c:v>
                </c:pt>
                <c:pt idx="8076">
                  <c:v>45.234693171296286</c:v>
                </c:pt>
                <c:pt idx="8077">
                  <c:v>45.241855092594051</c:v>
                </c:pt>
                <c:pt idx="8078">
                  <c:v>45.249016770831112</c:v>
                </c:pt>
                <c:pt idx="8079">
                  <c:v>45.25617869212882</c:v>
                </c:pt>
                <c:pt idx="8080">
                  <c:v>45.263340497680446</c:v>
                </c:pt>
                <c:pt idx="8081">
                  <c:v>45.270502187500888</c:v>
                </c:pt>
                <c:pt idx="8082">
                  <c:v>45.2776638657378</c:v>
                </c:pt>
                <c:pt idx="8083">
                  <c:v>45.284825671296772</c:v>
                </c:pt>
                <c:pt idx="8084">
                  <c:v>45.291987361109932</c:v>
                </c:pt>
                <c:pt idx="8085">
                  <c:v>45.299149166668961</c:v>
                </c:pt>
                <c:pt idx="8086">
                  <c:v>45.306310960644595</c:v>
                </c:pt>
                <c:pt idx="8087">
                  <c:v>45.31347253471904</c:v>
                </c:pt>
                <c:pt idx="8088">
                  <c:v>45.320634918978612</c:v>
                </c:pt>
                <c:pt idx="8089">
                  <c:v>45.327796377314314</c:v>
                </c:pt>
                <c:pt idx="8090">
                  <c:v>45.334958171297252</c:v>
                </c:pt>
                <c:pt idx="8091">
                  <c:v>45.342119861110397</c:v>
                </c:pt>
                <c:pt idx="8092">
                  <c:v>45.349281550923372</c:v>
                </c:pt>
                <c:pt idx="8093">
                  <c:v>45.356443356482394</c:v>
                </c:pt>
                <c:pt idx="8094">
                  <c:v>45.363604803242076</c:v>
                </c:pt>
                <c:pt idx="8095">
                  <c:v>45.370766493055214</c:v>
                </c:pt>
                <c:pt idx="8096">
                  <c:v>45.377928530091545</c:v>
                </c:pt>
                <c:pt idx="8097">
                  <c:v>45.385090219904654</c:v>
                </c:pt>
                <c:pt idx="8098">
                  <c:v>45.392252025463677</c:v>
                </c:pt>
                <c:pt idx="8099">
                  <c:v>45.399413819446586</c:v>
                </c:pt>
                <c:pt idx="8100">
                  <c:v>45.406575624998368</c:v>
                </c:pt>
                <c:pt idx="8101">
                  <c:v>45.41373708333407</c:v>
                </c:pt>
                <c:pt idx="8102">
                  <c:v>45.420898888885908</c:v>
                </c:pt>
                <c:pt idx="8103">
                  <c:v>45.428060567130146</c:v>
                </c:pt>
                <c:pt idx="8104">
                  <c:v>45.435222256943227</c:v>
                </c:pt>
                <c:pt idx="8105">
                  <c:v>45.4423840625022</c:v>
                </c:pt>
                <c:pt idx="8106">
                  <c:v>45.449545983792547</c:v>
                </c:pt>
                <c:pt idx="8107">
                  <c:v>45.456707893514192</c:v>
                </c:pt>
                <c:pt idx="8108">
                  <c:v>45.463869583334493</c:v>
                </c:pt>
                <c:pt idx="8109">
                  <c:v>45.471031388886296</c:v>
                </c:pt>
                <c:pt idx="8110">
                  <c:v>45.478193310184061</c:v>
                </c:pt>
                <c:pt idx="8111">
                  <c:v>45.485355104166963</c:v>
                </c:pt>
                <c:pt idx="8112">
                  <c:v>45.49251679398008</c:v>
                </c:pt>
                <c:pt idx="8113">
                  <c:v>45.499678715277703</c:v>
                </c:pt>
                <c:pt idx="8114">
                  <c:v>45.506840405090713</c:v>
                </c:pt>
                <c:pt idx="8115">
                  <c:v>45.514001967589124</c:v>
                </c:pt>
                <c:pt idx="8116">
                  <c:v>45.521163888886811</c:v>
                </c:pt>
                <c:pt idx="8117">
                  <c:v>45.528325578699913</c:v>
                </c:pt>
                <c:pt idx="8118">
                  <c:v>45.535487152774245</c:v>
                </c:pt>
                <c:pt idx="8119">
                  <c:v>45.542648715279938</c:v>
                </c:pt>
                <c:pt idx="8120">
                  <c:v>45.549810752316191</c:v>
                </c:pt>
                <c:pt idx="8121">
                  <c:v>45.556972442129386</c:v>
                </c:pt>
                <c:pt idx="8122">
                  <c:v>45.564134016203752</c:v>
                </c:pt>
                <c:pt idx="8123">
                  <c:v>45.571295810186712</c:v>
                </c:pt>
                <c:pt idx="8124">
                  <c:v>45.578457615738394</c:v>
                </c:pt>
                <c:pt idx="8125">
                  <c:v>45.585619999998023</c:v>
                </c:pt>
                <c:pt idx="8126">
                  <c:v>45.592781342587919</c:v>
                </c:pt>
                <c:pt idx="8127">
                  <c:v>45.599942905093478</c:v>
                </c:pt>
                <c:pt idx="8128">
                  <c:v>45.607104594906545</c:v>
                </c:pt>
                <c:pt idx="8129">
                  <c:v>45.614266400458227</c:v>
                </c:pt>
                <c:pt idx="8130">
                  <c:v>45.621428437501912</c:v>
                </c:pt>
                <c:pt idx="8131">
                  <c:v>45.628590115738973</c:v>
                </c:pt>
                <c:pt idx="8132">
                  <c:v>45.635751805552012</c:v>
                </c:pt>
                <c:pt idx="8133">
                  <c:v>45.642913611111013</c:v>
                </c:pt>
                <c:pt idx="8134">
                  <c:v>45.650075185185408</c:v>
                </c:pt>
                <c:pt idx="8135">
                  <c:v>45.657236863422376</c:v>
                </c:pt>
                <c:pt idx="8136">
                  <c:v>45.664398784720113</c:v>
                </c:pt>
                <c:pt idx="8137">
                  <c:v>45.671560590279107</c:v>
                </c:pt>
                <c:pt idx="8138">
                  <c:v>45.678722743054159</c:v>
                </c:pt>
                <c:pt idx="8139">
                  <c:v>45.685884317128497</c:v>
                </c:pt>
                <c:pt idx="8140">
                  <c:v>45.693045995365537</c:v>
                </c:pt>
                <c:pt idx="8141">
                  <c:v>45.700207569439947</c:v>
                </c:pt>
                <c:pt idx="8142">
                  <c:v>45.707369606483546</c:v>
                </c:pt>
                <c:pt idx="8143">
                  <c:v>45.714531064811993</c:v>
                </c:pt>
                <c:pt idx="8144">
                  <c:v>45.721692743056337</c:v>
                </c:pt>
                <c:pt idx="8145">
                  <c:v>45.728854664354003</c:v>
                </c:pt>
                <c:pt idx="8146">
                  <c:v>45.736016469905763</c:v>
                </c:pt>
                <c:pt idx="8147">
                  <c:v>45.743178159718809</c:v>
                </c:pt>
                <c:pt idx="8148">
                  <c:v>45.750340069440369</c:v>
                </c:pt>
                <c:pt idx="8149">
                  <c:v>45.757501874999427</c:v>
                </c:pt>
                <c:pt idx="8150">
                  <c:v>45.764663564812409</c:v>
                </c:pt>
                <c:pt idx="8151">
                  <c:v>45.771825370371523</c:v>
                </c:pt>
                <c:pt idx="8152">
                  <c:v>45.778987048608542</c:v>
                </c:pt>
                <c:pt idx="8153">
                  <c:v>45.786148622682958</c:v>
                </c:pt>
                <c:pt idx="8154">
                  <c:v>45.793310312496097</c:v>
                </c:pt>
                <c:pt idx="8155">
                  <c:v>45.800472118055062</c:v>
                </c:pt>
                <c:pt idx="8156">
                  <c:v>45.807633912038</c:v>
                </c:pt>
                <c:pt idx="8157">
                  <c:v>45.814795601851046</c:v>
                </c:pt>
                <c:pt idx="8158">
                  <c:v>45.821957638887397</c:v>
                </c:pt>
                <c:pt idx="8159">
                  <c:v>45.829119212961906</c:v>
                </c:pt>
                <c:pt idx="8160">
                  <c:v>45.836281006944745</c:v>
                </c:pt>
                <c:pt idx="8161">
                  <c:v>45.843442812496448</c:v>
                </c:pt>
                <c:pt idx="8162">
                  <c:v>45.850604618055449</c:v>
                </c:pt>
                <c:pt idx="8163">
                  <c:v>45.857766307868495</c:v>
                </c:pt>
                <c:pt idx="8164">
                  <c:v>45.864928217590197</c:v>
                </c:pt>
                <c:pt idx="8165">
                  <c:v>45.872090254626478</c:v>
                </c:pt>
                <c:pt idx="8166">
                  <c:v>45.879252060185543</c:v>
                </c:pt>
                <c:pt idx="8167">
                  <c:v>45.886413749998596</c:v>
                </c:pt>
                <c:pt idx="8168">
                  <c:v>45.893575428242897</c:v>
                </c:pt>
                <c:pt idx="8169">
                  <c:v>45.900737465279185</c:v>
                </c:pt>
                <c:pt idx="8170">
                  <c:v>45.907899155092167</c:v>
                </c:pt>
                <c:pt idx="8171">
                  <c:v>45.915060844905383</c:v>
                </c:pt>
                <c:pt idx="8172">
                  <c:v>45.922222534718458</c:v>
                </c:pt>
                <c:pt idx="8173">
                  <c:v>45.929384212962759</c:v>
                </c:pt>
                <c:pt idx="8174">
                  <c:v>45.936545902775919</c:v>
                </c:pt>
                <c:pt idx="8175">
                  <c:v>45.943709907405719</c:v>
                </c:pt>
                <c:pt idx="8176">
                  <c:v>45.950871712964727</c:v>
                </c:pt>
                <c:pt idx="8177">
                  <c:v>45.958033634255123</c:v>
                </c:pt>
                <c:pt idx="8178">
                  <c:v>45.965195428238083</c:v>
                </c:pt>
                <c:pt idx="8179">
                  <c:v>45.972357002312435</c:v>
                </c:pt>
                <c:pt idx="8180">
                  <c:v>45.979518807871543</c:v>
                </c:pt>
                <c:pt idx="8181">
                  <c:v>45.986680613423154</c:v>
                </c:pt>
                <c:pt idx="8182">
                  <c:v>45.9938421759216</c:v>
                </c:pt>
                <c:pt idx="8183">
                  <c:v>46.001004097219173</c:v>
                </c:pt>
                <c:pt idx="8184">
                  <c:v>46.00816578703234</c:v>
                </c:pt>
                <c:pt idx="8185">
                  <c:v>46.015327592591348</c:v>
                </c:pt>
                <c:pt idx="8186">
                  <c:v>46.022489155089723</c:v>
                </c:pt>
                <c:pt idx="8187">
                  <c:v>46.029650960648723</c:v>
                </c:pt>
                <c:pt idx="8188">
                  <c:v>46.036812881946375</c:v>
                </c:pt>
                <c:pt idx="8189">
                  <c:v>46.043974456020806</c:v>
                </c:pt>
                <c:pt idx="8190">
                  <c:v>46.051136249996475</c:v>
                </c:pt>
                <c:pt idx="8191">
                  <c:v>46.058297939816825</c:v>
                </c:pt>
                <c:pt idx="8192">
                  <c:v>46.065459629629913</c:v>
                </c:pt>
                <c:pt idx="8193">
                  <c:v>46.072621435181645</c:v>
                </c:pt>
                <c:pt idx="8194">
                  <c:v>46.079783229164597</c:v>
                </c:pt>
                <c:pt idx="8195">
                  <c:v>46.086945150462213</c:v>
                </c:pt>
                <c:pt idx="8196">
                  <c:v>46.094106956014002</c:v>
                </c:pt>
                <c:pt idx="8197">
                  <c:v>46.101268761572996</c:v>
                </c:pt>
                <c:pt idx="8198">
                  <c:v>46.108430439810043</c:v>
                </c:pt>
                <c:pt idx="8199">
                  <c:v>46.115592013884452</c:v>
                </c:pt>
                <c:pt idx="8200">
                  <c:v>46.122754166666709</c:v>
                </c:pt>
                <c:pt idx="8201">
                  <c:v>46.129915740741204</c:v>
                </c:pt>
                <c:pt idx="8202">
                  <c:v>46.137077766201344</c:v>
                </c:pt>
                <c:pt idx="8203">
                  <c:v>46.144239340275874</c:v>
                </c:pt>
                <c:pt idx="8204">
                  <c:v>46.151401030088898</c:v>
                </c:pt>
                <c:pt idx="8205">
                  <c:v>46.158562835647899</c:v>
                </c:pt>
                <c:pt idx="8206">
                  <c:v>46.165724629630859</c:v>
                </c:pt>
                <c:pt idx="8207">
                  <c:v>46.172886319443926</c:v>
                </c:pt>
                <c:pt idx="8208">
                  <c:v>46.180048009256957</c:v>
                </c:pt>
                <c:pt idx="8209">
                  <c:v>46.187209699070046</c:v>
                </c:pt>
                <c:pt idx="8210">
                  <c:v>46.194371736106412</c:v>
                </c:pt>
                <c:pt idx="8211">
                  <c:v>46.201533182866108</c:v>
                </c:pt>
                <c:pt idx="8212">
                  <c:v>46.208694988425172</c:v>
                </c:pt>
                <c:pt idx="8213">
                  <c:v>46.215856793976862</c:v>
                </c:pt>
                <c:pt idx="8214">
                  <c:v>46.223018946759218</c:v>
                </c:pt>
                <c:pt idx="8215">
                  <c:v>46.230180393518864</c:v>
                </c:pt>
                <c:pt idx="8216">
                  <c:v>46.237342083331903</c:v>
                </c:pt>
                <c:pt idx="8217">
                  <c:v>46.244503657406248</c:v>
                </c:pt>
                <c:pt idx="8218">
                  <c:v>46.251665462957995</c:v>
                </c:pt>
                <c:pt idx="8219">
                  <c:v>46.258827141202268</c:v>
                </c:pt>
                <c:pt idx="8220">
                  <c:v>46.265988831015463</c:v>
                </c:pt>
                <c:pt idx="8221">
                  <c:v>46.27315063657452</c:v>
                </c:pt>
                <c:pt idx="8222">
                  <c:v>46.280312673610752</c:v>
                </c:pt>
                <c:pt idx="8223">
                  <c:v>46.28747446759359</c:v>
                </c:pt>
                <c:pt idx="8224">
                  <c:v>46.294636041668127</c:v>
                </c:pt>
                <c:pt idx="8225">
                  <c:v>46.301797731481145</c:v>
                </c:pt>
                <c:pt idx="8226">
                  <c:v>46.308959537032926</c:v>
                </c:pt>
                <c:pt idx="8227">
                  <c:v>46.316121446754501</c:v>
                </c:pt>
                <c:pt idx="8228">
                  <c:v>46.323283136574943</c:v>
                </c:pt>
                <c:pt idx="8229">
                  <c:v>46.330444942126626</c:v>
                </c:pt>
                <c:pt idx="8230">
                  <c:v>46.337606863424242</c:v>
                </c:pt>
                <c:pt idx="8231">
                  <c:v>46.344768541668508</c:v>
                </c:pt>
                <c:pt idx="8232">
                  <c:v>46.351930115742924</c:v>
                </c:pt>
                <c:pt idx="8233">
                  <c:v>46.359091921294684</c:v>
                </c:pt>
                <c:pt idx="8234">
                  <c:v>46.366253726853763</c:v>
                </c:pt>
                <c:pt idx="8235">
                  <c:v>46.373415520829461</c:v>
                </c:pt>
                <c:pt idx="8236">
                  <c:v>46.38057721064979</c:v>
                </c:pt>
                <c:pt idx="8237">
                  <c:v>46.387738900462857</c:v>
                </c:pt>
                <c:pt idx="8238">
                  <c:v>46.394900590275938</c:v>
                </c:pt>
                <c:pt idx="8239">
                  <c:v>46.402062499997498</c:v>
                </c:pt>
                <c:pt idx="8240">
                  <c:v>46.409224189810544</c:v>
                </c:pt>
                <c:pt idx="8241">
                  <c:v>46.416386111108295</c:v>
                </c:pt>
                <c:pt idx="8242">
                  <c:v>46.423547916667296</c:v>
                </c:pt>
                <c:pt idx="8243">
                  <c:v>46.430709594904329</c:v>
                </c:pt>
                <c:pt idx="8244">
                  <c:v>46.437871284717318</c:v>
                </c:pt>
                <c:pt idx="8245">
                  <c:v>46.445033206015069</c:v>
                </c:pt>
                <c:pt idx="8246">
                  <c:v>46.452194895835405</c:v>
                </c:pt>
                <c:pt idx="8247">
                  <c:v>46.459356689811074</c:v>
                </c:pt>
                <c:pt idx="8248">
                  <c:v>46.466518726847433</c:v>
                </c:pt>
                <c:pt idx="8249">
                  <c:v>46.473680185183127</c:v>
                </c:pt>
                <c:pt idx="8250">
                  <c:v>46.48154756944119</c:v>
                </c:pt>
                <c:pt idx="8251">
                  <c:v>46.488709363424277</c:v>
                </c:pt>
                <c:pt idx="8252">
                  <c:v>46.495870937498744</c:v>
                </c:pt>
                <c:pt idx="8253">
                  <c:v>46.503031354164712</c:v>
                </c:pt>
                <c:pt idx="8254">
                  <c:v>46.510192453701144</c:v>
                </c:pt>
                <c:pt idx="8255">
                  <c:v>46.517354259260088</c:v>
                </c:pt>
                <c:pt idx="8256">
                  <c:v>46.524515833334611</c:v>
                </c:pt>
                <c:pt idx="8257">
                  <c:v>46.531677754624944</c:v>
                </c:pt>
                <c:pt idx="8258">
                  <c:v>46.538839432869281</c:v>
                </c:pt>
                <c:pt idx="8259">
                  <c:v>46.546001006943634</c:v>
                </c:pt>
                <c:pt idx="8260">
                  <c:v>46.553161539348274</c:v>
                </c:pt>
                <c:pt idx="8261">
                  <c:v>46.560322638884919</c:v>
                </c:pt>
                <c:pt idx="8262">
                  <c:v>46.567484097220486</c:v>
                </c:pt>
                <c:pt idx="8263">
                  <c:v>46.574645671294917</c:v>
                </c:pt>
                <c:pt idx="8264">
                  <c:v>46.581807824069976</c:v>
                </c:pt>
                <c:pt idx="8265">
                  <c:v>46.588969270829743</c:v>
                </c:pt>
                <c:pt idx="8266">
                  <c:v>46.596130960650093</c:v>
                </c:pt>
                <c:pt idx="8267">
                  <c:v>46.603294733795295</c:v>
                </c:pt>
                <c:pt idx="8268">
                  <c:v>46.610456886570319</c:v>
                </c:pt>
                <c:pt idx="8269">
                  <c:v>46.617618460644671</c:v>
                </c:pt>
                <c:pt idx="8270">
                  <c:v>46.624780254627645</c:v>
                </c:pt>
                <c:pt idx="8271">
                  <c:v>46.631941944440769</c:v>
                </c:pt>
                <c:pt idx="8272">
                  <c:v>46.639103634261119</c:v>
                </c:pt>
                <c:pt idx="8273">
                  <c:v>46.646265555551494</c:v>
                </c:pt>
                <c:pt idx="8274">
                  <c:v>46.653427476849089</c:v>
                </c:pt>
                <c:pt idx="8275">
                  <c:v>46.660589270832126</c:v>
                </c:pt>
                <c:pt idx="8276">
                  <c:v>46.667750844906593</c:v>
                </c:pt>
                <c:pt idx="8277">
                  <c:v>46.674912534719631</c:v>
                </c:pt>
                <c:pt idx="8278">
                  <c:v>46.682074340278632</c:v>
                </c:pt>
                <c:pt idx="8279">
                  <c:v>46.689236250000249</c:v>
                </c:pt>
                <c:pt idx="8280">
                  <c:v>46.69639805555201</c:v>
                </c:pt>
                <c:pt idx="8281">
                  <c:v>46.703559629626398</c:v>
                </c:pt>
                <c:pt idx="8282">
                  <c:v>46.710721435185405</c:v>
                </c:pt>
                <c:pt idx="8283">
                  <c:v>46.717883229168315</c:v>
                </c:pt>
                <c:pt idx="8284">
                  <c:v>46.725045034720161</c:v>
                </c:pt>
                <c:pt idx="8285">
                  <c:v>46.732206724533214</c:v>
                </c:pt>
                <c:pt idx="8286">
                  <c:v>46.739368645830886</c:v>
                </c:pt>
                <c:pt idx="8287">
                  <c:v>46.746530324075245</c:v>
                </c:pt>
                <c:pt idx="8288">
                  <c:v>46.753691898149548</c:v>
                </c:pt>
                <c:pt idx="8289">
                  <c:v>46.760853819439994</c:v>
                </c:pt>
                <c:pt idx="8290">
                  <c:v>46.768015624999066</c:v>
                </c:pt>
                <c:pt idx="8291">
                  <c:v>46.775177303236006</c:v>
                </c:pt>
                <c:pt idx="8292">
                  <c:v>46.782339108795043</c:v>
                </c:pt>
                <c:pt idx="8293">
                  <c:v>46.789500914354043</c:v>
                </c:pt>
                <c:pt idx="8294">
                  <c:v>46.796662719905804</c:v>
                </c:pt>
                <c:pt idx="8295">
                  <c:v>46.803824513888586</c:v>
                </c:pt>
                <c:pt idx="8296">
                  <c:v>46.810986319440325</c:v>
                </c:pt>
                <c:pt idx="8297">
                  <c:v>46.818148124999432</c:v>
                </c:pt>
                <c:pt idx="8298">
                  <c:v>46.825309699073863</c:v>
                </c:pt>
                <c:pt idx="8299">
                  <c:v>46.832471493056744</c:v>
                </c:pt>
                <c:pt idx="8300">
                  <c:v>46.839633298608526</c:v>
                </c:pt>
                <c:pt idx="8301">
                  <c:v>46.846795219906198</c:v>
                </c:pt>
                <c:pt idx="8302">
                  <c:v>46.853956909719244</c:v>
                </c:pt>
                <c:pt idx="8303">
                  <c:v>46.861118587963546</c:v>
                </c:pt>
                <c:pt idx="8304">
                  <c:v>46.868280277776591</c:v>
                </c:pt>
                <c:pt idx="8305">
                  <c:v>46.875442083335606</c:v>
                </c:pt>
                <c:pt idx="8306">
                  <c:v>46.882603888887374</c:v>
                </c:pt>
                <c:pt idx="8307">
                  <c:v>46.889765567131619</c:v>
                </c:pt>
                <c:pt idx="8308">
                  <c:v>46.896927372683365</c:v>
                </c:pt>
                <c:pt idx="8309">
                  <c:v>46.904088946757838</c:v>
                </c:pt>
                <c:pt idx="8310">
                  <c:v>46.911250868055497</c:v>
                </c:pt>
                <c:pt idx="8311">
                  <c:v>46.918412673607186</c:v>
                </c:pt>
                <c:pt idx="8312">
                  <c:v>46.925574351851537</c:v>
                </c:pt>
                <c:pt idx="8313">
                  <c:v>46.932736041664597</c:v>
                </c:pt>
                <c:pt idx="8314">
                  <c:v>46.939897847223563</c:v>
                </c:pt>
                <c:pt idx="8315">
                  <c:v>46.947061736107514</c:v>
                </c:pt>
                <c:pt idx="8316">
                  <c:v>46.954223657405144</c:v>
                </c:pt>
                <c:pt idx="8317">
                  <c:v>46.961385335649524</c:v>
                </c:pt>
                <c:pt idx="8318">
                  <c:v>46.96854714120127</c:v>
                </c:pt>
                <c:pt idx="8319">
                  <c:v>46.975709293983527</c:v>
                </c:pt>
                <c:pt idx="8320">
                  <c:v>46.982871099535245</c:v>
                </c:pt>
                <c:pt idx="8321">
                  <c:v>46.990032662033627</c:v>
                </c:pt>
                <c:pt idx="8322">
                  <c:v>46.997194467592536</c:v>
                </c:pt>
                <c:pt idx="8323">
                  <c:v>47.004356620367595</c:v>
                </c:pt>
                <c:pt idx="8324">
                  <c:v>47.011518425926596</c:v>
                </c:pt>
                <c:pt idx="8325">
                  <c:v>47.018679756940344</c:v>
                </c:pt>
                <c:pt idx="8326">
                  <c:v>47.025841331014817</c:v>
                </c:pt>
                <c:pt idx="8327">
                  <c:v>47.033003020835167</c:v>
                </c:pt>
                <c:pt idx="8328">
                  <c:v>47.040164826386899</c:v>
                </c:pt>
                <c:pt idx="8329">
                  <c:v>47.047326388885267</c:v>
                </c:pt>
                <c:pt idx="8330">
                  <c:v>47.054488194444204</c:v>
                </c:pt>
                <c:pt idx="8331">
                  <c:v>47.061649999995993</c:v>
                </c:pt>
                <c:pt idx="8332">
                  <c:v>47.068811921293644</c:v>
                </c:pt>
                <c:pt idx="8333">
                  <c:v>47.075973831015311</c:v>
                </c:pt>
                <c:pt idx="8334">
                  <c:v>47.083135405089713</c:v>
                </c:pt>
                <c:pt idx="8335">
                  <c:v>47.09029709490278</c:v>
                </c:pt>
                <c:pt idx="8336">
                  <c:v>47.097459016200446</c:v>
                </c:pt>
                <c:pt idx="8337">
                  <c:v>47.104620462960106</c:v>
                </c:pt>
                <c:pt idx="8338">
                  <c:v>47.111782268519157</c:v>
                </c:pt>
                <c:pt idx="8339">
                  <c:v>47.118944074070903</c:v>
                </c:pt>
                <c:pt idx="8340">
                  <c:v>47.126105879629968</c:v>
                </c:pt>
                <c:pt idx="8341">
                  <c:v>47.133267789351464</c:v>
                </c:pt>
                <c:pt idx="8342">
                  <c:v>47.140429479164517</c:v>
                </c:pt>
                <c:pt idx="8343">
                  <c:v>47.147591284723596</c:v>
                </c:pt>
                <c:pt idx="8344">
                  <c:v>47.154753206014</c:v>
                </c:pt>
                <c:pt idx="8345">
                  <c:v>47.161915011573043</c:v>
                </c:pt>
                <c:pt idx="8346">
                  <c:v>47.16907680555601</c:v>
                </c:pt>
                <c:pt idx="8347">
                  <c:v>47.176238263884443</c:v>
                </c:pt>
                <c:pt idx="8348">
                  <c:v>47.183400185182094</c:v>
                </c:pt>
                <c:pt idx="8349">
                  <c:v>47.190561990741116</c:v>
                </c:pt>
                <c:pt idx="8350">
                  <c:v>47.197723553239427</c:v>
                </c:pt>
                <c:pt idx="8351">
                  <c:v>47.2048854745371</c:v>
                </c:pt>
                <c:pt idx="8352">
                  <c:v>47.212047048611545</c:v>
                </c:pt>
                <c:pt idx="8353">
                  <c:v>47.219208854163298</c:v>
                </c:pt>
                <c:pt idx="8354">
                  <c:v>47.226370532407643</c:v>
                </c:pt>
                <c:pt idx="8355">
                  <c:v>47.233532337959431</c:v>
                </c:pt>
                <c:pt idx="8356">
                  <c:v>47.240694027779654</c:v>
                </c:pt>
                <c:pt idx="8357">
                  <c:v>47.247855601854098</c:v>
                </c:pt>
                <c:pt idx="8358">
                  <c:v>47.255017627314345</c:v>
                </c:pt>
                <c:pt idx="8359">
                  <c:v>47.262179317127526</c:v>
                </c:pt>
                <c:pt idx="8360">
                  <c:v>47.269341354163814</c:v>
                </c:pt>
                <c:pt idx="8361">
                  <c:v>47.276503159722779</c:v>
                </c:pt>
                <c:pt idx="8362">
                  <c:v>47.283665185183047</c:v>
                </c:pt>
                <c:pt idx="8363">
                  <c:v>47.290827685181277</c:v>
                </c:pt>
                <c:pt idx="8364">
                  <c:v>47.297989027778392</c:v>
                </c:pt>
                <c:pt idx="8365">
                  <c:v>47.305150486106868</c:v>
                </c:pt>
                <c:pt idx="8366">
                  <c:v>47.312312395828513</c:v>
                </c:pt>
                <c:pt idx="8367">
                  <c:v>47.3194745486107</c:v>
                </c:pt>
                <c:pt idx="8368">
                  <c:v>47.326638090278763</c:v>
                </c:pt>
                <c:pt idx="8369">
                  <c:v>47.333800358792274</c:v>
                </c:pt>
                <c:pt idx="8370">
                  <c:v>47.340963553236946</c:v>
                </c:pt>
                <c:pt idx="8371">
                  <c:v>47.348125821758003</c:v>
                </c:pt>
                <c:pt idx="8372">
                  <c:v>47.355289363425946</c:v>
                </c:pt>
                <c:pt idx="8373">
                  <c:v>47.362451747685547</c:v>
                </c:pt>
                <c:pt idx="8374">
                  <c:v>47.369613888884487</c:v>
                </c:pt>
                <c:pt idx="8375">
                  <c:v>47.376775115742895</c:v>
                </c:pt>
                <c:pt idx="8376">
                  <c:v>47.383936458332698</c:v>
                </c:pt>
                <c:pt idx="8377">
                  <c:v>47.391098263884444</c:v>
                </c:pt>
                <c:pt idx="8378">
                  <c:v>47.398259942128895</c:v>
                </c:pt>
                <c:pt idx="8379">
                  <c:v>47.405421631941856</c:v>
                </c:pt>
                <c:pt idx="8380">
                  <c:v>47.412583206016244</c:v>
                </c:pt>
                <c:pt idx="8381">
                  <c:v>47.419745011575287</c:v>
                </c:pt>
                <c:pt idx="8382">
                  <c:v>47.426906689812249</c:v>
                </c:pt>
                <c:pt idx="8383">
                  <c:v>47.43406884259457</c:v>
                </c:pt>
                <c:pt idx="8384">
                  <c:v>47.441230532407594</c:v>
                </c:pt>
                <c:pt idx="8385">
                  <c:v>47.448392222220789</c:v>
                </c:pt>
                <c:pt idx="8386">
                  <c:v>47.455554016203628</c:v>
                </c:pt>
                <c:pt idx="8387">
                  <c:v>47.462715706016795</c:v>
                </c:pt>
                <c:pt idx="8388">
                  <c:v>47.46987751157576</c:v>
                </c:pt>
                <c:pt idx="8389">
                  <c:v>47.477038969904243</c:v>
                </c:pt>
                <c:pt idx="8390">
                  <c:v>47.484200879625845</c:v>
                </c:pt>
                <c:pt idx="8391">
                  <c:v>47.491362453700205</c:v>
                </c:pt>
                <c:pt idx="8392">
                  <c:v>47.498524374997963</c:v>
                </c:pt>
                <c:pt idx="8393">
                  <c:v>47.50568618055695</c:v>
                </c:pt>
                <c:pt idx="8394">
                  <c:v>47.512847974532555</c:v>
                </c:pt>
                <c:pt idx="8395">
                  <c:v>47.520009780091641</c:v>
                </c:pt>
                <c:pt idx="8396">
                  <c:v>47.527171354166057</c:v>
                </c:pt>
                <c:pt idx="8397">
                  <c:v>47.534333275463723</c:v>
                </c:pt>
                <c:pt idx="8398">
                  <c:v>47.54149518518534</c:v>
                </c:pt>
                <c:pt idx="8399">
                  <c:v>47.548656874998407</c:v>
                </c:pt>
                <c:pt idx="8400">
                  <c:v>47.555818449072831</c:v>
                </c:pt>
                <c:pt idx="8401">
                  <c:v>47.562980254631839</c:v>
                </c:pt>
                <c:pt idx="8402">
                  <c:v>47.570141932868914</c:v>
                </c:pt>
                <c:pt idx="8403">
                  <c:v>47.577303622681939</c:v>
                </c:pt>
                <c:pt idx="8404">
                  <c:v>47.584465312502275</c:v>
                </c:pt>
                <c:pt idx="8405">
                  <c:v>47.591627233792572</c:v>
                </c:pt>
                <c:pt idx="8406">
                  <c:v>47.598788796298322</c:v>
                </c:pt>
                <c:pt idx="8407">
                  <c:v>47.605950370365463</c:v>
                </c:pt>
                <c:pt idx="8408">
                  <c:v>47.61311090277745</c:v>
                </c:pt>
                <c:pt idx="8409">
                  <c:v>47.620272245367232</c:v>
                </c:pt>
                <c:pt idx="8410">
                  <c:v>47.627433576388277</c:v>
                </c:pt>
                <c:pt idx="8411">
                  <c:v>47.634598506942005</c:v>
                </c:pt>
                <c:pt idx="8412">
                  <c:v>47.641759733793094</c:v>
                </c:pt>
                <c:pt idx="8413">
                  <c:v>47.648921423606154</c:v>
                </c:pt>
                <c:pt idx="8414">
                  <c:v>47.656082997680578</c:v>
                </c:pt>
                <c:pt idx="8415">
                  <c:v>47.663244791663509</c:v>
                </c:pt>
                <c:pt idx="8416">
                  <c:v>47.670406481476604</c:v>
                </c:pt>
                <c:pt idx="8417">
                  <c:v>47.677568287035676</c:v>
                </c:pt>
                <c:pt idx="8418">
                  <c:v>47.684730092594698</c:v>
                </c:pt>
                <c:pt idx="8419">
                  <c:v>47.691891886570382</c:v>
                </c:pt>
                <c:pt idx="8420">
                  <c:v>47.699053692129446</c:v>
                </c:pt>
                <c:pt idx="8421">
                  <c:v>47.706215266203813</c:v>
                </c:pt>
                <c:pt idx="8422">
                  <c:v>47.713377071755495</c:v>
                </c:pt>
                <c:pt idx="8423">
                  <c:v>47.720539328700468</c:v>
                </c:pt>
                <c:pt idx="8424">
                  <c:v>47.727701134259412</c:v>
                </c:pt>
                <c:pt idx="8425">
                  <c:v>47.734862824072479</c:v>
                </c:pt>
                <c:pt idx="8426">
                  <c:v>47.742024513885546</c:v>
                </c:pt>
                <c:pt idx="8427">
                  <c:v>47.749186192129926</c:v>
                </c:pt>
                <c:pt idx="8428">
                  <c:v>47.756347766204215</c:v>
                </c:pt>
                <c:pt idx="8429">
                  <c:v>47.763509456017346</c:v>
                </c:pt>
                <c:pt idx="8430">
                  <c:v>47.77067160879227</c:v>
                </c:pt>
                <c:pt idx="8431">
                  <c:v>47.777833171297914</c:v>
                </c:pt>
                <c:pt idx="8432">
                  <c:v>47.784994629626375</c:v>
                </c:pt>
                <c:pt idx="8433">
                  <c:v>47.792156435185525</c:v>
                </c:pt>
                <c:pt idx="8434">
                  <c:v>47.799318124998628</c:v>
                </c:pt>
                <c:pt idx="8435">
                  <c:v>47.806479918981502</c:v>
                </c:pt>
                <c:pt idx="8436">
                  <c:v>47.813641840279146</c:v>
                </c:pt>
                <c:pt idx="8437">
                  <c:v>47.8208036458309</c:v>
                </c:pt>
                <c:pt idx="8438">
                  <c:v>47.827965451389851</c:v>
                </c:pt>
                <c:pt idx="8439">
                  <c:v>47.835127013888254</c:v>
                </c:pt>
                <c:pt idx="8440">
                  <c:v>47.842289050924528</c:v>
                </c:pt>
                <c:pt idx="8441">
                  <c:v>47.849450624999008</c:v>
                </c:pt>
                <c:pt idx="8442">
                  <c:v>47.856612546296589</c:v>
                </c:pt>
                <c:pt idx="8443">
                  <c:v>47.863774224533699</c:v>
                </c:pt>
                <c:pt idx="8444">
                  <c:v>47.870935914354092</c:v>
                </c:pt>
                <c:pt idx="8445">
                  <c:v>47.878097604167095</c:v>
                </c:pt>
                <c:pt idx="8446">
                  <c:v>47.885259525464775</c:v>
                </c:pt>
                <c:pt idx="8447">
                  <c:v>47.892421215277857</c:v>
                </c:pt>
                <c:pt idx="8448">
                  <c:v>47.899583124999481</c:v>
                </c:pt>
                <c:pt idx="8449">
                  <c:v>47.906744814812498</c:v>
                </c:pt>
                <c:pt idx="8450">
                  <c:v>47.913906504625594</c:v>
                </c:pt>
                <c:pt idx="8451">
                  <c:v>47.921068310184637</c:v>
                </c:pt>
                <c:pt idx="8452">
                  <c:v>47.928229988421663</c:v>
                </c:pt>
                <c:pt idx="8453">
                  <c:v>47.935390405087645</c:v>
                </c:pt>
                <c:pt idx="8454">
                  <c:v>47.942555914349263</c:v>
                </c:pt>
                <c:pt idx="8455">
                  <c:v>47.949718182870171</c:v>
                </c:pt>
                <c:pt idx="8456">
                  <c:v>47.956879641205845</c:v>
                </c:pt>
                <c:pt idx="8457">
                  <c:v>47.964041203704198</c:v>
                </c:pt>
                <c:pt idx="8458">
                  <c:v>47.971202777778615</c:v>
                </c:pt>
                <c:pt idx="8459">
                  <c:v>47.978364583330347</c:v>
                </c:pt>
                <c:pt idx="8460">
                  <c:v>47.985526388889411</c:v>
                </c:pt>
                <c:pt idx="8461">
                  <c:v>47.992688067126394</c:v>
                </c:pt>
                <c:pt idx="8462">
                  <c:v>47.999849988424103</c:v>
                </c:pt>
                <c:pt idx="8463">
                  <c:v>48.007011562498448</c:v>
                </c:pt>
                <c:pt idx="8464">
                  <c:v>48.014173368057527</c:v>
                </c:pt>
                <c:pt idx="8465">
                  <c:v>48.021335277779194</c:v>
                </c:pt>
                <c:pt idx="8466">
                  <c:v>48.028497083330876</c:v>
                </c:pt>
                <c:pt idx="8467">
                  <c:v>48.035659004628542</c:v>
                </c:pt>
                <c:pt idx="8468">
                  <c:v>48.042820578702944</c:v>
                </c:pt>
                <c:pt idx="8469">
                  <c:v>48.049982372685918</c:v>
                </c:pt>
                <c:pt idx="8470">
                  <c:v>48.057143946760327</c:v>
                </c:pt>
                <c:pt idx="8471">
                  <c:v>48.064305636573458</c:v>
                </c:pt>
                <c:pt idx="8472">
                  <c:v>48.071467326386404</c:v>
                </c:pt>
                <c:pt idx="8473">
                  <c:v>48.078629236108142</c:v>
                </c:pt>
                <c:pt idx="8474">
                  <c:v>48.085790925921238</c:v>
                </c:pt>
                <c:pt idx="8475">
                  <c:v>48.092954814812401</c:v>
                </c:pt>
                <c:pt idx="8476">
                  <c:v>48.100116851848732</c:v>
                </c:pt>
                <c:pt idx="8477">
                  <c:v>48.107278773146327</c:v>
                </c:pt>
                <c:pt idx="8478">
                  <c:v>48.114440347220807</c:v>
                </c:pt>
                <c:pt idx="8479">
                  <c:v>48.121602141203773</c:v>
                </c:pt>
                <c:pt idx="8480">
                  <c:v>48.128763831016862</c:v>
                </c:pt>
                <c:pt idx="8481">
                  <c:v>48.135924247682851</c:v>
                </c:pt>
                <c:pt idx="8482">
                  <c:v>48.143085578703896</c:v>
                </c:pt>
                <c:pt idx="8483">
                  <c:v>48.150247268516928</c:v>
                </c:pt>
                <c:pt idx="8484">
                  <c:v>48.157408958330024</c:v>
                </c:pt>
                <c:pt idx="8485">
                  <c:v>48.164570648150445</c:v>
                </c:pt>
                <c:pt idx="8486">
                  <c:v>48.171732326387463</c:v>
                </c:pt>
                <c:pt idx="8487">
                  <c:v>48.178894016200474</c:v>
                </c:pt>
                <c:pt idx="8488">
                  <c:v>48.18605582175951</c:v>
                </c:pt>
                <c:pt idx="8489">
                  <c:v>48.193217511572577</c:v>
                </c:pt>
                <c:pt idx="8490">
                  <c:v>48.200379421294144</c:v>
                </c:pt>
                <c:pt idx="8491">
                  <c:v>48.207541226853209</c:v>
                </c:pt>
                <c:pt idx="8492">
                  <c:v>48.214703148143599</c:v>
                </c:pt>
                <c:pt idx="8493">
                  <c:v>48.221864837963949</c:v>
                </c:pt>
                <c:pt idx="8494">
                  <c:v>48.229026631939632</c:v>
                </c:pt>
                <c:pt idx="8495">
                  <c:v>48.236188206014063</c:v>
                </c:pt>
                <c:pt idx="8496">
                  <c:v>48.243349895834399</c:v>
                </c:pt>
                <c:pt idx="8497">
                  <c:v>48.250511585647388</c:v>
                </c:pt>
                <c:pt idx="8498">
                  <c:v>48.257675706015995</c:v>
                </c:pt>
                <c:pt idx="8499">
                  <c:v>48.264837499998976</c:v>
                </c:pt>
                <c:pt idx="8500">
                  <c:v>48.271999537035299</c:v>
                </c:pt>
                <c:pt idx="8501">
                  <c:v>48.279161226848373</c:v>
                </c:pt>
                <c:pt idx="8502">
                  <c:v>48.286322685184132</c:v>
                </c:pt>
                <c:pt idx="8503">
                  <c:v>48.293484594905763</c:v>
                </c:pt>
                <c:pt idx="8504">
                  <c:v>48.300644780094359</c:v>
                </c:pt>
                <c:pt idx="8505">
                  <c:v>48.307805891199628</c:v>
                </c:pt>
                <c:pt idx="8506">
                  <c:v>48.314968506943785</c:v>
                </c:pt>
                <c:pt idx="8507">
                  <c:v>48.322129722218961</c:v>
                </c:pt>
                <c:pt idx="8508">
                  <c:v>48.329291064815997</c:v>
                </c:pt>
                <c:pt idx="8509">
                  <c:v>48.336452986106451</c:v>
                </c:pt>
                <c:pt idx="8510">
                  <c:v>48.343614664350746</c:v>
                </c:pt>
                <c:pt idx="8511">
                  <c:v>48.350776585648291</c:v>
                </c:pt>
                <c:pt idx="8512">
                  <c:v>48.35793827546145</c:v>
                </c:pt>
                <c:pt idx="8513">
                  <c:v>48.365099965274545</c:v>
                </c:pt>
                <c:pt idx="8514">
                  <c:v>48.372261643518854</c:v>
                </c:pt>
                <c:pt idx="8515">
                  <c:v>48.379423333331943</c:v>
                </c:pt>
                <c:pt idx="8516">
                  <c:v>48.38658513889095</c:v>
                </c:pt>
                <c:pt idx="8517">
                  <c:v>48.393746712958112</c:v>
                </c:pt>
                <c:pt idx="8518">
                  <c:v>48.400908634255799</c:v>
                </c:pt>
                <c:pt idx="8519">
                  <c:v>48.408070428238723</c:v>
                </c:pt>
                <c:pt idx="8520">
                  <c:v>48.415232696759631</c:v>
                </c:pt>
                <c:pt idx="8521">
                  <c:v>48.422394155088107</c:v>
                </c:pt>
                <c:pt idx="8522">
                  <c:v>48.42955572916253</c:v>
                </c:pt>
                <c:pt idx="8523">
                  <c:v>48.436717523145475</c:v>
                </c:pt>
                <c:pt idx="8524">
                  <c:v>48.443879328704497</c:v>
                </c:pt>
                <c:pt idx="8525">
                  <c:v>48.451041250002049</c:v>
                </c:pt>
                <c:pt idx="8526">
                  <c:v>48.458203055553874</c:v>
                </c:pt>
                <c:pt idx="8527">
                  <c:v>48.465364733798197</c:v>
                </c:pt>
                <c:pt idx="8528">
                  <c:v>48.472526539349928</c:v>
                </c:pt>
                <c:pt idx="8529">
                  <c:v>48.479688460647459</c:v>
                </c:pt>
                <c:pt idx="8530">
                  <c:v>48.486850034722003</c:v>
                </c:pt>
                <c:pt idx="8531">
                  <c:v>48.494011712959086</c:v>
                </c:pt>
                <c:pt idx="8532">
                  <c:v>48.501173287033446</c:v>
                </c:pt>
                <c:pt idx="8533">
                  <c:v>48.508335555554368</c:v>
                </c:pt>
                <c:pt idx="8534">
                  <c:v>48.515497013890069</c:v>
                </c:pt>
                <c:pt idx="8535">
                  <c:v>48.522658692127195</c:v>
                </c:pt>
                <c:pt idx="8536">
                  <c:v>48.529820381940226</c:v>
                </c:pt>
                <c:pt idx="8537">
                  <c:v>48.536982187499227</c:v>
                </c:pt>
                <c:pt idx="8538">
                  <c:v>48.54414410879685</c:v>
                </c:pt>
                <c:pt idx="8539">
                  <c:v>48.551305671295189</c:v>
                </c:pt>
                <c:pt idx="8540">
                  <c:v>48.558467476846907</c:v>
                </c:pt>
                <c:pt idx="8541">
                  <c:v>48.5656291666673</c:v>
                </c:pt>
                <c:pt idx="8542">
                  <c:v>48.572790856480431</c:v>
                </c:pt>
                <c:pt idx="8543">
                  <c:v>48.579952881940699</c:v>
                </c:pt>
                <c:pt idx="8544">
                  <c:v>48.587114571760992</c:v>
                </c:pt>
                <c:pt idx="8545">
                  <c:v>48.594276261574123</c:v>
                </c:pt>
                <c:pt idx="8546">
                  <c:v>48.601436793978813</c:v>
                </c:pt>
                <c:pt idx="8547">
                  <c:v>48.608597777776545</c:v>
                </c:pt>
                <c:pt idx="8548">
                  <c:v>48.615759236112353</c:v>
                </c:pt>
                <c:pt idx="8549">
                  <c:v>48.622921041664092</c:v>
                </c:pt>
                <c:pt idx="8550">
                  <c:v>48.630082719908387</c:v>
                </c:pt>
                <c:pt idx="8551">
                  <c:v>48.637244293982796</c:v>
                </c:pt>
                <c:pt idx="8552">
                  <c:v>48.64440621527315</c:v>
                </c:pt>
                <c:pt idx="8553">
                  <c:v>48.651569988425763</c:v>
                </c:pt>
                <c:pt idx="8554">
                  <c:v>48.658732025462093</c:v>
                </c:pt>
                <c:pt idx="8555">
                  <c:v>48.665892430552063</c:v>
                </c:pt>
                <c:pt idx="8556">
                  <c:v>48.673053657403194</c:v>
                </c:pt>
                <c:pt idx="8557">
                  <c:v>48.680215000000317</c:v>
                </c:pt>
                <c:pt idx="8558">
                  <c:v>48.687377037036569</c:v>
                </c:pt>
                <c:pt idx="8559">
                  <c:v>48.694538599535051</c:v>
                </c:pt>
                <c:pt idx="8560">
                  <c:v>48.701700405093995</c:v>
                </c:pt>
                <c:pt idx="8561">
                  <c:v>48.708862094907111</c:v>
                </c:pt>
                <c:pt idx="8562">
                  <c:v>48.716023784720157</c:v>
                </c:pt>
                <c:pt idx="8563">
                  <c:v>48.723185578703131</c:v>
                </c:pt>
                <c:pt idx="8564">
                  <c:v>48.73034715277754</c:v>
                </c:pt>
                <c:pt idx="8565">
                  <c:v>48.737508842590664</c:v>
                </c:pt>
                <c:pt idx="8566">
                  <c:v>48.744670520834923</c:v>
                </c:pt>
                <c:pt idx="8567">
                  <c:v>48.751832557871225</c:v>
                </c:pt>
                <c:pt idx="8568">
                  <c:v>48.758994479168898</c:v>
                </c:pt>
                <c:pt idx="8569">
                  <c:v>48.766156631943943</c:v>
                </c:pt>
                <c:pt idx="8570">
                  <c:v>48.773317974533775</c:v>
                </c:pt>
                <c:pt idx="8571">
                  <c:v>48.780479537039348</c:v>
                </c:pt>
                <c:pt idx="8572">
                  <c:v>48.787641226852394</c:v>
                </c:pt>
                <c:pt idx="8573">
                  <c:v>48.794801874995763</c:v>
                </c:pt>
                <c:pt idx="8574">
                  <c:v>48.8019630902781</c:v>
                </c:pt>
                <c:pt idx="8575">
                  <c:v>48.809124664352474</c:v>
                </c:pt>
                <c:pt idx="8576">
                  <c:v>48.816286122680999</c:v>
                </c:pt>
                <c:pt idx="8577">
                  <c:v>48.823447696755444</c:v>
                </c:pt>
                <c:pt idx="8578">
                  <c:v>48.83060810185264</c:v>
                </c:pt>
                <c:pt idx="8579">
                  <c:v>48.837769675927063</c:v>
                </c:pt>
                <c:pt idx="8580">
                  <c:v>48.844931018516945</c:v>
                </c:pt>
                <c:pt idx="8581">
                  <c:v>48.852092465276542</c:v>
                </c:pt>
                <c:pt idx="8582">
                  <c:v>48.859254155089673</c:v>
                </c:pt>
                <c:pt idx="8583">
                  <c:v>48.866415960648737</c:v>
                </c:pt>
                <c:pt idx="8584">
                  <c:v>48.873577650461797</c:v>
                </c:pt>
                <c:pt idx="8585">
                  <c:v>48.880739444444771</c:v>
                </c:pt>
                <c:pt idx="8586">
                  <c:v>48.887901134257845</c:v>
                </c:pt>
                <c:pt idx="8587">
                  <c:v>48.895062939816853</c:v>
                </c:pt>
                <c:pt idx="8588">
                  <c:v>48.902224629629927</c:v>
                </c:pt>
                <c:pt idx="8589">
                  <c:v>48.909386539351495</c:v>
                </c:pt>
                <c:pt idx="8590">
                  <c:v>48.916548460649125</c:v>
                </c:pt>
                <c:pt idx="8591">
                  <c:v>48.923710150462277</c:v>
                </c:pt>
                <c:pt idx="8592">
                  <c:v>48.930871840275358</c:v>
                </c:pt>
                <c:pt idx="8593">
                  <c:v>48.938033634258318</c:v>
                </c:pt>
                <c:pt idx="8594">
                  <c:v>48.945197407403541</c:v>
                </c:pt>
                <c:pt idx="8595">
                  <c:v>48.952359560185869</c:v>
                </c:pt>
                <c:pt idx="8596">
                  <c:v>48.959521134260235</c:v>
                </c:pt>
                <c:pt idx="8597">
                  <c:v>48.966682824073359</c:v>
                </c:pt>
                <c:pt idx="8598">
                  <c:v>48.97384496527949</c:v>
                </c:pt>
                <c:pt idx="8599">
                  <c:v>48.981006539353928</c:v>
                </c:pt>
                <c:pt idx="8600">
                  <c:v>48.988168229167059</c:v>
                </c:pt>
                <c:pt idx="8601">
                  <c:v>48.995329918980204</c:v>
                </c:pt>
                <c:pt idx="8602">
                  <c:v>49.002490324070159</c:v>
                </c:pt>
                <c:pt idx="8603">
                  <c:v>49.009651666667118</c:v>
                </c:pt>
                <c:pt idx="8604">
                  <c:v>49.016813124995679</c:v>
                </c:pt>
                <c:pt idx="8605">
                  <c:v>49.023974918978695</c:v>
                </c:pt>
                <c:pt idx="8606">
                  <c:v>49.031136608791712</c:v>
                </c:pt>
                <c:pt idx="8607">
                  <c:v>49.038298298612055</c:v>
                </c:pt>
                <c:pt idx="8608">
                  <c:v>49.045459988425186</c:v>
                </c:pt>
                <c:pt idx="8609">
                  <c:v>49.052621782408096</c:v>
                </c:pt>
                <c:pt idx="8610">
                  <c:v>49.059783703705747</c:v>
                </c:pt>
                <c:pt idx="8611">
                  <c:v>49.066945393518886</c:v>
                </c:pt>
                <c:pt idx="8612">
                  <c:v>49.074107546293796</c:v>
                </c:pt>
                <c:pt idx="8613">
                  <c:v>49.081268877314812</c:v>
                </c:pt>
                <c:pt idx="8614">
                  <c:v>49.088430567127951</c:v>
                </c:pt>
                <c:pt idx="8615">
                  <c:v>49.09559214120236</c:v>
                </c:pt>
                <c:pt idx="8616">
                  <c:v>49.102753831015463</c:v>
                </c:pt>
                <c:pt idx="8617">
                  <c:v>49.109915868051857</c:v>
                </c:pt>
                <c:pt idx="8618">
                  <c:v>49.117077546295974</c:v>
                </c:pt>
                <c:pt idx="8619">
                  <c:v>49.124239467593704</c:v>
                </c:pt>
                <c:pt idx="8620">
                  <c:v>49.131401041668077</c:v>
                </c:pt>
                <c:pt idx="8621">
                  <c:v>49.138563194443122</c:v>
                </c:pt>
                <c:pt idx="8622">
                  <c:v>49.145724872687396</c:v>
                </c:pt>
                <c:pt idx="8623">
                  <c:v>49.152886562500441</c:v>
                </c:pt>
                <c:pt idx="8624">
                  <c:v>49.16004836805223</c:v>
                </c:pt>
                <c:pt idx="8625">
                  <c:v>49.167210057872545</c:v>
                </c:pt>
                <c:pt idx="8626">
                  <c:v>49.174371620370962</c:v>
                </c:pt>
                <c:pt idx="8627">
                  <c:v>49.181533773145929</c:v>
                </c:pt>
                <c:pt idx="8628">
                  <c:v>49.188695231481688</c:v>
                </c:pt>
                <c:pt idx="8629">
                  <c:v>49.195856921294762</c:v>
                </c:pt>
                <c:pt idx="8630">
                  <c:v>49.203018946755144</c:v>
                </c:pt>
                <c:pt idx="8631">
                  <c:v>49.210180636575444</c:v>
                </c:pt>
                <c:pt idx="8632">
                  <c:v>49.217342210649811</c:v>
                </c:pt>
                <c:pt idx="8633">
                  <c:v>49.224504016201543</c:v>
                </c:pt>
                <c:pt idx="8634">
                  <c:v>49.231665810184502</c:v>
                </c:pt>
                <c:pt idx="8635">
                  <c:v>49.23882761573617</c:v>
                </c:pt>
                <c:pt idx="8636">
                  <c:v>49.245989305556577</c:v>
                </c:pt>
                <c:pt idx="8637">
                  <c:v>49.253150995369651</c:v>
                </c:pt>
                <c:pt idx="8638">
                  <c:v>49.260312789352611</c:v>
                </c:pt>
                <c:pt idx="8639">
                  <c:v>49.267474479165635</c:v>
                </c:pt>
                <c:pt idx="8640">
                  <c:v>49.274636168978809</c:v>
                </c:pt>
                <c:pt idx="8641">
                  <c:v>49.281797974537767</c:v>
                </c:pt>
                <c:pt idx="8642">
                  <c:v>49.288959652774842</c:v>
                </c:pt>
                <c:pt idx="8643">
                  <c:v>49.296121226849259</c:v>
                </c:pt>
                <c:pt idx="8644">
                  <c:v>49.303281874999797</c:v>
                </c:pt>
                <c:pt idx="8645">
                  <c:v>49.310442858797515</c:v>
                </c:pt>
                <c:pt idx="8646">
                  <c:v>49.317604664349226</c:v>
                </c:pt>
                <c:pt idx="8647">
                  <c:v>49.324766354162371</c:v>
                </c:pt>
                <c:pt idx="8648">
                  <c:v>49.331928043982771</c:v>
                </c:pt>
                <c:pt idx="8649">
                  <c:v>49.339089953704288</c:v>
                </c:pt>
                <c:pt idx="8650">
                  <c:v>49.346251759256013</c:v>
                </c:pt>
                <c:pt idx="8651">
                  <c:v>49.353413449069144</c:v>
                </c:pt>
                <c:pt idx="8652">
                  <c:v>49.360575138889594</c:v>
                </c:pt>
                <c:pt idx="8653">
                  <c:v>49.367736701387898</c:v>
                </c:pt>
                <c:pt idx="8654">
                  <c:v>49.374898622685528</c:v>
                </c:pt>
                <c:pt idx="8655">
                  <c:v>49.382060196760001</c:v>
                </c:pt>
                <c:pt idx="8656">
                  <c:v>49.389221886573054</c:v>
                </c:pt>
                <c:pt idx="8657">
                  <c:v>49.396383796294636</c:v>
                </c:pt>
                <c:pt idx="8658">
                  <c:v>49.40354548610776</c:v>
                </c:pt>
                <c:pt idx="8659">
                  <c:v>49.410707175928096</c:v>
                </c:pt>
                <c:pt idx="8660">
                  <c:v>49.417868865741077</c:v>
                </c:pt>
                <c:pt idx="8661">
                  <c:v>49.425030891201459</c:v>
                </c:pt>
                <c:pt idx="8662">
                  <c:v>49.432192696760467</c:v>
                </c:pt>
                <c:pt idx="8663">
                  <c:v>49.439354618050899</c:v>
                </c:pt>
                <c:pt idx="8664">
                  <c:v>49.446516539348494</c:v>
                </c:pt>
                <c:pt idx="8665">
                  <c:v>49.453677997684188</c:v>
                </c:pt>
                <c:pt idx="8666">
                  <c:v>49.460839791667169</c:v>
                </c:pt>
                <c:pt idx="8667">
                  <c:v>49.468001597218944</c:v>
                </c:pt>
                <c:pt idx="8668">
                  <c:v>49.475163287039322</c:v>
                </c:pt>
                <c:pt idx="8669">
                  <c:v>49.482324861106399</c:v>
                </c:pt>
                <c:pt idx="8670">
                  <c:v>49.489486655089337</c:v>
                </c:pt>
                <c:pt idx="8671">
                  <c:v>49.496648576387074</c:v>
                </c:pt>
                <c:pt idx="8672">
                  <c:v>49.503810381946096</c:v>
                </c:pt>
                <c:pt idx="8673">
                  <c:v>49.510971956020505</c:v>
                </c:pt>
                <c:pt idx="8674">
                  <c:v>49.518133634257538</c:v>
                </c:pt>
                <c:pt idx="8675">
                  <c:v>49.525295324070676</c:v>
                </c:pt>
                <c:pt idx="8676">
                  <c:v>49.532457245368278</c:v>
                </c:pt>
                <c:pt idx="8677">
                  <c:v>49.539619050927293</c:v>
                </c:pt>
                <c:pt idx="8678">
                  <c:v>49.546780729164297</c:v>
                </c:pt>
                <c:pt idx="8679">
                  <c:v>49.553942766200578</c:v>
                </c:pt>
                <c:pt idx="8680">
                  <c:v>49.561104456013638</c:v>
                </c:pt>
                <c:pt idx="8681">
                  <c:v>49.568266145834059</c:v>
                </c:pt>
                <c:pt idx="8682">
                  <c:v>49.575428055555676</c:v>
                </c:pt>
                <c:pt idx="8683">
                  <c:v>49.58258962963005</c:v>
                </c:pt>
                <c:pt idx="8684">
                  <c:v>49.589751319443145</c:v>
                </c:pt>
                <c:pt idx="8685">
                  <c:v>49.596913009256241</c:v>
                </c:pt>
                <c:pt idx="8686">
                  <c:v>49.6040746875005</c:v>
                </c:pt>
                <c:pt idx="8687">
                  <c:v>49.611236724536873</c:v>
                </c:pt>
                <c:pt idx="8688">
                  <c:v>49.618398530088612</c:v>
                </c:pt>
                <c:pt idx="8689">
                  <c:v>49.625560104163064</c:v>
                </c:pt>
                <c:pt idx="8690">
                  <c:v>49.632722013884631</c:v>
                </c:pt>
                <c:pt idx="8691">
                  <c:v>49.639883587959048</c:v>
                </c:pt>
                <c:pt idx="8692">
                  <c:v>49.647045393518056</c:v>
                </c:pt>
                <c:pt idx="8693">
                  <c:v>49.654207199069774</c:v>
                </c:pt>
                <c:pt idx="8694">
                  <c:v>49.661369583329346</c:v>
                </c:pt>
                <c:pt idx="8695">
                  <c:v>49.668531030089163</c:v>
                </c:pt>
                <c:pt idx="8696">
                  <c:v>49.675692604163487</c:v>
                </c:pt>
                <c:pt idx="8697">
                  <c:v>49.682854293976547</c:v>
                </c:pt>
                <c:pt idx="8698">
                  <c:v>49.690016331020217</c:v>
                </c:pt>
                <c:pt idx="8699">
                  <c:v>49.697178009257193</c:v>
                </c:pt>
                <c:pt idx="8700">
                  <c:v>49.704339583331596</c:v>
                </c:pt>
                <c:pt idx="8701">
                  <c:v>49.711501157405998</c:v>
                </c:pt>
                <c:pt idx="8702">
                  <c:v>49.718662951388978</c:v>
                </c:pt>
                <c:pt idx="8703">
                  <c:v>49.725824641202045</c:v>
                </c:pt>
                <c:pt idx="8704">
                  <c:v>49.732986562499718</c:v>
                </c:pt>
                <c:pt idx="8705">
                  <c:v>49.7401482523128</c:v>
                </c:pt>
                <c:pt idx="8706">
                  <c:v>49.74730994212598</c:v>
                </c:pt>
                <c:pt idx="8707">
                  <c:v>49.754471736108833</c:v>
                </c:pt>
                <c:pt idx="8708">
                  <c:v>49.761633657406428</c:v>
                </c:pt>
                <c:pt idx="8709">
                  <c:v>49.768795347219623</c:v>
                </c:pt>
                <c:pt idx="8710">
                  <c:v>49.775957152778581</c:v>
                </c:pt>
                <c:pt idx="8711">
                  <c:v>49.783120925923924</c:v>
                </c:pt>
                <c:pt idx="8712">
                  <c:v>49.790282951384143</c:v>
                </c:pt>
                <c:pt idx="8713">
                  <c:v>49.797444756943101</c:v>
                </c:pt>
                <c:pt idx="8714">
                  <c:v>49.804606562502059</c:v>
                </c:pt>
                <c:pt idx="8715">
                  <c:v>49.811768252315154</c:v>
                </c:pt>
                <c:pt idx="8716">
                  <c:v>49.818929930552258</c:v>
                </c:pt>
                <c:pt idx="8717">
                  <c:v>49.826090810187452</c:v>
                </c:pt>
                <c:pt idx="8718">
                  <c:v>49.833251689815313</c:v>
                </c:pt>
                <c:pt idx="8719">
                  <c:v>49.84041313657513</c:v>
                </c:pt>
                <c:pt idx="8720">
                  <c:v>49.847574942126812</c:v>
                </c:pt>
                <c:pt idx="8721">
                  <c:v>49.854736516201179</c:v>
                </c:pt>
                <c:pt idx="8722">
                  <c:v>49.861898321760194</c:v>
                </c:pt>
                <c:pt idx="8723">
                  <c:v>49.869059999997248</c:v>
                </c:pt>
                <c:pt idx="8724">
                  <c:v>49.876221574071629</c:v>
                </c:pt>
                <c:pt idx="8725">
                  <c:v>49.883383379630594</c:v>
                </c:pt>
                <c:pt idx="8726">
                  <c:v>49.890545300921168</c:v>
                </c:pt>
                <c:pt idx="8727">
                  <c:v>49.897707094904042</c:v>
                </c:pt>
                <c:pt idx="8728">
                  <c:v>49.904869016201609</c:v>
                </c:pt>
                <c:pt idx="8729">
                  <c:v>49.912030821760709</c:v>
                </c:pt>
                <c:pt idx="8730">
                  <c:v>49.919192627312377</c:v>
                </c:pt>
                <c:pt idx="8731">
                  <c:v>49.926354305556785</c:v>
                </c:pt>
                <c:pt idx="8732">
                  <c:v>49.933515879631159</c:v>
                </c:pt>
                <c:pt idx="8733">
                  <c:v>49.940677569444112</c:v>
                </c:pt>
                <c:pt idx="8734">
                  <c:v>49.947839722219165</c:v>
                </c:pt>
                <c:pt idx="8735">
                  <c:v>49.955001284717504</c:v>
                </c:pt>
                <c:pt idx="8736">
                  <c:v>49.962161585644886</c:v>
                </c:pt>
                <c:pt idx="8737">
                  <c:v>49.969322696757452</c:v>
                </c:pt>
                <c:pt idx="8738">
                  <c:v>49.976484143517091</c:v>
                </c:pt>
                <c:pt idx="8739">
                  <c:v>49.983644444444408</c:v>
                </c:pt>
                <c:pt idx="8740">
                  <c:v>49.990805671295604</c:v>
                </c:pt>
                <c:pt idx="8741">
                  <c:v>49.997967233794</c:v>
                </c:pt>
                <c:pt idx="8742">
                  <c:v>50.005128807868459</c:v>
                </c:pt>
                <c:pt idx="8743">
                  <c:v>50.01229049768147</c:v>
                </c:pt>
                <c:pt idx="8744">
                  <c:v>50.019452418979213</c:v>
                </c:pt>
                <c:pt idx="8745">
                  <c:v>50.026614328700873</c:v>
                </c:pt>
                <c:pt idx="8746">
                  <c:v>50.033776018513912</c:v>
                </c:pt>
                <c:pt idx="8747">
                  <c:v>50.040937592588307</c:v>
                </c:pt>
                <c:pt idx="8748">
                  <c:v>50.048099166662674</c:v>
                </c:pt>
                <c:pt idx="8749">
                  <c:v>50.055261192130246</c:v>
                </c:pt>
                <c:pt idx="8750">
                  <c:v>50.062422881943348</c:v>
                </c:pt>
                <c:pt idx="8751">
                  <c:v>50.069583182870744</c:v>
                </c:pt>
                <c:pt idx="8752">
                  <c:v>50.076744282407155</c:v>
                </c:pt>
                <c:pt idx="8753">
                  <c:v>50.083905856481579</c:v>
                </c:pt>
                <c:pt idx="8754">
                  <c:v>50.091067662033247</c:v>
                </c:pt>
                <c:pt idx="8755">
                  <c:v>50.098229236107819</c:v>
                </c:pt>
                <c:pt idx="8756">
                  <c:v>50.105390914352071</c:v>
                </c:pt>
                <c:pt idx="8757">
                  <c:v>50.112552835649744</c:v>
                </c:pt>
                <c:pt idx="8758">
                  <c:v>50.119714525462754</c:v>
                </c:pt>
                <c:pt idx="8759">
                  <c:v>50.126876446760427</c:v>
                </c:pt>
                <c:pt idx="8760">
                  <c:v>50.134038252312145</c:v>
                </c:pt>
                <c:pt idx="8761">
                  <c:v>50.141199930556468</c:v>
                </c:pt>
                <c:pt idx="8762">
                  <c:v>50.148360462961143</c:v>
                </c:pt>
                <c:pt idx="8763">
                  <c:v>50.155521805550961</c:v>
                </c:pt>
                <c:pt idx="8764">
                  <c:v>50.162683020833356</c:v>
                </c:pt>
                <c:pt idx="8765">
                  <c:v>50.169844710646345</c:v>
                </c:pt>
                <c:pt idx="8766">
                  <c:v>50.177006400459497</c:v>
                </c:pt>
                <c:pt idx="8767">
                  <c:v>50.184168206018505</c:v>
                </c:pt>
                <c:pt idx="8768">
                  <c:v>50.191329884255538</c:v>
                </c:pt>
                <c:pt idx="8769">
                  <c:v>50.198491689814546</c:v>
                </c:pt>
                <c:pt idx="8770">
                  <c:v>50.20565337962762</c:v>
                </c:pt>
                <c:pt idx="8771">
                  <c:v>50.212815069440644</c:v>
                </c:pt>
                <c:pt idx="8772">
                  <c:v>50.219976747685003</c:v>
                </c:pt>
                <c:pt idx="8773">
                  <c:v>50.227138553236728</c:v>
                </c:pt>
                <c:pt idx="8774">
                  <c:v>50.2343004745344</c:v>
                </c:pt>
                <c:pt idx="8775">
                  <c:v>50.24146204860881</c:v>
                </c:pt>
                <c:pt idx="8776">
                  <c:v>50.248623958330427</c:v>
                </c:pt>
                <c:pt idx="8777">
                  <c:v>50.255785532404893</c:v>
                </c:pt>
                <c:pt idx="8778">
                  <c:v>50.262947453702417</c:v>
                </c:pt>
                <c:pt idx="8779">
                  <c:v>50.270109259261496</c:v>
                </c:pt>
                <c:pt idx="8780">
                  <c:v>50.277270821759913</c:v>
                </c:pt>
                <c:pt idx="8781">
                  <c:v>50.284432974534923</c:v>
                </c:pt>
                <c:pt idx="8782">
                  <c:v>50.291594548609282</c:v>
                </c:pt>
                <c:pt idx="8783">
                  <c:v>50.298756238422449</c:v>
                </c:pt>
                <c:pt idx="8784">
                  <c:v>50.305917916666644</c:v>
                </c:pt>
                <c:pt idx="8785">
                  <c:v>50.313079722218319</c:v>
                </c:pt>
                <c:pt idx="8786">
                  <c:v>50.320241296292757</c:v>
                </c:pt>
                <c:pt idx="8787">
                  <c:v>50.327403101851807</c:v>
                </c:pt>
                <c:pt idx="8788">
                  <c:v>50.33456478008884</c:v>
                </c:pt>
                <c:pt idx="8789">
                  <c:v>50.341726585647727</c:v>
                </c:pt>
                <c:pt idx="8790">
                  <c:v>50.348888275460894</c:v>
                </c:pt>
                <c:pt idx="8791">
                  <c:v>50.356049849535324</c:v>
                </c:pt>
                <c:pt idx="8792">
                  <c:v>50.363211759256899</c:v>
                </c:pt>
                <c:pt idx="8793">
                  <c:v>50.370373796293244</c:v>
                </c:pt>
                <c:pt idx="8794">
                  <c:v>50.377535601852244</c:v>
                </c:pt>
                <c:pt idx="8795">
                  <c:v>50.38469729166524</c:v>
                </c:pt>
                <c:pt idx="8796">
                  <c:v>50.391858969909656</c:v>
                </c:pt>
                <c:pt idx="8797">
                  <c:v>50.399020543976803</c:v>
                </c:pt>
                <c:pt idx="8798">
                  <c:v>50.406182233797146</c:v>
                </c:pt>
                <c:pt idx="8799">
                  <c:v>50.41334427083342</c:v>
                </c:pt>
                <c:pt idx="8800">
                  <c:v>50.420505949070559</c:v>
                </c:pt>
                <c:pt idx="8801">
                  <c:v>50.427667754629439</c:v>
                </c:pt>
                <c:pt idx="8802">
                  <c:v>50.4348295601812</c:v>
                </c:pt>
                <c:pt idx="8803">
                  <c:v>50.441991134255645</c:v>
                </c:pt>
                <c:pt idx="8804">
                  <c:v>50.449152928238618</c:v>
                </c:pt>
                <c:pt idx="8805">
                  <c:v>50.456314618051699</c:v>
                </c:pt>
                <c:pt idx="8806">
                  <c:v>50.463476307872043</c:v>
                </c:pt>
                <c:pt idx="8807">
                  <c:v>50.470638344908423</c:v>
                </c:pt>
                <c:pt idx="8808">
                  <c:v>50.477800023145328</c:v>
                </c:pt>
                <c:pt idx="8809">
                  <c:v>50.484961712958444</c:v>
                </c:pt>
                <c:pt idx="8810">
                  <c:v>50.492123750002072</c:v>
                </c:pt>
                <c:pt idx="8811">
                  <c:v>50.499285555553797</c:v>
                </c:pt>
                <c:pt idx="8812">
                  <c:v>50.506447361112748</c:v>
                </c:pt>
                <c:pt idx="8813">
                  <c:v>50.513609039349795</c:v>
                </c:pt>
                <c:pt idx="8814">
                  <c:v>50.520770729162912</c:v>
                </c:pt>
                <c:pt idx="8815">
                  <c:v>50.527932418983262</c:v>
                </c:pt>
                <c:pt idx="8816">
                  <c:v>50.535094108796294</c:v>
                </c:pt>
                <c:pt idx="8817">
                  <c:v>50.54225590277936</c:v>
                </c:pt>
                <c:pt idx="8818">
                  <c:v>50.549417824069678</c:v>
                </c:pt>
                <c:pt idx="8819">
                  <c:v>50.556579282405437</c:v>
                </c:pt>
                <c:pt idx="8820">
                  <c:v>50.563741087964424</c:v>
                </c:pt>
                <c:pt idx="8821">
                  <c:v>50.570902766201471</c:v>
                </c:pt>
                <c:pt idx="8822">
                  <c:v>50.578064571760372</c:v>
                </c:pt>
                <c:pt idx="8823">
                  <c:v>50.585224988426475</c:v>
                </c:pt>
                <c:pt idx="8824">
                  <c:v>50.592386203701608</c:v>
                </c:pt>
                <c:pt idx="8825">
                  <c:v>50.599547777776003</c:v>
                </c:pt>
                <c:pt idx="8826">
                  <c:v>50.606709351850441</c:v>
                </c:pt>
                <c:pt idx="8827">
                  <c:v>50.613871157409392</c:v>
                </c:pt>
                <c:pt idx="8828">
                  <c:v>50.621032951385132</c:v>
                </c:pt>
                <c:pt idx="8829">
                  <c:v>50.628194756944161</c:v>
                </c:pt>
                <c:pt idx="8830">
                  <c:v>50.635356446757264</c:v>
                </c:pt>
                <c:pt idx="8831">
                  <c:v>50.64251802083168</c:v>
                </c:pt>
                <c:pt idx="8832">
                  <c:v>50.649679930553262</c:v>
                </c:pt>
                <c:pt idx="8833">
                  <c:v>50.656841620366222</c:v>
                </c:pt>
                <c:pt idx="8834">
                  <c:v>50.664003773148544</c:v>
                </c:pt>
                <c:pt idx="8835">
                  <c:v>50.671165462961646</c:v>
                </c:pt>
                <c:pt idx="8836">
                  <c:v>50.678327141205962</c:v>
                </c:pt>
                <c:pt idx="8837">
                  <c:v>50.685489062496266</c:v>
                </c:pt>
                <c:pt idx="8838">
                  <c:v>50.692651215278602</c:v>
                </c:pt>
                <c:pt idx="8839">
                  <c:v>50.699812789353018</c:v>
                </c:pt>
                <c:pt idx="8840">
                  <c:v>50.706974236112771</c:v>
                </c:pt>
                <c:pt idx="8841">
                  <c:v>50.714135925925895</c:v>
                </c:pt>
                <c:pt idx="8842">
                  <c:v>50.721297384261547</c:v>
                </c:pt>
                <c:pt idx="8843">
                  <c:v>50.728459421297877</c:v>
                </c:pt>
                <c:pt idx="8844">
                  <c:v>50.735621215273554</c:v>
                </c:pt>
                <c:pt idx="8845">
                  <c:v>50.742783020832576</c:v>
                </c:pt>
                <c:pt idx="8846">
                  <c:v>50.749944594906999</c:v>
                </c:pt>
                <c:pt idx="8847">
                  <c:v>50.757106400458731</c:v>
                </c:pt>
                <c:pt idx="8848">
                  <c:v>50.764267962964354</c:v>
                </c:pt>
                <c:pt idx="8849">
                  <c:v>50.771429884254758</c:v>
                </c:pt>
                <c:pt idx="8850">
                  <c:v>50.778591689813773</c:v>
                </c:pt>
                <c:pt idx="8851">
                  <c:v>50.785753263888182</c:v>
                </c:pt>
                <c:pt idx="8852">
                  <c:v>50.79291505787122</c:v>
                </c:pt>
                <c:pt idx="8853">
                  <c:v>50.800076747684194</c:v>
                </c:pt>
                <c:pt idx="8854">
                  <c:v>50.807238668981881</c:v>
                </c:pt>
                <c:pt idx="8855">
                  <c:v>50.814400358794899</c:v>
                </c:pt>
                <c:pt idx="8856">
                  <c:v>50.821562037039257</c:v>
                </c:pt>
                <c:pt idx="8857">
                  <c:v>50.828723726852331</c:v>
                </c:pt>
                <c:pt idx="8858">
                  <c:v>50.835885648150011</c:v>
                </c:pt>
                <c:pt idx="8859">
                  <c:v>50.843047569440245</c:v>
                </c:pt>
                <c:pt idx="8860">
                  <c:v>50.850209131945995</c:v>
                </c:pt>
                <c:pt idx="8861">
                  <c:v>50.857370937497755</c:v>
                </c:pt>
                <c:pt idx="8862">
                  <c:v>50.864532511572179</c:v>
                </c:pt>
                <c:pt idx="8863">
                  <c:v>50.871694201385168</c:v>
                </c:pt>
                <c:pt idx="8864">
                  <c:v>50.878854722221149</c:v>
                </c:pt>
                <c:pt idx="8865">
                  <c:v>50.886016064810946</c:v>
                </c:pt>
                <c:pt idx="8866">
                  <c:v>50.893177407408054</c:v>
                </c:pt>
                <c:pt idx="8867">
                  <c:v>50.900339097221149</c:v>
                </c:pt>
                <c:pt idx="8868">
                  <c:v>50.907500659719425</c:v>
                </c:pt>
                <c:pt idx="8869">
                  <c:v>50.914662581017062</c:v>
                </c:pt>
                <c:pt idx="8870">
                  <c:v>50.921824502314792</c:v>
                </c:pt>
                <c:pt idx="8871">
                  <c:v>50.928986307866545</c:v>
                </c:pt>
                <c:pt idx="8872">
                  <c:v>50.93614601851732</c:v>
                </c:pt>
                <c:pt idx="8873">
                  <c:v>50.943310138885948</c:v>
                </c:pt>
                <c:pt idx="8874">
                  <c:v>50.950473796292393</c:v>
                </c:pt>
                <c:pt idx="8875">
                  <c:v>50.9576354861128</c:v>
                </c:pt>
                <c:pt idx="8876">
                  <c:v>50.964797060187244</c:v>
                </c:pt>
                <c:pt idx="8877">
                  <c:v>50.971958969908883</c:v>
                </c:pt>
                <c:pt idx="8878">
                  <c:v>50.979120543983299</c:v>
                </c:pt>
                <c:pt idx="8879">
                  <c:v>50.986282349535031</c:v>
                </c:pt>
                <c:pt idx="8880">
                  <c:v>50.993444155093954</c:v>
                </c:pt>
                <c:pt idx="8881">
                  <c:v>51.000605949069772</c:v>
                </c:pt>
                <c:pt idx="8882">
                  <c:v>51.007767986113294</c:v>
                </c:pt>
                <c:pt idx="8883">
                  <c:v>51.014929675926325</c:v>
                </c:pt>
                <c:pt idx="8884">
                  <c:v>51.022091250000813</c:v>
                </c:pt>
                <c:pt idx="8885">
                  <c:v>51.029252928237895</c:v>
                </c:pt>
                <c:pt idx="8886">
                  <c:v>51.036414733796846</c:v>
                </c:pt>
                <c:pt idx="8887">
                  <c:v>51.043576539348528</c:v>
                </c:pt>
                <c:pt idx="8888">
                  <c:v>51.050738344907643</c:v>
                </c:pt>
                <c:pt idx="8889">
                  <c:v>51.057900023144541</c:v>
                </c:pt>
                <c:pt idx="8890">
                  <c:v>51.06506182870362</c:v>
                </c:pt>
                <c:pt idx="8891">
                  <c:v>51.072223518516644</c:v>
                </c:pt>
                <c:pt idx="8892">
                  <c:v>51.079385324075794</c:v>
                </c:pt>
                <c:pt idx="8893">
                  <c:v>51.086547118051392</c:v>
                </c:pt>
                <c:pt idx="8894">
                  <c:v>51.09370880787182</c:v>
                </c:pt>
                <c:pt idx="8895">
                  <c:v>51.100870613423446</c:v>
                </c:pt>
                <c:pt idx="8896">
                  <c:v>51.108032303236541</c:v>
                </c:pt>
                <c:pt idx="8897">
                  <c:v>51.115193981480893</c:v>
                </c:pt>
                <c:pt idx="8898">
                  <c:v>51.122355787032582</c:v>
                </c:pt>
                <c:pt idx="8899">
                  <c:v>51.129517592591583</c:v>
                </c:pt>
                <c:pt idx="8900">
                  <c:v>51.136679398143308</c:v>
                </c:pt>
                <c:pt idx="8901">
                  <c:v>51.143841192126246</c:v>
                </c:pt>
                <c:pt idx="8902">
                  <c:v>51.151002881946539</c:v>
                </c:pt>
                <c:pt idx="8903">
                  <c:v>51.158164687498306</c:v>
                </c:pt>
                <c:pt idx="8904">
                  <c:v>51.165326724534751</c:v>
                </c:pt>
                <c:pt idx="8905">
                  <c:v>51.172488298609103</c:v>
                </c:pt>
                <c:pt idx="8906">
                  <c:v>51.179649745368806</c:v>
                </c:pt>
                <c:pt idx="8907">
                  <c:v>51.186811666666372</c:v>
                </c:pt>
                <c:pt idx="8908">
                  <c:v>51.193973356479617</c:v>
                </c:pt>
                <c:pt idx="8909">
                  <c:v>51.201135162038561</c:v>
                </c:pt>
                <c:pt idx="8910">
                  <c:v>51.208296724536964</c:v>
                </c:pt>
                <c:pt idx="8911">
                  <c:v>51.215458530088661</c:v>
                </c:pt>
                <c:pt idx="8912">
                  <c:v>51.222620335647647</c:v>
                </c:pt>
                <c:pt idx="8913">
                  <c:v>51.229782256945363</c:v>
                </c:pt>
                <c:pt idx="8914">
                  <c:v>51.236944166666895</c:v>
                </c:pt>
                <c:pt idx="8915">
                  <c:v>51.244105972218676</c:v>
                </c:pt>
                <c:pt idx="8916">
                  <c:v>51.251267430554385</c:v>
                </c:pt>
                <c:pt idx="8917">
                  <c:v>51.258429351852044</c:v>
                </c:pt>
                <c:pt idx="8918">
                  <c:v>51.265591145835117</c:v>
                </c:pt>
                <c:pt idx="8919">
                  <c:v>51.272752951386813</c:v>
                </c:pt>
                <c:pt idx="8920">
                  <c:v>51.279914641199923</c:v>
                </c:pt>
                <c:pt idx="8921">
                  <c:v>51.287076446758881</c:v>
                </c:pt>
                <c:pt idx="8922">
                  <c:v>51.294238356480513</c:v>
                </c:pt>
                <c:pt idx="8923">
                  <c:v>51.3013998148162</c:v>
                </c:pt>
                <c:pt idx="8924">
                  <c:v>51.308560231482247</c:v>
                </c:pt>
                <c:pt idx="8925">
                  <c:v>51.315721446757344</c:v>
                </c:pt>
                <c:pt idx="8926">
                  <c:v>51.322883020831803</c:v>
                </c:pt>
                <c:pt idx="8927">
                  <c:v>51.330044826390797</c:v>
                </c:pt>
                <c:pt idx="8928">
                  <c:v>51.337206400465163</c:v>
                </c:pt>
                <c:pt idx="8929">
                  <c:v>51.344368194440897</c:v>
                </c:pt>
                <c:pt idx="8930">
                  <c:v>51.351530115738512</c:v>
                </c:pt>
                <c:pt idx="8931">
                  <c:v>51.358691805551601</c:v>
                </c:pt>
                <c:pt idx="8932">
                  <c:v>51.365853379626046</c:v>
                </c:pt>
                <c:pt idx="8933">
                  <c:v>51.37301528934762</c:v>
                </c:pt>
                <c:pt idx="8934">
                  <c:v>51.3801772106453</c:v>
                </c:pt>
                <c:pt idx="8935">
                  <c:v>51.387338668981101</c:v>
                </c:pt>
                <c:pt idx="8936">
                  <c:v>51.394500474532826</c:v>
                </c:pt>
                <c:pt idx="8937">
                  <c:v>51.401660763884038</c:v>
                </c:pt>
                <c:pt idx="8938">
                  <c:v>51.408821990742489</c:v>
                </c:pt>
                <c:pt idx="8939">
                  <c:v>51.415983564816933</c:v>
                </c:pt>
                <c:pt idx="8940">
                  <c:v>51.423145011569432</c:v>
                </c:pt>
                <c:pt idx="8941">
                  <c:v>51.430305312496813</c:v>
                </c:pt>
                <c:pt idx="8942">
                  <c:v>51.437466539347867</c:v>
                </c:pt>
                <c:pt idx="8943">
                  <c:v>51.444628101853517</c:v>
                </c:pt>
                <c:pt idx="8944">
                  <c:v>51.451789907405271</c:v>
                </c:pt>
                <c:pt idx="8945">
                  <c:v>51.458951712964343</c:v>
                </c:pt>
                <c:pt idx="8946">
                  <c:v>51.46611340277741</c:v>
                </c:pt>
                <c:pt idx="8947">
                  <c:v>51.473275196760355</c:v>
                </c:pt>
                <c:pt idx="8948">
                  <c:v>51.480437118050759</c:v>
                </c:pt>
                <c:pt idx="8949">
                  <c:v>51.487598576386425</c:v>
                </c:pt>
                <c:pt idx="8950">
                  <c:v>51.494760266199599</c:v>
                </c:pt>
                <c:pt idx="8951">
                  <c:v>51.5019219444439</c:v>
                </c:pt>
                <c:pt idx="8952">
                  <c:v>51.509083865741466</c:v>
                </c:pt>
                <c:pt idx="8953">
                  <c:v>51.516245555554555</c:v>
                </c:pt>
                <c:pt idx="8954">
                  <c:v>51.523407361106344</c:v>
                </c:pt>
                <c:pt idx="8955">
                  <c:v>51.530569155089296</c:v>
                </c:pt>
                <c:pt idx="8956">
                  <c:v>51.537729456016564</c:v>
                </c:pt>
                <c:pt idx="8957">
                  <c:v>51.544890798606417</c:v>
                </c:pt>
                <c:pt idx="8958">
                  <c:v>51.552052361112146</c:v>
                </c:pt>
                <c:pt idx="8959">
                  <c:v>51.559213935186555</c:v>
                </c:pt>
                <c:pt idx="8960">
                  <c:v>51.566374351852545</c:v>
                </c:pt>
                <c:pt idx="8961">
                  <c:v>51.573535567127699</c:v>
                </c:pt>
                <c:pt idx="8962">
                  <c:v>51.580697141202009</c:v>
                </c:pt>
                <c:pt idx="8963">
                  <c:v>51.587858715276454</c:v>
                </c:pt>
                <c:pt idx="8964">
                  <c:v>51.595018900465313</c:v>
                </c:pt>
                <c:pt idx="8965">
                  <c:v>51.602180115740325</c:v>
                </c:pt>
                <c:pt idx="8966">
                  <c:v>51.609341805553406</c:v>
                </c:pt>
                <c:pt idx="8967">
                  <c:v>51.616503379627829</c:v>
                </c:pt>
                <c:pt idx="8968">
                  <c:v>51.623665057872095</c:v>
                </c:pt>
                <c:pt idx="8969">
                  <c:v>51.630826631946483</c:v>
                </c:pt>
                <c:pt idx="8970">
                  <c:v>51.637988437498244</c:v>
                </c:pt>
                <c:pt idx="8971">
                  <c:v>51.645150243057344</c:v>
                </c:pt>
                <c:pt idx="8972">
                  <c:v>51.652312152778975</c:v>
                </c:pt>
                <c:pt idx="8973">
                  <c:v>51.659473958330594</c:v>
                </c:pt>
                <c:pt idx="8974">
                  <c:v>51.66663553240511</c:v>
                </c:pt>
                <c:pt idx="8975">
                  <c:v>51.673797337964061</c:v>
                </c:pt>
                <c:pt idx="8976">
                  <c:v>51.680959016201093</c:v>
                </c:pt>
                <c:pt idx="8977">
                  <c:v>51.688120937498795</c:v>
                </c:pt>
                <c:pt idx="8978">
                  <c:v>51.695284826390008</c:v>
                </c:pt>
                <c:pt idx="8979">
                  <c:v>51.702446631941712</c:v>
                </c:pt>
                <c:pt idx="8980">
                  <c:v>51.709608900462626</c:v>
                </c:pt>
                <c:pt idx="8981">
                  <c:v>51.716770358798392</c:v>
                </c:pt>
                <c:pt idx="8982">
                  <c:v>51.72393215277414</c:v>
                </c:pt>
                <c:pt idx="8983">
                  <c:v>51.731093726848478</c:v>
                </c:pt>
                <c:pt idx="8984">
                  <c:v>51.738255532407543</c:v>
                </c:pt>
                <c:pt idx="8985">
                  <c:v>51.745417337959289</c:v>
                </c:pt>
                <c:pt idx="8986">
                  <c:v>51.752579131942177</c:v>
                </c:pt>
                <c:pt idx="8987">
                  <c:v>51.759740821755258</c:v>
                </c:pt>
                <c:pt idx="8988">
                  <c:v>51.766902511575658</c:v>
                </c:pt>
                <c:pt idx="8989">
                  <c:v>51.77406431712734</c:v>
                </c:pt>
                <c:pt idx="8990">
                  <c:v>51.781225995371642</c:v>
                </c:pt>
                <c:pt idx="8991">
                  <c:v>51.788387800923381</c:v>
                </c:pt>
                <c:pt idx="8992">
                  <c:v>51.795549606482382</c:v>
                </c:pt>
                <c:pt idx="8993">
                  <c:v>51.802711296295456</c:v>
                </c:pt>
                <c:pt idx="8994">
                  <c:v>51.809873090278394</c:v>
                </c:pt>
                <c:pt idx="8995">
                  <c:v>51.817034780091419</c:v>
                </c:pt>
                <c:pt idx="8996">
                  <c:v>51.824196701389155</c:v>
                </c:pt>
                <c:pt idx="8997">
                  <c:v>51.831358506940887</c:v>
                </c:pt>
                <c:pt idx="8998">
                  <c:v>51.838520532408438</c:v>
                </c:pt>
                <c:pt idx="8999">
                  <c:v>51.845682222221505</c:v>
                </c:pt>
                <c:pt idx="9000">
                  <c:v>51.852843912034544</c:v>
                </c:pt>
                <c:pt idx="9001">
                  <c:v>51.860005717593545</c:v>
                </c:pt>
                <c:pt idx="9002">
                  <c:v>51.867167511569228</c:v>
                </c:pt>
                <c:pt idx="9003">
                  <c:v>51.874329201389578</c:v>
                </c:pt>
                <c:pt idx="9004">
                  <c:v>51.881490891202567</c:v>
                </c:pt>
                <c:pt idx="9005">
                  <c:v>51.88865246527704</c:v>
                </c:pt>
                <c:pt idx="9006">
                  <c:v>51.895814259260028</c:v>
                </c:pt>
                <c:pt idx="9007">
                  <c:v>51.902976180557793</c:v>
                </c:pt>
                <c:pt idx="9008">
                  <c:v>51.910137754624877</c:v>
                </c:pt>
                <c:pt idx="9009">
                  <c:v>51.917299560183835</c:v>
                </c:pt>
                <c:pt idx="9010">
                  <c:v>51.924462175928056</c:v>
                </c:pt>
                <c:pt idx="9011">
                  <c:v>51.931623391203104</c:v>
                </c:pt>
                <c:pt idx="9012">
                  <c:v>51.938785196754949</c:v>
                </c:pt>
                <c:pt idx="9013">
                  <c:v>51.945948854168819</c:v>
                </c:pt>
                <c:pt idx="9014">
                  <c:v>51.953110659720494</c:v>
                </c:pt>
                <c:pt idx="9015">
                  <c:v>51.960272349533632</c:v>
                </c:pt>
                <c:pt idx="9016">
                  <c:v>51.967434259255185</c:v>
                </c:pt>
                <c:pt idx="9017">
                  <c:v>51.974595949075642</c:v>
                </c:pt>
                <c:pt idx="9018">
                  <c:v>51.981757638888645</c:v>
                </c:pt>
                <c:pt idx="9019">
                  <c:v>51.988919444440398</c:v>
                </c:pt>
                <c:pt idx="9020">
                  <c:v>51.996081238423358</c:v>
                </c:pt>
                <c:pt idx="9021">
                  <c:v>52.003243159720995</c:v>
                </c:pt>
                <c:pt idx="9022">
                  <c:v>52.010404849534098</c:v>
                </c:pt>
                <c:pt idx="9023">
                  <c:v>52.017566770831756</c:v>
                </c:pt>
                <c:pt idx="9024">
                  <c:v>52.024728449076058</c:v>
                </c:pt>
                <c:pt idx="9025">
                  <c:v>52.031890254627797</c:v>
                </c:pt>
                <c:pt idx="9026">
                  <c:v>52.039051944440914</c:v>
                </c:pt>
                <c:pt idx="9027">
                  <c:v>52.046213749999922</c:v>
                </c:pt>
                <c:pt idx="9028">
                  <c:v>52.053375428236897</c:v>
                </c:pt>
                <c:pt idx="9029">
                  <c:v>52.060537349534613</c:v>
                </c:pt>
                <c:pt idx="9030">
                  <c:v>52.067699270832186</c:v>
                </c:pt>
                <c:pt idx="9031">
                  <c:v>52.074860844906645</c:v>
                </c:pt>
                <c:pt idx="9032">
                  <c:v>52.082022638889612</c:v>
                </c:pt>
                <c:pt idx="9033">
                  <c:v>52.089184097218009</c:v>
                </c:pt>
                <c:pt idx="9034">
                  <c:v>52.096346134254418</c:v>
                </c:pt>
                <c:pt idx="9035">
                  <c:v>52.103507708328863</c:v>
                </c:pt>
                <c:pt idx="9036">
                  <c:v>52.110669502311744</c:v>
                </c:pt>
                <c:pt idx="9037">
                  <c:v>52.117831192124868</c:v>
                </c:pt>
                <c:pt idx="9038">
                  <c:v>52.124992997683883</c:v>
                </c:pt>
                <c:pt idx="9039">
                  <c:v>52.13215491898162</c:v>
                </c:pt>
                <c:pt idx="9040">
                  <c:v>52.139316597218546</c:v>
                </c:pt>
                <c:pt idx="9041">
                  <c:v>52.146478402777554</c:v>
                </c:pt>
                <c:pt idx="9042">
                  <c:v>52.153640208329307</c:v>
                </c:pt>
                <c:pt idx="9043">
                  <c:v>52.160801782403723</c:v>
                </c:pt>
                <c:pt idx="9044">
                  <c:v>52.167963576386605</c:v>
                </c:pt>
                <c:pt idx="9045">
                  <c:v>52.175125497684348</c:v>
                </c:pt>
                <c:pt idx="9046">
                  <c:v>52.182287187497337</c:v>
                </c:pt>
                <c:pt idx="9047">
                  <c:v>52.189448877310433</c:v>
                </c:pt>
                <c:pt idx="9048">
                  <c:v>52.196610682869512</c:v>
                </c:pt>
                <c:pt idx="9049">
                  <c:v>52.20377236110653</c:v>
                </c:pt>
                <c:pt idx="9050">
                  <c:v>52.210934282404203</c:v>
                </c:pt>
                <c:pt idx="9051">
                  <c:v>52.218096087963197</c:v>
                </c:pt>
                <c:pt idx="9052">
                  <c:v>52.225257777776278</c:v>
                </c:pt>
                <c:pt idx="9053">
                  <c:v>52.23241945602058</c:v>
                </c:pt>
                <c:pt idx="9054">
                  <c:v>52.239581145833647</c:v>
                </c:pt>
                <c:pt idx="9055">
                  <c:v>52.246742835646728</c:v>
                </c:pt>
                <c:pt idx="9056">
                  <c:v>52.253904756944344</c:v>
                </c:pt>
                <c:pt idx="9057">
                  <c:v>52.261066435181405</c:v>
                </c:pt>
                <c:pt idx="9058">
                  <c:v>52.268228125001855</c:v>
                </c:pt>
                <c:pt idx="9059">
                  <c:v>52.275390046292159</c:v>
                </c:pt>
                <c:pt idx="9060">
                  <c:v>52.282551736112509</c:v>
                </c:pt>
                <c:pt idx="9061">
                  <c:v>52.289713530088243</c:v>
                </c:pt>
                <c:pt idx="9062">
                  <c:v>52.296875451385858</c:v>
                </c:pt>
                <c:pt idx="9063">
                  <c:v>52.304037256944845</c:v>
                </c:pt>
                <c:pt idx="9064">
                  <c:v>52.311199062496478</c:v>
                </c:pt>
                <c:pt idx="9065">
                  <c:v>52.3183607407409</c:v>
                </c:pt>
                <c:pt idx="9066">
                  <c:v>52.325522430554038</c:v>
                </c:pt>
                <c:pt idx="9067">
                  <c:v>52.332684236112954</c:v>
                </c:pt>
                <c:pt idx="9068">
                  <c:v>52.339845925926056</c:v>
                </c:pt>
                <c:pt idx="9069">
                  <c:v>52.347007719908994</c:v>
                </c:pt>
                <c:pt idx="9070">
                  <c:v>52.354169641199348</c:v>
                </c:pt>
                <c:pt idx="9071">
                  <c:v>52.361331215273822</c:v>
                </c:pt>
                <c:pt idx="9072">
                  <c:v>52.36849302083283</c:v>
                </c:pt>
                <c:pt idx="9073">
                  <c:v>52.375654699069855</c:v>
                </c:pt>
                <c:pt idx="9074">
                  <c:v>52.382816388890205</c:v>
                </c:pt>
                <c:pt idx="9075">
                  <c:v>52.389978078703244</c:v>
                </c:pt>
                <c:pt idx="9076">
                  <c:v>52.397139884255012</c:v>
                </c:pt>
                <c:pt idx="9077">
                  <c:v>52.404301562499249</c:v>
                </c:pt>
                <c:pt idx="9078">
                  <c:v>52.411463599535544</c:v>
                </c:pt>
                <c:pt idx="9079">
                  <c:v>52.41862528934864</c:v>
                </c:pt>
                <c:pt idx="9080">
                  <c:v>52.425787094907719</c:v>
                </c:pt>
                <c:pt idx="9081">
                  <c:v>52.432948657406044</c:v>
                </c:pt>
                <c:pt idx="9082">
                  <c:v>52.440110578703752</c:v>
                </c:pt>
                <c:pt idx="9083">
                  <c:v>52.447272152778154</c:v>
                </c:pt>
                <c:pt idx="9084">
                  <c:v>52.454433958329901</c:v>
                </c:pt>
                <c:pt idx="9085">
                  <c:v>52.461595636574259</c:v>
                </c:pt>
                <c:pt idx="9086">
                  <c:v>52.468756053240149</c:v>
                </c:pt>
                <c:pt idx="9087">
                  <c:v>52.475917511576</c:v>
                </c:pt>
                <c:pt idx="9088">
                  <c:v>52.483079085650289</c:v>
                </c:pt>
                <c:pt idx="9089">
                  <c:v>52.490240648148763</c:v>
                </c:pt>
                <c:pt idx="9090">
                  <c:v>52.49740233796188</c:v>
                </c:pt>
                <c:pt idx="9091">
                  <c:v>52.504565995368445</c:v>
                </c:pt>
                <c:pt idx="9092">
                  <c:v>52.511726643519054</c:v>
                </c:pt>
                <c:pt idx="9093">
                  <c:v>52.518887858794095</c:v>
                </c:pt>
                <c:pt idx="9094">
                  <c:v>52.526049432868597</c:v>
                </c:pt>
                <c:pt idx="9095">
                  <c:v>52.533211469904927</c:v>
                </c:pt>
                <c:pt idx="9096">
                  <c:v>52.540373043979393</c:v>
                </c:pt>
                <c:pt idx="9097">
                  <c:v>52.547534722223645</c:v>
                </c:pt>
                <c:pt idx="9098">
                  <c:v>52.55469652777532</c:v>
                </c:pt>
                <c:pt idx="9099">
                  <c:v>52.561858333334378</c:v>
                </c:pt>
                <c:pt idx="9100">
                  <c:v>52.569019907408844</c:v>
                </c:pt>
                <c:pt idx="9101">
                  <c:v>52.576181469907105</c:v>
                </c:pt>
                <c:pt idx="9102">
                  <c:v>52.58334350694345</c:v>
                </c:pt>
                <c:pt idx="9103">
                  <c:v>52.590505196756567</c:v>
                </c:pt>
                <c:pt idx="9104">
                  <c:v>52.597666886569641</c:v>
                </c:pt>
                <c:pt idx="9105">
                  <c:v>52.604828796298477</c:v>
                </c:pt>
                <c:pt idx="9106">
                  <c:v>52.611990717588931</c:v>
                </c:pt>
                <c:pt idx="9107">
                  <c:v>52.619152175924683</c:v>
                </c:pt>
                <c:pt idx="9108">
                  <c:v>52.626313865737799</c:v>
                </c:pt>
                <c:pt idx="9109">
                  <c:v>52.633475428236096</c:v>
                </c:pt>
                <c:pt idx="9110">
                  <c:v>52.640637349533812</c:v>
                </c:pt>
                <c:pt idx="9111">
                  <c:v>52.647799155092741</c:v>
                </c:pt>
                <c:pt idx="9112">
                  <c:v>52.654960844905922</c:v>
                </c:pt>
                <c:pt idx="9113">
                  <c:v>52.662122523150238</c:v>
                </c:pt>
                <c:pt idx="9114">
                  <c:v>52.669284328701913</c:v>
                </c:pt>
                <c:pt idx="9115">
                  <c:v>52.676446134260907</c:v>
                </c:pt>
                <c:pt idx="9116">
                  <c:v>52.683607939812568</c:v>
                </c:pt>
                <c:pt idx="9117">
                  <c:v>52.690769618056962</c:v>
                </c:pt>
                <c:pt idx="9118">
                  <c:v>52.697931539347294</c:v>
                </c:pt>
                <c:pt idx="9119">
                  <c:v>52.705093229167687</c:v>
                </c:pt>
                <c:pt idx="9120">
                  <c:v>52.712255034719419</c:v>
                </c:pt>
                <c:pt idx="9121">
                  <c:v>52.719416597217744</c:v>
                </c:pt>
                <c:pt idx="9122">
                  <c:v>52.726579097223301</c:v>
                </c:pt>
                <c:pt idx="9123">
                  <c:v>52.733740555551783</c:v>
                </c:pt>
                <c:pt idx="9124">
                  <c:v>52.7409021296262</c:v>
                </c:pt>
                <c:pt idx="9125">
                  <c:v>52.748064039347796</c:v>
                </c:pt>
                <c:pt idx="9126">
                  <c:v>52.75522572916816</c:v>
                </c:pt>
                <c:pt idx="9127">
                  <c:v>52.762387418981262</c:v>
                </c:pt>
                <c:pt idx="9128">
                  <c:v>52.769549687502149</c:v>
                </c:pt>
                <c:pt idx="9129">
                  <c:v>52.776711145830632</c:v>
                </c:pt>
                <c:pt idx="9130">
                  <c:v>52.783872592590342</c:v>
                </c:pt>
                <c:pt idx="9131">
                  <c:v>52.791034282403423</c:v>
                </c:pt>
                <c:pt idx="9132">
                  <c:v>52.798196087962431</c:v>
                </c:pt>
                <c:pt idx="9133">
                  <c:v>52.805357893514156</c:v>
                </c:pt>
                <c:pt idx="9134">
                  <c:v>52.812519571758408</c:v>
                </c:pt>
                <c:pt idx="9135">
                  <c:v>52.819681608794689</c:v>
                </c:pt>
                <c:pt idx="9136">
                  <c:v>52.826843182869197</c:v>
                </c:pt>
                <c:pt idx="9137">
                  <c:v>52.834004872682172</c:v>
                </c:pt>
                <c:pt idx="9138">
                  <c:v>52.841166435180568</c:v>
                </c:pt>
                <c:pt idx="9139">
                  <c:v>52.848328240739662</c:v>
                </c:pt>
                <c:pt idx="9140">
                  <c:v>52.856195462962148</c:v>
                </c:pt>
                <c:pt idx="9141">
                  <c:v>52.863357384259913</c:v>
                </c:pt>
                <c:pt idx="9142">
                  <c:v>52.870518958334287</c:v>
                </c:pt>
                <c:pt idx="9143">
                  <c:v>52.877680752309914</c:v>
                </c:pt>
                <c:pt idx="9144">
                  <c:v>52.884842557868872</c:v>
                </c:pt>
                <c:pt idx="9145">
                  <c:v>52.892004363427993</c:v>
                </c:pt>
                <c:pt idx="9146">
                  <c:v>52.899166168979789</c:v>
                </c:pt>
                <c:pt idx="9147">
                  <c:v>52.90632785879275</c:v>
                </c:pt>
                <c:pt idx="9148">
                  <c:v>52.913489537037009</c:v>
                </c:pt>
                <c:pt idx="9149">
                  <c:v>52.920651689812004</c:v>
                </c:pt>
                <c:pt idx="9150">
                  <c:v>52.927813611109762</c:v>
                </c:pt>
                <c:pt idx="9151">
                  <c:v>52.934975185184157</c:v>
                </c:pt>
                <c:pt idx="9152">
                  <c:v>52.942137094905839</c:v>
                </c:pt>
                <c:pt idx="9153">
                  <c:v>52.949300983796974</c:v>
                </c:pt>
                <c:pt idx="9154">
                  <c:v>52.95646290509459</c:v>
                </c:pt>
                <c:pt idx="9155">
                  <c:v>52.963624594907742</c:v>
                </c:pt>
                <c:pt idx="9156">
                  <c:v>52.970786284720823</c:v>
                </c:pt>
                <c:pt idx="9157">
                  <c:v>52.977948078703776</c:v>
                </c:pt>
                <c:pt idx="9158">
                  <c:v>52.98510976851685</c:v>
                </c:pt>
                <c:pt idx="9159">
                  <c:v>52.9922715740759</c:v>
                </c:pt>
                <c:pt idx="9160">
                  <c:v>52.999433148150338</c:v>
                </c:pt>
                <c:pt idx="9161">
                  <c:v>53.006595057871913</c:v>
                </c:pt>
                <c:pt idx="9162">
                  <c:v>53.013756979162245</c:v>
                </c:pt>
                <c:pt idx="9163">
                  <c:v>53.020918900460046</c:v>
                </c:pt>
                <c:pt idx="9164">
                  <c:v>53.028080474534356</c:v>
                </c:pt>
                <c:pt idx="9165">
                  <c:v>53.035242268517322</c:v>
                </c:pt>
                <c:pt idx="9166">
                  <c:v>53.042403842591796</c:v>
                </c:pt>
                <c:pt idx="9167">
                  <c:v>53.049565416666098</c:v>
                </c:pt>
                <c:pt idx="9168">
                  <c:v>53.056727337963821</c:v>
                </c:pt>
                <c:pt idx="9169">
                  <c:v>53.063889363424096</c:v>
                </c:pt>
                <c:pt idx="9170">
                  <c:v>53.071051053237063</c:v>
                </c:pt>
                <c:pt idx="9171">
                  <c:v>53.078212627311601</c:v>
                </c:pt>
                <c:pt idx="9172">
                  <c:v>53.085374317131986</c:v>
                </c:pt>
                <c:pt idx="9173">
                  <c:v>53.092535995369026</c:v>
                </c:pt>
                <c:pt idx="9174">
                  <c:v>53.099697800928013</c:v>
                </c:pt>
                <c:pt idx="9175">
                  <c:v>53.106859606479745</c:v>
                </c:pt>
                <c:pt idx="9176">
                  <c:v>53.114021296292719</c:v>
                </c:pt>
                <c:pt idx="9177">
                  <c:v>53.121183090275785</c:v>
                </c:pt>
                <c:pt idx="9178">
                  <c:v>53.128345011573444</c:v>
                </c:pt>
                <c:pt idx="9179">
                  <c:v>53.135506817125219</c:v>
                </c:pt>
                <c:pt idx="9180">
                  <c:v>53.142668506945476</c:v>
                </c:pt>
                <c:pt idx="9181">
                  <c:v>53.149830196758558</c:v>
                </c:pt>
                <c:pt idx="9182">
                  <c:v>53.156991990741496</c:v>
                </c:pt>
                <c:pt idx="9183">
                  <c:v>53.164153680554612</c:v>
                </c:pt>
                <c:pt idx="9184">
                  <c:v>53.171315601852257</c:v>
                </c:pt>
                <c:pt idx="9185">
                  <c:v>53.178477060180739</c:v>
                </c:pt>
                <c:pt idx="9186">
                  <c:v>53.185638969909633</c:v>
                </c:pt>
                <c:pt idx="9187">
                  <c:v>53.192800775461357</c:v>
                </c:pt>
                <c:pt idx="9188">
                  <c:v>53.199962465274425</c:v>
                </c:pt>
                <c:pt idx="9189">
                  <c:v>53.207124386572112</c:v>
                </c:pt>
                <c:pt idx="9190">
                  <c:v>53.214285949070472</c:v>
                </c:pt>
                <c:pt idx="9191">
                  <c:v>53.221447754629445</c:v>
                </c:pt>
                <c:pt idx="9192">
                  <c:v>53.228609328703961</c:v>
                </c:pt>
                <c:pt idx="9193">
                  <c:v>53.235771134255671</c:v>
                </c:pt>
                <c:pt idx="9194">
                  <c:v>53.242932928238645</c:v>
                </c:pt>
                <c:pt idx="9195">
                  <c:v>53.250094733797518</c:v>
                </c:pt>
                <c:pt idx="9196">
                  <c:v>53.257256307872005</c:v>
                </c:pt>
                <c:pt idx="9197">
                  <c:v>53.264418229162402</c:v>
                </c:pt>
                <c:pt idx="9198">
                  <c:v>53.271579907406711</c:v>
                </c:pt>
                <c:pt idx="9199">
                  <c:v>53.278741712958485</c:v>
                </c:pt>
                <c:pt idx="9200">
                  <c:v>53.285903518517443</c:v>
                </c:pt>
                <c:pt idx="9201">
                  <c:v>53.293065555553767</c:v>
                </c:pt>
                <c:pt idx="9202">
                  <c:v>53.300227118052078</c:v>
                </c:pt>
                <c:pt idx="9203">
                  <c:v>53.3073889236111</c:v>
                </c:pt>
                <c:pt idx="9204">
                  <c:v>53.314550613424196</c:v>
                </c:pt>
                <c:pt idx="9205">
                  <c:v>53.321712187498626</c:v>
                </c:pt>
                <c:pt idx="9206">
                  <c:v>53.3288739814816</c:v>
                </c:pt>
                <c:pt idx="9207">
                  <c:v>53.336035787033296</c:v>
                </c:pt>
                <c:pt idx="9208">
                  <c:v>53.343197708330997</c:v>
                </c:pt>
                <c:pt idx="9209">
                  <c:v>53.350359513889998</c:v>
                </c:pt>
                <c:pt idx="9210">
                  <c:v>53.357521307865589</c:v>
                </c:pt>
                <c:pt idx="9211">
                  <c:v>53.364682997685975</c:v>
                </c:pt>
                <c:pt idx="9212">
                  <c:v>53.371844918983633</c:v>
                </c:pt>
                <c:pt idx="9213">
                  <c:v>53.379006493050824</c:v>
                </c:pt>
                <c:pt idx="9214">
                  <c:v>53.386168055556396</c:v>
                </c:pt>
                <c:pt idx="9215">
                  <c:v>53.393329745369556</c:v>
                </c:pt>
                <c:pt idx="9216">
                  <c:v>53.400491435182545</c:v>
                </c:pt>
                <c:pt idx="9217">
                  <c:v>53.407653240741624</c:v>
                </c:pt>
                <c:pt idx="9218">
                  <c:v>53.414815150463198</c:v>
                </c:pt>
                <c:pt idx="9219">
                  <c:v>53.421977187499529</c:v>
                </c:pt>
                <c:pt idx="9220">
                  <c:v>53.429138877312646</c:v>
                </c:pt>
                <c:pt idx="9221">
                  <c:v>53.436300914348983</c:v>
                </c:pt>
                <c:pt idx="9222">
                  <c:v>53.443462372684728</c:v>
                </c:pt>
                <c:pt idx="9223">
                  <c:v>53.450623819444367</c:v>
                </c:pt>
                <c:pt idx="9224">
                  <c:v>53.457785856480754</c:v>
                </c:pt>
                <c:pt idx="9225">
                  <c:v>53.464947430555178</c:v>
                </c:pt>
                <c:pt idx="9226">
                  <c:v>53.472109236106974</c:v>
                </c:pt>
                <c:pt idx="9227">
                  <c:v>53.479270798612497</c:v>
                </c:pt>
                <c:pt idx="9228">
                  <c:v>53.48643271990295</c:v>
                </c:pt>
                <c:pt idx="9229">
                  <c:v>53.493594525461958</c:v>
                </c:pt>
                <c:pt idx="9230">
                  <c:v>53.500756331013697</c:v>
                </c:pt>
                <c:pt idx="9231">
                  <c:v>53.507918009257999</c:v>
                </c:pt>
                <c:pt idx="9232">
                  <c:v>53.515079583332309</c:v>
                </c:pt>
                <c:pt idx="9233">
                  <c:v>53.522241388884161</c:v>
                </c:pt>
                <c:pt idx="9234">
                  <c:v>53.529403194443148</c:v>
                </c:pt>
                <c:pt idx="9235">
                  <c:v>53.536564988426107</c:v>
                </c:pt>
                <c:pt idx="9236">
                  <c:v>53.543726793977839</c:v>
                </c:pt>
                <c:pt idx="9237">
                  <c:v>53.550888715275448</c:v>
                </c:pt>
                <c:pt idx="9238">
                  <c:v>53.558050289349922</c:v>
                </c:pt>
                <c:pt idx="9239">
                  <c:v>53.565212083332881</c:v>
                </c:pt>
                <c:pt idx="9240">
                  <c:v>53.572373773145962</c:v>
                </c:pt>
                <c:pt idx="9241">
                  <c:v>53.579535462959072</c:v>
                </c:pt>
                <c:pt idx="9242">
                  <c:v>53.586697152779344</c:v>
                </c:pt>
                <c:pt idx="9243">
                  <c:v>53.593858946755134</c:v>
                </c:pt>
                <c:pt idx="9244">
                  <c:v>53.601020636575413</c:v>
                </c:pt>
                <c:pt idx="9245">
                  <c:v>53.608182326388544</c:v>
                </c:pt>
                <c:pt idx="9246">
                  <c:v>53.615344363424811</c:v>
                </c:pt>
                <c:pt idx="9247">
                  <c:v>53.622506041661886</c:v>
                </c:pt>
                <c:pt idx="9248">
                  <c:v>53.629667962959502</c:v>
                </c:pt>
                <c:pt idx="9249">
                  <c:v>53.636829884257146</c:v>
                </c:pt>
                <c:pt idx="9250">
                  <c:v>53.643991574070242</c:v>
                </c:pt>
                <c:pt idx="9251">
                  <c:v>53.651153252314501</c:v>
                </c:pt>
                <c:pt idx="9252">
                  <c:v>53.658314942127674</c:v>
                </c:pt>
                <c:pt idx="9253">
                  <c:v>53.665476747686625</c:v>
                </c:pt>
                <c:pt idx="9254">
                  <c:v>53.672638321761063</c:v>
                </c:pt>
                <c:pt idx="9255">
                  <c:v>53.679800231482645</c:v>
                </c:pt>
                <c:pt idx="9256">
                  <c:v>53.686961921295726</c:v>
                </c:pt>
                <c:pt idx="9257">
                  <c:v>53.694123842593413</c:v>
                </c:pt>
                <c:pt idx="9258">
                  <c:v>53.701285532406445</c:v>
                </c:pt>
                <c:pt idx="9259">
                  <c:v>53.708447453704039</c:v>
                </c:pt>
                <c:pt idx="9260">
                  <c:v>53.715609131941157</c:v>
                </c:pt>
                <c:pt idx="9261">
                  <c:v>53.722770937500272</c:v>
                </c:pt>
                <c:pt idx="9262">
                  <c:v>53.72993251157466</c:v>
                </c:pt>
                <c:pt idx="9263">
                  <c:v>53.737094317126321</c:v>
                </c:pt>
                <c:pt idx="9264">
                  <c:v>53.744258668979462</c:v>
                </c:pt>
                <c:pt idx="9265">
                  <c:v>53.751420231477823</c:v>
                </c:pt>
                <c:pt idx="9266">
                  <c:v>53.758581921298145</c:v>
                </c:pt>
                <c:pt idx="9267">
                  <c:v>53.765743611111262</c:v>
                </c:pt>
                <c:pt idx="9268">
                  <c:v>53.772905300924414</c:v>
                </c:pt>
                <c:pt idx="9269">
                  <c:v>53.780067094907245</c:v>
                </c:pt>
                <c:pt idx="9270">
                  <c:v>53.787229016204947</c:v>
                </c:pt>
                <c:pt idx="9271">
                  <c:v>53.794390590279363</c:v>
                </c:pt>
                <c:pt idx="9272">
                  <c:v>53.801552395831102</c:v>
                </c:pt>
                <c:pt idx="9273">
                  <c:v>53.808715358798509</c:v>
                </c:pt>
                <c:pt idx="9274">
                  <c:v>53.81587819444394</c:v>
                </c:pt>
                <c:pt idx="9275">
                  <c:v>53.823040231480256</c:v>
                </c:pt>
                <c:pt idx="9276">
                  <c:v>53.830201689815958</c:v>
                </c:pt>
                <c:pt idx="9277">
                  <c:v>53.837363495367683</c:v>
                </c:pt>
                <c:pt idx="9278">
                  <c:v>53.844525289350706</c:v>
                </c:pt>
                <c:pt idx="9279">
                  <c:v>53.851686979163695</c:v>
                </c:pt>
                <c:pt idx="9280">
                  <c:v>53.858848784722795</c:v>
                </c:pt>
                <c:pt idx="9281">
                  <c:v>53.866010474535869</c:v>
                </c:pt>
                <c:pt idx="9282">
                  <c:v>53.873172152772902</c:v>
                </c:pt>
                <c:pt idx="9283">
                  <c:v>53.880334074070547</c:v>
                </c:pt>
                <c:pt idx="9284">
                  <c:v>53.887495879629491</c:v>
                </c:pt>
                <c:pt idx="9285">
                  <c:v>53.894657685181294</c:v>
                </c:pt>
                <c:pt idx="9286">
                  <c:v>53.901819363425595</c:v>
                </c:pt>
                <c:pt idx="9287">
                  <c:v>53.908981284723254</c:v>
                </c:pt>
                <c:pt idx="9288">
                  <c:v>53.916143206013608</c:v>
                </c:pt>
                <c:pt idx="9289">
                  <c:v>53.923304895834008</c:v>
                </c:pt>
                <c:pt idx="9290">
                  <c:v>53.930466354162427</c:v>
                </c:pt>
                <c:pt idx="9291">
                  <c:v>53.937626412036394</c:v>
                </c:pt>
                <c:pt idx="9292">
                  <c:v>53.944790069443023</c:v>
                </c:pt>
                <c:pt idx="9293">
                  <c:v>53.951951643517447</c:v>
                </c:pt>
                <c:pt idx="9294">
                  <c:v>53.959113217591963</c:v>
                </c:pt>
                <c:pt idx="9295">
                  <c:v>53.966275127313544</c:v>
                </c:pt>
                <c:pt idx="9296">
                  <c:v>53.973437048611196</c:v>
                </c:pt>
                <c:pt idx="9297">
                  <c:v>53.980598738424312</c:v>
                </c:pt>
                <c:pt idx="9298">
                  <c:v>53.987760428237294</c:v>
                </c:pt>
                <c:pt idx="9299">
                  <c:v>53.994922222220339</c:v>
                </c:pt>
                <c:pt idx="9300">
                  <c:v>54.002083796294755</c:v>
                </c:pt>
                <c:pt idx="9301">
                  <c:v>54.009245601853756</c:v>
                </c:pt>
                <c:pt idx="9302">
                  <c:v>54.016407407405417</c:v>
                </c:pt>
                <c:pt idx="9303">
                  <c:v>54.023569085649797</c:v>
                </c:pt>
                <c:pt idx="9304">
                  <c:v>54.030730775462871</c:v>
                </c:pt>
                <c:pt idx="9305">
                  <c:v>54.037892581014518</c:v>
                </c:pt>
                <c:pt idx="9306">
                  <c:v>54.04505450231219</c:v>
                </c:pt>
                <c:pt idx="9307">
                  <c:v>54.052216064810594</c:v>
                </c:pt>
                <c:pt idx="9308">
                  <c:v>54.059377986108302</c:v>
                </c:pt>
                <c:pt idx="9309">
                  <c:v>54.066539675921383</c:v>
                </c:pt>
                <c:pt idx="9310">
                  <c:v>54.073701365741726</c:v>
                </c:pt>
                <c:pt idx="9311">
                  <c:v>54.080863159717268</c:v>
                </c:pt>
                <c:pt idx="9312">
                  <c:v>54.08802484953776</c:v>
                </c:pt>
                <c:pt idx="9313">
                  <c:v>54.095186539350863</c:v>
                </c:pt>
                <c:pt idx="9314">
                  <c:v>54.102348344902623</c:v>
                </c:pt>
                <c:pt idx="9315">
                  <c:v>54.109510601847425</c:v>
                </c:pt>
                <c:pt idx="9316">
                  <c:v>54.116672291667776</c:v>
                </c:pt>
                <c:pt idx="9317">
                  <c:v>54.123833749996273</c:v>
                </c:pt>
                <c:pt idx="9318">
                  <c:v>54.130995324070767</c:v>
                </c:pt>
                <c:pt idx="9319">
                  <c:v>54.138157118053662</c:v>
                </c:pt>
                <c:pt idx="9320">
                  <c:v>54.145318923612649</c:v>
                </c:pt>
                <c:pt idx="9321">
                  <c:v>54.152480497686973</c:v>
                </c:pt>
                <c:pt idx="9322">
                  <c:v>54.159642534723375</c:v>
                </c:pt>
                <c:pt idx="9323">
                  <c:v>54.166804444445006</c:v>
                </c:pt>
                <c:pt idx="9324">
                  <c:v>54.173966481481294</c:v>
                </c:pt>
                <c:pt idx="9325">
                  <c:v>54.181127939817074</c:v>
                </c:pt>
                <c:pt idx="9326">
                  <c:v>54.188289629630098</c:v>
                </c:pt>
                <c:pt idx="9327">
                  <c:v>54.19545119212858</c:v>
                </c:pt>
                <c:pt idx="9328">
                  <c:v>54.202613229164918</c:v>
                </c:pt>
                <c:pt idx="9329">
                  <c:v>54.20977491897802</c:v>
                </c:pt>
                <c:pt idx="9330">
                  <c:v>54.216936608798278</c:v>
                </c:pt>
                <c:pt idx="9331">
                  <c:v>54.224098402773961</c:v>
                </c:pt>
                <c:pt idx="9332">
                  <c:v>54.231260092594297</c:v>
                </c:pt>
                <c:pt idx="9333">
                  <c:v>54.238421782407393</c:v>
                </c:pt>
                <c:pt idx="9334">
                  <c:v>54.245583587959118</c:v>
                </c:pt>
                <c:pt idx="9335">
                  <c:v>54.252745393518133</c:v>
                </c:pt>
                <c:pt idx="9336">
                  <c:v>54.259907418978401</c:v>
                </c:pt>
                <c:pt idx="9337">
                  <c:v>54.267068877314145</c:v>
                </c:pt>
                <c:pt idx="9338">
                  <c:v>54.274230798611832</c:v>
                </c:pt>
                <c:pt idx="9339">
                  <c:v>54.281392604163557</c:v>
                </c:pt>
                <c:pt idx="9340">
                  <c:v>54.288554398146523</c:v>
                </c:pt>
                <c:pt idx="9341">
                  <c:v>54.295716087959669</c:v>
                </c:pt>
                <c:pt idx="9342">
                  <c:v>54.302877777779941</c:v>
                </c:pt>
                <c:pt idx="9343">
                  <c:v>54.310039351846989</c:v>
                </c:pt>
                <c:pt idx="9344">
                  <c:v>54.317201261575946</c:v>
                </c:pt>
                <c:pt idx="9345">
                  <c:v>54.324362951389048</c:v>
                </c:pt>
                <c:pt idx="9346">
                  <c:v>54.331524756940745</c:v>
                </c:pt>
                <c:pt idx="9347">
                  <c:v>54.338686562499774</c:v>
                </c:pt>
                <c:pt idx="9348">
                  <c:v>54.345848240736807</c:v>
                </c:pt>
                <c:pt idx="9349">
                  <c:v>54.353010046295822</c:v>
                </c:pt>
                <c:pt idx="9350">
                  <c:v>54.360171620370238</c:v>
                </c:pt>
                <c:pt idx="9351">
                  <c:v>54.367333310183312</c:v>
                </c:pt>
                <c:pt idx="9352">
                  <c:v>54.374495104166215</c:v>
                </c:pt>
                <c:pt idx="9353">
                  <c:v>54.381657025463845</c:v>
                </c:pt>
                <c:pt idx="9354">
                  <c:v>54.388818599538347</c:v>
                </c:pt>
                <c:pt idx="9355">
                  <c:v>54.395980405090036</c:v>
                </c:pt>
                <c:pt idx="9356">
                  <c:v>54.403142430557637</c:v>
                </c:pt>
                <c:pt idx="9357">
                  <c:v>54.410304120370711</c:v>
                </c:pt>
                <c:pt idx="9358">
                  <c:v>54.417465810183778</c:v>
                </c:pt>
                <c:pt idx="9359">
                  <c:v>54.424627384258145</c:v>
                </c:pt>
                <c:pt idx="9360">
                  <c:v>54.43178917824109</c:v>
                </c:pt>
                <c:pt idx="9361">
                  <c:v>54.438951215277477</c:v>
                </c:pt>
                <c:pt idx="9362">
                  <c:v>54.446113136575242</c:v>
                </c:pt>
                <c:pt idx="9363">
                  <c:v>54.453274826388196</c:v>
                </c:pt>
                <c:pt idx="9364">
                  <c:v>54.46043650462525</c:v>
                </c:pt>
                <c:pt idx="9365">
                  <c:v>54.4675981944456</c:v>
                </c:pt>
                <c:pt idx="9366">
                  <c:v>54.474759999997296</c:v>
                </c:pt>
                <c:pt idx="9367">
                  <c:v>54.481921805556269</c:v>
                </c:pt>
                <c:pt idx="9368">
                  <c:v>54.489083483793216</c:v>
                </c:pt>
                <c:pt idx="9369">
                  <c:v>54.496245057867746</c:v>
                </c:pt>
                <c:pt idx="9370">
                  <c:v>54.503406747680856</c:v>
                </c:pt>
                <c:pt idx="9371">
                  <c:v>54.510568668978522</c:v>
                </c:pt>
                <c:pt idx="9372">
                  <c:v>54.517730347222823</c:v>
                </c:pt>
                <c:pt idx="9373">
                  <c:v>54.524892037035912</c:v>
                </c:pt>
                <c:pt idx="9374">
                  <c:v>54.532053726849014</c:v>
                </c:pt>
                <c:pt idx="9375">
                  <c:v>54.539215532408029</c:v>
                </c:pt>
                <c:pt idx="9376">
                  <c:v>54.546377210645005</c:v>
                </c:pt>
                <c:pt idx="9377">
                  <c:v>54.553539016204006</c:v>
                </c:pt>
                <c:pt idx="9378">
                  <c:v>54.560700821755795</c:v>
                </c:pt>
                <c:pt idx="9379">
                  <c:v>54.567861238421763</c:v>
                </c:pt>
                <c:pt idx="9380">
                  <c:v>54.575022337958274</c:v>
                </c:pt>
                <c:pt idx="9381">
                  <c:v>54.582184027778545</c:v>
                </c:pt>
                <c:pt idx="9382">
                  <c:v>54.589345601852976</c:v>
                </c:pt>
                <c:pt idx="9383">
                  <c:v>54.596507407404722</c:v>
                </c:pt>
                <c:pt idx="9384">
                  <c:v>54.603669201387589</c:v>
                </c:pt>
                <c:pt idx="9385">
                  <c:v>54.610831006946604</c:v>
                </c:pt>
                <c:pt idx="9386">
                  <c:v>54.617992696759799</c:v>
                </c:pt>
                <c:pt idx="9387">
                  <c:v>54.62515427083423</c:v>
                </c:pt>
                <c:pt idx="9388">
                  <c:v>54.632315949071319</c:v>
                </c:pt>
                <c:pt idx="9389">
                  <c:v>54.639477986107522</c:v>
                </c:pt>
                <c:pt idx="9390">
                  <c:v>54.646639791666445</c:v>
                </c:pt>
                <c:pt idx="9391">
                  <c:v>54.65380148147954</c:v>
                </c:pt>
                <c:pt idx="9392">
                  <c:v>54.660963159723906</c:v>
                </c:pt>
                <c:pt idx="9393">
                  <c:v>54.668124965275638</c:v>
                </c:pt>
                <c:pt idx="9394">
                  <c:v>54.675286770834646</c:v>
                </c:pt>
                <c:pt idx="9395">
                  <c:v>54.682448344909126</c:v>
                </c:pt>
                <c:pt idx="9396">
                  <c:v>54.689610138884809</c:v>
                </c:pt>
                <c:pt idx="9397">
                  <c:v>54.696771944443817</c:v>
                </c:pt>
                <c:pt idx="9398">
                  <c:v>54.703933634256863</c:v>
                </c:pt>
                <c:pt idx="9399">
                  <c:v>54.711095555554451</c:v>
                </c:pt>
                <c:pt idx="9400">
                  <c:v>54.718257118052861</c:v>
                </c:pt>
                <c:pt idx="9401">
                  <c:v>54.72541892361194</c:v>
                </c:pt>
                <c:pt idx="9402">
                  <c:v>54.732580729163601</c:v>
                </c:pt>
                <c:pt idx="9403">
                  <c:v>54.739742418976682</c:v>
                </c:pt>
                <c:pt idx="9404">
                  <c:v>54.746904097220977</c:v>
                </c:pt>
                <c:pt idx="9405">
                  <c:v>54.754066365741828</c:v>
                </c:pt>
                <c:pt idx="9406">
                  <c:v>54.761227939816294</c:v>
                </c:pt>
                <c:pt idx="9407">
                  <c:v>54.768389745368061</c:v>
                </c:pt>
                <c:pt idx="9408">
                  <c:v>54.775551307866408</c:v>
                </c:pt>
                <c:pt idx="9409">
                  <c:v>54.782713344902831</c:v>
                </c:pt>
                <c:pt idx="9410">
                  <c:v>54.789875150461739</c:v>
                </c:pt>
                <c:pt idx="9411">
                  <c:v>54.797036724536163</c:v>
                </c:pt>
                <c:pt idx="9412">
                  <c:v>54.804198402773146</c:v>
                </c:pt>
                <c:pt idx="9413">
                  <c:v>54.811360092593439</c:v>
                </c:pt>
                <c:pt idx="9414">
                  <c:v>54.818521666667891</c:v>
                </c:pt>
                <c:pt idx="9415">
                  <c:v>54.825684513889378</c:v>
                </c:pt>
                <c:pt idx="9416">
                  <c:v>54.832846087963794</c:v>
                </c:pt>
                <c:pt idx="9417">
                  <c:v>54.84000753472349</c:v>
                </c:pt>
                <c:pt idx="9418">
                  <c:v>54.847168993052001</c:v>
                </c:pt>
                <c:pt idx="9419">
                  <c:v>54.854330798611024</c:v>
                </c:pt>
                <c:pt idx="9420">
                  <c:v>54.861492719908711</c:v>
                </c:pt>
                <c:pt idx="9421">
                  <c:v>54.868656956015911</c:v>
                </c:pt>
                <c:pt idx="9422">
                  <c:v>54.875818518514279</c:v>
                </c:pt>
                <c:pt idx="9423">
                  <c:v>54.882979976850038</c:v>
                </c:pt>
                <c:pt idx="9424">
                  <c:v>54.890141666663048</c:v>
                </c:pt>
                <c:pt idx="9425">
                  <c:v>54.897303472222063</c:v>
                </c:pt>
                <c:pt idx="9426">
                  <c:v>54.904465266205044</c:v>
                </c:pt>
                <c:pt idx="9427">
                  <c:v>54.911627187495355</c:v>
                </c:pt>
                <c:pt idx="9428">
                  <c:v>54.918788877315805</c:v>
                </c:pt>
                <c:pt idx="9429">
                  <c:v>54.925952534722462</c:v>
                </c:pt>
                <c:pt idx="9430">
                  <c:v>54.933114687497394</c:v>
                </c:pt>
                <c:pt idx="9431">
                  <c:v>54.94027659721899</c:v>
                </c:pt>
                <c:pt idx="9432">
                  <c:v>54.947440717594844</c:v>
                </c:pt>
                <c:pt idx="9433">
                  <c:v>54.954602407407883</c:v>
                </c:pt>
                <c:pt idx="9434">
                  <c:v>54.961763981482306</c:v>
                </c:pt>
                <c:pt idx="9435">
                  <c:v>54.968925902780072</c:v>
                </c:pt>
                <c:pt idx="9436">
                  <c:v>54.976087696755705</c:v>
                </c:pt>
                <c:pt idx="9437">
                  <c:v>54.983249386576055</c:v>
                </c:pt>
                <c:pt idx="9438">
                  <c:v>54.990410960650479</c:v>
                </c:pt>
                <c:pt idx="9439">
                  <c:v>54.997572766202197</c:v>
                </c:pt>
                <c:pt idx="9440">
                  <c:v>55.004734328700579</c:v>
                </c:pt>
                <c:pt idx="9441">
                  <c:v>55.011896134259544</c:v>
                </c:pt>
                <c:pt idx="9442">
                  <c:v>55.019056666664198</c:v>
                </c:pt>
                <c:pt idx="9443">
                  <c:v>55.0262178819466</c:v>
                </c:pt>
                <c:pt idx="9444">
                  <c:v>55.033379571759731</c:v>
                </c:pt>
                <c:pt idx="9445">
                  <c:v>55.040545787036486</c:v>
                </c:pt>
                <c:pt idx="9446">
                  <c:v>55.04770746527344</c:v>
                </c:pt>
                <c:pt idx="9447">
                  <c:v>55.054869386571227</c:v>
                </c:pt>
                <c:pt idx="9448">
                  <c:v>55.062031192130263</c:v>
                </c:pt>
                <c:pt idx="9449">
                  <c:v>55.069192766204651</c:v>
                </c:pt>
                <c:pt idx="9450">
                  <c:v>55.076354560180327</c:v>
                </c:pt>
                <c:pt idx="9451">
                  <c:v>55.083516365739342</c:v>
                </c:pt>
                <c:pt idx="9452">
                  <c:v>55.090678055552395</c:v>
                </c:pt>
                <c:pt idx="9453">
                  <c:v>55.097839976850082</c:v>
                </c:pt>
                <c:pt idx="9454">
                  <c:v>55.105001770833042</c:v>
                </c:pt>
                <c:pt idx="9455">
                  <c:v>55.112163229168843</c:v>
                </c:pt>
                <c:pt idx="9456">
                  <c:v>55.119325150459211</c:v>
                </c:pt>
                <c:pt idx="9457">
                  <c:v>55.126487187495457</c:v>
                </c:pt>
                <c:pt idx="9458">
                  <c:v>55.133648750001157</c:v>
                </c:pt>
                <c:pt idx="9459">
                  <c:v>55.140810439814196</c:v>
                </c:pt>
                <c:pt idx="9460">
                  <c:v>55.147972361111911</c:v>
                </c:pt>
                <c:pt idx="9461">
                  <c:v>55.155134050925014</c:v>
                </c:pt>
                <c:pt idx="9462">
                  <c:v>55.16229584490803</c:v>
                </c:pt>
                <c:pt idx="9463">
                  <c:v>55.169457766205596</c:v>
                </c:pt>
                <c:pt idx="9464">
                  <c:v>55.176619224534122</c:v>
                </c:pt>
                <c:pt idx="9465">
                  <c:v>55.183780914347146</c:v>
                </c:pt>
                <c:pt idx="9466">
                  <c:v>55.190942824076117</c:v>
                </c:pt>
                <c:pt idx="9467">
                  <c:v>55.198104513889163</c:v>
                </c:pt>
                <c:pt idx="9468">
                  <c:v>55.205266319440852</c:v>
                </c:pt>
                <c:pt idx="9469">
                  <c:v>55.212428124999917</c:v>
                </c:pt>
                <c:pt idx="9470">
                  <c:v>55.219589687498178</c:v>
                </c:pt>
                <c:pt idx="9471">
                  <c:v>55.226751724534594</c:v>
                </c:pt>
                <c:pt idx="9472">
                  <c:v>55.233913414347626</c:v>
                </c:pt>
                <c:pt idx="9473">
                  <c:v>55.241075104167983</c:v>
                </c:pt>
                <c:pt idx="9474">
                  <c:v>55.248236782405044</c:v>
                </c:pt>
                <c:pt idx="9475">
                  <c:v>55.255398587964009</c:v>
                </c:pt>
                <c:pt idx="9476">
                  <c:v>55.26256039351582</c:v>
                </c:pt>
                <c:pt idx="9477">
                  <c:v>55.269722199074835</c:v>
                </c:pt>
                <c:pt idx="9478">
                  <c:v>55.276883888887831</c:v>
                </c:pt>
                <c:pt idx="9479">
                  <c:v>55.284045567124849</c:v>
                </c:pt>
                <c:pt idx="9480">
                  <c:v>55.291207141199273</c:v>
                </c:pt>
                <c:pt idx="9481">
                  <c:v>55.298369062496931</c:v>
                </c:pt>
                <c:pt idx="9482">
                  <c:v>55.305530868055996</c:v>
                </c:pt>
                <c:pt idx="9483">
                  <c:v>55.312692662038899</c:v>
                </c:pt>
                <c:pt idx="9484">
                  <c:v>55.319854467590488</c:v>
                </c:pt>
                <c:pt idx="9485">
                  <c:v>55.327016041665047</c:v>
                </c:pt>
                <c:pt idx="9486">
                  <c:v>55.334177847224048</c:v>
                </c:pt>
                <c:pt idx="9487">
                  <c:v>55.341339641199738</c:v>
                </c:pt>
                <c:pt idx="9488">
                  <c:v>55.348501331020088</c:v>
                </c:pt>
                <c:pt idx="9489">
                  <c:v>55.355663020833099</c:v>
                </c:pt>
                <c:pt idx="9490">
                  <c:v>55.362824942130871</c:v>
                </c:pt>
                <c:pt idx="9491">
                  <c:v>55.369986620367847</c:v>
                </c:pt>
                <c:pt idx="9492">
                  <c:v>55.377148310180971</c:v>
                </c:pt>
                <c:pt idx="9493">
                  <c:v>55.384310115739943</c:v>
                </c:pt>
                <c:pt idx="9494">
                  <c:v>55.391472152776245</c:v>
                </c:pt>
                <c:pt idx="9495">
                  <c:v>55.39863394675929</c:v>
                </c:pt>
                <c:pt idx="9496">
                  <c:v>55.405795752310951</c:v>
                </c:pt>
                <c:pt idx="9497">
                  <c:v>55.412957326385367</c:v>
                </c:pt>
                <c:pt idx="9498">
                  <c:v>55.420119016205774</c:v>
                </c:pt>
                <c:pt idx="9499">
                  <c:v>55.427280578704035</c:v>
                </c:pt>
                <c:pt idx="9500">
                  <c:v>55.434442384255817</c:v>
                </c:pt>
                <c:pt idx="9501">
                  <c:v>55.441604189814754</c:v>
                </c:pt>
                <c:pt idx="9502">
                  <c:v>55.448765995366507</c:v>
                </c:pt>
                <c:pt idx="9503">
                  <c:v>55.455927673610759</c:v>
                </c:pt>
                <c:pt idx="9504">
                  <c:v>55.463089363423926</c:v>
                </c:pt>
                <c:pt idx="9505">
                  <c:v>55.470251168982941</c:v>
                </c:pt>
                <c:pt idx="9506">
                  <c:v>55.477412974534673</c:v>
                </c:pt>
                <c:pt idx="9507">
                  <c:v>55.484574652778946</c:v>
                </c:pt>
                <c:pt idx="9508">
                  <c:v>55.491736574069357</c:v>
                </c:pt>
                <c:pt idx="9509">
                  <c:v>55.49889814814383</c:v>
                </c:pt>
                <c:pt idx="9510">
                  <c:v>55.506060300926038</c:v>
                </c:pt>
                <c:pt idx="9511">
                  <c:v>55.513221979162999</c:v>
                </c:pt>
                <c:pt idx="9512">
                  <c:v>55.520383784722071</c:v>
                </c:pt>
                <c:pt idx="9513">
                  <c:v>55.52754524305788</c:v>
                </c:pt>
                <c:pt idx="9514">
                  <c:v>55.534706817125013</c:v>
                </c:pt>
                <c:pt idx="9515">
                  <c:v>55.541868726853856</c:v>
                </c:pt>
                <c:pt idx="9516">
                  <c:v>55.549030416666895</c:v>
                </c:pt>
                <c:pt idx="9517">
                  <c:v>55.556192222218655</c:v>
                </c:pt>
                <c:pt idx="9518">
                  <c:v>55.563354027777677</c:v>
                </c:pt>
                <c:pt idx="9519">
                  <c:v>55.570515949075435</c:v>
                </c:pt>
                <c:pt idx="9520">
                  <c:v>55.577677627312241</c:v>
                </c:pt>
                <c:pt idx="9521">
                  <c:v>55.584839432871377</c:v>
                </c:pt>
                <c:pt idx="9522">
                  <c:v>55.592003668978613</c:v>
                </c:pt>
                <c:pt idx="9523">
                  <c:v>55.599165358791652</c:v>
                </c:pt>
                <c:pt idx="9524">
                  <c:v>55.606325763888911</c:v>
                </c:pt>
                <c:pt idx="9525">
                  <c:v>55.61348687500135</c:v>
                </c:pt>
                <c:pt idx="9526">
                  <c:v>55.620648217591231</c:v>
                </c:pt>
                <c:pt idx="9527">
                  <c:v>55.627809791665577</c:v>
                </c:pt>
                <c:pt idx="9528">
                  <c:v>55.634971585648508</c:v>
                </c:pt>
                <c:pt idx="9529">
                  <c:v>55.64213362268498</c:v>
                </c:pt>
                <c:pt idx="9530">
                  <c:v>55.649295081020654</c:v>
                </c:pt>
                <c:pt idx="9531">
                  <c:v>55.656456770833756</c:v>
                </c:pt>
                <c:pt idx="9532">
                  <c:v>55.663618564816723</c:v>
                </c:pt>
                <c:pt idx="9533">
                  <c:v>55.670780486107105</c:v>
                </c:pt>
                <c:pt idx="9534">
                  <c:v>55.677942291666056</c:v>
                </c:pt>
                <c:pt idx="9535">
                  <c:v>55.685104097217845</c:v>
                </c:pt>
                <c:pt idx="9536">
                  <c:v>55.692265659723475</c:v>
                </c:pt>
                <c:pt idx="9537">
                  <c:v>55.699427465275164</c:v>
                </c:pt>
                <c:pt idx="9538">
                  <c:v>55.706589270834229</c:v>
                </c:pt>
                <c:pt idx="9539">
                  <c:v>55.713751076385961</c:v>
                </c:pt>
                <c:pt idx="9540">
                  <c:v>55.720912870369013</c:v>
                </c:pt>
                <c:pt idx="9541">
                  <c:v>55.728075254628543</c:v>
                </c:pt>
                <c:pt idx="9542">
                  <c:v>55.735236712964294</c:v>
                </c:pt>
                <c:pt idx="9543">
                  <c:v>55.742398287038668</c:v>
                </c:pt>
                <c:pt idx="9544">
                  <c:v>55.749559965275743</c:v>
                </c:pt>
                <c:pt idx="9545">
                  <c:v>55.756721770834702</c:v>
                </c:pt>
                <c:pt idx="9546">
                  <c:v>55.763883576386377</c:v>
                </c:pt>
                <c:pt idx="9547">
                  <c:v>55.77104515046085</c:v>
                </c:pt>
                <c:pt idx="9548">
                  <c:v>55.778206944443866</c:v>
                </c:pt>
                <c:pt idx="9549">
                  <c:v>55.785368865741454</c:v>
                </c:pt>
                <c:pt idx="9550">
                  <c:v>55.792530555554563</c:v>
                </c:pt>
                <c:pt idx="9551">
                  <c:v>55.799694212961242</c:v>
                </c:pt>
                <c:pt idx="9552">
                  <c:v>55.806856134258851</c:v>
                </c:pt>
                <c:pt idx="9553">
                  <c:v>55.814018055556424</c:v>
                </c:pt>
                <c:pt idx="9554">
                  <c:v>55.821179965278127</c:v>
                </c:pt>
                <c:pt idx="9555">
                  <c:v>55.828341655091194</c:v>
                </c:pt>
                <c:pt idx="9556">
                  <c:v>55.835503344904339</c:v>
                </c:pt>
                <c:pt idx="9557">
                  <c:v>55.842665034717307</c:v>
                </c:pt>
                <c:pt idx="9558">
                  <c:v>55.849826828700294</c:v>
                </c:pt>
                <c:pt idx="9559">
                  <c:v>55.856988402774704</c:v>
                </c:pt>
                <c:pt idx="9560">
                  <c:v>55.864150092587813</c:v>
                </c:pt>
                <c:pt idx="9561">
                  <c:v>55.871312013885472</c:v>
                </c:pt>
                <c:pt idx="9562">
                  <c:v>55.878473923607075</c:v>
                </c:pt>
                <c:pt idx="9563">
                  <c:v>55.885635613427425</c:v>
                </c:pt>
                <c:pt idx="9564">
                  <c:v>55.892797303240457</c:v>
                </c:pt>
                <c:pt idx="9565">
                  <c:v>55.89995887731493</c:v>
                </c:pt>
                <c:pt idx="9566">
                  <c:v>55.907120555551955</c:v>
                </c:pt>
                <c:pt idx="9567">
                  <c:v>55.914282361110907</c:v>
                </c:pt>
                <c:pt idx="9568">
                  <c:v>55.92144416666256</c:v>
                </c:pt>
                <c:pt idx="9569">
                  <c:v>55.928605856483053</c:v>
                </c:pt>
                <c:pt idx="9570">
                  <c:v>55.935767766204599</c:v>
                </c:pt>
                <c:pt idx="9571">
                  <c:v>55.942929340279122</c:v>
                </c:pt>
                <c:pt idx="9572">
                  <c:v>55.950093923609494</c:v>
                </c:pt>
                <c:pt idx="9573">
                  <c:v>55.957255381945274</c:v>
                </c:pt>
                <c:pt idx="9574">
                  <c:v>55.964417187496963</c:v>
                </c:pt>
                <c:pt idx="9575">
                  <c:v>55.971578865741265</c:v>
                </c:pt>
                <c:pt idx="9576">
                  <c:v>55.978740671292975</c:v>
                </c:pt>
                <c:pt idx="9577">
                  <c:v>55.98590224536747</c:v>
                </c:pt>
                <c:pt idx="9578">
                  <c:v>55.993064050926421</c:v>
                </c:pt>
                <c:pt idx="9579">
                  <c:v>56.0002267824093</c:v>
                </c:pt>
                <c:pt idx="9580">
                  <c:v>56.00738799768434</c:v>
                </c:pt>
                <c:pt idx="9581">
                  <c:v>56.014549571758778</c:v>
                </c:pt>
                <c:pt idx="9582">
                  <c:v>56.021711261571959</c:v>
                </c:pt>
                <c:pt idx="9583">
                  <c:v>56.028873055554868</c:v>
                </c:pt>
                <c:pt idx="9584">
                  <c:v>56.036035324075897</c:v>
                </c:pt>
                <c:pt idx="9585">
                  <c:v>56.043196898150242</c:v>
                </c:pt>
                <c:pt idx="9586">
                  <c:v>56.050358356478682</c:v>
                </c:pt>
                <c:pt idx="9587">
                  <c:v>56.057520034722977</c:v>
                </c:pt>
                <c:pt idx="9588">
                  <c:v>56.064681608797308</c:v>
                </c:pt>
                <c:pt idx="9589">
                  <c:v>56.071843414349054</c:v>
                </c:pt>
                <c:pt idx="9590">
                  <c:v>56.079005104162214</c:v>
                </c:pt>
                <c:pt idx="9591">
                  <c:v>56.086166782406494</c:v>
                </c:pt>
                <c:pt idx="9592">
                  <c:v>56.093328587958261</c:v>
                </c:pt>
                <c:pt idx="9593">
                  <c:v>56.100490393517248</c:v>
                </c:pt>
                <c:pt idx="9594">
                  <c:v>56.107652314814963</c:v>
                </c:pt>
                <c:pt idx="9595">
                  <c:v>56.114814120366567</c:v>
                </c:pt>
                <c:pt idx="9596">
                  <c:v>56.121975914349612</c:v>
                </c:pt>
                <c:pt idx="9597">
                  <c:v>56.129137604162679</c:v>
                </c:pt>
                <c:pt idx="9598">
                  <c:v>56.136299409721644</c:v>
                </c:pt>
                <c:pt idx="9599">
                  <c:v>56.143460624996806</c:v>
                </c:pt>
                <c:pt idx="9600">
                  <c:v>56.150622546294414</c:v>
                </c:pt>
                <c:pt idx="9601">
                  <c:v>56.157784467591995</c:v>
                </c:pt>
                <c:pt idx="9602">
                  <c:v>56.164946273143855</c:v>
                </c:pt>
                <c:pt idx="9603">
                  <c:v>56.172108194441563</c:v>
                </c:pt>
                <c:pt idx="9604">
                  <c:v>56.179269872685843</c:v>
                </c:pt>
                <c:pt idx="9605">
                  <c:v>56.186431562498896</c:v>
                </c:pt>
                <c:pt idx="9606">
                  <c:v>56.193593368050685</c:v>
                </c:pt>
                <c:pt idx="9607">
                  <c:v>56.200755636571657</c:v>
                </c:pt>
                <c:pt idx="9608">
                  <c:v>56.207917199069932</c:v>
                </c:pt>
                <c:pt idx="9609">
                  <c:v>56.215078773144342</c:v>
                </c:pt>
                <c:pt idx="9610">
                  <c:v>56.222240462964699</c:v>
                </c:pt>
                <c:pt idx="9611">
                  <c:v>56.229402152777823</c:v>
                </c:pt>
                <c:pt idx="9612">
                  <c:v>56.236563946760789</c:v>
                </c:pt>
                <c:pt idx="9613">
                  <c:v>56.243725520835163</c:v>
                </c:pt>
                <c:pt idx="9614">
                  <c:v>56.250887326386845</c:v>
                </c:pt>
                <c:pt idx="9615">
                  <c:v>56.258049131945882</c:v>
                </c:pt>
                <c:pt idx="9616">
                  <c:v>56.265211041667499</c:v>
                </c:pt>
                <c:pt idx="9617">
                  <c:v>56.272372731480623</c:v>
                </c:pt>
                <c:pt idx="9618">
                  <c:v>56.279534652778239</c:v>
                </c:pt>
                <c:pt idx="9619">
                  <c:v>56.286696226852648</c:v>
                </c:pt>
                <c:pt idx="9620">
                  <c:v>56.293857905089681</c:v>
                </c:pt>
                <c:pt idx="9621">
                  <c:v>56.301018321755699</c:v>
                </c:pt>
                <c:pt idx="9622">
                  <c:v>56.308179548606859</c:v>
                </c:pt>
                <c:pt idx="9623">
                  <c:v>56.315341111112417</c:v>
                </c:pt>
                <c:pt idx="9624">
                  <c:v>56.322502800925669</c:v>
                </c:pt>
                <c:pt idx="9625">
                  <c:v>56.3296647222232</c:v>
                </c:pt>
                <c:pt idx="9626">
                  <c:v>56.336826527774946</c:v>
                </c:pt>
                <c:pt idx="9627">
                  <c:v>56.343988090273285</c:v>
                </c:pt>
                <c:pt idx="9628">
                  <c:v>56.351149895832258</c:v>
                </c:pt>
                <c:pt idx="9629">
                  <c:v>56.358311354168109</c:v>
                </c:pt>
                <c:pt idx="9630">
                  <c:v>56.365473043981183</c:v>
                </c:pt>
                <c:pt idx="9631">
                  <c:v>56.37263495370275</c:v>
                </c:pt>
                <c:pt idx="9632">
                  <c:v>56.379796759254454</c:v>
                </c:pt>
                <c:pt idx="9633">
                  <c:v>56.386958564813469</c:v>
                </c:pt>
                <c:pt idx="9634">
                  <c:v>56.394120370372548</c:v>
                </c:pt>
                <c:pt idx="9635">
                  <c:v>56.401282291662852</c:v>
                </c:pt>
                <c:pt idx="9636">
                  <c:v>56.408444085645833</c:v>
                </c:pt>
                <c:pt idx="9637">
                  <c:v>56.415605543981656</c:v>
                </c:pt>
                <c:pt idx="9638">
                  <c:v>56.422767349533387</c:v>
                </c:pt>
                <c:pt idx="9639">
                  <c:v>56.429929155092317</c:v>
                </c:pt>
                <c:pt idx="9640">
                  <c:v>56.437089328705042</c:v>
                </c:pt>
                <c:pt idx="9641">
                  <c:v>56.444250787033454</c:v>
                </c:pt>
                <c:pt idx="9642">
                  <c:v>56.451412245369276</c:v>
                </c:pt>
                <c:pt idx="9643">
                  <c:v>56.458573923606295</c:v>
                </c:pt>
                <c:pt idx="9644">
                  <c:v>56.465735844904096</c:v>
                </c:pt>
                <c:pt idx="9645">
                  <c:v>56.472897534724304</c:v>
                </c:pt>
                <c:pt idx="9646">
                  <c:v>56.480059224537399</c:v>
                </c:pt>
                <c:pt idx="9647">
                  <c:v>56.487221249997589</c:v>
                </c:pt>
                <c:pt idx="9648">
                  <c:v>56.494382708333426</c:v>
                </c:pt>
                <c:pt idx="9649">
                  <c:v>56.501544513885115</c:v>
                </c:pt>
                <c:pt idx="9650">
                  <c:v>56.508706087959581</c:v>
                </c:pt>
                <c:pt idx="9651">
                  <c:v>56.515867766203804</c:v>
                </c:pt>
                <c:pt idx="9652">
                  <c:v>56.523029340278313</c:v>
                </c:pt>
                <c:pt idx="9653">
                  <c:v>56.530191261576</c:v>
                </c:pt>
                <c:pt idx="9654">
                  <c:v>56.537352951389039</c:v>
                </c:pt>
                <c:pt idx="9655">
                  <c:v>56.544514745372005</c:v>
                </c:pt>
                <c:pt idx="9656">
                  <c:v>56.551677129631472</c:v>
                </c:pt>
                <c:pt idx="9657">
                  <c:v>56.558838819444645</c:v>
                </c:pt>
                <c:pt idx="9658">
                  <c:v>56.566000046295812</c:v>
                </c:pt>
                <c:pt idx="9659">
                  <c:v>56.573161956017394</c:v>
                </c:pt>
                <c:pt idx="9660">
                  <c:v>56.580323761569147</c:v>
                </c:pt>
                <c:pt idx="9661">
                  <c:v>56.587485451389391</c:v>
                </c:pt>
                <c:pt idx="9662">
                  <c:v>56.594647025463878</c:v>
                </c:pt>
                <c:pt idx="9663">
                  <c:v>56.601808819439597</c:v>
                </c:pt>
                <c:pt idx="9664">
                  <c:v>56.608969351851556</c:v>
                </c:pt>
                <c:pt idx="9665">
                  <c:v>56.616130578702723</c:v>
                </c:pt>
                <c:pt idx="9666">
                  <c:v>56.623292141201112</c:v>
                </c:pt>
                <c:pt idx="9667">
                  <c:v>56.63045359953685</c:v>
                </c:pt>
                <c:pt idx="9668">
                  <c:v>56.637614016202846</c:v>
                </c:pt>
                <c:pt idx="9669">
                  <c:v>56.644780104164973</c:v>
                </c:pt>
                <c:pt idx="9670">
                  <c:v>56.651941446754797</c:v>
                </c:pt>
                <c:pt idx="9671">
                  <c:v>56.659103124999113</c:v>
                </c:pt>
                <c:pt idx="9672">
                  <c:v>56.666264814812145</c:v>
                </c:pt>
                <c:pt idx="9673">
                  <c:v>56.673426620371181</c:v>
                </c:pt>
                <c:pt idx="9674">
                  <c:v>56.680588194445598</c:v>
                </c:pt>
                <c:pt idx="9675">
                  <c:v>56.687749988421281</c:v>
                </c:pt>
                <c:pt idx="9676">
                  <c:v>56.694911678241596</c:v>
                </c:pt>
                <c:pt idx="9677">
                  <c:v>56.702073483793299</c:v>
                </c:pt>
                <c:pt idx="9678">
                  <c:v>56.709235173606395</c:v>
                </c:pt>
                <c:pt idx="9679">
                  <c:v>56.716396851850732</c:v>
                </c:pt>
                <c:pt idx="9680">
                  <c:v>56.723558541663813</c:v>
                </c:pt>
                <c:pt idx="9681">
                  <c:v>56.73072023147693</c:v>
                </c:pt>
                <c:pt idx="9682">
                  <c:v>56.737882037035888</c:v>
                </c:pt>
                <c:pt idx="9683">
                  <c:v>56.745044178242033</c:v>
                </c:pt>
                <c:pt idx="9684">
                  <c:v>56.752205868055214</c:v>
                </c:pt>
                <c:pt idx="9685">
                  <c:v>56.759367673606818</c:v>
                </c:pt>
                <c:pt idx="9686">
                  <c:v>56.766529479165911</c:v>
                </c:pt>
                <c:pt idx="9687">
                  <c:v>56.773691747686826</c:v>
                </c:pt>
                <c:pt idx="9688">
                  <c:v>56.780853194446486</c:v>
                </c:pt>
                <c:pt idx="9689">
                  <c:v>56.788014999998268</c:v>
                </c:pt>
                <c:pt idx="9690">
                  <c:v>56.795176689811363</c:v>
                </c:pt>
                <c:pt idx="9691">
                  <c:v>56.802338379631699</c:v>
                </c:pt>
                <c:pt idx="9692">
                  <c:v>56.809500057868654</c:v>
                </c:pt>
                <c:pt idx="9693">
                  <c:v>56.816662326389626</c:v>
                </c:pt>
                <c:pt idx="9694">
                  <c:v>56.823823668979458</c:v>
                </c:pt>
                <c:pt idx="9695">
                  <c:v>56.830985474538444</c:v>
                </c:pt>
                <c:pt idx="9696">
                  <c:v>56.838147384260076</c:v>
                </c:pt>
                <c:pt idx="9697">
                  <c:v>56.845309189811807</c:v>
                </c:pt>
                <c:pt idx="9698">
                  <c:v>56.852470879624875</c:v>
                </c:pt>
                <c:pt idx="9699">
                  <c:v>56.859632569445147</c:v>
                </c:pt>
                <c:pt idx="9700">
                  <c:v>56.866794247682215</c:v>
                </c:pt>
                <c:pt idx="9701">
                  <c:v>56.873956053241187</c:v>
                </c:pt>
                <c:pt idx="9702">
                  <c:v>56.88111785879294</c:v>
                </c:pt>
                <c:pt idx="9703">
                  <c:v>56.888279664351998</c:v>
                </c:pt>
                <c:pt idx="9704">
                  <c:v>56.89544122685038</c:v>
                </c:pt>
                <c:pt idx="9705">
                  <c:v>56.902603032409388</c:v>
                </c:pt>
                <c:pt idx="9706">
                  <c:v>56.90976483796112</c:v>
                </c:pt>
                <c:pt idx="9707">
                  <c:v>56.916926759258736</c:v>
                </c:pt>
                <c:pt idx="9708">
                  <c:v>56.924088321757147</c:v>
                </c:pt>
                <c:pt idx="9709">
                  <c:v>56.931249895831513</c:v>
                </c:pt>
                <c:pt idx="9710">
                  <c:v>56.938411701390528</c:v>
                </c:pt>
                <c:pt idx="9711">
                  <c:v>56.94557616898237</c:v>
                </c:pt>
                <c:pt idx="9712">
                  <c:v>56.952737858795395</c:v>
                </c:pt>
                <c:pt idx="9713">
                  <c:v>56.959899537032364</c:v>
                </c:pt>
                <c:pt idx="9714">
                  <c:v>56.967061689814642</c:v>
                </c:pt>
                <c:pt idx="9715">
                  <c:v>56.974223032404545</c:v>
                </c:pt>
                <c:pt idx="9716">
                  <c:v>56.981384837963475</c:v>
                </c:pt>
                <c:pt idx="9717">
                  <c:v>56.98854628472327</c:v>
                </c:pt>
                <c:pt idx="9718">
                  <c:v>56.995706817127996</c:v>
                </c:pt>
                <c:pt idx="9719">
                  <c:v>57.002868043979113</c:v>
                </c:pt>
                <c:pt idx="9720">
                  <c:v>57.010029490738795</c:v>
                </c:pt>
                <c:pt idx="9721">
                  <c:v>57.017191412036397</c:v>
                </c:pt>
                <c:pt idx="9722">
                  <c:v>57.024352986110969</c:v>
                </c:pt>
                <c:pt idx="9723">
                  <c:v>57.031514675923972</c:v>
                </c:pt>
                <c:pt idx="9724">
                  <c:v>57.038676597221624</c:v>
                </c:pt>
                <c:pt idx="9725">
                  <c:v>57.045838275458657</c:v>
                </c:pt>
                <c:pt idx="9726">
                  <c:v>57.052999965279007</c:v>
                </c:pt>
                <c:pt idx="9727">
                  <c:v>57.060161770830753</c:v>
                </c:pt>
                <c:pt idx="9728">
                  <c:v>57.067323576389761</c:v>
                </c:pt>
                <c:pt idx="9729">
                  <c:v>57.074485486111314</c:v>
                </c:pt>
                <c:pt idx="9730">
                  <c:v>57.081647175924367</c:v>
                </c:pt>
                <c:pt idx="9731">
                  <c:v>57.088808749998861</c:v>
                </c:pt>
                <c:pt idx="9732">
                  <c:v>57.095970439811985</c:v>
                </c:pt>
                <c:pt idx="9733">
                  <c:v>57.103132118056287</c:v>
                </c:pt>
                <c:pt idx="9734">
                  <c:v>57.110293807869297</c:v>
                </c:pt>
                <c:pt idx="9735">
                  <c:v>57.117455497682286</c:v>
                </c:pt>
                <c:pt idx="9736">
                  <c:v>57.124617534718709</c:v>
                </c:pt>
                <c:pt idx="9737">
                  <c:v>57.131779212963011</c:v>
                </c:pt>
                <c:pt idx="9738">
                  <c:v>57.138940902776113</c:v>
                </c:pt>
                <c:pt idx="9739">
                  <c:v>57.146102708335142</c:v>
                </c:pt>
                <c:pt idx="9740">
                  <c:v>57.153264513886747</c:v>
                </c:pt>
                <c:pt idx="9741">
                  <c:v>57.160426192131133</c:v>
                </c:pt>
                <c:pt idx="9742">
                  <c:v>57.167588113421523</c:v>
                </c:pt>
                <c:pt idx="9743">
                  <c:v>57.174749918980531</c:v>
                </c:pt>
                <c:pt idx="9744">
                  <c:v>57.181911724532256</c:v>
                </c:pt>
                <c:pt idx="9745">
                  <c:v>57.189073402776508</c:v>
                </c:pt>
                <c:pt idx="9746">
                  <c:v>57.196235208335622</c:v>
                </c:pt>
                <c:pt idx="9747">
                  <c:v>57.203397129625962</c:v>
                </c:pt>
                <c:pt idx="9748">
                  <c:v>57.210558587961764</c:v>
                </c:pt>
                <c:pt idx="9749">
                  <c:v>57.217720497683239</c:v>
                </c:pt>
                <c:pt idx="9750">
                  <c:v>57.224882187496348</c:v>
                </c:pt>
                <c:pt idx="9751">
                  <c:v>57.232043877316755</c:v>
                </c:pt>
                <c:pt idx="9752">
                  <c:v>57.239205567129879</c:v>
                </c:pt>
                <c:pt idx="9753">
                  <c:v>57.246367476851447</c:v>
                </c:pt>
                <c:pt idx="9754">
                  <c:v>57.2535277777788</c:v>
                </c:pt>
                <c:pt idx="9755">
                  <c:v>57.260689004629967</c:v>
                </c:pt>
                <c:pt idx="9756">
                  <c:v>57.267850567128328</c:v>
                </c:pt>
                <c:pt idx="9757">
                  <c:v>57.275012141202794</c:v>
                </c:pt>
                <c:pt idx="9758">
                  <c:v>57.282173946754568</c:v>
                </c:pt>
                <c:pt idx="9759">
                  <c:v>57.289335636574947</c:v>
                </c:pt>
                <c:pt idx="9760">
                  <c:v>57.296497430557842</c:v>
                </c:pt>
                <c:pt idx="9761">
                  <c:v>57.303659004624926</c:v>
                </c:pt>
                <c:pt idx="9762">
                  <c:v>57.310820810183941</c:v>
                </c:pt>
                <c:pt idx="9763">
                  <c:v>57.317982731481557</c:v>
                </c:pt>
                <c:pt idx="9764">
                  <c:v>57.325144525464545</c:v>
                </c:pt>
                <c:pt idx="9765">
                  <c:v>57.33230621527764</c:v>
                </c:pt>
                <c:pt idx="9766">
                  <c:v>57.33946767361325</c:v>
                </c:pt>
                <c:pt idx="9767">
                  <c:v>57.346629594903774</c:v>
                </c:pt>
                <c:pt idx="9768">
                  <c:v>57.353791388886748</c:v>
                </c:pt>
                <c:pt idx="9769">
                  <c:v>57.360953078699822</c:v>
                </c:pt>
                <c:pt idx="9770">
                  <c:v>57.36811488425888</c:v>
                </c:pt>
                <c:pt idx="9771">
                  <c:v>57.375276689810498</c:v>
                </c:pt>
                <c:pt idx="9772">
                  <c:v>57.382438495369513</c:v>
                </c:pt>
                <c:pt idx="9773">
                  <c:v>57.389600057867852</c:v>
                </c:pt>
                <c:pt idx="9774">
                  <c:v>57.396762094904261</c:v>
                </c:pt>
                <c:pt idx="9775">
                  <c:v>57.403923784717286</c:v>
                </c:pt>
                <c:pt idx="9776">
                  <c:v>57.411085706014944</c:v>
                </c:pt>
                <c:pt idx="9777">
                  <c:v>57.41824715277464</c:v>
                </c:pt>
                <c:pt idx="9778">
                  <c:v>57.425408842587885</c:v>
                </c:pt>
                <c:pt idx="9779">
                  <c:v>57.432570763885451</c:v>
                </c:pt>
                <c:pt idx="9780">
                  <c:v>57.439732685183117</c:v>
                </c:pt>
                <c:pt idx="9781">
                  <c:v>57.446894479165977</c:v>
                </c:pt>
                <c:pt idx="9782">
                  <c:v>57.454056053240343</c:v>
                </c:pt>
                <c:pt idx="9783">
                  <c:v>57.461217627314895</c:v>
                </c:pt>
                <c:pt idx="9784">
                  <c:v>57.468379317128068</c:v>
                </c:pt>
                <c:pt idx="9785">
                  <c:v>57.4755412268496</c:v>
                </c:pt>
                <c:pt idx="9786">
                  <c:v>57.482703032408608</c:v>
                </c:pt>
                <c:pt idx="9787">
                  <c:v>57.489864837960269</c:v>
                </c:pt>
                <c:pt idx="9788">
                  <c:v>57.497026412034757</c:v>
                </c:pt>
                <c:pt idx="9789">
                  <c:v>57.504188090279058</c:v>
                </c:pt>
                <c:pt idx="9790">
                  <c:v>57.511350011569448</c:v>
                </c:pt>
                <c:pt idx="9791">
                  <c:v>57.518511817128463</c:v>
                </c:pt>
                <c:pt idx="9792">
                  <c:v>57.52567350694153</c:v>
                </c:pt>
                <c:pt idx="9793">
                  <c:v>57.532835185185888</c:v>
                </c:pt>
                <c:pt idx="9794">
                  <c:v>57.539996990737556</c:v>
                </c:pt>
                <c:pt idx="9795">
                  <c:v>57.547158796296515</c:v>
                </c:pt>
                <c:pt idx="9796">
                  <c:v>57.554320601848225</c:v>
                </c:pt>
                <c:pt idx="9797">
                  <c:v>57.561482280092548</c:v>
                </c:pt>
                <c:pt idx="9798">
                  <c:v>57.568644432867544</c:v>
                </c:pt>
                <c:pt idx="9799">
                  <c:v>57.575806006942003</c:v>
                </c:pt>
                <c:pt idx="9800">
                  <c:v>57.582967581016291</c:v>
                </c:pt>
                <c:pt idx="9801">
                  <c:v>57.590129606476744</c:v>
                </c:pt>
                <c:pt idx="9802">
                  <c:v>57.59729118055111</c:v>
                </c:pt>
                <c:pt idx="9803">
                  <c:v>57.60445287037146</c:v>
                </c:pt>
                <c:pt idx="9804">
                  <c:v>57.61161467592315</c:v>
                </c:pt>
                <c:pt idx="9805">
                  <c:v>57.618776469906095</c:v>
                </c:pt>
                <c:pt idx="9806">
                  <c:v>57.625936770833512</c:v>
                </c:pt>
                <c:pt idx="9807">
                  <c:v>57.633098229162002</c:v>
                </c:pt>
                <c:pt idx="9808">
                  <c:v>57.640259791667539</c:v>
                </c:pt>
                <c:pt idx="9809">
                  <c:v>57.647421365741963</c:v>
                </c:pt>
                <c:pt idx="9810">
                  <c:v>57.654583055555094</c:v>
                </c:pt>
                <c:pt idx="9811">
                  <c:v>57.661744629629524</c:v>
                </c:pt>
                <c:pt idx="9812">
                  <c:v>57.668906423612441</c:v>
                </c:pt>
                <c:pt idx="9813">
                  <c:v>57.676067997686864</c:v>
                </c:pt>
                <c:pt idx="9814">
                  <c:v>57.683230150461902</c:v>
                </c:pt>
                <c:pt idx="9815">
                  <c:v>57.690391724536312</c:v>
                </c:pt>
                <c:pt idx="9816">
                  <c:v>57.69755328703468</c:v>
                </c:pt>
                <c:pt idx="9817">
                  <c:v>57.704715092593688</c:v>
                </c:pt>
                <c:pt idx="9818">
                  <c:v>57.71187689814542</c:v>
                </c:pt>
                <c:pt idx="9819">
                  <c:v>57.719038587958501</c:v>
                </c:pt>
                <c:pt idx="9820">
                  <c:v>57.726200381941453</c:v>
                </c:pt>
                <c:pt idx="9821">
                  <c:v>57.733362071754527</c:v>
                </c:pt>
                <c:pt idx="9822">
                  <c:v>57.740523877313485</c:v>
                </c:pt>
                <c:pt idx="9823">
                  <c:v>57.747685567126524</c:v>
                </c:pt>
                <c:pt idx="9824">
                  <c:v>57.754847245370897</c:v>
                </c:pt>
                <c:pt idx="9825">
                  <c:v>57.762009166668577</c:v>
                </c:pt>
                <c:pt idx="9826">
                  <c:v>57.769170856481693</c:v>
                </c:pt>
                <c:pt idx="9827">
                  <c:v>57.776332662033383</c:v>
                </c:pt>
                <c:pt idx="9828">
                  <c:v>57.783494583330992</c:v>
                </c:pt>
                <c:pt idx="9829">
                  <c:v>57.790656377314008</c:v>
                </c:pt>
                <c:pt idx="9830">
                  <c:v>57.797818067127082</c:v>
                </c:pt>
                <c:pt idx="9831">
                  <c:v>57.804980104163349</c:v>
                </c:pt>
                <c:pt idx="9832">
                  <c:v>57.812141793983756</c:v>
                </c:pt>
                <c:pt idx="9833">
                  <c:v>57.819303356482095</c:v>
                </c:pt>
                <c:pt idx="9834">
                  <c:v>57.826465046295198</c:v>
                </c:pt>
                <c:pt idx="9835">
                  <c:v>57.833626851846844</c:v>
                </c:pt>
                <c:pt idx="9836">
                  <c:v>57.840789120367795</c:v>
                </c:pt>
                <c:pt idx="9837">
                  <c:v>57.847950451388833</c:v>
                </c:pt>
                <c:pt idx="9838">
                  <c:v>57.855112604163921</c:v>
                </c:pt>
                <c:pt idx="9839">
                  <c:v>57.862274178238245</c:v>
                </c:pt>
                <c:pt idx="9840">
                  <c:v>57.869435520835403</c:v>
                </c:pt>
                <c:pt idx="9841">
                  <c:v>57.876597430557005</c:v>
                </c:pt>
                <c:pt idx="9842">
                  <c:v>57.883759120370087</c:v>
                </c:pt>
                <c:pt idx="9843">
                  <c:v>57.890920810183161</c:v>
                </c:pt>
                <c:pt idx="9844">
                  <c:v>57.898081099534444</c:v>
                </c:pt>
                <c:pt idx="9845">
                  <c:v>57.905242326385633</c:v>
                </c:pt>
                <c:pt idx="9846">
                  <c:v>57.912404016205976</c:v>
                </c:pt>
                <c:pt idx="9847">
                  <c:v>57.919565590273095</c:v>
                </c:pt>
                <c:pt idx="9848">
                  <c:v>57.926727152778767</c:v>
                </c:pt>
                <c:pt idx="9849">
                  <c:v>57.933888958330442</c:v>
                </c:pt>
                <c:pt idx="9850">
                  <c:v>57.941050532404923</c:v>
                </c:pt>
                <c:pt idx="9851">
                  <c:v>57.948214768519399</c:v>
                </c:pt>
                <c:pt idx="9852">
                  <c:v>57.955376574071131</c:v>
                </c:pt>
                <c:pt idx="9853">
                  <c:v>57.962538599538682</c:v>
                </c:pt>
                <c:pt idx="9854">
                  <c:v>57.969698668981437</c:v>
                </c:pt>
                <c:pt idx="9855">
                  <c:v>57.976860011571247</c:v>
                </c:pt>
                <c:pt idx="9856">
                  <c:v>57.984021574069544</c:v>
                </c:pt>
                <c:pt idx="9857">
                  <c:v>57.99118326388998</c:v>
                </c:pt>
                <c:pt idx="9858">
                  <c:v>57.998344837964403</c:v>
                </c:pt>
                <c:pt idx="9859">
                  <c:v>58.00550652777747</c:v>
                </c:pt>
                <c:pt idx="9860">
                  <c:v>58.012668090275838</c:v>
                </c:pt>
                <c:pt idx="9861">
                  <c:v>58.019829895834846</c:v>
                </c:pt>
                <c:pt idx="9862">
                  <c:v>58.02699204860992</c:v>
                </c:pt>
                <c:pt idx="9863">
                  <c:v>58.034153622684251</c:v>
                </c:pt>
                <c:pt idx="9864">
                  <c:v>58.04131530092134</c:v>
                </c:pt>
                <c:pt idx="9865">
                  <c:v>58.048477106480277</c:v>
                </c:pt>
                <c:pt idx="9866">
                  <c:v>58.055638796293294</c:v>
                </c:pt>
                <c:pt idx="9867">
                  <c:v>58.062800833329682</c:v>
                </c:pt>
                <c:pt idx="9868">
                  <c:v>58.069962395835319</c:v>
                </c:pt>
                <c:pt idx="9869">
                  <c:v>58.07712454861025</c:v>
                </c:pt>
                <c:pt idx="9870">
                  <c:v>58.084286122684652</c:v>
                </c:pt>
                <c:pt idx="9871">
                  <c:v>58.091447812497798</c:v>
                </c:pt>
                <c:pt idx="9872">
                  <c:v>58.098609502310858</c:v>
                </c:pt>
                <c:pt idx="9873">
                  <c:v>58.105771180555223</c:v>
                </c:pt>
                <c:pt idx="9874">
                  <c:v>58.112932870368262</c:v>
                </c:pt>
                <c:pt idx="9875">
                  <c:v>58.120094560181307</c:v>
                </c:pt>
                <c:pt idx="9876">
                  <c:v>58.12725648147898</c:v>
                </c:pt>
                <c:pt idx="9877">
                  <c:v>58.134418159723246</c:v>
                </c:pt>
                <c:pt idx="9878">
                  <c:v>58.141579849536356</c:v>
                </c:pt>
                <c:pt idx="9879">
                  <c:v>58.148742118057314</c:v>
                </c:pt>
                <c:pt idx="9880">
                  <c:v>58.155903692131687</c:v>
                </c:pt>
                <c:pt idx="9881">
                  <c:v>58.163065370368713</c:v>
                </c:pt>
                <c:pt idx="9882">
                  <c:v>58.170226944443129</c:v>
                </c:pt>
                <c:pt idx="9883">
                  <c:v>58.177388865740795</c:v>
                </c:pt>
                <c:pt idx="9884">
                  <c:v>58.184550787038447</c:v>
                </c:pt>
                <c:pt idx="9885">
                  <c:v>58.191712349536928</c:v>
                </c:pt>
                <c:pt idx="9886">
                  <c:v>58.198874039349903</c:v>
                </c:pt>
                <c:pt idx="9887">
                  <c:v>58.206035844909017</c:v>
                </c:pt>
                <c:pt idx="9888">
                  <c:v>58.213197534722006</c:v>
                </c:pt>
                <c:pt idx="9889">
                  <c:v>58.220359328705044</c:v>
                </c:pt>
                <c:pt idx="9890">
                  <c:v>58.227521018518019</c:v>
                </c:pt>
                <c:pt idx="9891">
                  <c:v>58.2346827083311</c:v>
                </c:pt>
                <c:pt idx="9892">
                  <c:v>58.241844861113258</c:v>
                </c:pt>
                <c:pt idx="9893">
                  <c:v>58.249006770834967</c:v>
                </c:pt>
                <c:pt idx="9894">
                  <c:v>58.256168460647977</c:v>
                </c:pt>
                <c:pt idx="9895">
                  <c:v>58.263330150461172</c:v>
                </c:pt>
                <c:pt idx="9896">
                  <c:v>58.270491724535532</c:v>
                </c:pt>
                <c:pt idx="9897">
                  <c:v>58.277653634257149</c:v>
                </c:pt>
                <c:pt idx="9898">
                  <c:v>58.284815555554808</c:v>
                </c:pt>
                <c:pt idx="9899">
                  <c:v>58.291977013890545</c:v>
                </c:pt>
                <c:pt idx="9900">
                  <c:v>58.299138935181091</c:v>
                </c:pt>
                <c:pt idx="9901">
                  <c:v>58.30630084490258</c:v>
                </c:pt>
                <c:pt idx="9902">
                  <c:v>58.313462418976997</c:v>
                </c:pt>
                <c:pt idx="9903">
                  <c:v>58.320623993051406</c:v>
                </c:pt>
                <c:pt idx="9904">
                  <c:v>58.327785798610364</c:v>
                </c:pt>
                <c:pt idx="9905">
                  <c:v>58.334947476847326</c:v>
                </c:pt>
                <c:pt idx="9906">
                  <c:v>58.342109282406447</c:v>
                </c:pt>
                <c:pt idx="9907">
                  <c:v>58.349271087958144</c:v>
                </c:pt>
                <c:pt idx="9908">
                  <c:v>58.356432893517145</c:v>
                </c:pt>
                <c:pt idx="9909">
                  <c:v>58.363594571761418</c:v>
                </c:pt>
                <c:pt idx="9910">
                  <c:v>58.370756493051893</c:v>
                </c:pt>
                <c:pt idx="9911">
                  <c:v>58.377918182872243</c:v>
                </c:pt>
                <c:pt idx="9912">
                  <c:v>58.385079756946567</c:v>
                </c:pt>
                <c:pt idx="9913">
                  <c:v>58.392240277775272</c:v>
                </c:pt>
                <c:pt idx="9914">
                  <c:v>58.399401388887782</c:v>
                </c:pt>
                <c:pt idx="9915">
                  <c:v>58.406563078700856</c:v>
                </c:pt>
                <c:pt idx="9916">
                  <c:v>58.413724525460474</c:v>
                </c:pt>
                <c:pt idx="9917">
                  <c:v>58.420886099534975</c:v>
                </c:pt>
                <c:pt idx="9918">
                  <c:v>58.428047905093997</c:v>
                </c:pt>
                <c:pt idx="9919">
                  <c:v>58.435209942130363</c:v>
                </c:pt>
                <c:pt idx="9920">
                  <c:v>58.442371863427979</c:v>
                </c:pt>
                <c:pt idx="9921">
                  <c:v>58.449533541664998</c:v>
                </c:pt>
                <c:pt idx="9922">
                  <c:v>58.456695347224006</c:v>
                </c:pt>
                <c:pt idx="9923">
                  <c:v>58.463857037037045</c:v>
                </c:pt>
                <c:pt idx="9924">
                  <c:v>58.471018958334753</c:v>
                </c:pt>
                <c:pt idx="9925">
                  <c:v>58.478181793980177</c:v>
                </c:pt>
                <c:pt idx="9926">
                  <c:v>58.485344525462949</c:v>
                </c:pt>
                <c:pt idx="9927">
                  <c:v>58.49250621527608</c:v>
                </c:pt>
                <c:pt idx="9928">
                  <c:v>58.499668020835088</c:v>
                </c:pt>
                <c:pt idx="9929">
                  <c:v>58.50682982638682</c:v>
                </c:pt>
                <c:pt idx="9930">
                  <c:v>58.513991736108437</c:v>
                </c:pt>
                <c:pt idx="9931">
                  <c:v>58.521153888890744</c:v>
                </c:pt>
                <c:pt idx="9932">
                  <c:v>58.528315462965168</c:v>
                </c:pt>
                <c:pt idx="9933">
                  <c:v>58.535477384255501</c:v>
                </c:pt>
                <c:pt idx="9934">
                  <c:v>58.542638946761194</c:v>
                </c:pt>
                <c:pt idx="9935">
                  <c:v>58.549800868051527</c:v>
                </c:pt>
                <c:pt idx="9936">
                  <c:v>58.556962557871877</c:v>
                </c:pt>
                <c:pt idx="9937">
                  <c:v>58.564124247684958</c:v>
                </c:pt>
                <c:pt idx="9938">
                  <c:v>58.571286041667847</c:v>
                </c:pt>
                <c:pt idx="9939">
                  <c:v>58.578447615742228</c:v>
                </c:pt>
                <c:pt idx="9940">
                  <c:v>58.585609189816701</c:v>
                </c:pt>
                <c:pt idx="9941">
                  <c:v>58.592770995368483</c:v>
                </c:pt>
                <c:pt idx="9942">
                  <c:v>58.59993255786685</c:v>
                </c:pt>
                <c:pt idx="9943">
                  <c:v>58.607094247687151</c:v>
                </c:pt>
                <c:pt idx="9944">
                  <c:v>58.614256400462097</c:v>
                </c:pt>
                <c:pt idx="9945">
                  <c:v>58.62141785879794</c:v>
                </c:pt>
                <c:pt idx="9946">
                  <c:v>58.628579652773631</c:v>
                </c:pt>
                <c:pt idx="9947">
                  <c:v>58.635741342594038</c:v>
                </c:pt>
                <c:pt idx="9948">
                  <c:v>58.642903148145798</c:v>
                </c:pt>
                <c:pt idx="9949">
                  <c:v>58.650063796296209</c:v>
                </c:pt>
                <c:pt idx="9950">
                  <c:v>58.65722478009404</c:v>
                </c:pt>
                <c:pt idx="9951">
                  <c:v>58.664386238422601</c:v>
                </c:pt>
                <c:pt idx="9952">
                  <c:v>58.671548043981602</c:v>
                </c:pt>
                <c:pt idx="9953">
                  <c:v>58.678709837964561</c:v>
                </c:pt>
                <c:pt idx="9954">
                  <c:v>58.685871527777586</c:v>
                </c:pt>
                <c:pt idx="9955">
                  <c:v>58.693033333329424</c:v>
                </c:pt>
                <c:pt idx="9956">
                  <c:v>58.700195023149774</c:v>
                </c:pt>
                <c:pt idx="9957">
                  <c:v>58.707356712962813</c:v>
                </c:pt>
                <c:pt idx="9958">
                  <c:v>58.714518506945794</c:v>
                </c:pt>
                <c:pt idx="9959">
                  <c:v>58.721680312497476</c:v>
                </c:pt>
                <c:pt idx="9960">
                  <c:v>58.728842233795163</c:v>
                </c:pt>
                <c:pt idx="9961">
                  <c:v>58.736004039354157</c:v>
                </c:pt>
                <c:pt idx="9962">
                  <c:v>58.743165601852496</c:v>
                </c:pt>
                <c:pt idx="9963">
                  <c:v>58.750327291665542</c:v>
                </c:pt>
                <c:pt idx="9964">
                  <c:v>58.757488865739951</c:v>
                </c:pt>
                <c:pt idx="9965">
                  <c:v>58.764650902776339</c:v>
                </c:pt>
                <c:pt idx="9966">
                  <c:v>58.77181258102064</c:v>
                </c:pt>
                <c:pt idx="9967">
                  <c:v>58.778974270833764</c:v>
                </c:pt>
                <c:pt idx="9968">
                  <c:v>58.78613619213143</c:v>
                </c:pt>
                <c:pt idx="9969">
                  <c:v>58.793297766205811</c:v>
                </c:pt>
                <c:pt idx="9970">
                  <c:v>58.800459444442794</c:v>
                </c:pt>
                <c:pt idx="9971">
                  <c:v>58.807621250001795</c:v>
                </c:pt>
                <c:pt idx="9972">
                  <c:v>58.814783055553441</c:v>
                </c:pt>
                <c:pt idx="9973">
                  <c:v>58.821944745366544</c:v>
                </c:pt>
                <c:pt idx="9974">
                  <c:v>58.829106655088246</c:v>
                </c:pt>
                <c:pt idx="9975">
                  <c:v>58.83626846064714</c:v>
                </c:pt>
                <c:pt idx="9976">
                  <c:v>58.843430150460286</c:v>
                </c:pt>
                <c:pt idx="9977">
                  <c:v>58.850591724534752</c:v>
                </c:pt>
                <c:pt idx="9978">
                  <c:v>58.85775351851764</c:v>
                </c:pt>
                <c:pt idx="9979">
                  <c:v>58.864914050922344</c:v>
                </c:pt>
                <c:pt idx="9980">
                  <c:v>58.872077129628394</c:v>
                </c:pt>
                <c:pt idx="9981">
                  <c:v>58.879238935187459</c:v>
                </c:pt>
                <c:pt idx="9982">
                  <c:v>58.886400844909083</c:v>
                </c:pt>
                <c:pt idx="9983">
                  <c:v>58.89356253472215</c:v>
                </c:pt>
                <c:pt idx="9984">
                  <c:v>58.900724224535232</c:v>
                </c:pt>
                <c:pt idx="9985">
                  <c:v>58.907886261571491</c:v>
                </c:pt>
                <c:pt idx="9986">
                  <c:v>58.915047708331244</c:v>
                </c:pt>
                <c:pt idx="9987">
                  <c:v>58.922209398144332</c:v>
                </c:pt>
                <c:pt idx="9988">
                  <c:v>58.929371550926575</c:v>
                </c:pt>
                <c:pt idx="9989">
                  <c:v>58.936533703701571</c:v>
                </c:pt>
                <c:pt idx="9990">
                  <c:v>58.943699097224368</c:v>
                </c:pt>
                <c:pt idx="9991">
                  <c:v>58.950861712961277</c:v>
                </c:pt>
                <c:pt idx="9992">
                  <c:v>58.958023171297008</c:v>
                </c:pt>
                <c:pt idx="9993">
                  <c:v>58.965184965280045</c:v>
                </c:pt>
                <c:pt idx="9994">
                  <c:v>58.972346423608485</c:v>
                </c:pt>
                <c:pt idx="9995">
                  <c:v>58.97950834490625</c:v>
                </c:pt>
                <c:pt idx="9996">
                  <c:v>58.986670034719246</c:v>
                </c:pt>
                <c:pt idx="9997">
                  <c:v>58.993831944440913</c:v>
                </c:pt>
                <c:pt idx="9998">
                  <c:v>59.000993518515322</c:v>
                </c:pt>
                <c:pt idx="9999">
                  <c:v>59.00815532407443</c:v>
                </c:pt>
                <c:pt idx="10000">
                  <c:v>59.015316782402813</c:v>
                </c:pt>
                <c:pt idx="10001">
                  <c:v>59.022478576385822</c:v>
                </c:pt>
                <c:pt idx="10002">
                  <c:v>59.029640497683339</c:v>
                </c:pt>
                <c:pt idx="10003">
                  <c:v>59.036802303242347</c:v>
                </c:pt>
                <c:pt idx="10004">
                  <c:v>59.043964108794114</c:v>
                </c:pt>
                <c:pt idx="10005">
                  <c:v>59.051125787038444</c:v>
                </c:pt>
                <c:pt idx="10006">
                  <c:v>59.058287824074803</c:v>
                </c:pt>
                <c:pt idx="10007">
                  <c:v>59.065449398149212</c:v>
                </c:pt>
                <c:pt idx="10008">
                  <c:v>59.072610972223629</c:v>
                </c:pt>
                <c:pt idx="10009">
                  <c:v>59.079773113422547</c:v>
                </c:pt>
                <c:pt idx="10010">
                  <c:v>59.086934571758263</c:v>
                </c:pt>
                <c:pt idx="10011">
                  <c:v>59.094096493055993</c:v>
                </c:pt>
                <c:pt idx="10012">
                  <c:v>59.101258067130395</c:v>
                </c:pt>
                <c:pt idx="10013">
                  <c:v>59.108419629628813</c:v>
                </c:pt>
                <c:pt idx="10014">
                  <c:v>59.115581319441851</c:v>
                </c:pt>
                <c:pt idx="10015">
                  <c:v>59.122743125000895</c:v>
                </c:pt>
                <c:pt idx="10016">
                  <c:v>59.129905046298518</c:v>
                </c:pt>
                <c:pt idx="10017">
                  <c:v>59.137066956020128</c:v>
                </c:pt>
                <c:pt idx="10018">
                  <c:v>59.144228645833195</c:v>
                </c:pt>
                <c:pt idx="10019">
                  <c:v>59.151390451384877</c:v>
                </c:pt>
                <c:pt idx="10020">
                  <c:v>59.158552256943963</c:v>
                </c:pt>
                <c:pt idx="10021">
                  <c:v>59.165714050926958</c:v>
                </c:pt>
                <c:pt idx="10022">
                  <c:v>59.172875856478662</c:v>
                </c:pt>
                <c:pt idx="10023">
                  <c:v>59.180037430553057</c:v>
                </c:pt>
                <c:pt idx="10024">
                  <c:v>59.187199120366095</c:v>
                </c:pt>
                <c:pt idx="10025">
                  <c:v>59.194360914349112</c:v>
                </c:pt>
                <c:pt idx="10026">
                  <c:v>59.201522604162157</c:v>
                </c:pt>
                <c:pt idx="10027">
                  <c:v>59.208684293982465</c:v>
                </c:pt>
                <c:pt idx="10028">
                  <c:v>59.215846678241995</c:v>
                </c:pt>
                <c:pt idx="10029">
                  <c:v>59.223008136570662</c:v>
                </c:pt>
                <c:pt idx="10030">
                  <c:v>59.230169814814914</c:v>
                </c:pt>
                <c:pt idx="10031">
                  <c:v>59.237331504627953</c:v>
                </c:pt>
                <c:pt idx="10032">
                  <c:v>59.244493078702298</c:v>
                </c:pt>
                <c:pt idx="10033">
                  <c:v>59.251655231477343</c:v>
                </c:pt>
                <c:pt idx="10034">
                  <c:v>59.258830590275473</c:v>
                </c:pt>
                <c:pt idx="10035">
                  <c:v>59.265992743057829</c:v>
                </c:pt>
                <c:pt idx="10036">
                  <c:v>59.273859768516544</c:v>
                </c:pt>
                <c:pt idx="10037">
                  <c:v>59.281021458329555</c:v>
                </c:pt>
                <c:pt idx="10038">
                  <c:v>59.288183148150068</c:v>
                </c:pt>
                <c:pt idx="10039">
                  <c:v>59.295345185186349</c:v>
                </c:pt>
                <c:pt idx="10040">
                  <c:v>59.302506863423304</c:v>
                </c:pt>
                <c:pt idx="10041">
                  <c:v>59.309668668982269</c:v>
                </c:pt>
                <c:pt idx="10042">
                  <c:v>59.316830358795364</c:v>
                </c:pt>
                <c:pt idx="10043">
                  <c:v>59.323992164347146</c:v>
                </c:pt>
                <c:pt idx="10044">
                  <c:v>59.331153842591462</c:v>
                </c:pt>
                <c:pt idx="10045">
                  <c:v>59.338315763889113</c:v>
                </c:pt>
                <c:pt idx="10046">
                  <c:v>59.345477453702046</c:v>
                </c:pt>
                <c:pt idx="10047">
                  <c:v>59.352639143515248</c:v>
                </c:pt>
                <c:pt idx="10048">
                  <c:v>59.359800833335548</c:v>
                </c:pt>
                <c:pt idx="10049">
                  <c:v>59.366962627311295</c:v>
                </c:pt>
                <c:pt idx="10050">
                  <c:v>59.374124548608947</c:v>
                </c:pt>
                <c:pt idx="10051">
                  <c:v>59.381286238421993</c:v>
                </c:pt>
                <c:pt idx="10052">
                  <c:v>59.388448043981043</c:v>
                </c:pt>
                <c:pt idx="10053">
                  <c:v>59.395609606479411</c:v>
                </c:pt>
                <c:pt idx="10054">
                  <c:v>59.402771527777077</c:v>
                </c:pt>
                <c:pt idx="10055">
                  <c:v>59.4099331018515</c:v>
                </c:pt>
                <c:pt idx="10056">
                  <c:v>59.417093506941399</c:v>
                </c:pt>
                <c:pt idx="10057">
                  <c:v>59.424254849538556</c:v>
                </c:pt>
                <c:pt idx="10058">
                  <c:v>59.431416192128381</c:v>
                </c:pt>
                <c:pt idx="10059">
                  <c:v>59.438576597218344</c:v>
                </c:pt>
                <c:pt idx="10060">
                  <c:v>59.445738865739258</c:v>
                </c:pt>
                <c:pt idx="10061">
                  <c:v>59.452901134260145</c:v>
                </c:pt>
                <c:pt idx="10062">
                  <c:v>59.460063055557825</c:v>
                </c:pt>
                <c:pt idx="10063">
                  <c:v>59.467225092594155</c:v>
                </c:pt>
                <c:pt idx="10064">
                  <c:v>59.474386886569853</c:v>
                </c:pt>
                <c:pt idx="10065">
                  <c:v>59.481548229166947</c:v>
                </c:pt>
                <c:pt idx="10066">
                  <c:v>59.488710381941971</c:v>
                </c:pt>
                <c:pt idx="10067">
                  <c:v>59.495871956016295</c:v>
                </c:pt>
                <c:pt idx="10068">
                  <c:v>59.503033634260646</c:v>
                </c:pt>
                <c:pt idx="10069">
                  <c:v>59.510195324073813</c:v>
                </c:pt>
                <c:pt idx="10070">
                  <c:v>59.517357245371393</c:v>
                </c:pt>
                <c:pt idx="10071">
                  <c:v>59.524518935184517</c:v>
                </c:pt>
                <c:pt idx="10072">
                  <c:v>59.531680613421436</c:v>
                </c:pt>
                <c:pt idx="10073">
                  <c:v>59.538842418980501</c:v>
                </c:pt>
                <c:pt idx="10074">
                  <c:v>59.546004224532226</c:v>
                </c:pt>
                <c:pt idx="10075">
                  <c:v>59.553165914352576</c:v>
                </c:pt>
                <c:pt idx="10076">
                  <c:v>59.560327476850951</c:v>
                </c:pt>
                <c:pt idx="10077">
                  <c:v>59.567489513887175</c:v>
                </c:pt>
                <c:pt idx="10078">
                  <c:v>59.574651203700277</c:v>
                </c:pt>
                <c:pt idx="10079">
                  <c:v>59.581811493051568</c:v>
                </c:pt>
                <c:pt idx="10080">
                  <c:v>59.588972719902813</c:v>
                </c:pt>
                <c:pt idx="10081">
                  <c:v>59.596134409723156</c:v>
                </c:pt>
                <c:pt idx="10082">
                  <c:v>59.603295983797544</c:v>
                </c:pt>
                <c:pt idx="10083">
                  <c:v>59.610457662034548</c:v>
                </c:pt>
                <c:pt idx="10084">
                  <c:v>59.617619351847594</c:v>
                </c:pt>
                <c:pt idx="10085">
                  <c:v>59.624781041667994</c:v>
                </c:pt>
                <c:pt idx="10086">
                  <c:v>59.631941446757999</c:v>
                </c:pt>
                <c:pt idx="10087">
                  <c:v>59.639102673609159</c:v>
                </c:pt>
                <c:pt idx="10088">
                  <c:v>59.646264131944896</c:v>
                </c:pt>
                <c:pt idx="10089">
                  <c:v>59.653425706019327</c:v>
                </c:pt>
                <c:pt idx="10090">
                  <c:v>59.660587615740894</c:v>
                </c:pt>
                <c:pt idx="10091">
                  <c:v>59.667749768515932</c:v>
                </c:pt>
                <c:pt idx="10092">
                  <c:v>59.674911226851769</c:v>
                </c:pt>
                <c:pt idx="10093">
                  <c:v>59.682073032403423</c:v>
                </c:pt>
                <c:pt idx="10094">
                  <c:v>59.689235289348275</c:v>
                </c:pt>
                <c:pt idx="10095">
                  <c:v>59.696396631945412</c:v>
                </c:pt>
                <c:pt idx="10096">
                  <c:v>59.703558321758514</c:v>
                </c:pt>
                <c:pt idx="10097">
                  <c:v>59.710720011571539</c:v>
                </c:pt>
                <c:pt idx="10098">
                  <c:v>59.717881805554441</c:v>
                </c:pt>
                <c:pt idx="10099">
                  <c:v>59.725043495367544</c:v>
                </c:pt>
                <c:pt idx="10100">
                  <c:v>59.73220553240396</c:v>
                </c:pt>
                <c:pt idx="10101">
                  <c:v>59.739367106478312</c:v>
                </c:pt>
                <c:pt idx="10102">
                  <c:v>59.74652866897668</c:v>
                </c:pt>
                <c:pt idx="10103">
                  <c:v>59.753690358796995</c:v>
                </c:pt>
                <c:pt idx="10104">
                  <c:v>59.760852164348762</c:v>
                </c:pt>
                <c:pt idx="10105">
                  <c:v>59.768014085646371</c:v>
                </c:pt>
                <c:pt idx="10106">
                  <c:v>59.775175879629444</c:v>
                </c:pt>
                <c:pt idx="10107">
                  <c:v>59.78233780092711</c:v>
                </c:pt>
                <c:pt idx="10108">
                  <c:v>59.789499606478813</c:v>
                </c:pt>
                <c:pt idx="10109">
                  <c:v>59.796661296291859</c:v>
                </c:pt>
                <c:pt idx="10110">
                  <c:v>59.803822986112195</c:v>
                </c:pt>
                <c:pt idx="10111">
                  <c:v>59.810984548610463</c:v>
                </c:pt>
                <c:pt idx="10112">
                  <c:v>59.818146238423651</c:v>
                </c:pt>
                <c:pt idx="10113">
                  <c:v>59.825308043982659</c:v>
                </c:pt>
                <c:pt idx="10114">
                  <c:v>59.832469733795726</c:v>
                </c:pt>
                <c:pt idx="10115">
                  <c:v>59.839630254631594</c:v>
                </c:pt>
                <c:pt idx="10116">
                  <c:v>59.846791481482732</c:v>
                </c:pt>
                <c:pt idx="10117">
                  <c:v>59.853953055557149</c:v>
                </c:pt>
                <c:pt idx="10118">
                  <c:v>59.861114733794224</c:v>
                </c:pt>
                <c:pt idx="10119">
                  <c:v>59.868276423607249</c:v>
                </c:pt>
                <c:pt idx="10120">
                  <c:v>59.875438229166321</c:v>
                </c:pt>
                <c:pt idx="10121">
                  <c:v>59.882600034718045</c:v>
                </c:pt>
                <c:pt idx="10122">
                  <c:v>59.889761828700998</c:v>
                </c:pt>
                <c:pt idx="10123">
                  <c:v>59.896925486107648</c:v>
                </c:pt>
                <c:pt idx="10124">
                  <c:v>59.904087523143872</c:v>
                </c:pt>
                <c:pt idx="10125">
                  <c:v>59.911249212964265</c:v>
                </c:pt>
                <c:pt idx="10126">
                  <c:v>59.918410902777403</c:v>
                </c:pt>
                <c:pt idx="10127">
                  <c:v>59.925572581014421</c:v>
                </c:pt>
                <c:pt idx="10128">
                  <c:v>59.932734270834814</c:v>
                </c:pt>
                <c:pt idx="10129">
                  <c:v>59.939896192125161</c:v>
                </c:pt>
                <c:pt idx="10130">
                  <c:v>59.947060196755046</c:v>
                </c:pt>
                <c:pt idx="10131">
                  <c:v>59.95422200231399</c:v>
                </c:pt>
                <c:pt idx="10132">
                  <c:v>59.961383912035672</c:v>
                </c:pt>
                <c:pt idx="10133">
                  <c:v>59.968545833333337</c:v>
                </c:pt>
                <c:pt idx="10134">
                  <c:v>59.97570729166182</c:v>
                </c:pt>
                <c:pt idx="10135">
                  <c:v>59.982868981482113</c:v>
                </c:pt>
                <c:pt idx="10136">
                  <c:v>59.990030775465129</c:v>
                </c:pt>
                <c:pt idx="10137">
                  <c:v>59.997192581016847</c:v>
                </c:pt>
                <c:pt idx="10138">
                  <c:v>60.00435450231447</c:v>
                </c:pt>
                <c:pt idx="10139">
                  <c:v>60.011516076388943</c:v>
                </c:pt>
                <c:pt idx="10140">
                  <c:v>60.018677986110546</c:v>
                </c:pt>
                <c:pt idx="10141">
                  <c:v>60.025839560185013</c:v>
                </c:pt>
                <c:pt idx="10142">
                  <c:v>60.033001712960008</c:v>
                </c:pt>
                <c:pt idx="10143">
                  <c:v>60.040163402773025</c:v>
                </c:pt>
                <c:pt idx="10144">
                  <c:v>60.047325092593375</c:v>
                </c:pt>
                <c:pt idx="10145">
                  <c:v>60.054486655091644</c:v>
                </c:pt>
                <c:pt idx="10146">
                  <c:v>60.061648344904889</c:v>
                </c:pt>
                <c:pt idx="10147">
                  <c:v>60.068810266202497</c:v>
                </c:pt>
                <c:pt idx="10148">
                  <c:v>60.075971956015557</c:v>
                </c:pt>
                <c:pt idx="10149">
                  <c:v>60.083133749998531</c:v>
                </c:pt>
                <c:pt idx="10150">
                  <c:v>60.090295439811598</c:v>
                </c:pt>
                <c:pt idx="10151">
                  <c:v>60.097455856477609</c:v>
                </c:pt>
                <c:pt idx="10152">
                  <c:v>60.10461695601407</c:v>
                </c:pt>
                <c:pt idx="10153">
                  <c:v>60.111778530088493</c:v>
                </c:pt>
                <c:pt idx="10154">
                  <c:v>60.118939988424295</c:v>
                </c:pt>
                <c:pt idx="10155">
                  <c:v>60.126102025460568</c:v>
                </c:pt>
                <c:pt idx="10156">
                  <c:v>60.133263819443471</c:v>
                </c:pt>
                <c:pt idx="10157">
                  <c:v>60.140425509256517</c:v>
                </c:pt>
                <c:pt idx="10158">
                  <c:v>60.147587199069605</c:v>
                </c:pt>
                <c:pt idx="10159">
                  <c:v>60.154749120367278</c:v>
                </c:pt>
                <c:pt idx="10160">
                  <c:v>60.161910567127052</c:v>
                </c:pt>
                <c:pt idx="10161">
                  <c:v>60.16907237268606</c:v>
                </c:pt>
                <c:pt idx="10162">
                  <c:v>60.176234062499127</c:v>
                </c:pt>
                <c:pt idx="10163">
                  <c:v>60.183395868050923</c:v>
                </c:pt>
                <c:pt idx="10164">
                  <c:v>60.190557662033832</c:v>
                </c:pt>
                <c:pt idx="10165">
                  <c:v>60.197719467592826</c:v>
                </c:pt>
                <c:pt idx="10166">
                  <c:v>60.204881388890442</c:v>
                </c:pt>
                <c:pt idx="10167">
                  <c:v>60.212043078703545</c:v>
                </c:pt>
                <c:pt idx="10168">
                  <c:v>60.219204756940542</c:v>
                </c:pt>
                <c:pt idx="10169">
                  <c:v>60.226366678238257</c:v>
                </c:pt>
                <c:pt idx="10170">
                  <c:v>60.233528368051395</c:v>
                </c:pt>
                <c:pt idx="10171">
                  <c:v>60.240690173610282</c:v>
                </c:pt>
                <c:pt idx="10172">
                  <c:v>60.247851851847287</c:v>
                </c:pt>
                <c:pt idx="10173">
                  <c:v>60.255013657406344</c:v>
                </c:pt>
                <c:pt idx="10174">
                  <c:v>60.262175347219525</c:v>
                </c:pt>
                <c:pt idx="10175">
                  <c:v>60.269336921293913</c:v>
                </c:pt>
                <c:pt idx="10176">
                  <c:v>60.276498831015488</c:v>
                </c:pt>
                <c:pt idx="10177">
                  <c:v>60.283660752313075</c:v>
                </c:pt>
                <c:pt idx="10178">
                  <c:v>60.290822557872147</c:v>
                </c:pt>
                <c:pt idx="10179">
                  <c:v>60.297984247685243</c:v>
                </c:pt>
                <c:pt idx="10180">
                  <c:v>60.305145694444953</c:v>
                </c:pt>
                <c:pt idx="10181">
                  <c:v>60.31230738425802</c:v>
                </c:pt>
                <c:pt idx="10182">
                  <c:v>60.319469189816921</c:v>
                </c:pt>
                <c:pt idx="10183">
                  <c:v>60.326631111107396</c:v>
                </c:pt>
                <c:pt idx="10184">
                  <c:v>60.33379267361299</c:v>
                </c:pt>
                <c:pt idx="10185">
                  <c:v>60.340954479164751</c:v>
                </c:pt>
                <c:pt idx="10186">
                  <c:v>60.348116284723844</c:v>
                </c:pt>
                <c:pt idx="10187">
                  <c:v>60.355277974536875</c:v>
                </c:pt>
                <c:pt idx="10188">
                  <c:v>60.362439768519863</c:v>
                </c:pt>
                <c:pt idx="10189">
                  <c:v>60.369601689810139</c:v>
                </c:pt>
                <c:pt idx="10190">
                  <c:v>60.376763495369154</c:v>
                </c:pt>
                <c:pt idx="10191">
                  <c:v>60.383925185182257</c:v>
                </c:pt>
                <c:pt idx="10192">
                  <c:v>60.391086863426509</c:v>
                </c:pt>
                <c:pt idx="10193">
                  <c:v>60.398248668978361</c:v>
                </c:pt>
                <c:pt idx="10194">
                  <c:v>60.405410243052806</c:v>
                </c:pt>
                <c:pt idx="10195">
                  <c:v>60.412572164350422</c:v>
                </c:pt>
                <c:pt idx="10196">
                  <c:v>60.419733854163496</c:v>
                </c:pt>
                <c:pt idx="10197">
                  <c:v>60.426895532407812</c:v>
                </c:pt>
                <c:pt idx="10198">
                  <c:v>60.434057800921437</c:v>
                </c:pt>
                <c:pt idx="10199">
                  <c:v>60.441219490741744</c:v>
                </c:pt>
                <c:pt idx="10200">
                  <c:v>60.448380949070312</c:v>
                </c:pt>
                <c:pt idx="10201">
                  <c:v>60.455542627314514</c:v>
                </c:pt>
                <c:pt idx="10202">
                  <c:v>60.462704317127653</c:v>
                </c:pt>
                <c:pt idx="10203">
                  <c:v>60.469866122686575</c:v>
                </c:pt>
                <c:pt idx="10204">
                  <c:v>60.477027928238336</c:v>
                </c:pt>
                <c:pt idx="10205">
                  <c:v>60.484189606482595</c:v>
                </c:pt>
                <c:pt idx="10206">
                  <c:v>60.491351527773077</c:v>
                </c:pt>
                <c:pt idx="10207">
                  <c:v>60.498513449070835</c:v>
                </c:pt>
                <c:pt idx="10208">
                  <c:v>60.505675023145159</c:v>
                </c:pt>
                <c:pt idx="10209">
                  <c:v>60.512836701389446</c:v>
                </c:pt>
                <c:pt idx="10210">
                  <c:v>60.519998391202478</c:v>
                </c:pt>
                <c:pt idx="10211">
                  <c:v>60.527160196761542</c:v>
                </c:pt>
                <c:pt idx="10212">
                  <c:v>60.534322002313246</c:v>
                </c:pt>
                <c:pt idx="10213">
                  <c:v>60.541483796296127</c:v>
                </c:pt>
                <c:pt idx="10214">
                  <c:v>60.548645486109308</c:v>
                </c:pt>
                <c:pt idx="10215">
                  <c:v>60.555807407406888</c:v>
                </c:pt>
                <c:pt idx="10216">
                  <c:v>60.562969097220048</c:v>
                </c:pt>
                <c:pt idx="10217">
                  <c:v>60.570131006941658</c:v>
                </c:pt>
                <c:pt idx="10218">
                  <c:v>60.577292581015989</c:v>
                </c:pt>
                <c:pt idx="10219">
                  <c:v>60.584454270829156</c:v>
                </c:pt>
                <c:pt idx="10220">
                  <c:v>60.591616076388156</c:v>
                </c:pt>
                <c:pt idx="10221">
                  <c:v>60.598777754625189</c:v>
                </c:pt>
                <c:pt idx="10222">
                  <c:v>60.605939560184211</c:v>
                </c:pt>
                <c:pt idx="10223">
                  <c:v>60.613101365735929</c:v>
                </c:pt>
                <c:pt idx="10224">
                  <c:v>60.620263171294894</c:v>
                </c:pt>
                <c:pt idx="10225">
                  <c:v>60.627424965277896</c:v>
                </c:pt>
                <c:pt idx="10226">
                  <c:v>60.634586655090914</c:v>
                </c:pt>
                <c:pt idx="10227">
                  <c:v>60.641748344904094</c:v>
                </c:pt>
                <c:pt idx="10228">
                  <c:v>60.648910266201767</c:v>
                </c:pt>
                <c:pt idx="10229">
                  <c:v>60.65607206018467</c:v>
                </c:pt>
                <c:pt idx="10230">
                  <c:v>60.663233749997794</c:v>
                </c:pt>
                <c:pt idx="10231">
                  <c:v>60.670395439810818</c:v>
                </c:pt>
                <c:pt idx="10232">
                  <c:v>60.677557245369833</c:v>
                </c:pt>
                <c:pt idx="10233">
                  <c:v>60.684719166667428</c:v>
                </c:pt>
                <c:pt idx="10234">
                  <c:v>60.691880844904517</c:v>
                </c:pt>
                <c:pt idx="10235">
                  <c:v>60.699042418979019</c:v>
                </c:pt>
                <c:pt idx="10236">
                  <c:v>60.706204456015207</c:v>
                </c:pt>
                <c:pt idx="10237">
                  <c:v>60.713366030089681</c:v>
                </c:pt>
                <c:pt idx="10238">
                  <c:v>60.720527708333982</c:v>
                </c:pt>
                <c:pt idx="10239">
                  <c:v>60.727689513885707</c:v>
                </c:pt>
                <c:pt idx="10240">
                  <c:v>60.734851435183344</c:v>
                </c:pt>
                <c:pt idx="10241">
                  <c:v>60.742013240742381</c:v>
                </c:pt>
                <c:pt idx="10242">
                  <c:v>60.749175034718114</c:v>
                </c:pt>
                <c:pt idx="10243">
                  <c:v>60.756336724538464</c:v>
                </c:pt>
                <c:pt idx="10244">
                  <c:v>60.763498530090153</c:v>
                </c:pt>
                <c:pt idx="10245">
                  <c:v>60.77066021990322</c:v>
                </c:pt>
                <c:pt idx="10246">
                  <c:v>60.777820625000444</c:v>
                </c:pt>
                <c:pt idx="10247">
                  <c:v>60.784981851851555</c:v>
                </c:pt>
                <c:pt idx="10248">
                  <c:v>60.79214331018747</c:v>
                </c:pt>
                <c:pt idx="10249">
                  <c:v>60.799304872685809</c:v>
                </c:pt>
                <c:pt idx="10250">
                  <c:v>60.80646656249877</c:v>
                </c:pt>
                <c:pt idx="10251">
                  <c:v>60.813626979164795</c:v>
                </c:pt>
                <c:pt idx="10252">
                  <c:v>60.820788194439963</c:v>
                </c:pt>
                <c:pt idx="10253">
                  <c:v>60.827949768514344</c:v>
                </c:pt>
                <c:pt idx="10254">
                  <c:v>60.835111342588895</c:v>
                </c:pt>
                <c:pt idx="10255">
                  <c:v>60.842273032409139</c:v>
                </c:pt>
                <c:pt idx="10256">
                  <c:v>60.849434710646072</c:v>
                </c:pt>
                <c:pt idx="10257">
                  <c:v>60.856596516205144</c:v>
                </c:pt>
                <c:pt idx="10258">
                  <c:v>60.863758321756912</c:v>
                </c:pt>
                <c:pt idx="10259">
                  <c:v>60.870920127315905</c:v>
                </c:pt>
                <c:pt idx="10260">
                  <c:v>60.878083437499249</c:v>
                </c:pt>
                <c:pt idx="10261">
                  <c:v>60.885245694444144</c:v>
                </c:pt>
                <c:pt idx="10262">
                  <c:v>60.892406342594825</c:v>
                </c:pt>
                <c:pt idx="10263">
                  <c:v>60.899567453699909</c:v>
                </c:pt>
                <c:pt idx="10264">
                  <c:v>60.906729131944296</c:v>
                </c:pt>
                <c:pt idx="10265">
                  <c:v>60.913890706018705</c:v>
                </c:pt>
                <c:pt idx="10266">
                  <c:v>60.921052395831843</c:v>
                </c:pt>
                <c:pt idx="10267">
                  <c:v>60.928214201390801</c:v>
                </c:pt>
                <c:pt idx="10268">
                  <c:v>60.935377974536102</c:v>
                </c:pt>
                <c:pt idx="10269">
                  <c:v>60.942540231480962</c:v>
                </c:pt>
                <c:pt idx="10270">
                  <c:v>60.949703888887598</c:v>
                </c:pt>
                <c:pt idx="10271">
                  <c:v>60.956865925923921</c:v>
                </c:pt>
                <c:pt idx="10272">
                  <c:v>60.964027847221544</c:v>
                </c:pt>
                <c:pt idx="10273">
                  <c:v>60.971189652773241</c:v>
                </c:pt>
                <c:pt idx="10274">
                  <c:v>60.978351226847785</c:v>
                </c:pt>
                <c:pt idx="10275">
                  <c:v>60.985513020830744</c:v>
                </c:pt>
                <c:pt idx="10276">
                  <c:v>60.992674710643755</c:v>
                </c:pt>
                <c:pt idx="10277">
                  <c:v>60.999836631941427</c:v>
                </c:pt>
                <c:pt idx="10278">
                  <c:v>61.006998206015894</c:v>
                </c:pt>
                <c:pt idx="10279">
                  <c:v>61.01416011573739</c:v>
                </c:pt>
                <c:pt idx="10280">
                  <c:v>61.021321689811877</c:v>
                </c:pt>
                <c:pt idx="10281">
                  <c:v>61.028483495370899</c:v>
                </c:pt>
                <c:pt idx="10282">
                  <c:v>61.035645300922631</c:v>
                </c:pt>
                <c:pt idx="10283">
                  <c:v>61.042806863428254</c:v>
                </c:pt>
                <c:pt idx="10284">
                  <c:v>61.049968784718644</c:v>
                </c:pt>
                <c:pt idx="10285">
                  <c:v>61.057130590277644</c:v>
                </c:pt>
                <c:pt idx="10286">
                  <c:v>61.064292395829412</c:v>
                </c:pt>
                <c:pt idx="10287">
                  <c:v>61.07145407407365</c:v>
                </c:pt>
                <c:pt idx="10288">
                  <c:v>61.078615879625431</c:v>
                </c:pt>
                <c:pt idx="10289">
                  <c:v>61.085777685184425</c:v>
                </c:pt>
                <c:pt idx="10290">
                  <c:v>61.092939374997513</c:v>
                </c:pt>
                <c:pt idx="10291">
                  <c:v>61.100100937495938</c:v>
                </c:pt>
                <c:pt idx="10292">
                  <c:v>61.107262743054889</c:v>
                </c:pt>
                <c:pt idx="10293">
                  <c:v>61.114424432867906</c:v>
                </c:pt>
                <c:pt idx="10294">
                  <c:v>61.121586238427014</c:v>
                </c:pt>
                <c:pt idx="10295">
                  <c:v>61.128747916664011</c:v>
                </c:pt>
                <c:pt idx="10296">
                  <c:v>61.135909722223012</c:v>
                </c:pt>
                <c:pt idx="10297">
                  <c:v>61.143071412036029</c:v>
                </c:pt>
                <c:pt idx="10298">
                  <c:v>61.150233449072395</c:v>
                </c:pt>
                <c:pt idx="10299">
                  <c:v>61.157395243055362</c:v>
                </c:pt>
                <c:pt idx="10300">
                  <c:v>61.164557164353027</c:v>
                </c:pt>
                <c:pt idx="10301">
                  <c:v>61.171718738427494</c:v>
                </c:pt>
                <c:pt idx="10302">
                  <c:v>61.178880659717777</c:v>
                </c:pt>
                <c:pt idx="10303">
                  <c:v>61.186042106477551</c:v>
                </c:pt>
                <c:pt idx="10304">
                  <c:v>61.193203564813295</c:v>
                </c:pt>
                <c:pt idx="10305">
                  <c:v>61.200365486110968</c:v>
                </c:pt>
                <c:pt idx="10306">
                  <c:v>61.207527523147228</c:v>
                </c:pt>
                <c:pt idx="10307">
                  <c:v>61.214689317130194</c:v>
                </c:pt>
                <c:pt idx="10308">
                  <c:v>61.221851006943325</c:v>
                </c:pt>
                <c:pt idx="10309">
                  <c:v>61.229012812502418</c:v>
                </c:pt>
                <c:pt idx="10310">
                  <c:v>61.23617438656953</c:v>
                </c:pt>
                <c:pt idx="10311">
                  <c:v>61.243336296298367</c:v>
                </c:pt>
                <c:pt idx="10312">
                  <c:v>61.250497870365457</c:v>
                </c:pt>
                <c:pt idx="10313">
                  <c:v>61.257659675924494</c:v>
                </c:pt>
                <c:pt idx="10314">
                  <c:v>61.264821481483438</c:v>
                </c:pt>
                <c:pt idx="10315">
                  <c:v>61.271983159720492</c:v>
                </c:pt>
                <c:pt idx="10316">
                  <c:v>61.279145196756915</c:v>
                </c:pt>
                <c:pt idx="10317">
                  <c:v>61.286306886570017</c:v>
                </c:pt>
                <c:pt idx="10318">
                  <c:v>61.293468460644299</c:v>
                </c:pt>
                <c:pt idx="10319">
                  <c:v>61.300630150464706</c:v>
                </c:pt>
                <c:pt idx="10320">
                  <c:v>61.307791828701738</c:v>
                </c:pt>
                <c:pt idx="10321">
                  <c:v>61.314953634260746</c:v>
                </c:pt>
                <c:pt idx="10322">
                  <c:v>61.322115902774485</c:v>
                </c:pt>
                <c:pt idx="10323">
                  <c:v>61.329277824072051</c:v>
                </c:pt>
                <c:pt idx="10324">
                  <c:v>61.336439386570419</c:v>
                </c:pt>
                <c:pt idx="10325">
                  <c:v>61.343601192129427</c:v>
                </c:pt>
                <c:pt idx="10326">
                  <c:v>61.350762881942408</c:v>
                </c:pt>
                <c:pt idx="10327">
                  <c:v>61.35792457175544</c:v>
                </c:pt>
                <c:pt idx="10328">
                  <c:v>61.365086134261205</c:v>
                </c:pt>
                <c:pt idx="10329">
                  <c:v>61.3722478240743</c:v>
                </c:pt>
                <c:pt idx="10330">
                  <c:v>61.379409629625997</c:v>
                </c:pt>
                <c:pt idx="10331">
                  <c:v>61.386571435185026</c:v>
                </c:pt>
                <c:pt idx="10332">
                  <c:v>61.393733113422059</c:v>
                </c:pt>
                <c:pt idx="10333">
                  <c:v>61.40089468749634</c:v>
                </c:pt>
                <c:pt idx="10334">
                  <c:v>61.408056493055476</c:v>
                </c:pt>
                <c:pt idx="10335">
                  <c:v>61.415218067129913</c:v>
                </c:pt>
                <c:pt idx="10336">
                  <c:v>61.422379861112859</c:v>
                </c:pt>
                <c:pt idx="10337">
                  <c:v>61.429541782403248</c:v>
                </c:pt>
                <c:pt idx="10338">
                  <c:v>61.436703703700907</c:v>
                </c:pt>
                <c:pt idx="10339">
                  <c:v>61.443865277775295</c:v>
                </c:pt>
                <c:pt idx="10340">
                  <c:v>61.451027071758176</c:v>
                </c:pt>
                <c:pt idx="10341">
                  <c:v>61.458188877309993</c:v>
                </c:pt>
                <c:pt idx="10342">
                  <c:v>61.46535033564583</c:v>
                </c:pt>
                <c:pt idx="10343">
                  <c:v>61.472512256943453</c:v>
                </c:pt>
                <c:pt idx="10344">
                  <c:v>61.479674050926349</c:v>
                </c:pt>
                <c:pt idx="10345">
                  <c:v>61.486834351853744</c:v>
                </c:pt>
                <c:pt idx="10346">
                  <c:v>61.493995694443576</c:v>
                </c:pt>
                <c:pt idx="10347">
                  <c:v>61.501157256941951</c:v>
                </c:pt>
                <c:pt idx="10348">
                  <c:v>61.508318831016368</c:v>
                </c:pt>
                <c:pt idx="10349">
                  <c:v>61.515480405090727</c:v>
                </c:pt>
                <c:pt idx="10350">
                  <c:v>61.522642210649813</c:v>
                </c:pt>
                <c:pt idx="10351">
                  <c:v>61.529804004625475</c:v>
                </c:pt>
                <c:pt idx="10352">
                  <c:v>61.536965925923163</c:v>
                </c:pt>
                <c:pt idx="10353">
                  <c:v>61.544127499997458</c:v>
                </c:pt>
                <c:pt idx="10354">
                  <c:v>61.551289421295081</c:v>
                </c:pt>
                <c:pt idx="10355">
                  <c:v>61.558451099532192</c:v>
                </c:pt>
                <c:pt idx="10356">
                  <c:v>61.565613020830007</c:v>
                </c:pt>
                <c:pt idx="10357">
                  <c:v>61.572774710650258</c:v>
                </c:pt>
                <c:pt idx="10358">
                  <c:v>61.579936284717405</c:v>
                </c:pt>
                <c:pt idx="10359">
                  <c:v>61.587097962961707</c:v>
                </c:pt>
                <c:pt idx="10360">
                  <c:v>61.594259652774781</c:v>
                </c:pt>
                <c:pt idx="10361">
                  <c:v>61.601421574072383</c:v>
                </c:pt>
                <c:pt idx="10362">
                  <c:v>61.608583379631447</c:v>
                </c:pt>
                <c:pt idx="10363">
                  <c:v>61.615745289353072</c:v>
                </c:pt>
                <c:pt idx="10364">
                  <c:v>61.622906631942911</c:v>
                </c:pt>
                <c:pt idx="10365">
                  <c:v>61.630068553240442</c:v>
                </c:pt>
                <c:pt idx="10366">
                  <c:v>61.637230590276893</c:v>
                </c:pt>
                <c:pt idx="10367">
                  <c:v>61.644392164351302</c:v>
                </c:pt>
                <c:pt idx="10368">
                  <c:v>61.65155372684967</c:v>
                </c:pt>
                <c:pt idx="10369">
                  <c:v>61.658715300924186</c:v>
                </c:pt>
                <c:pt idx="10370">
                  <c:v>61.66587733796041</c:v>
                </c:pt>
                <c:pt idx="10371">
                  <c:v>61.673039259258076</c:v>
                </c:pt>
                <c:pt idx="10372">
                  <c:v>61.680200937495101</c:v>
                </c:pt>
                <c:pt idx="10373">
                  <c:v>61.687362858792746</c:v>
                </c:pt>
                <c:pt idx="10374">
                  <c:v>61.694524432867176</c:v>
                </c:pt>
                <c:pt idx="10375">
                  <c:v>61.701686238426198</c:v>
                </c:pt>
                <c:pt idx="10376">
                  <c:v>61.708848148147858</c:v>
                </c:pt>
                <c:pt idx="10377">
                  <c:v>61.716009953699476</c:v>
                </c:pt>
                <c:pt idx="10378">
                  <c:v>61.723171527773999</c:v>
                </c:pt>
                <c:pt idx="10379">
                  <c:v>61.730333333333014</c:v>
                </c:pt>
                <c:pt idx="10380">
                  <c:v>61.737495127315931</c:v>
                </c:pt>
                <c:pt idx="10381">
                  <c:v>61.744656817129012</c:v>
                </c:pt>
                <c:pt idx="10382">
                  <c:v>61.751818506942044</c:v>
                </c:pt>
                <c:pt idx="10383">
                  <c:v>61.75898031250113</c:v>
                </c:pt>
                <c:pt idx="10384">
                  <c:v>61.766142106476849</c:v>
                </c:pt>
                <c:pt idx="10385">
                  <c:v>61.77330368055123</c:v>
                </c:pt>
                <c:pt idx="10386">
                  <c:v>61.780465486110174</c:v>
                </c:pt>
                <c:pt idx="10387">
                  <c:v>61.787627291661863</c:v>
                </c:pt>
                <c:pt idx="10388">
                  <c:v>61.794788969906222</c:v>
                </c:pt>
                <c:pt idx="10389">
                  <c:v>61.801950659719218</c:v>
                </c:pt>
                <c:pt idx="10390">
                  <c:v>61.809112465278297</c:v>
                </c:pt>
                <c:pt idx="10391">
                  <c:v>61.816274502314513</c:v>
                </c:pt>
                <c:pt idx="10392">
                  <c:v>61.823436412036195</c:v>
                </c:pt>
                <c:pt idx="10393">
                  <c:v>61.830598101849304</c:v>
                </c:pt>
                <c:pt idx="10394">
                  <c:v>61.837759791662293</c:v>
                </c:pt>
                <c:pt idx="10395">
                  <c:v>61.844921481482622</c:v>
                </c:pt>
                <c:pt idx="10396">
                  <c:v>61.852083275458369</c:v>
                </c:pt>
                <c:pt idx="10397">
                  <c:v>61.859245196756028</c:v>
                </c:pt>
                <c:pt idx="10398">
                  <c:v>61.866406770830494</c:v>
                </c:pt>
                <c:pt idx="10399">
                  <c:v>61.873568576389495</c:v>
                </c:pt>
                <c:pt idx="10400">
                  <c:v>61.880730138887913</c:v>
                </c:pt>
                <c:pt idx="10401">
                  <c:v>61.8878920601855</c:v>
                </c:pt>
                <c:pt idx="10402">
                  <c:v>61.895053634260009</c:v>
                </c:pt>
                <c:pt idx="10403">
                  <c:v>61.902215555557596</c:v>
                </c:pt>
                <c:pt idx="10404">
                  <c:v>61.909377349533322</c:v>
                </c:pt>
                <c:pt idx="10405">
                  <c:v>61.916539155092238</c:v>
                </c:pt>
                <c:pt idx="10406">
                  <c:v>61.923700960644055</c:v>
                </c:pt>
                <c:pt idx="10407">
                  <c:v>61.930862766202999</c:v>
                </c:pt>
                <c:pt idx="10408">
                  <c:v>61.938023171292954</c:v>
                </c:pt>
                <c:pt idx="10409">
                  <c:v>61.945192627310448</c:v>
                </c:pt>
                <c:pt idx="10410">
                  <c:v>61.952356747686245</c:v>
                </c:pt>
                <c:pt idx="10411">
                  <c:v>61.959518437499355</c:v>
                </c:pt>
                <c:pt idx="10412">
                  <c:v>61.966680358796964</c:v>
                </c:pt>
                <c:pt idx="10413">
                  <c:v>61.973842384257296</c:v>
                </c:pt>
                <c:pt idx="10414">
                  <c:v>61.981003958331648</c:v>
                </c:pt>
                <c:pt idx="10415">
                  <c:v>61.98816576389072</c:v>
                </c:pt>
                <c:pt idx="10416">
                  <c:v>61.995327569442367</c:v>
                </c:pt>
                <c:pt idx="10417">
                  <c:v>62.002489363425397</c:v>
                </c:pt>
                <c:pt idx="10418">
                  <c:v>62.009651053238386</c:v>
                </c:pt>
                <c:pt idx="10419">
                  <c:v>62.01681274305156</c:v>
                </c:pt>
                <c:pt idx="10420">
                  <c:v>62.023974548610546</c:v>
                </c:pt>
                <c:pt idx="10421">
                  <c:v>62.031136342593562</c:v>
                </c:pt>
                <c:pt idx="10422">
                  <c:v>62.038298148145309</c:v>
                </c:pt>
                <c:pt idx="10423">
                  <c:v>62.045459722219675</c:v>
                </c:pt>
                <c:pt idx="10424">
                  <c:v>62.052621527778605</c:v>
                </c:pt>
                <c:pt idx="10425">
                  <c:v>62.059783321754345</c:v>
                </c:pt>
                <c:pt idx="10426">
                  <c:v>62.066945127313346</c:v>
                </c:pt>
                <c:pt idx="10427">
                  <c:v>62.074106701387798</c:v>
                </c:pt>
                <c:pt idx="10428">
                  <c:v>62.081268622685407</c:v>
                </c:pt>
                <c:pt idx="10429">
                  <c:v>62.088430312498531</c:v>
                </c:pt>
                <c:pt idx="10430">
                  <c:v>62.095591874996913</c:v>
                </c:pt>
                <c:pt idx="10431">
                  <c:v>62.102753680555999</c:v>
                </c:pt>
                <c:pt idx="10432">
                  <c:v>62.109916064815479</c:v>
                </c:pt>
                <c:pt idx="10433">
                  <c:v>62.11707787036714</c:v>
                </c:pt>
                <c:pt idx="10434">
                  <c:v>62.124239432865579</c:v>
                </c:pt>
                <c:pt idx="10435">
                  <c:v>62.131401122685929</c:v>
                </c:pt>
                <c:pt idx="10436">
                  <c:v>62.138562928237661</c:v>
                </c:pt>
                <c:pt idx="10437">
                  <c:v>62.145724386573463</c:v>
                </c:pt>
                <c:pt idx="10438">
                  <c:v>62.152886180556344</c:v>
                </c:pt>
                <c:pt idx="10439">
                  <c:v>62.160047754630796</c:v>
                </c:pt>
                <c:pt idx="10440">
                  <c:v>62.167209560182471</c:v>
                </c:pt>
                <c:pt idx="10441">
                  <c:v>62.174371597218794</c:v>
                </c:pt>
                <c:pt idx="10442">
                  <c:v>62.181533159724474</c:v>
                </c:pt>
                <c:pt idx="10443">
                  <c:v>62.188694849537555</c:v>
                </c:pt>
                <c:pt idx="10444">
                  <c:v>62.195856770835263</c:v>
                </c:pt>
                <c:pt idx="10445">
                  <c:v>62.203018460648295</c:v>
                </c:pt>
                <c:pt idx="10446">
                  <c:v>62.210180254631254</c:v>
                </c:pt>
                <c:pt idx="10447">
                  <c:v>62.217341828705678</c:v>
                </c:pt>
                <c:pt idx="10448">
                  <c:v>62.224503634257417</c:v>
                </c:pt>
                <c:pt idx="10449">
                  <c:v>62.231665439816346</c:v>
                </c:pt>
                <c:pt idx="10450">
                  <c:v>62.238827233792094</c:v>
                </c:pt>
                <c:pt idx="10451">
                  <c:v>62.245988923612444</c:v>
                </c:pt>
                <c:pt idx="10452">
                  <c:v>62.253150613425532</c:v>
                </c:pt>
                <c:pt idx="10453">
                  <c:v>62.260312418977357</c:v>
                </c:pt>
                <c:pt idx="10454">
                  <c:v>62.267474212960231</c:v>
                </c:pt>
                <c:pt idx="10455">
                  <c:v>62.274636018519232</c:v>
                </c:pt>
                <c:pt idx="10456">
                  <c:v>62.281797824071013</c:v>
                </c:pt>
                <c:pt idx="10457">
                  <c:v>62.28895962963</c:v>
                </c:pt>
                <c:pt idx="10458">
                  <c:v>62.296121307867011</c:v>
                </c:pt>
                <c:pt idx="10459">
                  <c:v>62.303283113425998</c:v>
                </c:pt>
                <c:pt idx="10460">
                  <c:v>62.310444918977737</c:v>
                </c:pt>
                <c:pt idx="10461">
                  <c:v>62.317606724536724</c:v>
                </c:pt>
                <c:pt idx="10462">
                  <c:v>62.324768518519711</c:v>
                </c:pt>
                <c:pt idx="10463">
                  <c:v>62.331930092594121</c:v>
                </c:pt>
                <c:pt idx="10464">
                  <c:v>62.339091898145853</c:v>
                </c:pt>
                <c:pt idx="10465">
                  <c:v>62.346253587958927</c:v>
                </c:pt>
                <c:pt idx="10466">
                  <c:v>62.353415266203179</c:v>
                </c:pt>
                <c:pt idx="10467">
                  <c:v>62.360577187500901</c:v>
                </c:pt>
                <c:pt idx="10468">
                  <c:v>62.367738993052626</c:v>
                </c:pt>
                <c:pt idx="10469">
                  <c:v>62.374900914350299</c:v>
                </c:pt>
                <c:pt idx="10470">
                  <c:v>62.382062488424708</c:v>
                </c:pt>
                <c:pt idx="10471">
                  <c:v>62.389224166668924</c:v>
                </c:pt>
                <c:pt idx="10472">
                  <c:v>62.396386087959399</c:v>
                </c:pt>
                <c:pt idx="10473">
                  <c:v>62.403547893518358</c:v>
                </c:pt>
                <c:pt idx="10474">
                  <c:v>62.410709583331389</c:v>
                </c:pt>
                <c:pt idx="10475">
                  <c:v>62.417871377314327</c:v>
                </c:pt>
                <c:pt idx="10476">
                  <c:v>62.4250329513889</c:v>
                </c:pt>
                <c:pt idx="10477">
                  <c:v>62.432194756940575</c:v>
                </c:pt>
                <c:pt idx="10478">
                  <c:v>62.439356331015013</c:v>
                </c:pt>
                <c:pt idx="10479">
                  <c:v>62.446518240736623</c:v>
                </c:pt>
                <c:pt idx="10480">
                  <c:v>62.453682708328394</c:v>
                </c:pt>
                <c:pt idx="10481">
                  <c:v>62.460844513887338</c:v>
                </c:pt>
                <c:pt idx="10482">
                  <c:v>62.468006087961861</c:v>
                </c:pt>
                <c:pt idx="10483">
                  <c:v>62.475167777774907</c:v>
                </c:pt>
                <c:pt idx="10484">
                  <c:v>62.482329340273282</c:v>
                </c:pt>
                <c:pt idx="10485">
                  <c:v>62.489491145832218</c:v>
                </c:pt>
                <c:pt idx="10486">
                  <c:v>62.496652835645357</c:v>
                </c:pt>
                <c:pt idx="10487">
                  <c:v>62.503814641204315</c:v>
                </c:pt>
                <c:pt idx="10488">
                  <c:v>62.510976319441397</c:v>
                </c:pt>
                <c:pt idx="10489">
                  <c:v>62.518137893515863</c:v>
                </c:pt>
                <c:pt idx="10490">
                  <c:v>62.525299814813479</c:v>
                </c:pt>
                <c:pt idx="10491">
                  <c:v>62.532461736111152</c:v>
                </c:pt>
                <c:pt idx="10492">
                  <c:v>62.539623414348121</c:v>
                </c:pt>
                <c:pt idx="10493">
                  <c:v>62.546785219907179</c:v>
                </c:pt>
                <c:pt idx="10494">
                  <c:v>62.553947025458896</c:v>
                </c:pt>
                <c:pt idx="10495">
                  <c:v>62.561108599533327</c:v>
                </c:pt>
                <c:pt idx="10496">
                  <c:v>62.568270625000913</c:v>
                </c:pt>
                <c:pt idx="10497">
                  <c:v>62.575432314813995</c:v>
                </c:pt>
                <c:pt idx="10498">
                  <c:v>62.582594004627026</c:v>
                </c:pt>
                <c:pt idx="10499">
                  <c:v>62.5897556944401</c:v>
                </c:pt>
                <c:pt idx="10500">
                  <c:v>62.596917256945794</c:v>
                </c:pt>
                <c:pt idx="10501">
                  <c:v>62.604079293982046</c:v>
                </c:pt>
                <c:pt idx="10502">
                  <c:v>62.611240983795078</c:v>
                </c:pt>
                <c:pt idx="10503">
                  <c:v>62.61840278935415</c:v>
                </c:pt>
                <c:pt idx="10504">
                  <c:v>62.625564351852496</c:v>
                </c:pt>
                <c:pt idx="10505">
                  <c:v>62.632726273150183</c:v>
                </c:pt>
                <c:pt idx="10506">
                  <c:v>62.639887847217238</c:v>
                </c:pt>
                <c:pt idx="10507">
                  <c:v>62.647049305553075</c:v>
                </c:pt>
                <c:pt idx="10508">
                  <c:v>62.65421121527465</c:v>
                </c:pt>
                <c:pt idx="10509">
                  <c:v>62.661371747686594</c:v>
                </c:pt>
                <c:pt idx="10510">
                  <c:v>62.668533206015219</c:v>
                </c:pt>
                <c:pt idx="10511">
                  <c:v>62.675694548612171</c:v>
                </c:pt>
                <c:pt idx="10512">
                  <c:v>62.682856226849253</c:v>
                </c:pt>
                <c:pt idx="10513">
                  <c:v>62.690017800923719</c:v>
                </c:pt>
                <c:pt idx="10514">
                  <c:v>62.697179490736751</c:v>
                </c:pt>
                <c:pt idx="10515">
                  <c:v>62.704341412034395</c:v>
                </c:pt>
                <c:pt idx="10516">
                  <c:v>62.711503090278711</c:v>
                </c:pt>
                <c:pt idx="10517">
                  <c:v>62.718664780091792</c:v>
                </c:pt>
                <c:pt idx="10518">
                  <c:v>62.725826585643425</c:v>
                </c:pt>
                <c:pt idx="10519">
                  <c:v>62.732988391202525</c:v>
                </c:pt>
                <c:pt idx="10520">
                  <c:v>62.740150185185513</c:v>
                </c:pt>
                <c:pt idx="10521">
                  <c:v>62.747311990737217</c:v>
                </c:pt>
                <c:pt idx="10522">
                  <c:v>62.754473680557545</c:v>
                </c:pt>
                <c:pt idx="10523">
                  <c:v>62.761635717593911</c:v>
                </c:pt>
                <c:pt idx="10524">
                  <c:v>62.768797395830973</c:v>
                </c:pt>
                <c:pt idx="10525">
                  <c:v>62.775959201389981</c:v>
                </c:pt>
                <c:pt idx="10526">
                  <c:v>62.783120891202998</c:v>
                </c:pt>
                <c:pt idx="10527">
                  <c:v>62.79028269675478</c:v>
                </c:pt>
                <c:pt idx="10528">
                  <c:v>62.797445659722101</c:v>
                </c:pt>
                <c:pt idx="10529">
                  <c:v>62.804607916666924</c:v>
                </c:pt>
                <c:pt idx="10530">
                  <c:v>62.811769837964604</c:v>
                </c:pt>
                <c:pt idx="10531">
                  <c:v>62.818931643516358</c:v>
                </c:pt>
                <c:pt idx="10532">
                  <c:v>62.826093449075422</c:v>
                </c:pt>
                <c:pt idx="10533">
                  <c:v>62.833255243051113</c:v>
                </c:pt>
                <c:pt idx="10534">
                  <c:v>62.840416932871463</c:v>
                </c:pt>
                <c:pt idx="10535">
                  <c:v>62.847578854161839</c:v>
                </c:pt>
                <c:pt idx="10536">
                  <c:v>62.85474077545944</c:v>
                </c:pt>
                <c:pt idx="10537">
                  <c:v>62.861902569442364</c:v>
                </c:pt>
                <c:pt idx="10538">
                  <c:v>62.869064143516844</c:v>
                </c:pt>
                <c:pt idx="10539">
                  <c:v>62.876226064814468</c:v>
                </c:pt>
                <c:pt idx="10540">
                  <c:v>62.883387754627513</c:v>
                </c:pt>
                <c:pt idx="10541">
                  <c:v>62.890549664349194</c:v>
                </c:pt>
                <c:pt idx="10542">
                  <c:v>62.897711354162297</c:v>
                </c:pt>
                <c:pt idx="10543">
                  <c:v>62.904874085645012</c:v>
                </c:pt>
                <c:pt idx="10544">
                  <c:v>62.912036817127962</c:v>
                </c:pt>
                <c:pt idx="10545">
                  <c:v>62.919198391202315</c:v>
                </c:pt>
                <c:pt idx="10546">
                  <c:v>62.926360428238674</c:v>
                </c:pt>
                <c:pt idx="10547">
                  <c:v>62.933522106483011</c:v>
                </c:pt>
                <c:pt idx="10548">
                  <c:v>62.95813273148093</c:v>
                </c:pt>
                <c:pt idx="10549">
                  <c:v>62.959043530092359</c:v>
                </c:pt>
                <c:pt idx="10550">
                  <c:v>62.959954097219367</c:v>
                </c:pt>
                <c:pt idx="10551">
                  <c:v>62.960865937500813</c:v>
                </c:pt>
                <c:pt idx="10552">
                  <c:v>62.961776979165762</c:v>
                </c:pt>
                <c:pt idx="10553">
                  <c:v>62.962688819439812</c:v>
                </c:pt>
                <c:pt idx="10554">
                  <c:v>62.963599733797295</c:v>
                </c:pt>
                <c:pt idx="10555">
                  <c:v>62.964511805556</c:v>
                </c:pt>
                <c:pt idx="10556">
                  <c:v>62.965426782408031</c:v>
                </c:pt>
                <c:pt idx="10557">
                  <c:v>62.972588819444347</c:v>
                </c:pt>
                <c:pt idx="10558">
                  <c:v>62.979750509257379</c:v>
                </c:pt>
                <c:pt idx="10559">
                  <c:v>62.98691218750178</c:v>
                </c:pt>
                <c:pt idx="10560">
                  <c:v>62.994073877314797</c:v>
                </c:pt>
                <c:pt idx="10561">
                  <c:v>63.001235914351163</c:v>
                </c:pt>
                <c:pt idx="10562">
                  <c:v>63.00839771990286</c:v>
                </c:pt>
                <c:pt idx="10563">
                  <c:v>63.015559513885819</c:v>
                </c:pt>
                <c:pt idx="10564">
                  <c:v>63.022721319444862</c:v>
                </c:pt>
                <c:pt idx="10565">
                  <c:v>63.029883009257844</c:v>
                </c:pt>
                <c:pt idx="10566">
                  <c:v>63.037044699070975</c:v>
                </c:pt>
                <c:pt idx="10567">
                  <c:v>63.044206493053878</c:v>
                </c:pt>
                <c:pt idx="10568">
                  <c:v>63.051368182866995</c:v>
                </c:pt>
                <c:pt idx="10569">
                  <c:v>63.058529756941425</c:v>
                </c:pt>
                <c:pt idx="10570">
                  <c:v>63.065690393516</c:v>
                </c:pt>
                <c:pt idx="10571">
                  <c:v>63.072851620367146</c:v>
                </c:pt>
                <c:pt idx="10572">
                  <c:v>63.080013310187503</c:v>
                </c:pt>
                <c:pt idx="10573">
                  <c:v>63.087174884254594</c:v>
                </c:pt>
                <c:pt idx="10574">
                  <c:v>63.094336446760281</c:v>
                </c:pt>
                <c:pt idx="10575">
                  <c:v>63.101498136573362</c:v>
                </c:pt>
                <c:pt idx="10576">
                  <c:v>63.108659826386429</c:v>
                </c:pt>
                <c:pt idx="10577">
                  <c:v>63.115821747684045</c:v>
                </c:pt>
                <c:pt idx="10578">
                  <c:v>63.122983541667047</c:v>
                </c:pt>
                <c:pt idx="10579">
                  <c:v>63.130145347218843</c:v>
                </c:pt>
                <c:pt idx="10580">
                  <c:v>63.137306921293195</c:v>
                </c:pt>
                <c:pt idx="10581">
                  <c:v>63.144468842590868</c:v>
                </c:pt>
                <c:pt idx="10582">
                  <c:v>63.151630405089186</c:v>
                </c:pt>
                <c:pt idx="10583">
                  <c:v>63.158792326386944</c:v>
                </c:pt>
                <c:pt idx="10584">
                  <c:v>63.165953900461375</c:v>
                </c:pt>
                <c:pt idx="10585">
                  <c:v>63.173115821759069</c:v>
                </c:pt>
                <c:pt idx="10586">
                  <c:v>63.180277499995974</c:v>
                </c:pt>
                <c:pt idx="10587">
                  <c:v>63.187439537032255</c:v>
                </c:pt>
                <c:pt idx="10588">
                  <c:v>63.194601342591362</c:v>
                </c:pt>
                <c:pt idx="10589">
                  <c:v>63.2017629166658</c:v>
                </c:pt>
                <c:pt idx="10590">
                  <c:v>63.208924710648731</c:v>
                </c:pt>
                <c:pt idx="10591">
                  <c:v>63.216086284723126</c:v>
                </c:pt>
                <c:pt idx="10592">
                  <c:v>63.223247974536207</c:v>
                </c:pt>
                <c:pt idx="10593">
                  <c:v>63.230409895833873</c:v>
                </c:pt>
                <c:pt idx="10594">
                  <c:v>63.237571701385598</c:v>
                </c:pt>
                <c:pt idx="10595">
                  <c:v>63.244733379629913</c:v>
                </c:pt>
                <c:pt idx="10596">
                  <c:v>63.251894953704237</c:v>
                </c:pt>
                <c:pt idx="10597">
                  <c:v>63.259056759255998</c:v>
                </c:pt>
                <c:pt idx="10598">
                  <c:v>63.266218680553813</c:v>
                </c:pt>
                <c:pt idx="10599">
                  <c:v>63.273380590275337</c:v>
                </c:pt>
                <c:pt idx="10600">
                  <c:v>63.280542048611103</c:v>
                </c:pt>
                <c:pt idx="10601">
                  <c:v>63.287703854162828</c:v>
                </c:pt>
                <c:pt idx="10602">
                  <c:v>63.294865659721843</c:v>
                </c:pt>
                <c:pt idx="10603">
                  <c:v>63.302026180557732</c:v>
                </c:pt>
                <c:pt idx="10604">
                  <c:v>63.309187523147457</c:v>
                </c:pt>
                <c:pt idx="10605">
                  <c:v>63.316349097221945</c:v>
                </c:pt>
                <c:pt idx="10606">
                  <c:v>63.323510428243026</c:v>
                </c:pt>
                <c:pt idx="10607">
                  <c:v>63.3306721180561</c:v>
                </c:pt>
                <c:pt idx="10608">
                  <c:v>63.337834039353744</c:v>
                </c:pt>
                <c:pt idx="10609">
                  <c:v>63.34499572916684</c:v>
                </c:pt>
                <c:pt idx="10610">
                  <c:v>63.352157638888457</c:v>
                </c:pt>
                <c:pt idx="10611">
                  <c:v>63.359319444440175</c:v>
                </c:pt>
                <c:pt idx="10612">
                  <c:v>63.366481134260447</c:v>
                </c:pt>
                <c:pt idx="10613">
                  <c:v>63.373642824073606</c:v>
                </c:pt>
                <c:pt idx="10614">
                  <c:v>63.380804502310497</c:v>
                </c:pt>
                <c:pt idx="10615">
                  <c:v>63.387966423608191</c:v>
                </c:pt>
                <c:pt idx="10616">
                  <c:v>63.395127997682721</c:v>
                </c:pt>
                <c:pt idx="10617">
                  <c:v>63.402289687495795</c:v>
                </c:pt>
                <c:pt idx="10618">
                  <c:v>63.409451481478747</c:v>
                </c:pt>
                <c:pt idx="10619">
                  <c:v>63.416613171291779</c:v>
                </c:pt>
                <c:pt idx="10620">
                  <c:v>63.423774976850886</c:v>
                </c:pt>
                <c:pt idx="10621">
                  <c:v>63.430936782402554</c:v>
                </c:pt>
                <c:pt idx="10622">
                  <c:v>63.438098460646813</c:v>
                </c:pt>
                <c:pt idx="10623">
                  <c:v>63.445260266205878</c:v>
                </c:pt>
                <c:pt idx="10624">
                  <c:v>63.452422303242109</c:v>
                </c:pt>
                <c:pt idx="10625">
                  <c:v>63.459584108793869</c:v>
                </c:pt>
                <c:pt idx="10626">
                  <c:v>63.466745787038228</c:v>
                </c:pt>
                <c:pt idx="10627">
                  <c:v>63.473907476851295</c:v>
                </c:pt>
                <c:pt idx="10628">
                  <c:v>63.481069166664263</c:v>
                </c:pt>
                <c:pt idx="10629">
                  <c:v>63.488230856477458</c:v>
                </c:pt>
                <c:pt idx="10630">
                  <c:v>63.495392534721866</c:v>
                </c:pt>
                <c:pt idx="10631">
                  <c:v>63.502554571758075</c:v>
                </c:pt>
                <c:pt idx="10632">
                  <c:v>63.509716261571199</c:v>
                </c:pt>
                <c:pt idx="10633">
                  <c:v>63.516876678237089</c:v>
                </c:pt>
                <c:pt idx="10634">
                  <c:v>63.524037777773579</c:v>
                </c:pt>
                <c:pt idx="10635">
                  <c:v>63.531199236109444</c:v>
                </c:pt>
                <c:pt idx="10636">
                  <c:v>63.538359409722027</c:v>
                </c:pt>
                <c:pt idx="10637">
                  <c:v>63.545520752311859</c:v>
                </c:pt>
                <c:pt idx="10638">
                  <c:v>63.552682210647539</c:v>
                </c:pt>
                <c:pt idx="10639">
                  <c:v>63.559842499998894</c:v>
                </c:pt>
                <c:pt idx="10640">
                  <c:v>63.567003611111396</c:v>
                </c:pt>
                <c:pt idx="10641">
                  <c:v>63.574165185185862</c:v>
                </c:pt>
                <c:pt idx="10642">
                  <c:v>63.581326874998922</c:v>
                </c:pt>
                <c:pt idx="10643">
                  <c:v>63.588488668981881</c:v>
                </c:pt>
                <c:pt idx="10644">
                  <c:v>63.595650590279561</c:v>
                </c:pt>
                <c:pt idx="10645">
                  <c:v>63.602812164353963</c:v>
                </c:pt>
                <c:pt idx="10646">
                  <c:v>63.609973969905759</c:v>
                </c:pt>
                <c:pt idx="10647">
                  <c:v>63.617135648150068</c:v>
                </c:pt>
                <c:pt idx="10648">
                  <c:v>63.624297337963071</c:v>
                </c:pt>
                <c:pt idx="10649">
                  <c:v>63.631458912037488</c:v>
                </c:pt>
                <c:pt idx="10650">
                  <c:v>63.638620717589262</c:v>
                </c:pt>
                <c:pt idx="10651">
                  <c:v>63.645782627310837</c:v>
                </c:pt>
                <c:pt idx="10652">
                  <c:v>63.652944432869852</c:v>
                </c:pt>
                <c:pt idx="10653">
                  <c:v>63.660106122682919</c:v>
                </c:pt>
                <c:pt idx="10654">
                  <c:v>63.667267812495993</c:v>
                </c:pt>
                <c:pt idx="10655">
                  <c:v>63.674429490740216</c:v>
                </c:pt>
                <c:pt idx="10656">
                  <c:v>63.681591412037946</c:v>
                </c:pt>
                <c:pt idx="10657">
                  <c:v>63.68875321758977</c:v>
                </c:pt>
                <c:pt idx="10658">
                  <c:v>63.695915138887457</c:v>
                </c:pt>
                <c:pt idx="10659">
                  <c:v>63.703077060185031</c:v>
                </c:pt>
                <c:pt idx="10660">
                  <c:v>63.710238738422063</c:v>
                </c:pt>
                <c:pt idx="10661">
                  <c:v>63.717400543981057</c:v>
                </c:pt>
                <c:pt idx="10662">
                  <c:v>63.72456234953286</c:v>
                </c:pt>
                <c:pt idx="10663">
                  <c:v>63.731724155091797</c:v>
                </c:pt>
                <c:pt idx="10664">
                  <c:v>63.738885717590158</c:v>
                </c:pt>
                <c:pt idx="10665">
                  <c:v>63.74604798611108</c:v>
                </c:pt>
                <c:pt idx="10666">
                  <c:v>63.753209444439555</c:v>
                </c:pt>
                <c:pt idx="10667">
                  <c:v>63.760371018514022</c:v>
                </c:pt>
                <c:pt idx="10668">
                  <c:v>63.767532581019623</c:v>
                </c:pt>
                <c:pt idx="10669">
                  <c:v>63.774694270832633</c:v>
                </c:pt>
                <c:pt idx="10670">
                  <c:v>63.781856423607572</c:v>
                </c:pt>
                <c:pt idx="10671">
                  <c:v>63.789017997682045</c:v>
                </c:pt>
                <c:pt idx="10672">
                  <c:v>63.796179791665061</c:v>
                </c:pt>
                <c:pt idx="10673">
                  <c:v>63.803341597223991</c:v>
                </c:pt>
                <c:pt idx="10674">
                  <c:v>63.810503402775801</c:v>
                </c:pt>
                <c:pt idx="10675">
                  <c:v>63.817664976850125</c:v>
                </c:pt>
                <c:pt idx="10676">
                  <c:v>63.824827118056341</c:v>
                </c:pt>
                <c:pt idx="10677">
                  <c:v>63.831988692130842</c:v>
                </c:pt>
                <c:pt idx="10678">
                  <c:v>63.839150381943909</c:v>
                </c:pt>
                <c:pt idx="10679">
                  <c:v>63.846312303241575</c:v>
                </c:pt>
                <c:pt idx="10680">
                  <c:v>63.8534738657399</c:v>
                </c:pt>
                <c:pt idx="10681">
                  <c:v>63.860635671291604</c:v>
                </c:pt>
                <c:pt idx="10682">
                  <c:v>63.867797361111997</c:v>
                </c:pt>
                <c:pt idx="10683">
                  <c:v>63.874959166663707</c:v>
                </c:pt>
                <c:pt idx="10684">
                  <c:v>63.882120844908108</c:v>
                </c:pt>
                <c:pt idx="10685">
                  <c:v>63.889282534721126</c:v>
                </c:pt>
                <c:pt idx="10686">
                  <c:v>63.896444456018742</c:v>
                </c:pt>
                <c:pt idx="10687">
                  <c:v>63.903606261570495</c:v>
                </c:pt>
                <c:pt idx="10688">
                  <c:v>63.910768645830096</c:v>
                </c:pt>
                <c:pt idx="10689">
                  <c:v>63.917929861112391</c:v>
                </c:pt>
                <c:pt idx="10690">
                  <c:v>63.925091666664194</c:v>
                </c:pt>
                <c:pt idx="10691">
                  <c:v>63.932253472223195</c:v>
                </c:pt>
                <c:pt idx="10692">
                  <c:v>63.939416550922026</c:v>
                </c:pt>
                <c:pt idx="10693">
                  <c:v>63.946579629628097</c:v>
                </c:pt>
                <c:pt idx="10694">
                  <c:v>63.953741076387765</c:v>
                </c:pt>
                <c:pt idx="10695">
                  <c:v>63.960902534723573</c:v>
                </c:pt>
                <c:pt idx="10696">
                  <c:v>63.96806468749849</c:v>
                </c:pt>
                <c:pt idx="10697">
                  <c:v>63.975226377311579</c:v>
                </c:pt>
                <c:pt idx="10698">
                  <c:v>63.982387939810003</c:v>
                </c:pt>
                <c:pt idx="10699">
                  <c:v>63.989549745368997</c:v>
                </c:pt>
                <c:pt idx="10700">
                  <c:v>63.996711319443421</c:v>
                </c:pt>
                <c:pt idx="10701">
                  <c:v>64.003873356479573</c:v>
                </c:pt>
                <c:pt idx="10702">
                  <c:v>64.011035150462689</c:v>
                </c:pt>
                <c:pt idx="10703">
                  <c:v>64.018196608798462</c:v>
                </c:pt>
                <c:pt idx="10704">
                  <c:v>64.025358414350023</c:v>
                </c:pt>
                <c:pt idx="10705">
                  <c:v>64.03251998842461</c:v>
                </c:pt>
                <c:pt idx="10706">
                  <c:v>64.039681666668912</c:v>
                </c:pt>
                <c:pt idx="10707">
                  <c:v>64.046843472220644</c:v>
                </c:pt>
                <c:pt idx="10708">
                  <c:v>64.05400539351831</c:v>
                </c:pt>
                <c:pt idx="10709">
                  <c:v>64.061167430554619</c:v>
                </c:pt>
                <c:pt idx="10710">
                  <c:v>64.068328993052958</c:v>
                </c:pt>
                <c:pt idx="10711">
                  <c:v>64.075490567127389</c:v>
                </c:pt>
                <c:pt idx="10712">
                  <c:v>64.082652141201748</c:v>
                </c:pt>
                <c:pt idx="10713">
                  <c:v>64.089813946760842</c:v>
                </c:pt>
                <c:pt idx="10714">
                  <c:v>64.096975740736511</c:v>
                </c:pt>
                <c:pt idx="10715">
                  <c:v>64.104137546295519</c:v>
                </c:pt>
                <c:pt idx="10716">
                  <c:v>64.111299120369964</c:v>
                </c:pt>
                <c:pt idx="10717">
                  <c:v>64.118461041667615</c:v>
                </c:pt>
                <c:pt idx="10718">
                  <c:v>64.125622835643185</c:v>
                </c:pt>
                <c:pt idx="10719">
                  <c:v>64.132784525463478</c:v>
                </c:pt>
                <c:pt idx="10720">
                  <c:v>64.139946215276709</c:v>
                </c:pt>
                <c:pt idx="10721">
                  <c:v>64.147108136574218</c:v>
                </c:pt>
                <c:pt idx="10722">
                  <c:v>64.154270046295949</c:v>
                </c:pt>
                <c:pt idx="10723">
                  <c:v>64.161431851847738</c:v>
                </c:pt>
                <c:pt idx="10724">
                  <c:v>64.168593541668102</c:v>
                </c:pt>
                <c:pt idx="10725">
                  <c:v>64.175755462958307</c:v>
                </c:pt>
                <c:pt idx="10726">
                  <c:v>64.182917384256058</c:v>
                </c:pt>
                <c:pt idx="10727">
                  <c:v>64.19007929397776</c:v>
                </c:pt>
                <c:pt idx="10728">
                  <c:v>64.197240868052177</c:v>
                </c:pt>
                <c:pt idx="10729">
                  <c:v>64.204402326387878</c:v>
                </c:pt>
                <c:pt idx="10730">
                  <c:v>64.211562615739297</c:v>
                </c:pt>
                <c:pt idx="10731">
                  <c:v>64.218723842590379</c:v>
                </c:pt>
                <c:pt idx="10732">
                  <c:v>64.225885532403254</c:v>
                </c:pt>
                <c:pt idx="10733">
                  <c:v>64.233047337962489</c:v>
                </c:pt>
                <c:pt idx="10734">
                  <c:v>64.240208900460857</c:v>
                </c:pt>
                <c:pt idx="10735">
                  <c:v>64.247370590273931</c:v>
                </c:pt>
                <c:pt idx="10736">
                  <c:v>64.254532280094281</c:v>
                </c:pt>
                <c:pt idx="10737">
                  <c:v>64.261694317130605</c:v>
                </c:pt>
                <c:pt idx="10738">
                  <c:v>64.268855879628958</c:v>
                </c:pt>
                <c:pt idx="10739">
                  <c:v>64.276017569442047</c:v>
                </c:pt>
                <c:pt idx="10740">
                  <c:v>64.28317960647837</c:v>
                </c:pt>
                <c:pt idx="10741">
                  <c:v>64.290341064814129</c:v>
                </c:pt>
                <c:pt idx="10742">
                  <c:v>64.297502858797102</c:v>
                </c:pt>
                <c:pt idx="10743">
                  <c:v>64.304664895833426</c:v>
                </c:pt>
                <c:pt idx="10744">
                  <c:v>64.311826469908027</c:v>
                </c:pt>
                <c:pt idx="10745">
                  <c:v>64.318988159720718</c:v>
                </c:pt>
                <c:pt idx="10746">
                  <c:v>64.326149837965119</c:v>
                </c:pt>
                <c:pt idx="10747">
                  <c:v>64.333311412032288</c:v>
                </c:pt>
                <c:pt idx="10748">
                  <c:v>64.340473217591196</c:v>
                </c:pt>
                <c:pt idx="10749">
                  <c:v>64.347634907404412</c:v>
                </c:pt>
                <c:pt idx="10750">
                  <c:v>64.354796932871807</c:v>
                </c:pt>
                <c:pt idx="10751">
                  <c:v>64.36195850694638</c:v>
                </c:pt>
                <c:pt idx="10752">
                  <c:v>64.369120312497984</c:v>
                </c:pt>
                <c:pt idx="10753">
                  <c:v>64.376282233795607</c:v>
                </c:pt>
                <c:pt idx="10754">
                  <c:v>64.383443912032789</c:v>
                </c:pt>
                <c:pt idx="10755">
                  <c:v>64.390605717591669</c:v>
                </c:pt>
                <c:pt idx="10756">
                  <c:v>64.3977674074048</c:v>
                </c:pt>
                <c:pt idx="10757">
                  <c:v>64.404929212963907</c:v>
                </c:pt>
                <c:pt idx="10758">
                  <c:v>64.412091238424054</c:v>
                </c:pt>
                <c:pt idx="10759">
                  <c:v>64.419252812498485</c:v>
                </c:pt>
                <c:pt idx="10760">
                  <c:v>64.426414502311673</c:v>
                </c:pt>
                <c:pt idx="10761">
                  <c:v>64.433576192124576</c:v>
                </c:pt>
                <c:pt idx="10762">
                  <c:v>64.440738101853498</c:v>
                </c:pt>
                <c:pt idx="10763">
                  <c:v>64.447899907405471</c:v>
                </c:pt>
                <c:pt idx="10764">
                  <c:v>64.455061597218446</c:v>
                </c:pt>
                <c:pt idx="10765">
                  <c:v>64.462223518516126</c:v>
                </c:pt>
                <c:pt idx="10766">
                  <c:v>64.46938496527595</c:v>
                </c:pt>
                <c:pt idx="10767">
                  <c:v>64.476547118050618</c:v>
                </c:pt>
                <c:pt idx="10768">
                  <c:v>64.483708807871025</c:v>
                </c:pt>
                <c:pt idx="10769">
                  <c:v>64.490870381945626</c:v>
                </c:pt>
                <c:pt idx="10770">
                  <c:v>64.498032175921125</c:v>
                </c:pt>
                <c:pt idx="10771">
                  <c:v>64.505193749995726</c:v>
                </c:pt>
                <c:pt idx="10772">
                  <c:v>64.512354166668857</c:v>
                </c:pt>
                <c:pt idx="10773">
                  <c:v>64.519515381944174</c:v>
                </c:pt>
                <c:pt idx="10774">
                  <c:v>64.526677071757149</c:v>
                </c:pt>
                <c:pt idx="10775">
                  <c:v>64.533838530092737</c:v>
                </c:pt>
                <c:pt idx="10776">
                  <c:v>64.541000219905996</c:v>
                </c:pt>
                <c:pt idx="10777">
                  <c:v>64.54816178240435</c:v>
                </c:pt>
                <c:pt idx="10778">
                  <c:v>64.555323587963372</c:v>
                </c:pt>
                <c:pt idx="10779">
                  <c:v>64.562485509261009</c:v>
                </c:pt>
                <c:pt idx="10780">
                  <c:v>64.569646041665706</c:v>
                </c:pt>
                <c:pt idx="10781">
                  <c:v>64.576807256940668</c:v>
                </c:pt>
                <c:pt idx="10782">
                  <c:v>64.583968715276569</c:v>
                </c:pt>
                <c:pt idx="10783">
                  <c:v>64.591130405089643</c:v>
                </c:pt>
                <c:pt idx="10784">
                  <c:v>64.598290578702304</c:v>
                </c:pt>
                <c:pt idx="10785">
                  <c:v>64.605451805553258</c:v>
                </c:pt>
                <c:pt idx="10786">
                  <c:v>64.612613379627874</c:v>
                </c:pt>
                <c:pt idx="10787">
                  <c:v>64.619774942126128</c:v>
                </c:pt>
                <c:pt idx="10788">
                  <c:v>64.626936863423651</c:v>
                </c:pt>
                <c:pt idx="10789">
                  <c:v>64.634098553236839</c:v>
                </c:pt>
                <c:pt idx="10790">
                  <c:v>64.641260358796004</c:v>
                </c:pt>
                <c:pt idx="10791">
                  <c:v>64.648421921294343</c:v>
                </c:pt>
                <c:pt idx="10792">
                  <c:v>64.655583726853195</c:v>
                </c:pt>
                <c:pt idx="10793">
                  <c:v>64.662747731483023</c:v>
                </c:pt>
                <c:pt idx="10794">
                  <c:v>64.669909421296325</c:v>
                </c:pt>
                <c:pt idx="10795">
                  <c:v>64.677071574071135</c:v>
                </c:pt>
                <c:pt idx="10796">
                  <c:v>64.68423326388438</c:v>
                </c:pt>
                <c:pt idx="10797">
                  <c:v>64.69139482639001</c:v>
                </c:pt>
                <c:pt idx="10798">
                  <c:v>64.698556516202984</c:v>
                </c:pt>
                <c:pt idx="10799">
                  <c:v>64.705718321754645</c:v>
                </c:pt>
                <c:pt idx="10800">
                  <c:v>64.71287861111341</c:v>
                </c:pt>
                <c:pt idx="10801">
                  <c:v>64.720039953703179</c:v>
                </c:pt>
                <c:pt idx="10802">
                  <c:v>64.72720141203898</c:v>
                </c:pt>
                <c:pt idx="10803">
                  <c:v>64.734362986113425</c:v>
                </c:pt>
                <c:pt idx="10804">
                  <c:v>64.74152454861192</c:v>
                </c:pt>
                <c:pt idx="10805">
                  <c:v>64.748686585648201</c:v>
                </c:pt>
                <c:pt idx="10806">
                  <c:v>64.755848391199649</c:v>
                </c:pt>
                <c:pt idx="10807">
                  <c:v>64.763009965274378</c:v>
                </c:pt>
                <c:pt idx="10808">
                  <c:v>64.770171643518552</c:v>
                </c:pt>
                <c:pt idx="10809">
                  <c:v>64.777333449070326</c:v>
                </c:pt>
                <c:pt idx="10810">
                  <c:v>64.784495370367964</c:v>
                </c:pt>
                <c:pt idx="10811">
                  <c:v>64.791657175926943</c:v>
                </c:pt>
                <c:pt idx="10812">
                  <c:v>64.798818854163869</c:v>
                </c:pt>
                <c:pt idx="10813">
                  <c:v>64.805980775461478</c:v>
                </c:pt>
                <c:pt idx="10814">
                  <c:v>64.813142349536051</c:v>
                </c:pt>
                <c:pt idx="10815">
                  <c:v>64.820304155087655</c:v>
                </c:pt>
                <c:pt idx="10816">
                  <c:v>64.827466064816676</c:v>
                </c:pt>
                <c:pt idx="10817">
                  <c:v>64.834627870368422</c:v>
                </c:pt>
                <c:pt idx="10818">
                  <c:v>64.841789444442867</c:v>
                </c:pt>
                <c:pt idx="10819">
                  <c:v>64.848951250001818</c:v>
                </c:pt>
                <c:pt idx="10820">
                  <c:v>64.856112812500015</c:v>
                </c:pt>
                <c:pt idx="10821">
                  <c:v>64.863274502313303</c:v>
                </c:pt>
                <c:pt idx="10822">
                  <c:v>64.870436307872154</c:v>
                </c:pt>
                <c:pt idx="10823">
                  <c:v>64.877598113423744</c:v>
                </c:pt>
                <c:pt idx="10824">
                  <c:v>64.884759907406988</c:v>
                </c:pt>
                <c:pt idx="10825">
                  <c:v>64.891921712958649</c:v>
                </c:pt>
                <c:pt idx="10826">
                  <c:v>64.899083518517713</c:v>
                </c:pt>
                <c:pt idx="10827">
                  <c:v>64.906244976853486</c:v>
                </c:pt>
                <c:pt idx="10828">
                  <c:v>64.913406886575103</c:v>
                </c:pt>
                <c:pt idx="10829">
                  <c:v>64.920568692126778</c:v>
                </c:pt>
                <c:pt idx="10830">
                  <c:v>64.927730497685758</c:v>
                </c:pt>
                <c:pt idx="10831">
                  <c:v>64.934892071760245</c:v>
                </c:pt>
                <c:pt idx="10832">
                  <c:v>64.942053865736028</c:v>
                </c:pt>
                <c:pt idx="10833">
                  <c:v>64.949216249995729</c:v>
                </c:pt>
                <c:pt idx="10834">
                  <c:v>64.956377476853788</c:v>
                </c:pt>
                <c:pt idx="10835">
                  <c:v>64.963539050921099</c:v>
                </c:pt>
                <c:pt idx="10836">
                  <c:v>64.970700729165401</c:v>
                </c:pt>
                <c:pt idx="10837">
                  <c:v>64.977863113424789</c:v>
                </c:pt>
                <c:pt idx="10838">
                  <c:v>64.985024687499376</c:v>
                </c:pt>
                <c:pt idx="10839">
                  <c:v>64.992186261573806</c:v>
                </c:pt>
                <c:pt idx="10840">
                  <c:v>64.999347939810832</c:v>
                </c:pt>
                <c:pt idx="10841">
                  <c:v>65.006509513885248</c:v>
                </c:pt>
                <c:pt idx="10842">
                  <c:v>65.013671203705599</c:v>
                </c:pt>
                <c:pt idx="10843">
                  <c:v>65.020833587965171</c:v>
                </c:pt>
                <c:pt idx="10844">
                  <c:v>65.027995393516889</c:v>
                </c:pt>
                <c:pt idx="10845">
                  <c:v>65.035156840276613</c:v>
                </c:pt>
                <c:pt idx="10846">
                  <c:v>65.042318761574279</c:v>
                </c:pt>
                <c:pt idx="10847">
                  <c:v>65.049480567126011</c:v>
                </c:pt>
                <c:pt idx="10848">
                  <c:v>65.056642256946319</c:v>
                </c:pt>
                <c:pt idx="10849">
                  <c:v>65.063803935183387</c:v>
                </c:pt>
                <c:pt idx="10850">
                  <c:v>65.070965393519089</c:v>
                </c:pt>
                <c:pt idx="10851">
                  <c:v>65.078127083332205</c:v>
                </c:pt>
                <c:pt idx="10852">
                  <c:v>65.085289004629786</c:v>
                </c:pt>
                <c:pt idx="10853">
                  <c:v>65.092450567128253</c:v>
                </c:pt>
                <c:pt idx="10854">
                  <c:v>65.099611099532922</c:v>
                </c:pt>
                <c:pt idx="10855">
                  <c:v>65.106772210645246</c:v>
                </c:pt>
                <c:pt idx="10856">
                  <c:v>65.113933773143799</c:v>
                </c:pt>
                <c:pt idx="10857">
                  <c:v>65.121095347218215</c:v>
                </c:pt>
                <c:pt idx="10858">
                  <c:v>65.128257268515881</c:v>
                </c:pt>
                <c:pt idx="10859">
                  <c:v>65.135418958328842</c:v>
                </c:pt>
                <c:pt idx="10860">
                  <c:v>65.142580636573157</c:v>
                </c:pt>
                <c:pt idx="10861">
                  <c:v>65.149742442124818</c:v>
                </c:pt>
                <c:pt idx="10862">
                  <c:v>65.156904247683855</c:v>
                </c:pt>
                <c:pt idx="10863">
                  <c:v>65.164065937497071</c:v>
                </c:pt>
                <c:pt idx="10864">
                  <c:v>65.171227731479988</c:v>
                </c:pt>
                <c:pt idx="10865">
                  <c:v>65.178389537038825</c:v>
                </c:pt>
                <c:pt idx="10866">
                  <c:v>65.185551458329329</c:v>
                </c:pt>
                <c:pt idx="10867">
                  <c:v>65.192713148149778</c:v>
                </c:pt>
                <c:pt idx="10868">
                  <c:v>65.199874942125419</c:v>
                </c:pt>
                <c:pt idx="10869">
                  <c:v>65.207036516199707</c:v>
                </c:pt>
                <c:pt idx="10870">
                  <c:v>65.214198321758886</c:v>
                </c:pt>
                <c:pt idx="10871">
                  <c:v>65.221360127310632</c:v>
                </c:pt>
                <c:pt idx="10872">
                  <c:v>65.228521805554749</c:v>
                </c:pt>
                <c:pt idx="10873">
                  <c:v>65.235683611106666</c:v>
                </c:pt>
                <c:pt idx="10874">
                  <c:v>65.242845532404147</c:v>
                </c:pt>
                <c:pt idx="10875">
                  <c:v>65.250007222217405</c:v>
                </c:pt>
                <c:pt idx="10876">
                  <c:v>65.257168900461679</c:v>
                </c:pt>
                <c:pt idx="10877">
                  <c:v>65.264330821759359</c:v>
                </c:pt>
                <c:pt idx="10878">
                  <c:v>65.271492627311105</c:v>
                </c:pt>
                <c:pt idx="10879">
                  <c:v>65.278654317131327</c:v>
                </c:pt>
                <c:pt idx="10880">
                  <c:v>65.285815879629638</c:v>
                </c:pt>
                <c:pt idx="10881">
                  <c:v>65.29297768518154</c:v>
                </c:pt>
                <c:pt idx="10882">
                  <c:v>65.300139259255957</c:v>
                </c:pt>
                <c:pt idx="10883">
                  <c:v>65.307300949076307</c:v>
                </c:pt>
                <c:pt idx="10884">
                  <c:v>65.31446285879791</c:v>
                </c:pt>
                <c:pt idx="10885">
                  <c:v>65.321624664349841</c:v>
                </c:pt>
                <c:pt idx="10886">
                  <c:v>65.328786585647308</c:v>
                </c:pt>
                <c:pt idx="10887">
                  <c:v>65.335948159721525</c:v>
                </c:pt>
                <c:pt idx="10888">
                  <c:v>65.34310983795875</c:v>
                </c:pt>
                <c:pt idx="10889">
                  <c:v>65.350271643517772</c:v>
                </c:pt>
                <c:pt idx="10890">
                  <c:v>65.357433333330818</c:v>
                </c:pt>
                <c:pt idx="10891">
                  <c:v>65.364595138889726</c:v>
                </c:pt>
                <c:pt idx="10892">
                  <c:v>65.371756817126652</c:v>
                </c:pt>
                <c:pt idx="10893">
                  <c:v>65.378918969909108</c:v>
                </c:pt>
                <c:pt idx="10894">
                  <c:v>65.386080543983425</c:v>
                </c:pt>
                <c:pt idx="10895">
                  <c:v>65.393242118050509</c:v>
                </c:pt>
                <c:pt idx="10896">
                  <c:v>65.400404155094279</c:v>
                </c:pt>
                <c:pt idx="10897">
                  <c:v>65.407565833331333</c:v>
                </c:pt>
                <c:pt idx="10898">
                  <c:v>65.414727870367727</c:v>
                </c:pt>
                <c:pt idx="10899">
                  <c:v>65.421889444442186</c:v>
                </c:pt>
                <c:pt idx="10900">
                  <c:v>65.429051134255118</c:v>
                </c:pt>
                <c:pt idx="10901">
                  <c:v>65.436212928238206</c:v>
                </c:pt>
                <c:pt idx="10902">
                  <c:v>65.443379259260837</c:v>
                </c:pt>
                <c:pt idx="10903">
                  <c:v>65.450541053236478</c:v>
                </c:pt>
                <c:pt idx="10904">
                  <c:v>65.457702743056771</c:v>
                </c:pt>
                <c:pt idx="10905">
                  <c:v>65.464864432869945</c:v>
                </c:pt>
                <c:pt idx="10906">
                  <c:v>65.472026006944319</c:v>
                </c:pt>
                <c:pt idx="10907">
                  <c:v>65.479187916665808</c:v>
                </c:pt>
                <c:pt idx="10908">
                  <c:v>65.487055104167666</c:v>
                </c:pt>
                <c:pt idx="10909">
                  <c:v>65.494215856480878</c:v>
                </c:pt>
                <c:pt idx="10910">
                  <c:v>65.501377199070689</c:v>
                </c:pt>
                <c:pt idx="10911">
                  <c:v>65.508538657406277</c:v>
                </c:pt>
                <c:pt idx="10912">
                  <c:v>65.515700231480707</c:v>
                </c:pt>
                <c:pt idx="10913">
                  <c:v>65.522861793979189</c:v>
                </c:pt>
                <c:pt idx="10914">
                  <c:v>65.530022905091755</c:v>
                </c:pt>
                <c:pt idx="10915">
                  <c:v>65.537185057866708</c:v>
                </c:pt>
                <c:pt idx="10916">
                  <c:v>65.544346863425659</c:v>
                </c:pt>
                <c:pt idx="10917">
                  <c:v>65.551508773147361</c:v>
                </c:pt>
                <c:pt idx="10918">
                  <c:v>65.558670462960379</c:v>
                </c:pt>
                <c:pt idx="10919">
                  <c:v>65.565832384258059</c:v>
                </c:pt>
                <c:pt idx="10920">
                  <c:v>65.572994074071119</c:v>
                </c:pt>
                <c:pt idx="10921">
                  <c:v>65.580155752315477</c:v>
                </c:pt>
                <c:pt idx="10922">
                  <c:v>65.587317557867209</c:v>
                </c:pt>
                <c:pt idx="10923">
                  <c:v>65.594479479164875</c:v>
                </c:pt>
                <c:pt idx="10924">
                  <c:v>65.601641284723883</c:v>
                </c:pt>
                <c:pt idx="10925">
                  <c:v>65.608801689813845</c:v>
                </c:pt>
                <c:pt idx="10926">
                  <c:v>65.615962685180421</c:v>
                </c:pt>
                <c:pt idx="10927">
                  <c:v>65.623124259254809</c:v>
                </c:pt>
                <c:pt idx="10928">
                  <c:v>65.630285821760481</c:v>
                </c:pt>
                <c:pt idx="10929">
                  <c:v>65.637447627312227</c:v>
                </c:pt>
                <c:pt idx="10930">
                  <c:v>65.644609780094527</c:v>
                </c:pt>
                <c:pt idx="10931">
                  <c:v>65.651771585646188</c:v>
                </c:pt>
                <c:pt idx="10932">
                  <c:v>65.658933379628976</c:v>
                </c:pt>
                <c:pt idx="10933">
                  <c:v>65.666094837964735</c:v>
                </c:pt>
                <c:pt idx="10934">
                  <c:v>65.67325675925531</c:v>
                </c:pt>
                <c:pt idx="10935">
                  <c:v>65.680418680552918</c:v>
                </c:pt>
                <c:pt idx="10936">
                  <c:v>65.687580243051258</c:v>
                </c:pt>
                <c:pt idx="10937">
                  <c:v>65.694744131942571</c:v>
                </c:pt>
                <c:pt idx="10938">
                  <c:v>65.701905821755645</c:v>
                </c:pt>
                <c:pt idx="10939">
                  <c:v>65.709067511575981</c:v>
                </c:pt>
                <c:pt idx="10940">
                  <c:v>65.716229317127727</c:v>
                </c:pt>
                <c:pt idx="10941">
                  <c:v>65.723391342587817</c:v>
                </c:pt>
                <c:pt idx="10942">
                  <c:v>65.730553032408352</c:v>
                </c:pt>
                <c:pt idx="10943">
                  <c:v>65.737714722221412</c:v>
                </c:pt>
                <c:pt idx="10944">
                  <c:v>65.74489042824294</c:v>
                </c:pt>
                <c:pt idx="10945">
                  <c:v>65.752052002309767</c:v>
                </c:pt>
                <c:pt idx="10946">
                  <c:v>65.759213807868946</c:v>
                </c:pt>
                <c:pt idx="10947">
                  <c:v>65.766375729166612</c:v>
                </c:pt>
                <c:pt idx="10948">
                  <c:v>65.773537291664809</c:v>
                </c:pt>
                <c:pt idx="10949">
                  <c:v>65.780698981478096</c:v>
                </c:pt>
                <c:pt idx="10950">
                  <c:v>65.787860787037175</c:v>
                </c:pt>
                <c:pt idx="10951">
                  <c:v>65.795022939812142</c:v>
                </c:pt>
                <c:pt idx="10952">
                  <c:v>65.802184629625117</c:v>
                </c:pt>
                <c:pt idx="10953">
                  <c:v>65.809346307869248</c:v>
                </c:pt>
                <c:pt idx="10954">
                  <c:v>65.816507997682479</c:v>
                </c:pt>
                <c:pt idx="10955">
                  <c:v>65.823669687495567</c:v>
                </c:pt>
                <c:pt idx="10956">
                  <c:v>65.830831493054404</c:v>
                </c:pt>
                <c:pt idx="10957">
                  <c:v>65.837993287037648</c:v>
                </c:pt>
                <c:pt idx="10958">
                  <c:v>65.845155208335285</c:v>
                </c:pt>
                <c:pt idx="10959">
                  <c:v>65.852316782409446</c:v>
                </c:pt>
                <c:pt idx="10960">
                  <c:v>65.859478356476458</c:v>
                </c:pt>
                <c:pt idx="10961">
                  <c:v>65.866639918982401</c:v>
                </c:pt>
                <c:pt idx="10962">
                  <c:v>65.873801840279896</c:v>
                </c:pt>
                <c:pt idx="10963">
                  <c:v>65.880963645831827</c:v>
                </c:pt>
                <c:pt idx="10964">
                  <c:v>65.888125335644858</c:v>
                </c:pt>
                <c:pt idx="10965">
                  <c:v>65.895287361112423</c:v>
                </c:pt>
                <c:pt idx="10966">
                  <c:v>65.902449050925483</c:v>
                </c:pt>
                <c:pt idx="10967">
                  <c:v>65.909609236106917</c:v>
                </c:pt>
                <c:pt idx="10968">
                  <c:v>65.916771145828449</c:v>
                </c:pt>
                <c:pt idx="10969">
                  <c:v>65.923933993057275</c:v>
                </c:pt>
                <c:pt idx="10970">
                  <c:v>65.931095798609022</c:v>
                </c:pt>
                <c:pt idx="10971">
                  <c:v>65.938256562498282</c:v>
                </c:pt>
                <c:pt idx="10972">
                  <c:v>65.945421030090074</c:v>
                </c:pt>
                <c:pt idx="10973">
                  <c:v>65.952584108796088</c:v>
                </c:pt>
                <c:pt idx="10974">
                  <c:v>65.959746724533019</c:v>
                </c:pt>
                <c:pt idx="10975">
                  <c:v>65.966907592592179</c:v>
                </c:pt>
                <c:pt idx="10976">
                  <c:v>65.974068935182004</c:v>
                </c:pt>
                <c:pt idx="10977">
                  <c:v>65.981230740741026</c:v>
                </c:pt>
                <c:pt idx="10978">
                  <c:v>65.988392418978009</c:v>
                </c:pt>
                <c:pt idx="10979">
                  <c:v>65.995554803237624</c:v>
                </c:pt>
                <c:pt idx="10980">
                  <c:v>66.002716724535219</c:v>
                </c:pt>
                <c:pt idx="10981">
                  <c:v>66.009878067125058</c:v>
                </c:pt>
                <c:pt idx="10982">
                  <c:v>66.017039641199631</c:v>
                </c:pt>
                <c:pt idx="10983">
                  <c:v>66.024201087959213</c:v>
                </c:pt>
                <c:pt idx="10984">
                  <c:v>66.031362893518178</c:v>
                </c:pt>
                <c:pt idx="10985">
                  <c:v>66.038524583331323</c:v>
                </c:pt>
                <c:pt idx="10986">
                  <c:v>66.045686261575625</c:v>
                </c:pt>
                <c:pt idx="10987">
                  <c:v>66.052847951388586</c:v>
                </c:pt>
                <c:pt idx="10988">
                  <c:v>66.060009872686194</c:v>
                </c:pt>
                <c:pt idx="10989">
                  <c:v>66.067171562499269</c:v>
                </c:pt>
                <c:pt idx="10990">
                  <c:v>66.074333368051057</c:v>
                </c:pt>
                <c:pt idx="10991">
                  <c:v>66.081495393518708</c:v>
                </c:pt>
                <c:pt idx="10992">
                  <c:v>66.088656851847205</c:v>
                </c:pt>
                <c:pt idx="10993">
                  <c:v>66.095818541667541</c:v>
                </c:pt>
                <c:pt idx="10994">
                  <c:v>66.102980462965178</c:v>
                </c:pt>
                <c:pt idx="10995">
                  <c:v>66.110142951387402</c:v>
                </c:pt>
                <c:pt idx="10996">
                  <c:v>66.117304409723147</c:v>
                </c:pt>
                <c:pt idx="10997">
                  <c:v>66.124465868051558</c:v>
                </c:pt>
                <c:pt idx="10998">
                  <c:v>66.131626041664276</c:v>
                </c:pt>
                <c:pt idx="10999">
                  <c:v>66.138787268515358</c:v>
                </c:pt>
                <c:pt idx="11000">
                  <c:v>66.145948726851017</c:v>
                </c:pt>
                <c:pt idx="11001">
                  <c:v>66.153109016202478</c:v>
                </c:pt>
                <c:pt idx="11002">
                  <c:v>66.160270358792289</c:v>
                </c:pt>
                <c:pt idx="11003">
                  <c:v>66.167431932866577</c:v>
                </c:pt>
                <c:pt idx="11004">
                  <c:v>66.174593622687098</c:v>
                </c:pt>
                <c:pt idx="11005">
                  <c:v>66.181755300923939</c:v>
                </c:pt>
                <c:pt idx="11006">
                  <c:v>66.188917106482862</c:v>
                </c:pt>
                <c:pt idx="11007">
                  <c:v>66.196078796296035</c:v>
                </c:pt>
                <c:pt idx="11008">
                  <c:v>66.203240486109294</c:v>
                </c:pt>
                <c:pt idx="11009">
                  <c:v>66.210402280092296</c:v>
                </c:pt>
                <c:pt idx="11010">
                  <c:v>66.21756408564417</c:v>
                </c:pt>
                <c:pt idx="11011">
                  <c:v>66.224725775464279</c:v>
                </c:pt>
                <c:pt idx="11012">
                  <c:v>66.231887696754583</c:v>
                </c:pt>
                <c:pt idx="11013">
                  <c:v>66.239049490737727</c:v>
                </c:pt>
                <c:pt idx="11014">
                  <c:v>66.246211180550745</c:v>
                </c:pt>
                <c:pt idx="11015">
                  <c:v>66.253372754624976</c:v>
                </c:pt>
                <c:pt idx="11016">
                  <c:v>66.260534675922827</c:v>
                </c:pt>
                <c:pt idx="11017">
                  <c:v>66.267696354167228</c:v>
                </c:pt>
                <c:pt idx="11018">
                  <c:v>66.274857928241545</c:v>
                </c:pt>
                <c:pt idx="11019">
                  <c:v>66.282019733793248</c:v>
                </c:pt>
                <c:pt idx="11020">
                  <c:v>66.289181655090943</c:v>
                </c:pt>
                <c:pt idx="11021">
                  <c:v>66.29634554398217</c:v>
                </c:pt>
                <c:pt idx="11022">
                  <c:v>66.303507453703759</c:v>
                </c:pt>
                <c:pt idx="11023">
                  <c:v>66.310669027778317</c:v>
                </c:pt>
                <c:pt idx="11024">
                  <c:v>66.317829560182972</c:v>
                </c:pt>
                <c:pt idx="11025">
                  <c:v>66.324990775465253</c:v>
                </c:pt>
                <c:pt idx="11026">
                  <c:v>66.332152349532379</c:v>
                </c:pt>
                <c:pt idx="11027">
                  <c:v>66.339313923606809</c:v>
                </c:pt>
                <c:pt idx="11028">
                  <c:v>66.346475729165832</c:v>
                </c:pt>
                <c:pt idx="11029">
                  <c:v>66.353637523148748</c:v>
                </c:pt>
                <c:pt idx="11030">
                  <c:v>66.360799097223179</c:v>
                </c:pt>
                <c:pt idx="11031">
                  <c:v>66.367960902774939</c:v>
                </c:pt>
                <c:pt idx="11032">
                  <c:v>66.375122592587815</c:v>
                </c:pt>
                <c:pt idx="11033">
                  <c:v>66.382284386570959</c:v>
                </c:pt>
                <c:pt idx="11034">
                  <c:v>66.389446076383877</c:v>
                </c:pt>
                <c:pt idx="11035">
                  <c:v>66.396607881943126</c:v>
                </c:pt>
                <c:pt idx="11036">
                  <c:v>66.403769571756129</c:v>
                </c:pt>
                <c:pt idx="11037">
                  <c:v>66.41093148147786</c:v>
                </c:pt>
                <c:pt idx="11038">
                  <c:v>66.418093287036797</c:v>
                </c:pt>
                <c:pt idx="11039">
                  <c:v>66.425255092588458</c:v>
                </c:pt>
                <c:pt idx="11040">
                  <c:v>66.432416666662903</c:v>
                </c:pt>
                <c:pt idx="11041">
                  <c:v>66.439578472221768</c:v>
                </c:pt>
                <c:pt idx="11042">
                  <c:v>66.446740150458766</c:v>
                </c:pt>
                <c:pt idx="11043">
                  <c:v>66.453901956017944</c:v>
                </c:pt>
                <c:pt idx="11044">
                  <c:v>66.461063877315766</c:v>
                </c:pt>
                <c:pt idx="11045">
                  <c:v>66.468225567128727</c:v>
                </c:pt>
                <c:pt idx="11046">
                  <c:v>66.47538724536571</c:v>
                </c:pt>
                <c:pt idx="11047">
                  <c:v>66.482549050924689</c:v>
                </c:pt>
                <c:pt idx="11048">
                  <c:v>66.489710740737806</c:v>
                </c:pt>
                <c:pt idx="11049">
                  <c:v>66.496872430550695</c:v>
                </c:pt>
                <c:pt idx="11050">
                  <c:v>66.504034456018417</c:v>
                </c:pt>
                <c:pt idx="11051">
                  <c:v>66.511196145831505</c:v>
                </c:pt>
                <c:pt idx="11052">
                  <c:v>66.518357719905879</c:v>
                </c:pt>
                <c:pt idx="11053">
                  <c:v>66.525519641203658</c:v>
                </c:pt>
                <c:pt idx="11054">
                  <c:v>66.532681203701827</c:v>
                </c:pt>
                <c:pt idx="11055">
                  <c:v>66.539843009260963</c:v>
                </c:pt>
                <c:pt idx="11056">
                  <c:v>66.547004930551338</c:v>
                </c:pt>
                <c:pt idx="11057">
                  <c:v>66.554166620371788</c:v>
                </c:pt>
                <c:pt idx="11058">
                  <c:v>66.561328414347471</c:v>
                </c:pt>
                <c:pt idx="11059">
                  <c:v>66.568490104167708</c:v>
                </c:pt>
                <c:pt idx="11060">
                  <c:v>66.575651793980654</c:v>
                </c:pt>
                <c:pt idx="11061">
                  <c:v>66.582813483793871</c:v>
                </c:pt>
                <c:pt idx="11062">
                  <c:v>66.589975393515488</c:v>
                </c:pt>
                <c:pt idx="11063">
                  <c:v>66.597137083328562</c:v>
                </c:pt>
                <c:pt idx="11064">
                  <c:v>66.604297500001849</c:v>
                </c:pt>
                <c:pt idx="11065">
                  <c:v>66.611458715276953</c:v>
                </c:pt>
                <c:pt idx="11066">
                  <c:v>66.618620173612712</c:v>
                </c:pt>
                <c:pt idx="11067">
                  <c:v>66.625781863425502</c:v>
                </c:pt>
                <c:pt idx="11068">
                  <c:v>66.632943668977646</c:v>
                </c:pt>
                <c:pt idx="11069">
                  <c:v>66.640105578699149</c:v>
                </c:pt>
                <c:pt idx="11070">
                  <c:v>66.647267152773551</c:v>
                </c:pt>
                <c:pt idx="11071">
                  <c:v>66.654428842593745</c:v>
                </c:pt>
                <c:pt idx="11072">
                  <c:v>66.661590648145776</c:v>
                </c:pt>
                <c:pt idx="11073">
                  <c:v>66.668752442128437</c:v>
                </c:pt>
                <c:pt idx="11074">
                  <c:v>66.675914247680197</c:v>
                </c:pt>
                <c:pt idx="11075">
                  <c:v>66.683074664353612</c:v>
                </c:pt>
                <c:pt idx="11076">
                  <c:v>66.690235995367502</c:v>
                </c:pt>
                <c:pt idx="11077">
                  <c:v>66.697397337964318</c:v>
                </c:pt>
                <c:pt idx="11078">
                  <c:v>66.704559143516235</c:v>
                </c:pt>
                <c:pt idx="11079">
                  <c:v>66.711720833329309</c:v>
                </c:pt>
                <c:pt idx="11080">
                  <c:v>66.718882395834825</c:v>
                </c:pt>
                <c:pt idx="11081">
                  <c:v>66.726044201386685</c:v>
                </c:pt>
                <c:pt idx="11082">
                  <c:v>66.733206006945693</c:v>
                </c:pt>
                <c:pt idx="11083">
                  <c:v>66.740367581020124</c:v>
                </c:pt>
                <c:pt idx="11084">
                  <c:v>66.747529374995921</c:v>
                </c:pt>
                <c:pt idx="11085">
                  <c:v>66.754691064816228</c:v>
                </c:pt>
                <c:pt idx="11086">
                  <c:v>66.761852870367875</c:v>
                </c:pt>
                <c:pt idx="11087">
                  <c:v>66.769013402779834</c:v>
                </c:pt>
                <c:pt idx="11088">
                  <c:v>66.776174733793439</c:v>
                </c:pt>
                <c:pt idx="11089">
                  <c:v>66.783336076390555</c:v>
                </c:pt>
                <c:pt idx="11090">
                  <c:v>66.79049626157223</c:v>
                </c:pt>
                <c:pt idx="11091">
                  <c:v>66.797657592593168</c:v>
                </c:pt>
                <c:pt idx="11092">
                  <c:v>66.804819282406243</c:v>
                </c:pt>
                <c:pt idx="11093">
                  <c:v>66.811980856480488</c:v>
                </c:pt>
                <c:pt idx="11094">
                  <c:v>66.819142534717685</c:v>
                </c:pt>
                <c:pt idx="11095">
                  <c:v>66.826304340276678</c:v>
                </c:pt>
                <c:pt idx="11096">
                  <c:v>66.833464641204145</c:v>
                </c:pt>
                <c:pt idx="11097">
                  <c:v>66.84062585647915</c:v>
                </c:pt>
                <c:pt idx="11098">
                  <c:v>66.847787314814738</c:v>
                </c:pt>
                <c:pt idx="11099">
                  <c:v>66.854949120366655</c:v>
                </c:pt>
                <c:pt idx="11100">
                  <c:v>66.862110810186834</c:v>
                </c:pt>
                <c:pt idx="11101">
                  <c:v>66.869272604162703</c:v>
                </c:pt>
                <c:pt idx="11102">
                  <c:v>66.876434525460226</c:v>
                </c:pt>
                <c:pt idx="11103">
                  <c:v>66.883596099534671</c:v>
                </c:pt>
                <c:pt idx="11104">
                  <c:v>66.890757789347944</c:v>
                </c:pt>
                <c:pt idx="11105">
                  <c:v>66.89791946759226</c:v>
                </c:pt>
                <c:pt idx="11106">
                  <c:v>66.905081157405036</c:v>
                </c:pt>
                <c:pt idx="11107">
                  <c:v>66.912242962964228</c:v>
                </c:pt>
                <c:pt idx="11108">
                  <c:v>66.919404652777416</c:v>
                </c:pt>
                <c:pt idx="11109">
                  <c:v>66.926566562498849</c:v>
                </c:pt>
                <c:pt idx="11110">
                  <c:v>66.93372825231198</c:v>
                </c:pt>
                <c:pt idx="11111">
                  <c:v>66.940889710647767</c:v>
                </c:pt>
                <c:pt idx="11112">
                  <c:v>66.948054293978316</c:v>
                </c:pt>
                <c:pt idx="11113">
                  <c:v>66.955215752313961</c:v>
                </c:pt>
                <c:pt idx="11114">
                  <c:v>66.962376273149758</c:v>
                </c:pt>
                <c:pt idx="11115">
                  <c:v>66.969537384255105</c:v>
                </c:pt>
                <c:pt idx="11116">
                  <c:v>66.976698842590679</c:v>
                </c:pt>
                <c:pt idx="11117">
                  <c:v>66.983860763888515</c:v>
                </c:pt>
                <c:pt idx="11118">
                  <c:v>66.991022326386883</c:v>
                </c:pt>
                <c:pt idx="11119">
                  <c:v>66.998183900461299</c:v>
                </c:pt>
                <c:pt idx="11120">
                  <c:v>67.005346284720858</c:v>
                </c:pt>
                <c:pt idx="11121">
                  <c:v>67.012507858795288</c:v>
                </c:pt>
                <c:pt idx="11122">
                  <c:v>67.019669537032399</c:v>
                </c:pt>
                <c:pt idx="11123">
                  <c:v>67.026831226852494</c:v>
                </c:pt>
                <c:pt idx="11124">
                  <c:v>67.03399314815033</c:v>
                </c:pt>
                <c:pt idx="11125">
                  <c:v>67.041154722217641</c:v>
                </c:pt>
                <c:pt idx="11126">
                  <c:v>67.048316631946363</c:v>
                </c:pt>
                <c:pt idx="11127">
                  <c:v>67.055478321759225</c:v>
                </c:pt>
                <c:pt idx="11128">
                  <c:v>67.06264012731117</c:v>
                </c:pt>
                <c:pt idx="11129">
                  <c:v>67.069801817131335</c:v>
                </c:pt>
                <c:pt idx="11130">
                  <c:v>67.076963495368645</c:v>
                </c:pt>
                <c:pt idx="11131">
                  <c:v>67.084125069443076</c:v>
                </c:pt>
                <c:pt idx="11132">
                  <c:v>67.091286990740727</c:v>
                </c:pt>
                <c:pt idx="11133">
                  <c:v>67.098448912038108</c:v>
                </c:pt>
                <c:pt idx="11134">
                  <c:v>67.105610590275333</c:v>
                </c:pt>
                <c:pt idx="11135">
                  <c:v>67.112772280088208</c:v>
                </c:pt>
                <c:pt idx="11136">
                  <c:v>67.119933969908828</c:v>
                </c:pt>
                <c:pt idx="11137">
                  <c:v>67.127096701384289</c:v>
                </c:pt>
                <c:pt idx="11138">
                  <c:v>67.134258032405228</c:v>
                </c:pt>
                <c:pt idx="11139">
                  <c:v>67.141419606479772</c:v>
                </c:pt>
                <c:pt idx="11140">
                  <c:v>67.148581180554004</c:v>
                </c:pt>
                <c:pt idx="11141">
                  <c:v>67.155743101851627</c:v>
                </c:pt>
                <c:pt idx="11142">
                  <c:v>67.162904780088851</c:v>
                </c:pt>
                <c:pt idx="11143">
                  <c:v>67.170066469909216</c:v>
                </c:pt>
                <c:pt idx="11144">
                  <c:v>67.177228159722219</c:v>
                </c:pt>
                <c:pt idx="11145">
                  <c:v>67.184388576388116</c:v>
                </c:pt>
                <c:pt idx="11146">
                  <c:v>67.191549675924762</c:v>
                </c:pt>
                <c:pt idx="11147">
                  <c:v>67.198711134260336</c:v>
                </c:pt>
                <c:pt idx="11148">
                  <c:v>67.205872708334766</c:v>
                </c:pt>
                <c:pt idx="11149">
                  <c:v>67.21303450231062</c:v>
                </c:pt>
                <c:pt idx="11150">
                  <c:v>67.220196423608286</c:v>
                </c:pt>
                <c:pt idx="11151">
                  <c:v>67.227358229167294</c:v>
                </c:pt>
                <c:pt idx="11152">
                  <c:v>67.234519803241724</c:v>
                </c:pt>
                <c:pt idx="11153">
                  <c:v>67.241681597217521</c:v>
                </c:pt>
                <c:pt idx="11154">
                  <c:v>67.248843287037843</c:v>
                </c:pt>
                <c:pt idx="11155">
                  <c:v>67.256004976850818</c:v>
                </c:pt>
                <c:pt idx="11156">
                  <c:v>67.263166898148526</c:v>
                </c:pt>
                <c:pt idx="11157">
                  <c:v>67.270328576385339</c:v>
                </c:pt>
                <c:pt idx="11158">
                  <c:v>67.277490266205874</c:v>
                </c:pt>
                <c:pt idx="11159">
                  <c:v>67.284652187496249</c:v>
                </c:pt>
                <c:pt idx="11160">
                  <c:v>67.291813993055356</c:v>
                </c:pt>
                <c:pt idx="11161">
                  <c:v>67.298975682868331</c:v>
                </c:pt>
                <c:pt idx="11162">
                  <c:v>67.306137361112633</c:v>
                </c:pt>
                <c:pt idx="11163">
                  <c:v>67.313297893517301</c:v>
                </c:pt>
                <c:pt idx="11164">
                  <c:v>67.320460162038188</c:v>
                </c:pt>
                <c:pt idx="11165">
                  <c:v>67.327621030090086</c:v>
                </c:pt>
                <c:pt idx="11166">
                  <c:v>67.334782488425788</c:v>
                </c:pt>
                <c:pt idx="11167">
                  <c:v>67.341944062500261</c:v>
                </c:pt>
                <c:pt idx="11168">
                  <c:v>67.349105868051979</c:v>
                </c:pt>
                <c:pt idx="11169">
                  <c:v>67.35626777777361</c:v>
                </c:pt>
                <c:pt idx="11170">
                  <c:v>67.363429467593946</c:v>
                </c:pt>
                <c:pt idx="11171">
                  <c:v>67.370590925922443</c:v>
                </c:pt>
                <c:pt idx="11172">
                  <c:v>67.377752499996859</c:v>
                </c:pt>
                <c:pt idx="11173">
                  <c:v>67.384914293979833</c:v>
                </c:pt>
                <c:pt idx="11174">
                  <c:v>67.392075983792878</c:v>
                </c:pt>
                <c:pt idx="11175">
                  <c:v>67.399238020829188</c:v>
                </c:pt>
                <c:pt idx="11176">
                  <c:v>67.406399710649552</c:v>
                </c:pt>
                <c:pt idx="11177">
                  <c:v>67.41356162037134</c:v>
                </c:pt>
                <c:pt idx="11178">
                  <c:v>67.420721921298536</c:v>
                </c:pt>
                <c:pt idx="11179">
                  <c:v>67.427883148149704</c:v>
                </c:pt>
                <c:pt idx="11180">
                  <c:v>67.435044710648071</c:v>
                </c:pt>
                <c:pt idx="11181">
                  <c:v>67.442206284722602</c:v>
                </c:pt>
                <c:pt idx="11182">
                  <c:v>67.449368206020154</c:v>
                </c:pt>
                <c:pt idx="11183">
                  <c:v>67.456530011571786</c:v>
                </c:pt>
                <c:pt idx="11184">
                  <c:v>67.463691574070296</c:v>
                </c:pt>
                <c:pt idx="11185">
                  <c:v>67.470853379629219</c:v>
                </c:pt>
                <c:pt idx="11186">
                  <c:v>67.478015185180979</c:v>
                </c:pt>
                <c:pt idx="11187">
                  <c:v>67.485176875001258</c:v>
                </c:pt>
                <c:pt idx="11188">
                  <c:v>67.492338553238255</c:v>
                </c:pt>
                <c:pt idx="11189">
                  <c:v>67.499500474536035</c:v>
                </c:pt>
                <c:pt idx="11190">
                  <c:v>67.506662280087767</c:v>
                </c:pt>
                <c:pt idx="11191">
                  <c:v>67.513823854162197</c:v>
                </c:pt>
                <c:pt idx="11192">
                  <c:v>67.520985648145242</c:v>
                </c:pt>
                <c:pt idx="11193">
                  <c:v>67.528147453703994</c:v>
                </c:pt>
                <c:pt idx="11194">
                  <c:v>67.53530914351721</c:v>
                </c:pt>
                <c:pt idx="11195">
                  <c:v>67.542470833330199</c:v>
                </c:pt>
                <c:pt idx="11196">
                  <c:v>67.549632511574558</c:v>
                </c:pt>
                <c:pt idx="11197">
                  <c:v>67.556794201387675</c:v>
                </c:pt>
                <c:pt idx="11198">
                  <c:v>67.563955891200763</c:v>
                </c:pt>
                <c:pt idx="11199">
                  <c:v>67.571117812498244</c:v>
                </c:pt>
                <c:pt idx="11200">
                  <c:v>67.578279490742716</c:v>
                </c:pt>
                <c:pt idx="11201">
                  <c:v>67.585441296294277</c:v>
                </c:pt>
                <c:pt idx="11202">
                  <c:v>67.592602986107522</c:v>
                </c:pt>
                <c:pt idx="11203">
                  <c:v>67.59976479166653</c:v>
                </c:pt>
                <c:pt idx="11204">
                  <c:v>67.606926469903627</c:v>
                </c:pt>
                <c:pt idx="11205">
                  <c:v>67.614088391201179</c:v>
                </c:pt>
                <c:pt idx="11206">
                  <c:v>67.621250081014296</c:v>
                </c:pt>
                <c:pt idx="11207">
                  <c:v>67.628412002311777</c:v>
                </c:pt>
                <c:pt idx="11208">
                  <c:v>67.635573796294736</c:v>
                </c:pt>
                <c:pt idx="11209">
                  <c:v>67.642735486107981</c:v>
                </c:pt>
                <c:pt idx="11210">
                  <c:v>67.649895902773949</c:v>
                </c:pt>
                <c:pt idx="11211">
                  <c:v>67.657057013886345</c:v>
                </c:pt>
                <c:pt idx="11212">
                  <c:v>67.664218344907567</c:v>
                </c:pt>
                <c:pt idx="11213">
                  <c:v>67.671378761573408</c:v>
                </c:pt>
                <c:pt idx="11214">
                  <c:v>67.678540092594375</c:v>
                </c:pt>
                <c:pt idx="11215">
                  <c:v>67.685701666661572</c:v>
                </c:pt>
                <c:pt idx="11216">
                  <c:v>67.692863240736173</c:v>
                </c:pt>
                <c:pt idx="11217">
                  <c:v>67.700023541663597</c:v>
                </c:pt>
                <c:pt idx="11218">
                  <c:v>67.7071846412002</c:v>
                </c:pt>
                <c:pt idx="11219">
                  <c:v>67.714346331020351</c:v>
                </c:pt>
                <c:pt idx="11220">
                  <c:v>67.721508020833411</c:v>
                </c:pt>
                <c:pt idx="11221">
                  <c:v>67.728669814816385</c:v>
                </c:pt>
                <c:pt idx="11222">
                  <c:v>67.735831504629289</c:v>
                </c:pt>
                <c:pt idx="11223">
                  <c:v>67.742993194442533</c:v>
                </c:pt>
                <c:pt idx="11224">
                  <c:v>67.750155115740199</c:v>
                </c:pt>
                <c:pt idx="11225">
                  <c:v>67.757316446761251</c:v>
                </c:pt>
                <c:pt idx="11226">
                  <c:v>67.764478599536218</c:v>
                </c:pt>
                <c:pt idx="11227">
                  <c:v>67.771640405087965</c:v>
                </c:pt>
                <c:pt idx="11228">
                  <c:v>67.778802094908258</c:v>
                </c:pt>
                <c:pt idx="11229">
                  <c:v>67.785963784721403</c:v>
                </c:pt>
                <c:pt idx="11230">
                  <c:v>67.7931254629585</c:v>
                </c:pt>
                <c:pt idx="11231">
                  <c:v>67.800287268517422</c:v>
                </c:pt>
                <c:pt idx="11232">
                  <c:v>67.807449074069154</c:v>
                </c:pt>
                <c:pt idx="11233">
                  <c:v>67.814610879628162</c:v>
                </c:pt>
                <c:pt idx="11234">
                  <c:v>67.821772789349779</c:v>
                </c:pt>
                <c:pt idx="11235">
                  <c:v>67.828934363423954</c:v>
                </c:pt>
                <c:pt idx="11236">
                  <c:v>67.83609605323727</c:v>
                </c:pt>
                <c:pt idx="11237">
                  <c:v>67.843257858796278</c:v>
                </c:pt>
                <c:pt idx="11238">
                  <c:v>67.850419768517895</c:v>
                </c:pt>
                <c:pt idx="11239">
                  <c:v>67.857581458330969</c:v>
                </c:pt>
                <c:pt idx="11240">
                  <c:v>67.864743148144044</c:v>
                </c:pt>
                <c:pt idx="11241">
                  <c:v>67.871904953703051</c:v>
                </c:pt>
                <c:pt idx="11242">
                  <c:v>67.879066516201249</c:v>
                </c:pt>
                <c:pt idx="11243">
                  <c:v>67.886228206014479</c:v>
                </c:pt>
                <c:pt idx="11244">
                  <c:v>67.893388622680334</c:v>
                </c:pt>
                <c:pt idx="11245">
                  <c:v>67.9005500694403</c:v>
                </c:pt>
                <c:pt idx="11246">
                  <c:v>67.907711527775973</c:v>
                </c:pt>
                <c:pt idx="11247">
                  <c:v>67.914873217589019</c:v>
                </c:pt>
                <c:pt idx="11248">
                  <c:v>67.922035023148055</c:v>
                </c:pt>
                <c:pt idx="11249">
                  <c:v>67.929196469907907</c:v>
                </c:pt>
                <c:pt idx="11250">
                  <c:v>67.936358854167338</c:v>
                </c:pt>
                <c:pt idx="11251">
                  <c:v>67.943520312495778</c:v>
                </c:pt>
                <c:pt idx="11252">
                  <c:v>67.950684317125678</c:v>
                </c:pt>
                <c:pt idx="11253">
                  <c:v>67.957846006946056</c:v>
                </c:pt>
                <c:pt idx="11254">
                  <c:v>67.965007800921597</c:v>
                </c:pt>
                <c:pt idx="11255">
                  <c:v>67.972169490742218</c:v>
                </c:pt>
                <c:pt idx="11256">
                  <c:v>67.979331412032309</c:v>
                </c:pt>
                <c:pt idx="11257">
                  <c:v>67.986493217591459</c:v>
                </c:pt>
                <c:pt idx="11258">
                  <c:v>67.993655127313204</c:v>
                </c:pt>
                <c:pt idx="11259">
                  <c:v>68.000816701387521</c:v>
                </c:pt>
                <c:pt idx="11260">
                  <c:v>68.007980358794057</c:v>
                </c:pt>
                <c:pt idx="11261">
                  <c:v>68.015142627315171</c:v>
                </c:pt>
                <c:pt idx="11262">
                  <c:v>68.022302812496136</c:v>
                </c:pt>
                <c:pt idx="11263">
                  <c:v>68.029464027778886</c:v>
                </c:pt>
                <c:pt idx="11264">
                  <c:v>68.036625601853402</c:v>
                </c:pt>
                <c:pt idx="11265">
                  <c:v>68.043787291666348</c:v>
                </c:pt>
                <c:pt idx="11266">
                  <c:v>68.0509493287027</c:v>
                </c:pt>
                <c:pt idx="11267">
                  <c:v>68.058111006939583</c:v>
                </c:pt>
                <c:pt idx="11268">
                  <c:v>68.065272581014142</c:v>
                </c:pt>
                <c:pt idx="11269">
                  <c:v>68.072434270834307</c:v>
                </c:pt>
                <c:pt idx="11270">
                  <c:v>68.079594675924454</c:v>
                </c:pt>
                <c:pt idx="11271">
                  <c:v>68.08675578703695</c:v>
                </c:pt>
                <c:pt idx="11272">
                  <c:v>68.093917476850038</c:v>
                </c:pt>
                <c:pt idx="11273">
                  <c:v>68.101079166662998</c:v>
                </c:pt>
                <c:pt idx="11274">
                  <c:v>68.108240960646071</c:v>
                </c:pt>
                <c:pt idx="11275">
                  <c:v>68.115402534720317</c:v>
                </c:pt>
                <c:pt idx="11276">
                  <c:v>68.122564224533548</c:v>
                </c:pt>
                <c:pt idx="11277">
                  <c:v>68.129726030092456</c:v>
                </c:pt>
                <c:pt idx="11278">
                  <c:v>68.136887708329439</c:v>
                </c:pt>
                <c:pt idx="11279">
                  <c:v>68.144049398149946</c:v>
                </c:pt>
                <c:pt idx="11280">
                  <c:v>68.151211203701678</c:v>
                </c:pt>
                <c:pt idx="11281">
                  <c:v>68.158373124999159</c:v>
                </c:pt>
                <c:pt idx="11282">
                  <c:v>68.165534803236255</c:v>
                </c:pt>
                <c:pt idx="11283">
                  <c:v>68.172696377310686</c:v>
                </c:pt>
                <c:pt idx="11284">
                  <c:v>68.179856793976654</c:v>
                </c:pt>
                <c:pt idx="11285">
                  <c:v>68.187018240736478</c:v>
                </c:pt>
                <c:pt idx="11286">
                  <c:v>68.194179699072407</c:v>
                </c:pt>
                <c:pt idx="11287">
                  <c:v>68.201341620369931</c:v>
                </c:pt>
                <c:pt idx="11288">
                  <c:v>68.208503078705704</c:v>
                </c:pt>
                <c:pt idx="11289">
                  <c:v>68.215664872681359</c:v>
                </c:pt>
                <c:pt idx="11290">
                  <c:v>68.222826678240395</c:v>
                </c:pt>
                <c:pt idx="11291">
                  <c:v>68.229988368053341</c:v>
                </c:pt>
                <c:pt idx="11292">
                  <c:v>68.237150289351234</c:v>
                </c:pt>
                <c:pt idx="11293">
                  <c:v>68.244311967588146</c:v>
                </c:pt>
                <c:pt idx="11294">
                  <c:v>68.251472268515499</c:v>
                </c:pt>
                <c:pt idx="11295">
                  <c:v>68.258633379628009</c:v>
                </c:pt>
                <c:pt idx="11296">
                  <c:v>68.265794826387719</c:v>
                </c:pt>
                <c:pt idx="11297">
                  <c:v>68.272956400462078</c:v>
                </c:pt>
                <c:pt idx="11298">
                  <c:v>68.280118437498459</c:v>
                </c:pt>
                <c:pt idx="11299">
                  <c:v>68.287280127311533</c:v>
                </c:pt>
                <c:pt idx="11300">
                  <c:v>68.294441921294506</c:v>
                </c:pt>
                <c:pt idx="11301">
                  <c:v>68.301603611107737</c:v>
                </c:pt>
                <c:pt idx="11302">
                  <c:v>68.308765300927888</c:v>
                </c:pt>
                <c:pt idx="11303">
                  <c:v>68.315925590279221</c:v>
                </c:pt>
                <c:pt idx="11304">
                  <c:v>68.323086932868875</c:v>
                </c:pt>
                <c:pt idx="11305">
                  <c:v>68.330248506943448</c:v>
                </c:pt>
                <c:pt idx="11306">
                  <c:v>68.337410428241228</c:v>
                </c:pt>
                <c:pt idx="11307">
                  <c:v>68.344571990739482</c:v>
                </c:pt>
                <c:pt idx="11308">
                  <c:v>68.351733564813912</c:v>
                </c:pt>
                <c:pt idx="11309">
                  <c:v>68.358895254626816</c:v>
                </c:pt>
                <c:pt idx="11310">
                  <c:v>68.366056944440061</c:v>
                </c:pt>
                <c:pt idx="11311">
                  <c:v>68.373217349537299</c:v>
                </c:pt>
                <c:pt idx="11312">
                  <c:v>68.380378576388225</c:v>
                </c:pt>
                <c:pt idx="11313">
                  <c:v>68.387540497686118</c:v>
                </c:pt>
                <c:pt idx="11314">
                  <c:v>68.394702175923058</c:v>
                </c:pt>
                <c:pt idx="11315">
                  <c:v>68.40186363425903</c:v>
                </c:pt>
                <c:pt idx="11316">
                  <c:v>68.409025324072104</c:v>
                </c:pt>
                <c:pt idx="11317">
                  <c:v>68.416187129630998</c:v>
                </c:pt>
                <c:pt idx="11318">
                  <c:v>68.42334892360654</c:v>
                </c:pt>
                <c:pt idx="11319">
                  <c:v>68.430510613427032</c:v>
                </c:pt>
                <c:pt idx="11320">
                  <c:v>68.437672418978764</c:v>
                </c:pt>
                <c:pt idx="11321">
                  <c:v>68.444834224537871</c:v>
                </c:pt>
                <c:pt idx="11322">
                  <c:v>68.451996018520688</c:v>
                </c:pt>
                <c:pt idx="11323">
                  <c:v>68.459157708333805</c:v>
                </c:pt>
                <c:pt idx="11324">
                  <c:v>68.466319282408222</c:v>
                </c:pt>
                <c:pt idx="11325">
                  <c:v>68.473479814812848</c:v>
                </c:pt>
                <c:pt idx="11326">
                  <c:v>68.480640914349365</c:v>
                </c:pt>
                <c:pt idx="11327">
                  <c:v>68.487802372684925</c:v>
                </c:pt>
                <c:pt idx="11328">
                  <c:v>68.494964178236927</c:v>
                </c:pt>
                <c:pt idx="11329">
                  <c:v>68.502126087958473</c:v>
                </c:pt>
                <c:pt idx="11330">
                  <c:v>68.509287662032875</c:v>
                </c:pt>
                <c:pt idx="11331">
                  <c:v>68.516449351853211</c:v>
                </c:pt>
                <c:pt idx="11332">
                  <c:v>68.523611273143615</c:v>
                </c:pt>
                <c:pt idx="11333">
                  <c:v>68.530772835649088</c:v>
                </c:pt>
                <c:pt idx="11334">
                  <c:v>68.537934525462333</c:v>
                </c:pt>
                <c:pt idx="11335">
                  <c:v>68.545096331014051</c:v>
                </c:pt>
                <c:pt idx="11336">
                  <c:v>68.552258020834358</c:v>
                </c:pt>
                <c:pt idx="11337">
                  <c:v>68.559419930556018</c:v>
                </c:pt>
                <c:pt idx="11338">
                  <c:v>68.566581620369107</c:v>
                </c:pt>
                <c:pt idx="11339">
                  <c:v>68.573743310182024</c:v>
                </c:pt>
                <c:pt idx="11340">
                  <c:v>68.580905115741189</c:v>
                </c:pt>
                <c:pt idx="11341">
                  <c:v>68.588066909724148</c:v>
                </c:pt>
                <c:pt idx="11342">
                  <c:v>68.595228715275894</c:v>
                </c:pt>
                <c:pt idx="11343">
                  <c:v>68.602390405088826</c:v>
                </c:pt>
                <c:pt idx="11344">
                  <c:v>68.609552210647948</c:v>
                </c:pt>
                <c:pt idx="11345">
                  <c:v>68.616712731476454</c:v>
                </c:pt>
                <c:pt idx="11346">
                  <c:v>68.62387384258885</c:v>
                </c:pt>
                <c:pt idx="11347">
                  <c:v>68.631035416663337</c:v>
                </c:pt>
                <c:pt idx="11348">
                  <c:v>68.638201736110148</c:v>
                </c:pt>
                <c:pt idx="11349">
                  <c:v>68.645363310184436</c:v>
                </c:pt>
                <c:pt idx="11350">
                  <c:v>68.652524999997695</c:v>
                </c:pt>
                <c:pt idx="11351">
                  <c:v>68.659686793980526</c:v>
                </c:pt>
                <c:pt idx="11352">
                  <c:v>68.666848368054957</c:v>
                </c:pt>
                <c:pt idx="11353">
                  <c:v>68.67400878472094</c:v>
                </c:pt>
                <c:pt idx="11354">
                  <c:v>68.681169999996285</c:v>
                </c:pt>
                <c:pt idx="11355">
                  <c:v>68.688331458331788</c:v>
                </c:pt>
                <c:pt idx="11356">
                  <c:v>68.695493263890953</c:v>
                </c:pt>
                <c:pt idx="11357">
                  <c:v>68.702655069442727</c:v>
                </c:pt>
                <c:pt idx="11358">
                  <c:v>68.709821504628053</c:v>
                </c:pt>
                <c:pt idx="11359">
                  <c:v>68.716983194441113</c:v>
                </c:pt>
                <c:pt idx="11360">
                  <c:v>68.724144872685358</c:v>
                </c:pt>
                <c:pt idx="11361">
                  <c:v>68.731306562498489</c:v>
                </c:pt>
                <c:pt idx="11362">
                  <c:v>68.738468368057511</c:v>
                </c:pt>
                <c:pt idx="11363">
                  <c:v>68.745629016200823</c:v>
                </c:pt>
                <c:pt idx="11364">
                  <c:v>68.752790115737184</c:v>
                </c:pt>
                <c:pt idx="11365">
                  <c:v>68.759951458334399</c:v>
                </c:pt>
                <c:pt idx="11366">
                  <c:v>68.7671131481477</c:v>
                </c:pt>
                <c:pt idx="11367">
                  <c:v>68.774273553237435</c:v>
                </c:pt>
                <c:pt idx="11368">
                  <c:v>68.781439537036889</c:v>
                </c:pt>
                <c:pt idx="11369">
                  <c:v>68.788600868050708</c:v>
                </c:pt>
                <c:pt idx="11370">
                  <c:v>68.795762557871058</c:v>
                </c:pt>
                <c:pt idx="11371">
                  <c:v>68.802924247684118</c:v>
                </c:pt>
                <c:pt idx="11372">
                  <c:v>68.810086041667105</c:v>
                </c:pt>
                <c:pt idx="11373">
                  <c:v>68.817247731480151</c:v>
                </c:pt>
                <c:pt idx="11374">
                  <c:v>68.824409537039159</c:v>
                </c:pt>
                <c:pt idx="11375">
                  <c:v>68.831571458329549</c:v>
                </c:pt>
                <c:pt idx="11376">
                  <c:v>68.838733032403752</c:v>
                </c:pt>
                <c:pt idx="11377">
                  <c:v>68.845894826386797</c:v>
                </c:pt>
                <c:pt idx="11378">
                  <c:v>68.853056516199828</c:v>
                </c:pt>
                <c:pt idx="11379">
                  <c:v>68.860218321758978</c:v>
                </c:pt>
                <c:pt idx="11380">
                  <c:v>68.867380358795288</c:v>
                </c:pt>
                <c:pt idx="11381">
                  <c:v>68.874542152778119</c:v>
                </c:pt>
                <c:pt idx="11382">
                  <c:v>68.881703842591207</c:v>
                </c:pt>
                <c:pt idx="11383">
                  <c:v>68.888865532404225</c:v>
                </c:pt>
                <c:pt idx="11384">
                  <c:v>68.896027569440776</c:v>
                </c:pt>
                <c:pt idx="11385">
                  <c:v>68.903189247685063</c:v>
                </c:pt>
                <c:pt idx="11386">
                  <c:v>68.910350821759479</c:v>
                </c:pt>
                <c:pt idx="11387">
                  <c:v>68.917512511572596</c:v>
                </c:pt>
                <c:pt idx="11388">
                  <c:v>68.924674201385727</c:v>
                </c:pt>
                <c:pt idx="11389">
                  <c:v>68.931835995368701</c:v>
                </c:pt>
                <c:pt idx="11390">
                  <c:v>68.938996759257861</c:v>
                </c:pt>
                <c:pt idx="11391">
                  <c:v>68.946160185187338</c:v>
                </c:pt>
                <c:pt idx="11392">
                  <c:v>68.953323726847927</c:v>
                </c:pt>
                <c:pt idx="11393">
                  <c:v>68.960485648145678</c:v>
                </c:pt>
                <c:pt idx="11394">
                  <c:v>68.967647326389852</c:v>
                </c:pt>
                <c:pt idx="11395">
                  <c:v>68.974809131941583</c:v>
                </c:pt>
                <c:pt idx="11396">
                  <c:v>68.981970706016</c:v>
                </c:pt>
                <c:pt idx="11397">
                  <c:v>68.989132511575008</c:v>
                </c:pt>
                <c:pt idx="11398">
                  <c:v>68.996292916664856</c:v>
                </c:pt>
                <c:pt idx="11399">
                  <c:v>69.003454027777494</c:v>
                </c:pt>
                <c:pt idx="11400">
                  <c:v>69.010615486113409</c:v>
                </c:pt>
                <c:pt idx="11401">
                  <c:v>69.017779490735862</c:v>
                </c:pt>
                <c:pt idx="11402">
                  <c:v>69.024941284718807</c:v>
                </c:pt>
                <c:pt idx="11403">
                  <c:v>69.0321030902779</c:v>
                </c:pt>
                <c:pt idx="11404">
                  <c:v>69.039264895829547</c:v>
                </c:pt>
                <c:pt idx="11405">
                  <c:v>69.046426469904048</c:v>
                </c:pt>
                <c:pt idx="11406">
                  <c:v>69.053586759255268</c:v>
                </c:pt>
                <c:pt idx="11407">
                  <c:v>69.060747986106378</c:v>
                </c:pt>
                <c:pt idx="11408">
                  <c:v>69.067909560180865</c:v>
                </c:pt>
                <c:pt idx="11409">
                  <c:v>69.075071238424897</c:v>
                </c:pt>
                <c:pt idx="11410">
                  <c:v>69.082231655091149</c:v>
                </c:pt>
                <c:pt idx="11411">
                  <c:v>69.089392766203659</c:v>
                </c:pt>
                <c:pt idx="11412">
                  <c:v>69.096553055554978</c:v>
                </c:pt>
                <c:pt idx="11413">
                  <c:v>69.103714050921425</c:v>
                </c:pt>
                <c:pt idx="11414">
                  <c:v>69.11087562499597</c:v>
                </c:pt>
                <c:pt idx="11415">
                  <c:v>69.118037303240172</c:v>
                </c:pt>
                <c:pt idx="11416">
                  <c:v>69.125198993053175</c:v>
                </c:pt>
                <c:pt idx="11417">
                  <c:v>69.132360798612353</c:v>
                </c:pt>
                <c:pt idx="11418">
                  <c:v>69.139522372686571</c:v>
                </c:pt>
                <c:pt idx="11419">
                  <c:v>69.146684166662453</c:v>
                </c:pt>
                <c:pt idx="11420">
                  <c:v>69.153845856482519</c:v>
                </c:pt>
                <c:pt idx="11421">
                  <c:v>69.161007662034478</c:v>
                </c:pt>
                <c:pt idx="11422">
                  <c:v>69.168169351847624</c:v>
                </c:pt>
                <c:pt idx="11423">
                  <c:v>69.17533103009157</c:v>
                </c:pt>
                <c:pt idx="11424">
                  <c:v>69.182492835643458</c:v>
                </c:pt>
                <c:pt idx="11425">
                  <c:v>69.189654641202807</c:v>
                </c:pt>
                <c:pt idx="11426">
                  <c:v>69.196816446754269</c:v>
                </c:pt>
                <c:pt idx="11427">
                  <c:v>69.203978009260013</c:v>
                </c:pt>
                <c:pt idx="11428">
                  <c:v>69.211139930557707</c:v>
                </c:pt>
                <c:pt idx="11429">
                  <c:v>69.218301504624648</c:v>
                </c:pt>
                <c:pt idx="11430">
                  <c:v>69.225463310183727</c:v>
                </c:pt>
                <c:pt idx="11431">
                  <c:v>69.232624988428242</c:v>
                </c:pt>
                <c:pt idx="11432">
                  <c:v>69.239786793979818</c:v>
                </c:pt>
                <c:pt idx="11433">
                  <c:v>69.246948715277597</c:v>
                </c:pt>
                <c:pt idx="11434">
                  <c:v>69.254110405090699</c:v>
                </c:pt>
                <c:pt idx="11435">
                  <c:v>69.261272210649608</c:v>
                </c:pt>
                <c:pt idx="11436">
                  <c:v>69.268434120371239</c:v>
                </c:pt>
                <c:pt idx="11437">
                  <c:v>69.275595810184114</c:v>
                </c:pt>
                <c:pt idx="11438">
                  <c:v>69.282757615735989</c:v>
                </c:pt>
                <c:pt idx="11439">
                  <c:v>69.289919189810576</c:v>
                </c:pt>
                <c:pt idx="11440">
                  <c:v>69.297081215278027</c:v>
                </c:pt>
                <c:pt idx="11441">
                  <c:v>69.304242905091087</c:v>
                </c:pt>
                <c:pt idx="11442">
                  <c:v>69.311403321757126</c:v>
                </c:pt>
                <c:pt idx="11443">
                  <c:v>69.318564537032216</c:v>
                </c:pt>
                <c:pt idx="11444">
                  <c:v>69.325725879629147</c:v>
                </c:pt>
                <c:pt idx="11445">
                  <c:v>69.332887685181049</c:v>
                </c:pt>
                <c:pt idx="11446">
                  <c:v>69.340049259255466</c:v>
                </c:pt>
                <c:pt idx="11447">
                  <c:v>69.347210937499753</c:v>
                </c:pt>
                <c:pt idx="11448">
                  <c:v>69.3543727430513</c:v>
                </c:pt>
                <c:pt idx="11449">
                  <c:v>69.361533159717524</c:v>
                </c:pt>
                <c:pt idx="11450">
                  <c:v>69.368694490738562</c:v>
                </c:pt>
                <c:pt idx="11451">
                  <c:v>69.375856064812979</c:v>
                </c:pt>
                <c:pt idx="11452">
                  <c:v>69.383017870371958</c:v>
                </c:pt>
                <c:pt idx="11453">
                  <c:v>69.390179444446403</c:v>
                </c:pt>
                <c:pt idx="11454">
                  <c:v>69.397341122683244</c:v>
                </c:pt>
                <c:pt idx="11455">
                  <c:v>69.404502696757845</c:v>
                </c:pt>
                <c:pt idx="11456">
                  <c:v>69.411670185181706</c:v>
                </c:pt>
                <c:pt idx="11457">
                  <c:v>69.418831284718195</c:v>
                </c:pt>
                <c:pt idx="11458">
                  <c:v>69.425993090277288</c:v>
                </c:pt>
                <c:pt idx="11459">
                  <c:v>69.433154548613061</c:v>
                </c:pt>
                <c:pt idx="11460">
                  <c:v>69.440316226849973</c:v>
                </c:pt>
                <c:pt idx="11461">
                  <c:v>69.447477916663019</c:v>
                </c:pt>
                <c:pt idx="11462">
                  <c:v>69.454639490737577</c:v>
                </c:pt>
                <c:pt idx="11463">
                  <c:v>69.461801296296471</c:v>
                </c:pt>
                <c:pt idx="11464">
                  <c:v>69.468963090279544</c:v>
                </c:pt>
                <c:pt idx="11465">
                  <c:v>69.476125011569778</c:v>
                </c:pt>
                <c:pt idx="11466">
                  <c:v>69.483286701390227</c:v>
                </c:pt>
                <c:pt idx="11467">
                  <c:v>69.490447118056039</c:v>
                </c:pt>
                <c:pt idx="11468">
                  <c:v>69.497608217592642</c:v>
                </c:pt>
                <c:pt idx="11469">
                  <c:v>69.504769907405716</c:v>
                </c:pt>
                <c:pt idx="11470">
                  <c:v>69.511931712964554</c:v>
                </c:pt>
                <c:pt idx="11471">
                  <c:v>69.519093159724378</c:v>
                </c:pt>
                <c:pt idx="11472">
                  <c:v>69.526254849537523</c:v>
                </c:pt>
                <c:pt idx="11473">
                  <c:v>69.533416655089241</c:v>
                </c:pt>
                <c:pt idx="11474">
                  <c:v>69.540578344909548</c:v>
                </c:pt>
                <c:pt idx="11475">
                  <c:v>69.54774026619998</c:v>
                </c:pt>
                <c:pt idx="11476">
                  <c:v>69.55490206018294</c:v>
                </c:pt>
                <c:pt idx="11477">
                  <c:v>69.562063749996099</c:v>
                </c:pt>
                <c:pt idx="11478">
                  <c:v>69.569225671293836</c:v>
                </c:pt>
                <c:pt idx="11479">
                  <c:v>69.576387361106626</c:v>
                </c:pt>
                <c:pt idx="11480">
                  <c:v>69.583549039351055</c:v>
                </c:pt>
                <c:pt idx="11481">
                  <c:v>69.590710844902773</c:v>
                </c:pt>
                <c:pt idx="11482">
                  <c:v>69.597872650461625</c:v>
                </c:pt>
                <c:pt idx="11483">
                  <c:v>69.605034340274756</c:v>
                </c:pt>
                <c:pt idx="11484">
                  <c:v>69.612196018519072</c:v>
                </c:pt>
                <c:pt idx="11485">
                  <c:v>69.619357708332245</c:v>
                </c:pt>
                <c:pt idx="11486">
                  <c:v>69.626519398145334</c:v>
                </c:pt>
                <c:pt idx="11487">
                  <c:v>69.633679918981159</c:v>
                </c:pt>
                <c:pt idx="11488">
                  <c:v>69.640841377316889</c:v>
                </c:pt>
                <c:pt idx="11489">
                  <c:v>69.648002951384058</c:v>
                </c:pt>
                <c:pt idx="11490">
                  <c:v>69.655164525458488</c:v>
                </c:pt>
                <c:pt idx="11491">
                  <c:v>69.662326550925954</c:v>
                </c:pt>
                <c:pt idx="11492">
                  <c:v>69.669488009254394</c:v>
                </c:pt>
                <c:pt idx="11493">
                  <c:v>69.676649583328981</c:v>
                </c:pt>
                <c:pt idx="11494">
                  <c:v>69.683811388887989</c:v>
                </c:pt>
                <c:pt idx="11495">
                  <c:v>69.690973067125014</c:v>
                </c:pt>
                <c:pt idx="11496">
                  <c:v>69.69813498842268</c:v>
                </c:pt>
                <c:pt idx="11497">
                  <c:v>69.705296562497082</c:v>
                </c:pt>
                <c:pt idx="11498">
                  <c:v>69.712458368056048</c:v>
                </c:pt>
                <c:pt idx="11499">
                  <c:v>69.719620162039064</c:v>
                </c:pt>
                <c:pt idx="11500">
                  <c:v>69.726781851851953</c:v>
                </c:pt>
                <c:pt idx="11501">
                  <c:v>69.73394365740387</c:v>
                </c:pt>
                <c:pt idx="11502">
                  <c:v>69.74110534722422</c:v>
                </c:pt>
                <c:pt idx="11503">
                  <c:v>69.748267025461246</c:v>
                </c:pt>
                <c:pt idx="11504">
                  <c:v>69.755428946758784</c:v>
                </c:pt>
                <c:pt idx="11505">
                  <c:v>69.762590636571886</c:v>
                </c:pt>
                <c:pt idx="11506">
                  <c:v>70.271115023148027</c:v>
                </c:pt>
                <c:pt idx="11507">
                  <c:v>70.278276712960917</c:v>
                </c:pt>
                <c:pt idx="11508">
                  <c:v>70.285438749997411</c:v>
                </c:pt>
                <c:pt idx="11509">
                  <c:v>70.292600324071813</c:v>
                </c:pt>
                <c:pt idx="11510">
                  <c:v>70.299762592592643</c:v>
                </c:pt>
                <c:pt idx="11511">
                  <c:v>70.306924386575702</c:v>
                </c:pt>
                <c:pt idx="11512">
                  <c:v>70.314085844904184</c:v>
                </c:pt>
                <c:pt idx="11513">
                  <c:v>70.321247418978601</c:v>
                </c:pt>
                <c:pt idx="11514">
                  <c:v>70.328409224537609</c:v>
                </c:pt>
                <c:pt idx="11515">
                  <c:v>70.335570902774464</c:v>
                </c:pt>
                <c:pt idx="11516">
                  <c:v>70.342732708333543</c:v>
                </c:pt>
                <c:pt idx="11517">
                  <c:v>70.349894398146716</c:v>
                </c:pt>
                <c:pt idx="11518">
                  <c:v>70.35705620370571</c:v>
                </c:pt>
                <c:pt idx="11519">
                  <c:v>70.364217997681408</c:v>
                </c:pt>
                <c:pt idx="11520">
                  <c:v>70.371379803240359</c:v>
                </c:pt>
                <c:pt idx="11521">
                  <c:v>70.378541493053305</c:v>
                </c:pt>
                <c:pt idx="11522">
                  <c:v>70.385703530089614</c:v>
                </c:pt>
                <c:pt idx="11523">
                  <c:v>70.392865092588025</c:v>
                </c:pt>
                <c:pt idx="11524">
                  <c:v>70.400026898147289</c:v>
                </c:pt>
                <c:pt idx="11525">
                  <c:v>70.407188472221549</c:v>
                </c:pt>
                <c:pt idx="11526">
                  <c:v>70.41435016203468</c:v>
                </c:pt>
                <c:pt idx="11527">
                  <c:v>70.421512418979546</c:v>
                </c:pt>
                <c:pt idx="11528">
                  <c:v>70.428673761569371</c:v>
                </c:pt>
                <c:pt idx="11529">
                  <c:v>70.435835567128379</c:v>
                </c:pt>
                <c:pt idx="11530">
                  <c:v>70.442997372687358</c:v>
                </c:pt>
                <c:pt idx="11531">
                  <c:v>70.450159050924412</c:v>
                </c:pt>
                <c:pt idx="11532">
                  <c:v>70.4573207407376</c:v>
                </c:pt>
                <c:pt idx="11533">
                  <c:v>70.464482314811889</c:v>
                </c:pt>
                <c:pt idx="11534">
                  <c:v>70.471644120370925</c:v>
                </c:pt>
                <c:pt idx="11535">
                  <c:v>70.478805914353771</c:v>
                </c:pt>
                <c:pt idx="11536">
                  <c:v>70.485967719905602</c:v>
                </c:pt>
                <c:pt idx="11537">
                  <c:v>70.49312940971889</c:v>
                </c:pt>
                <c:pt idx="11538">
                  <c:v>70.500289942130621</c:v>
                </c:pt>
                <c:pt idx="11539">
                  <c:v>70.507451157405598</c:v>
                </c:pt>
                <c:pt idx="11540">
                  <c:v>70.514612731480156</c:v>
                </c:pt>
                <c:pt idx="11541">
                  <c:v>70.521774305554388</c:v>
                </c:pt>
                <c:pt idx="11542">
                  <c:v>70.528936099537518</c:v>
                </c:pt>
                <c:pt idx="11543">
                  <c:v>70.536098599535748</c:v>
                </c:pt>
                <c:pt idx="11544">
                  <c:v>70.543260057871521</c:v>
                </c:pt>
                <c:pt idx="11545">
                  <c:v>70.550421516199847</c:v>
                </c:pt>
                <c:pt idx="11546">
                  <c:v>70.557583078705633</c:v>
                </c:pt>
                <c:pt idx="11547">
                  <c:v>70.56474465278005</c:v>
                </c:pt>
                <c:pt idx="11548">
                  <c:v>70.571906226847204</c:v>
                </c:pt>
                <c:pt idx="11549">
                  <c:v>70.579068148144756</c:v>
                </c:pt>
                <c:pt idx="11550">
                  <c:v>70.586230057866459</c:v>
                </c:pt>
                <c:pt idx="11551">
                  <c:v>70.593391863425325</c:v>
                </c:pt>
                <c:pt idx="11552">
                  <c:v>70.600553553238569</c:v>
                </c:pt>
                <c:pt idx="11553">
                  <c:v>70.607715243051558</c:v>
                </c:pt>
                <c:pt idx="11554">
                  <c:v>70.614876921295945</c:v>
                </c:pt>
                <c:pt idx="11555">
                  <c:v>70.622038958332141</c:v>
                </c:pt>
                <c:pt idx="11556">
                  <c:v>70.629200763883958</c:v>
                </c:pt>
                <c:pt idx="11557">
                  <c:v>70.636362453704194</c:v>
                </c:pt>
                <c:pt idx="11558">
                  <c:v>70.643524016202733</c:v>
                </c:pt>
                <c:pt idx="11559">
                  <c:v>70.650685706015778</c:v>
                </c:pt>
                <c:pt idx="11560">
                  <c:v>70.657847395828696</c:v>
                </c:pt>
                <c:pt idx="11561">
                  <c:v>70.665009317126348</c:v>
                </c:pt>
                <c:pt idx="11562">
                  <c:v>70.672171122685228</c:v>
                </c:pt>
                <c:pt idx="11563">
                  <c:v>70.679332800922325</c:v>
                </c:pt>
                <c:pt idx="11564">
                  <c:v>70.686494490742916</c:v>
                </c:pt>
                <c:pt idx="11565">
                  <c:v>70.693656180555948</c:v>
                </c:pt>
                <c:pt idx="11566">
                  <c:v>70.70081787036905</c:v>
                </c:pt>
                <c:pt idx="11567">
                  <c:v>70.70797989582934</c:v>
                </c:pt>
                <c:pt idx="11568">
                  <c:v>70.715141701388333</c:v>
                </c:pt>
                <c:pt idx="11569">
                  <c:v>70.722303506940079</c:v>
                </c:pt>
                <c:pt idx="11570">
                  <c:v>70.729465196760358</c:v>
                </c:pt>
                <c:pt idx="11571">
                  <c:v>70.736626874997526</c:v>
                </c:pt>
                <c:pt idx="11572">
                  <c:v>70.743788796295078</c:v>
                </c:pt>
                <c:pt idx="11573">
                  <c:v>70.750950486108195</c:v>
                </c:pt>
                <c:pt idx="11574">
                  <c:v>70.758112291667203</c:v>
                </c:pt>
                <c:pt idx="11575">
                  <c:v>70.765273854165571</c:v>
                </c:pt>
                <c:pt idx="11576">
                  <c:v>70.772435659717303</c:v>
                </c:pt>
                <c:pt idx="11577">
                  <c:v>70.779597349537653</c:v>
                </c:pt>
                <c:pt idx="11578">
                  <c:v>70.786759270835333</c:v>
                </c:pt>
                <c:pt idx="11579">
                  <c:v>70.793921296295593</c:v>
                </c:pt>
                <c:pt idx="11580">
                  <c:v>70.801082754631196</c:v>
                </c:pt>
                <c:pt idx="11581">
                  <c:v>70.808244560183084</c:v>
                </c:pt>
                <c:pt idx="11582">
                  <c:v>70.815407060181258</c:v>
                </c:pt>
                <c:pt idx="11583">
                  <c:v>70.822568738425446</c:v>
                </c:pt>
                <c:pt idx="11584">
                  <c:v>70.829730081015441</c:v>
                </c:pt>
                <c:pt idx="11585">
                  <c:v>70.836891770828458</c:v>
                </c:pt>
                <c:pt idx="11586">
                  <c:v>70.844052071755868</c:v>
                </c:pt>
                <c:pt idx="11587">
                  <c:v>70.851213171292443</c:v>
                </c:pt>
                <c:pt idx="11588">
                  <c:v>70.858374629628088</c:v>
                </c:pt>
                <c:pt idx="11589">
                  <c:v>70.865536319440977</c:v>
                </c:pt>
                <c:pt idx="11590">
                  <c:v>70.872702291664382</c:v>
                </c:pt>
                <c:pt idx="11591">
                  <c:v>70.87986456018551</c:v>
                </c:pt>
                <c:pt idx="11592">
                  <c:v>70.887026122683707</c:v>
                </c:pt>
                <c:pt idx="11593">
                  <c:v>71.060262847218823</c:v>
                </c:pt>
                <c:pt idx="11594">
                  <c:v>71.060480520834872</c:v>
                </c:pt>
                <c:pt idx="11595">
                  <c:v>71.060697731481739</c:v>
                </c:pt>
                <c:pt idx="11596">
                  <c:v>71.060915173606148</c:v>
                </c:pt>
                <c:pt idx="11597">
                  <c:v>71.061152314810883</c:v>
                </c:pt>
                <c:pt idx="11598">
                  <c:v>71.061375902776419</c:v>
                </c:pt>
                <c:pt idx="11599">
                  <c:v>71.061596597217559</c:v>
                </c:pt>
                <c:pt idx="11600">
                  <c:v>71.061813807871673</c:v>
                </c:pt>
                <c:pt idx="11601">
                  <c:v>71.062031597219118</c:v>
                </c:pt>
                <c:pt idx="11602">
                  <c:v>71.069193275463476</c:v>
                </c:pt>
                <c:pt idx="11603">
                  <c:v>71.07635844907054</c:v>
                </c:pt>
                <c:pt idx="11604">
                  <c:v>71.083524074070766</c:v>
                </c:pt>
                <c:pt idx="11605">
                  <c:v>71.09069341434963</c:v>
                </c:pt>
                <c:pt idx="11606">
                  <c:v>71.097860428242868</c:v>
                </c:pt>
                <c:pt idx="11607">
                  <c:v>71.105023738425984</c:v>
                </c:pt>
                <c:pt idx="11608">
                  <c:v>71.112189942126818</c:v>
                </c:pt>
                <c:pt idx="11609">
                  <c:v>71.119353368056181</c:v>
                </c:pt>
                <c:pt idx="11610">
                  <c:v>71.126515752315754</c:v>
                </c:pt>
                <c:pt idx="11611">
                  <c:v>71.133677442128729</c:v>
                </c:pt>
                <c:pt idx="11612">
                  <c:v>71.140837615741418</c:v>
                </c:pt>
                <c:pt idx="11613">
                  <c:v>71.148000810186034</c:v>
                </c:pt>
                <c:pt idx="11614">
                  <c:v>71.15516631944034</c:v>
                </c:pt>
                <c:pt idx="11615">
                  <c:v>71.162329166661777</c:v>
                </c:pt>
                <c:pt idx="11616">
                  <c:v>71.169491203705519</c:v>
                </c:pt>
                <c:pt idx="11617">
                  <c:v>71.176652662033959</c:v>
                </c:pt>
                <c:pt idx="11618">
                  <c:v>71.183814236108418</c:v>
                </c:pt>
                <c:pt idx="11619">
                  <c:v>71.190975914352748</c:v>
                </c:pt>
                <c:pt idx="11620">
                  <c:v>71.198137835650215</c:v>
                </c:pt>
                <c:pt idx="11621">
                  <c:v>71.205299525463502</c:v>
                </c:pt>
                <c:pt idx="11622">
                  <c:v>71.212461215276562</c:v>
                </c:pt>
                <c:pt idx="11623">
                  <c:v>71.21962289352085</c:v>
                </c:pt>
                <c:pt idx="11624">
                  <c:v>71.226783194440827</c:v>
                </c:pt>
                <c:pt idx="11625">
                  <c:v>71.23394442129225</c:v>
                </c:pt>
                <c:pt idx="11626">
                  <c:v>71.241106099536424</c:v>
                </c:pt>
                <c:pt idx="11627">
                  <c:v>71.248268020834075</c:v>
                </c:pt>
                <c:pt idx="11628">
                  <c:v>71.255429710647164</c:v>
                </c:pt>
                <c:pt idx="11629">
                  <c:v>71.262591168982908</c:v>
                </c:pt>
                <c:pt idx="11630">
                  <c:v>71.269753078704511</c:v>
                </c:pt>
                <c:pt idx="11631">
                  <c:v>71.276914768517685</c:v>
                </c:pt>
                <c:pt idx="11632">
                  <c:v>71.284075416668188</c:v>
                </c:pt>
                <c:pt idx="11633">
                  <c:v>71.291236747681978</c:v>
                </c:pt>
                <c:pt idx="11634">
                  <c:v>71.298397858794317</c:v>
                </c:pt>
                <c:pt idx="11635">
                  <c:v>71.305559432868819</c:v>
                </c:pt>
                <c:pt idx="11636">
                  <c:v>71.312721238427798</c:v>
                </c:pt>
                <c:pt idx="11637">
                  <c:v>71.319882916664724</c:v>
                </c:pt>
                <c:pt idx="11638">
                  <c:v>71.327044606478012</c:v>
                </c:pt>
                <c:pt idx="11639">
                  <c:v>71.334206412037005</c:v>
                </c:pt>
                <c:pt idx="11640">
                  <c:v>71.341368217588595</c:v>
                </c:pt>
                <c:pt idx="11641">
                  <c:v>71.348530011571569</c:v>
                </c:pt>
                <c:pt idx="11642">
                  <c:v>71.355691817130548</c:v>
                </c:pt>
                <c:pt idx="11643">
                  <c:v>71.362853391205135</c:v>
                </c:pt>
                <c:pt idx="11644">
                  <c:v>71.370015196756626</c:v>
                </c:pt>
                <c:pt idx="11645">
                  <c:v>71.377176990739699</c:v>
                </c:pt>
                <c:pt idx="11646">
                  <c:v>71.384337407405667</c:v>
                </c:pt>
                <c:pt idx="11647">
                  <c:v>71.391498634257005</c:v>
                </c:pt>
                <c:pt idx="11648">
                  <c:v>71.398660428239964</c:v>
                </c:pt>
                <c:pt idx="11649">
                  <c:v>71.405821886575708</c:v>
                </c:pt>
                <c:pt idx="11650">
                  <c:v>71.412983576388783</c:v>
                </c:pt>
                <c:pt idx="11651">
                  <c:v>71.420145266201871</c:v>
                </c:pt>
                <c:pt idx="11652">
                  <c:v>71.427309849532321</c:v>
                </c:pt>
                <c:pt idx="11653">
                  <c:v>71.434474085646826</c:v>
                </c:pt>
                <c:pt idx="11654">
                  <c:v>71.441635543982656</c:v>
                </c:pt>
                <c:pt idx="11655">
                  <c:v>71.448797222219582</c:v>
                </c:pt>
                <c:pt idx="11656">
                  <c:v>71.455958796293899</c:v>
                </c:pt>
                <c:pt idx="11657">
                  <c:v>71.46312060185312</c:v>
                </c:pt>
                <c:pt idx="11658">
                  <c:v>71.470282523143382</c:v>
                </c:pt>
                <c:pt idx="11659">
                  <c:v>71.477444085649097</c:v>
                </c:pt>
                <c:pt idx="11660">
                  <c:v>71.4846057754622</c:v>
                </c:pt>
                <c:pt idx="11661">
                  <c:v>71.49176758101396</c:v>
                </c:pt>
                <c:pt idx="11662">
                  <c:v>71.498929155088263</c:v>
                </c:pt>
                <c:pt idx="11663">
                  <c:v>71.50609083333255</c:v>
                </c:pt>
                <c:pt idx="11664">
                  <c:v>71.513252870368902</c:v>
                </c:pt>
                <c:pt idx="11665">
                  <c:v>71.520414560181948</c:v>
                </c:pt>
                <c:pt idx="11666">
                  <c:v>71.52757636574097</c:v>
                </c:pt>
                <c:pt idx="11667">
                  <c:v>71.534736886569405</c:v>
                </c:pt>
                <c:pt idx="11668">
                  <c:v>71.541897997682099</c:v>
                </c:pt>
                <c:pt idx="11669">
                  <c:v>71.549059571756516</c:v>
                </c:pt>
                <c:pt idx="11670">
                  <c:v>71.55622113425477</c:v>
                </c:pt>
                <c:pt idx="11671">
                  <c:v>71.563382824075219</c:v>
                </c:pt>
                <c:pt idx="11672">
                  <c:v>71.570544629626951</c:v>
                </c:pt>
                <c:pt idx="11673">
                  <c:v>71.577706319439827</c:v>
                </c:pt>
                <c:pt idx="11674">
                  <c:v>71.5848681134228</c:v>
                </c:pt>
                <c:pt idx="11675">
                  <c:v>71.592029687497515</c:v>
                </c:pt>
                <c:pt idx="11676">
                  <c:v>71.599191608795095</c:v>
                </c:pt>
                <c:pt idx="11677">
                  <c:v>71.606353414354089</c:v>
                </c:pt>
                <c:pt idx="11678">
                  <c:v>71.614220393516007</c:v>
                </c:pt>
                <c:pt idx="11679">
                  <c:v>71.621381967590239</c:v>
                </c:pt>
                <c:pt idx="11680">
                  <c:v>71.628544004626576</c:v>
                </c:pt>
                <c:pt idx="11681">
                  <c:v>71.635705567125058</c:v>
                </c:pt>
                <c:pt idx="11682">
                  <c:v>71.642867256945451</c:v>
                </c:pt>
                <c:pt idx="11683">
                  <c:v>71.650029178235854</c:v>
                </c:pt>
                <c:pt idx="11684">
                  <c:v>71.657190752310271</c:v>
                </c:pt>
                <c:pt idx="11685">
                  <c:v>71.664352430554388</c:v>
                </c:pt>
                <c:pt idx="11686">
                  <c:v>71.671514236106248</c:v>
                </c:pt>
                <c:pt idx="11687">
                  <c:v>71.678676041665199</c:v>
                </c:pt>
                <c:pt idx="11688">
                  <c:v>71.685837847224079</c:v>
                </c:pt>
                <c:pt idx="11689">
                  <c:v>71.692998136575383</c:v>
                </c:pt>
                <c:pt idx="11690">
                  <c:v>71.700159363426778</c:v>
                </c:pt>
                <c:pt idx="11691">
                  <c:v>71.707321400463115</c:v>
                </c:pt>
                <c:pt idx="11692">
                  <c:v>71.714482731476878</c:v>
                </c:pt>
                <c:pt idx="11693">
                  <c:v>71.721644421297427</c:v>
                </c:pt>
                <c:pt idx="11694">
                  <c:v>71.728806111110288</c:v>
                </c:pt>
                <c:pt idx="11695">
                  <c:v>71.735967916662048</c:v>
                </c:pt>
                <c:pt idx="11696">
                  <c:v>71.743129479167891</c:v>
                </c:pt>
                <c:pt idx="11697">
                  <c:v>71.750291168980752</c:v>
                </c:pt>
                <c:pt idx="11698">
                  <c:v>71.757452858793727</c:v>
                </c:pt>
                <c:pt idx="11699">
                  <c:v>71.764613379629736</c:v>
                </c:pt>
                <c:pt idx="11700">
                  <c:v>71.771776111112558</c:v>
                </c:pt>
                <c:pt idx="11701">
                  <c:v>71.778936875001648</c:v>
                </c:pt>
                <c:pt idx="11702">
                  <c:v>71.786098333330258</c:v>
                </c:pt>
                <c:pt idx="11703">
                  <c:v>71.793259664351538</c:v>
                </c:pt>
                <c:pt idx="11704">
                  <c:v>71.800421238425656</c:v>
                </c:pt>
                <c:pt idx="11705">
                  <c:v>71.807582928238844</c:v>
                </c:pt>
                <c:pt idx="11706">
                  <c:v>71.81474484953651</c:v>
                </c:pt>
                <c:pt idx="11707">
                  <c:v>71.821906527773479</c:v>
                </c:pt>
                <c:pt idx="11708">
                  <c:v>71.829068101847952</c:v>
                </c:pt>
                <c:pt idx="11709">
                  <c:v>71.836230023145603</c:v>
                </c:pt>
                <c:pt idx="11710">
                  <c:v>71.843391944443283</c:v>
                </c:pt>
                <c:pt idx="11711">
                  <c:v>71.850553622680309</c:v>
                </c:pt>
                <c:pt idx="11712">
                  <c:v>71.857715312500488</c:v>
                </c:pt>
                <c:pt idx="11713">
                  <c:v>71.864877233798168</c:v>
                </c:pt>
                <c:pt idx="11714">
                  <c:v>71.872038807865223</c:v>
                </c:pt>
                <c:pt idx="11715">
                  <c:v>71.879200486109752</c:v>
                </c:pt>
                <c:pt idx="11716">
                  <c:v>71.886362291668718</c:v>
                </c:pt>
                <c:pt idx="11717">
                  <c:v>71.89352421295915</c:v>
                </c:pt>
                <c:pt idx="11718">
                  <c:v>71.900685787033595</c:v>
                </c:pt>
                <c:pt idx="11719">
                  <c:v>71.907847465278039</c:v>
                </c:pt>
                <c:pt idx="11720">
                  <c:v>71.915007881943893</c:v>
                </c:pt>
                <c:pt idx="11721">
                  <c:v>71.922169224533732</c:v>
                </c:pt>
                <c:pt idx="11722">
                  <c:v>71.929330555554571</c:v>
                </c:pt>
                <c:pt idx="11723">
                  <c:v>71.936492361106502</c:v>
                </c:pt>
                <c:pt idx="11724">
                  <c:v>71.943654166665524</c:v>
                </c:pt>
                <c:pt idx="11725">
                  <c:v>71.950816898148332</c:v>
                </c:pt>
                <c:pt idx="11726">
                  <c:v>71.9579781249994</c:v>
                </c:pt>
                <c:pt idx="11727">
                  <c:v>71.96513957175921</c:v>
                </c:pt>
                <c:pt idx="11728">
                  <c:v>71.972301261572284</c:v>
                </c:pt>
                <c:pt idx="11729">
                  <c:v>71.979462835646601</c:v>
                </c:pt>
                <c:pt idx="11730">
                  <c:v>71.986624629629787</c:v>
                </c:pt>
                <c:pt idx="11731">
                  <c:v>71.993786319442719</c:v>
                </c:pt>
                <c:pt idx="11732">
                  <c:v>72.000948009255808</c:v>
                </c:pt>
                <c:pt idx="11733">
                  <c:v>72.008109814814759</c:v>
                </c:pt>
                <c:pt idx="11734">
                  <c:v>72.015271736112481</c:v>
                </c:pt>
                <c:pt idx="11735">
                  <c:v>72.022433645834099</c:v>
                </c:pt>
                <c:pt idx="11736">
                  <c:v>72.029595335647173</c:v>
                </c:pt>
                <c:pt idx="11737">
                  <c:v>72.036757025460219</c:v>
                </c:pt>
                <c:pt idx="11738">
                  <c:v>72.043918715273321</c:v>
                </c:pt>
                <c:pt idx="11739">
                  <c:v>72.051080393517609</c:v>
                </c:pt>
                <c:pt idx="11740">
                  <c:v>72.058242199069241</c:v>
                </c:pt>
                <c:pt idx="11741">
                  <c:v>72.065403888889648</c:v>
                </c:pt>
                <c:pt idx="11742">
                  <c:v>72.072565578702779</c:v>
                </c:pt>
                <c:pt idx="11743">
                  <c:v>72.079727372685525</c:v>
                </c:pt>
                <c:pt idx="11744">
                  <c:v>72.08688917823747</c:v>
                </c:pt>
                <c:pt idx="11745">
                  <c:v>72.094051215273794</c:v>
                </c:pt>
                <c:pt idx="11746">
                  <c:v>72.101212789348367</c:v>
                </c:pt>
                <c:pt idx="11747">
                  <c:v>72.108374467592398</c:v>
                </c:pt>
                <c:pt idx="11748">
                  <c:v>72.115536273144158</c:v>
                </c:pt>
                <c:pt idx="11749">
                  <c:v>72.122697962964423</c:v>
                </c:pt>
                <c:pt idx="11750">
                  <c:v>72.129859652777668</c:v>
                </c:pt>
                <c:pt idx="11751">
                  <c:v>72.137021446760613</c:v>
                </c:pt>
                <c:pt idx="11752">
                  <c:v>72.144183252312487</c:v>
                </c:pt>
                <c:pt idx="11753">
                  <c:v>72.151345520833218</c:v>
                </c:pt>
                <c:pt idx="11754">
                  <c:v>72.158507326384779</c:v>
                </c:pt>
                <c:pt idx="11755">
                  <c:v>72.165668657406059</c:v>
                </c:pt>
                <c:pt idx="11756">
                  <c:v>72.172830347218948</c:v>
                </c:pt>
                <c:pt idx="11757">
                  <c:v>72.179992037032036</c:v>
                </c:pt>
                <c:pt idx="11758">
                  <c:v>72.187153726852543</c:v>
                </c:pt>
                <c:pt idx="11759">
                  <c:v>72.194315636574089</c:v>
                </c:pt>
                <c:pt idx="11760">
                  <c:v>72.201477442125878</c:v>
                </c:pt>
                <c:pt idx="11761">
                  <c:v>72.208639131946256</c:v>
                </c:pt>
                <c:pt idx="11762">
                  <c:v>72.215800821759288</c:v>
                </c:pt>
                <c:pt idx="11763">
                  <c:v>72.222962615742276</c:v>
                </c:pt>
                <c:pt idx="11764">
                  <c:v>72.23012442129415</c:v>
                </c:pt>
                <c:pt idx="11765">
                  <c:v>72.237285995368609</c:v>
                </c:pt>
                <c:pt idx="11766">
                  <c:v>72.244447916666019</c:v>
                </c:pt>
                <c:pt idx="11767">
                  <c:v>72.251609594903243</c:v>
                </c:pt>
                <c:pt idx="11768">
                  <c:v>72.258771400461953</c:v>
                </c:pt>
                <c:pt idx="11769">
                  <c:v>72.265933090275226</c:v>
                </c:pt>
                <c:pt idx="11770">
                  <c:v>72.273095127311478</c:v>
                </c:pt>
                <c:pt idx="11771">
                  <c:v>72.280256932870543</c:v>
                </c:pt>
                <c:pt idx="11772">
                  <c:v>72.287418726853488</c:v>
                </c:pt>
                <c:pt idx="11773">
                  <c:v>72.294580185181985</c:v>
                </c:pt>
                <c:pt idx="11774">
                  <c:v>72.301741990740979</c:v>
                </c:pt>
                <c:pt idx="11775">
                  <c:v>72.308903668978118</c:v>
                </c:pt>
                <c:pt idx="11776">
                  <c:v>72.316065358798369</c:v>
                </c:pt>
                <c:pt idx="11777">
                  <c:v>72.323227280088773</c:v>
                </c:pt>
                <c:pt idx="11778">
                  <c:v>72.330387812500447</c:v>
                </c:pt>
                <c:pt idx="11779">
                  <c:v>72.33754891203715</c:v>
                </c:pt>
                <c:pt idx="11780">
                  <c:v>72.344710370365647</c:v>
                </c:pt>
                <c:pt idx="11781">
                  <c:v>72.351872060185855</c:v>
                </c:pt>
                <c:pt idx="11782">
                  <c:v>72.359033749999071</c:v>
                </c:pt>
                <c:pt idx="11783">
                  <c:v>72.36619554398203</c:v>
                </c:pt>
                <c:pt idx="11784">
                  <c:v>72.373357349533578</c:v>
                </c:pt>
                <c:pt idx="11785">
                  <c:v>72.380519039354112</c:v>
                </c:pt>
                <c:pt idx="11786">
                  <c:v>72.3876807291673</c:v>
                </c:pt>
                <c:pt idx="11787">
                  <c:v>72.394842638888719</c:v>
                </c:pt>
                <c:pt idx="11788">
                  <c:v>72.402004328701878</c:v>
                </c:pt>
                <c:pt idx="11789">
                  <c:v>72.409166134260886</c:v>
                </c:pt>
                <c:pt idx="11790">
                  <c:v>72.416328055551219</c:v>
                </c:pt>
                <c:pt idx="11791">
                  <c:v>72.423489849534178</c:v>
                </c:pt>
                <c:pt idx="11792">
                  <c:v>72.430651655093342</c:v>
                </c:pt>
                <c:pt idx="11793">
                  <c:v>72.437813229167901</c:v>
                </c:pt>
                <c:pt idx="11794">
                  <c:v>72.444974803242175</c:v>
                </c:pt>
                <c:pt idx="11795">
                  <c:v>72.452136828702351</c:v>
                </c:pt>
                <c:pt idx="11796">
                  <c:v>72.459298518515411</c:v>
                </c:pt>
                <c:pt idx="11797">
                  <c:v>72.466460092589728</c:v>
                </c:pt>
                <c:pt idx="11798">
                  <c:v>72.473621782402915</c:v>
                </c:pt>
                <c:pt idx="11799">
                  <c:v>72.480783576385818</c:v>
                </c:pt>
                <c:pt idx="11800">
                  <c:v>72.48794549768354</c:v>
                </c:pt>
                <c:pt idx="11801">
                  <c:v>72.495107187496558</c:v>
                </c:pt>
                <c:pt idx="11802">
                  <c:v>72.502268877316951</c:v>
                </c:pt>
                <c:pt idx="11803">
                  <c:v>72.509430787038582</c:v>
                </c:pt>
                <c:pt idx="11804">
                  <c:v>72.516592592590214</c:v>
                </c:pt>
                <c:pt idx="11805">
                  <c:v>72.523754282403388</c:v>
                </c:pt>
                <c:pt idx="11806">
                  <c:v>72.530915972223738</c:v>
                </c:pt>
                <c:pt idx="11807">
                  <c:v>72.538077766199237</c:v>
                </c:pt>
                <c:pt idx="11808">
                  <c:v>72.545238298611352</c:v>
                </c:pt>
                <c:pt idx="11809">
                  <c:v>72.552399409723819</c:v>
                </c:pt>
                <c:pt idx="11810">
                  <c:v>72.559560856483387</c:v>
                </c:pt>
                <c:pt idx="11811">
                  <c:v>72.566722546296589</c:v>
                </c:pt>
                <c:pt idx="11812">
                  <c:v>72.573884120371048</c:v>
                </c:pt>
                <c:pt idx="11813">
                  <c:v>72.581045925922822</c:v>
                </c:pt>
                <c:pt idx="11814">
                  <c:v>72.588207951390373</c:v>
                </c:pt>
                <c:pt idx="11815">
                  <c:v>72.595369756942105</c:v>
                </c:pt>
                <c:pt idx="11816">
                  <c:v>72.6025315625009</c:v>
                </c:pt>
                <c:pt idx="11817">
                  <c:v>72.609693136575459</c:v>
                </c:pt>
                <c:pt idx="11818">
                  <c:v>72.616854814812541</c:v>
                </c:pt>
                <c:pt idx="11819">
                  <c:v>72.624016504625558</c:v>
                </c:pt>
                <c:pt idx="11820">
                  <c:v>72.631178310184382</c:v>
                </c:pt>
                <c:pt idx="11821">
                  <c:v>72.638338611111806</c:v>
                </c:pt>
                <c:pt idx="11822">
                  <c:v>72.645499826387081</c:v>
                </c:pt>
                <c:pt idx="11823">
                  <c:v>72.652661400461383</c:v>
                </c:pt>
                <c:pt idx="11824">
                  <c:v>72.659822974535828</c:v>
                </c:pt>
                <c:pt idx="11825">
                  <c:v>72.666984652772953</c:v>
                </c:pt>
                <c:pt idx="11826">
                  <c:v>72.674146458331919</c:v>
                </c:pt>
                <c:pt idx="11827">
                  <c:v>72.681308263890855</c:v>
                </c:pt>
                <c:pt idx="11828">
                  <c:v>72.688469953703958</c:v>
                </c:pt>
                <c:pt idx="11829">
                  <c:v>72.695631631941069</c:v>
                </c:pt>
                <c:pt idx="11830">
                  <c:v>72.702793437500048</c:v>
                </c:pt>
                <c:pt idx="11831">
                  <c:v>72.709955358797743</c:v>
                </c:pt>
                <c:pt idx="11832">
                  <c:v>72.717117048610945</c:v>
                </c:pt>
                <c:pt idx="11833">
                  <c:v>72.724278611109185</c:v>
                </c:pt>
                <c:pt idx="11834">
                  <c:v>72.731440416668178</c:v>
                </c:pt>
                <c:pt idx="11835">
                  <c:v>72.738602337958454</c:v>
                </c:pt>
                <c:pt idx="11836">
                  <c:v>72.745763912032999</c:v>
                </c:pt>
                <c:pt idx="11837">
                  <c:v>72.752925949069322</c:v>
                </c:pt>
                <c:pt idx="11838">
                  <c:v>72.760087627313624</c:v>
                </c:pt>
                <c:pt idx="11839">
                  <c:v>72.767249432872745</c:v>
                </c:pt>
                <c:pt idx="11840">
                  <c:v>72.774411238424179</c:v>
                </c:pt>
                <c:pt idx="11841">
                  <c:v>72.781572812498553</c:v>
                </c:pt>
                <c:pt idx="11842">
                  <c:v>72.788734374997148</c:v>
                </c:pt>
                <c:pt idx="11843">
                  <c:v>72.795896064810222</c:v>
                </c:pt>
                <c:pt idx="11844">
                  <c:v>72.803058101853637</c:v>
                </c:pt>
                <c:pt idx="11845">
                  <c:v>72.810218391205126</c:v>
                </c:pt>
                <c:pt idx="11846">
                  <c:v>72.817379733794795</c:v>
                </c:pt>
                <c:pt idx="11847">
                  <c:v>72.824541076384605</c:v>
                </c:pt>
                <c:pt idx="11848">
                  <c:v>72.831702997682328</c:v>
                </c:pt>
                <c:pt idx="11849">
                  <c:v>72.838864560180809</c:v>
                </c:pt>
                <c:pt idx="11850">
                  <c:v>72.846026365739803</c:v>
                </c:pt>
                <c:pt idx="11851">
                  <c:v>72.853188055552707</c:v>
                </c:pt>
                <c:pt idx="11852">
                  <c:v>72.860349861111899</c:v>
                </c:pt>
                <c:pt idx="11853">
                  <c:v>72.867511655094873</c:v>
                </c:pt>
                <c:pt idx="11854">
                  <c:v>72.874673344907933</c:v>
                </c:pt>
                <c:pt idx="11855">
                  <c:v>72.881835150459423</c:v>
                </c:pt>
                <c:pt idx="11856">
                  <c:v>72.888997071757288</c:v>
                </c:pt>
                <c:pt idx="11857">
                  <c:v>72.896158634255698</c:v>
                </c:pt>
                <c:pt idx="11858">
                  <c:v>72.903320324076063</c:v>
                </c:pt>
                <c:pt idx="11859">
                  <c:v>72.910482129627781</c:v>
                </c:pt>
                <c:pt idx="11860">
                  <c:v>72.91764405092556</c:v>
                </c:pt>
                <c:pt idx="11861">
                  <c:v>72.924805844908406</c:v>
                </c:pt>
                <c:pt idx="11862">
                  <c:v>72.931967418982822</c:v>
                </c:pt>
                <c:pt idx="11863">
                  <c:v>72.939128067126163</c:v>
                </c:pt>
                <c:pt idx="11864">
                  <c:v>72.946289050923966</c:v>
                </c:pt>
                <c:pt idx="11865">
                  <c:v>72.953452824069188</c:v>
                </c:pt>
                <c:pt idx="11866">
                  <c:v>72.960614513889581</c:v>
                </c:pt>
                <c:pt idx="11867">
                  <c:v>72.967776319441214</c:v>
                </c:pt>
                <c:pt idx="11868">
                  <c:v>72.974938472223485</c:v>
                </c:pt>
                <c:pt idx="11869">
                  <c:v>72.982100034721796</c:v>
                </c:pt>
                <c:pt idx="11870">
                  <c:v>72.989261840273727</c:v>
                </c:pt>
                <c:pt idx="11871">
                  <c:v>72.996423298609528</c:v>
                </c:pt>
                <c:pt idx="11872">
                  <c:v>73.003584872683689</c:v>
                </c:pt>
                <c:pt idx="11873">
                  <c:v>73.010746666666819</c:v>
                </c:pt>
                <c:pt idx="11874">
                  <c:v>73.017908356479708</c:v>
                </c:pt>
                <c:pt idx="11875">
                  <c:v>73.025070277777559</c:v>
                </c:pt>
                <c:pt idx="11876">
                  <c:v>73.03223219907521</c:v>
                </c:pt>
                <c:pt idx="11877">
                  <c:v>73.039393761573606</c:v>
                </c:pt>
                <c:pt idx="11878">
                  <c:v>73.046555335648023</c:v>
                </c:pt>
                <c:pt idx="11879">
                  <c:v>73.053717372684062</c:v>
                </c:pt>
                <c:pt idx="11880">
                  <c:v>73.060879062497378</c:v>
                </c:pt>
                <c:pt idx="11881">
                  <c:v>73.068040983795072</c:v>
                </c:pt>
                <c:pt idx="11882">
                  <c:v>73.075202777777989</c:v>
                </c:pt>
                <c:pt idx="11883">
                  <c:v>73.082364351852448</c:v>
                </c:pt>
                <c:pt idx="11884">
                  <c:v>73.089526157404023</c:v>
                </c:pt>
                <c:pt idx="11885">
                  <c:v>73.096687962963202</c:v>
                </c:pt>
                <c:pt idx="11886">
                  <c:v>73.103849525461442</c:v>
                </c:pt>
                <c:pt idx="11887">
                  <c:v>73.111011446759179</c:v>
                </c:pt>
                <c:pt idx="11888">
                  <c:v>73.118173252310953</c:v>
                </c:pt>
                <c:pt idx="11889">
                  <c:v>73.125334942131119</c:v>
                </c:pt>
                <c:pt idx="11890">
                  <c:v>73.132496851852736</c:v>
                </c:pt>
                <c:pt idx="11891">
                  <c:v>73.13965854166598</c:v>
                </c:pt>
                <c:pt idx="11892">
                  <c:v>73.146820347217727</c:v>
                </c:pt>
                <c:pt idx="11893">
                  <c:v>73.153981921292143</c:v>
                </c:pt>
                <c:pt idx="11894">
                  <c:v>73.161143715275216</c:v>
                </c:pt>
                <c:pt idx="11895">
                  <c:v>73.168305289349533</c:v>
                </c:pt>
                <c:pt idx="11896">
                  <c:v>73.175467094908399</c:v>
                </c:pt>
                <c:pt idx="11897">
                  <c:v>73.182628900460259</c:v>
                </c:pt>
                <c:pt idx="11898">
                  <c:v>73.189790694443218</c:v>
                </c:pt>
                <c:pt idx="11899">
                  <c:v>73.196952384256278</c:v>
                </c:pt>
                <c:pt idx="11900">
                  <c:v>73.204114074069366</c:v>
                </c:pt>
                <c:pt idx="11901">
                  <c:v>73.211275995367259</c:v>
                </c:pt>
                <c:pt idx="11902">
                  <c:v>73.218437789350006</c:v>
                </c:pt>
                <c:pt idx="11903">
                  <c:v>73.225599594908999</c:v>
                </c:pt>
                <c:pt idx="11904">
                  <c:v>73.232759895829048</c:v>
                </c:pt>
                <c:pt idx="11905">
                  <c:v>73.239920995365708</c:v>
                </c:pt>
                <c:pt idx="11906">
                  <c:v>73.247082569439954</c:v>
                </c:pt>
                <c:pt idx="11907">
                  <c:v>73.254244259260417</c:v>
                </c:pt>
                <c:pt idx="11908">
                  <c:v>73.261405949073506</c:v>
                </c:pt>
                <c:pt idx="11909">
                  <c:v>73.268567743056309</c:v>
                </c:pt>
                <c:pt idx="11910">
                  <c:v>73.275729432869284</c:v>
                </c:pt>
                <c:pt idx="11911">
                  <c:v>73.282891238420959</c:v>
                </c:pt>
                <c:pt idx="11912">
                  <c:v>73.290052928241494</c:v>
                </c:pt>
                <c:pt idx="11913">
                  <c:v>73.297214606478647</c:v>
                </c:pt>
                <c:pt idx="11914">
                  <c:v>73.304376412037414</c:v>
                </c:pt>
                <c:pt idx="11915">
                  <c:v>73.311538101850559</c:v>
                </c:pt>
                <c:pt idx="11916">
                  <c:v>73.318699791663676</c:v>
                </c:pt>
                <c:pt idx="11917">
                  <c:v>73.325861469907963</c:v>
                </c:pt>
                <c:pt idx="11918">
                  <c:v>73.333023275459709</c:v>
                </c:pt>
                <c:pt idx="11919">
                  <c:v>73.340185081018831</c:v>
                </c:pt>
                <c:pt idx="11920">
                  <c:v>73.347346886570449</c:v>
                </c:pt>
                <c:pt idx="11921">
                  <c:v>73.354508564814751</c:v>
                </c:pt>
                <c:pt idx="11922">
                  <c:v>73.36167048611253</c:v>
                </c:pt>
                <c:pt idx="11923">
                  <c:v>73.368832291663978</c:v>
                </c:pt>
                <c:pt idx="11924">
                  <c:v>73.375993981477222</c:v>
                </c:pt>
                <c:pt idx="11925">
                  <c:v>73.383155775460182</c:v>
                </c:pt>
                <c:pt idx="11926">
                  <c:v>73.390317581019175</c:v>
                </c:pt>
                <c:pt idx="11927">
                  <c:v>73.397479386570879</c:v>
                </c:pt>
                <c:pt idx="11928">
                  <c:v>73.404641076383982</c:v>
                </c:pt>
                <c:pt idx="11929">
                  <c:v>73.411802870366955</c:v>
                </c:pt>
                <c:pt idx="11930">
                  <c:v>73.418964675926048</c:v>
                </c:pt>
                <c:pt idx="11931">
                  <c:v>73.426126597223629</c:v>
                </c:pt>
                <c:pt idx="11932">
                  <c:v>73.433288171298045</c:v>
                </c:pt>
                <c:pt idx="11933">
                  <c:v>73.440449861111247</c:v>
                </c:pt>
                <c:pt idx="11934">
                  <c:v>73.447611655094207</c:v>
                </c:pt>
                <c:pt idx="11935">
                  <c:v>73.454773460645825</c:v>
                </c:pt>
                <c:pt idx="11936">
                  <c:v>73.461935266204833</c:v>
                </c:pt>
                <c:pt idx="11937">
                  <c:v>73.469096956017907</c:v>
                </c:pt>
                <c:pt idx="11938">
                  <c:v>73.47625886573951</c:v>
                </c:pt>
                <c:pt idx="11939">
                  <c:v>73.483420439813926</c:v>
                </c:pt>
                <c:pt idx="11940">
                  <c:v>73.490580972218595</c:v>
                </c:pt>
                <c:pt idx="11941">
                  <c:v>73.497742187500918</c:v>
                </c:pt>
                <c:pt idx="11942">
                  <c:v>73.504903761575505</c:v>
                </c:pt>
                <c:pt idx="11943">
                  <c:v>73.512065451388494</c:v>
                </c:pt>
                <c:pt idx="11944">
                  <c:v>73.519226909724267</c:v>
                </c:pt>
                <c:pt idx="11945">
                  <c:v>73.526388472222436</c:v>
                </c:pt>
                <c:pt idx="11946">
                  <c:v>73.533549120365933</c:v>
                </c:pt>
                <c:pt idx="11947">
                  <c:v>73.540711273148204</c:v>
                </c:pt>
                <c:pt idx="11948">
                  <c:v>73.547872488423309</c:v>
                </c:pt>
                <c:pt idx="11949">
                  <c:v>73.555034988421397</c:v>
                </c:pt>
                <c:pt idx="11950">
                  <c:v>73.562197141203782</c:v>
                </c:pt>
                <c:pt idx="11951">
                  <c:v>73.569358946755429</c:v>
                </c:pt>
                <c:pt idx="11952">
                  <c:v>73.57652086805318</c:v>
                </c:pt>
                <c:pt idx="11953">
                  <c:v>73.583682662036153</c:v>
                </c:pt>
                <c:pt idx="11954">
                  <c:v>73.590844351849228</c:v>
                </c:pt>
                <c:pt idx="11955">
                  <c:v>73.598006273146879</c:v>
                </c:pt>
                <c:pt idx="11956">
                  <c:v>73.605166678236856</c:v>
                </c:pt>
                <c:pt idx="11957">
                  <c:v>73.612327673610679</c:v>
                </c:pt>
                <c:pt idx="11958">
                  <c:v>73.619489363423639</c:v>
                </c:pt>
                <c:pt idx="11959">
                  <c:v>73.626651053236742</c:v>
                </c:pt>
                <c:pt idx="11960">
                  <c:v>73.63381145833408</c:v>
                </c:pt>
                <c:pt idx="11961">
                  <c:v>73.640972685185261</c:v>
                </c:pt>
                <c:pt idx="11962">
                  <c:v>73.648134259259649</c:v>
                </c:pt>
                <c:pt idx="11963">
                  <c:v>73.655295937496518</c:v>
                </c:pt>
                <c:pt idx="11964">
                  <c:v>73.662457743055569</c:v>
                </c:pt>
                <c:pt idx="11965">
                  <c:v>73.669619664353519</c:v>
                </c:pt>
                <c:pt idx="11966">
                  <c:v>73.67678112268149</c:v>
                </c:pt>
                <c:pt idx="11967">
                  <c:v>73.683942685187503</c:v>
                </c:pt>
                <c:pt idx="11968">
                  <c:v>73.691104490739235</c:v>
                </c:pt>
                <c:pt idx="11969">
                  <c:v>73.698266180552309</c:v>
                </c:pt>
                <c:pt idx="11970">
                  <c:v>73.705428101849918</c:v>
                </c:pt>
                <c:pt idx="11971">
                  <c:v>73.712589780094277</c:v>
                </c:pt>
                <c:pt idx="11972">
                  <c:v>73.719750312498775</c:v>
                </c:pt>
                <c:pt idx="11973">
                  <c:v>73.726911307865478</c:v>
                </c:pt>
                <c:pt idx="11974">
                  <c:v>73.734073101848495</c:v>
                </c:pt>
                <c:pt idx="11975">
                  <c:v>73.741234675923039</c:v>
                </c:pt>
                <c:pt idx="11976">
                  <c:v>73.748396365735971</c:v>
                </c:pt>
                <c:pt idx="11977">
                  <c:v>73.755558055556136</c:v>
                </c:pt>
                <c:pt idx="11978">
                  <c:v>73.762719965278109</c:v>
                </c:pt>
                <c:pt idx="11979">
                  <c:v>73.769881423606378</c:v>
                </c:pt>
                <c:pt idx="11980">
                  <c:v>73.777041956018351</c:v>
                </c:pt>
                <c:pt idx="11981">
                  <c:v>73.784203287032327</c:v>
                </c:pt>
                <c:pt idx="11982">
                  <c:v>73.791364861106686</c:v>
                </c:pt>
                <c:pt idx="11983">
                  <c:v>73.798526435180975</c:v>
                </c:pt>
                <c:pt idx="11984">
                  <c:v>73.805688240739855</c:v>
                </c:pt>
                <c:pt idx="11985">
                  <c:v>73.81284980323835</c:v>
                </c:pt>
                <c:pt idx="11986">
                  <c:v>73.820011608797373</c:v>
                </c:pt>
                <c:pt idx="11987">
                  <c:v>73.827173414349105</c:v>
                </c:pt>
                <c:pt idx="11988">
                  <c:v>73.834335567131319</c:v>
                </c:pt>
                <c:pt idx="11989">
                  <c:v>73.841497129629659</c:v>
                </c:pt>
                <c:pt idx="11990">
                  <c:v>73.848658703704118</c:v>
                </c:pt>
                <c:pt idx="11991">
                  <c:v>73.855820393517178</c:v>
                </c:pt>
                <c:pt idx="11992">
                  <c:v>73.862982314814687</c:v>
                </c:pt>
                <c:pt idx="11993">
                  <c:v>73.870143993051769</c:v>
                </c:pt>
                <c:pt idx="11994">
                  <c:v>73.877305798610848</c:v>
                </c:pt>
                <c:pt idx="11995">
                  <c:v>73.884467372685137</c:v>
                </c:pt>
                <c:pt idx="11996">
                  <c:v>73.891629293983101</c:v>
                </c:pt>
                <c:pt idx="11997">
                  <c:v>73.898790972219913</c:v>
                </c:pt>
                <c:pt idx="11998">
                  <c:v>73.905952662033073</c:v>
                </c:pt>
                <c:pt idx="11999">
                  <c:v>73.913114583330938</c:v>
                </c:pt>
                <c:pt idx="12000">
                  <c:v>73.920276388889718</c:v>
                </c:pt>
                <c:pt idx="12001">
                  <c:v>73.927438194441308</c:v>
                </c:pt>
                <c:pt idx="12002">
                  <c:v>73.934600104163124</c:v>
                </c:pt>
                <c:pt idx="12003">
                  <c:v>73.941761793983446</c:v>
                </c:pt>
                <c:pt idx="12004">
                  <c:v>73.948925335644162</c:v>
                </c:pt>
                <c:pt idx="12005">
                  <c:v>73.956087256941728</c:v>
                </c:pt>
                <c:pt idx="12006">
                  <c:v>73.963247546293132</c:v>
                </c:pt>
                <c:pt idx="12007">
                  <c:v>73.970408657405542</c:v>
                </c:pt>
                <c:pt idx="12008">
                  <c:v>73.977570231480058</c:v>
                </c:pt>
                <c:pt idx="12009">
                  <c:v>73.984732152777553</c:v>
                </c:pt>
                <c:pt idx="12010">
                  <c:v>73.991893946760726</c:v>
                </c:pt>
                <c:pt idx="12011">
                  <c:v>73.999055636573772</c:v>
                </c:pt>
                <c:pt idx="12012">
                  <c:v>74.006217442125504</c:v>
                </c:pt>
                <c:pt idx="12013">
                  <c:v>74.013377847222628</c:v>
                </c:pt>
                <c:pt idx="12014">
                  <c:v>74.020539074073881</c:v>
                </c:pt>
                <c:pt idx="12015">
                  <c:v>74.027700532409426</c:v>
                </c:pt>
                <c:pt idx="12016">
                  <c:v>74.034862222222728</c:v>
                </c:pt>
                <c:pt idx="12017">
                  <c:v>74.042023900459753</c:v>
                </c:pt>
                <c:pt idx="12018">
                  <c:v>74.049185358795512</c:v>
                </c:pt>
                <c:pt idx="12019">
                  <c:v>74.056347395831665</c:v>
                </c:pt>
                <c:pt idx="12020">
                  <c:v>74.063509548606817</c:v>
                </c:pt>
                <c:pt idx="12021">
                  <c:v>74.070671226850948</c:v>
                </c:pt>
                <c:pt idx="12022">
                  <c:v>74.077832800925364</c:v>
                </c:pt>
                <c:pt idx="12023">
                  <c:v>74.084995069446464</c:v>
                </c:pt>
                <c:pt idx="12024">
                  <c:v>74.092156527774918</c:v>
                </c:pt>
                <c:pt idx="12025">
                  <c:v>74.099317974534543</c:v>
                </c:pt>
                <c:pt idx="12026">
                  <c:v>74.10647978009365</c:v>
                </c:pt>
                <c:pt idx="12027">
                  <c:v>74.113641469906725</c:v>
                </c:pt>
                <c:pt idx="12028">
                  <c:v>74.120803159719699</c:v>
                </c:pt>
                <c:pt idx="12029">
                  <c:v>74.127964837964058</c:v>
                </c:pt>
                <c:pt idx="12030">
                  <c:v>74.135126990739082</c:v>
                </c:pt>
                <c:pt idx="12031">
                  <c:v>74.142288680552156</c:v>
                </c:pt>
                <c:pt idx="12032">
                  <c:v>74.149450370372506</c:v>
                </c:pt>
                <c:pt idx="12033">
                  <c:v>74.156612280094109</c:v>
                </c:pt>
                <c:pt idx="12034">
                  <c:v>74.163773854168397</c:v>
                </c:pt>
                <c:pt idx="12035">
                  <c:v>74.170935659720172</c:v>
                </c:pt>
                <c:pt idx="12036">
                  <c:v>74.178097349533175</c:v>
                </c:pt>
                <c:pt idx="12037">
                  <c:v>74.185259027777633</c:v>
                </c:pt>
                <c:pt idx="12038">
                  <c:v>74.192419560182316</c:v>
                </c:pt>
                <c:pt idx="12039">
                  <c:v>74.199580787033483</c:v>
                </c:pt>
                <c:pt idx="12040">
                  <c:v>74.206742349538999</c:v>
                </c:pt>
                <c:pt idx="12041">
                  <c:v>74.213903807867624</c:v>
                </c:pt>
                <c:pt idx="12042">
                  <c:v>74.221065613426589</c:v>
                </c:pt>
                <c:pt idx="12043">
                  <c:v>74.228227766201599</c:v>
                </c:pt>
                <c:pt idx="12044">
                  <c:v>74.235389328699796</c:v>
                </c:pt>
                <c:pt idx="12045">
                  <c:v>74.242550787035725</c:v>
                </c:pt>
                <c:pt idx="12046">
                  <c:v>74.249712824072063</c:v>
                </c:pt>
                <c:pt idx="12047">
                  <c:v>74.256874745369714</c:v>
                </c:pt>
                <c:pt idx="12048">
                  <c:v>74.264036192129254</c:v>
                </c:pt>
                <c:pt idx="12049">
                  <c:v>74.271197766203841</c:v>
                </c:pt>
                <c:pt idx="12050">
                  <c:v>74.278358298608339</c:v>
                </c:pt>
                <c:pt idx="12051">
                  <c:v>74.285519525459648</c:v>
                </c:pt>
                <c:pt idx="12052">
                  <c:v>74.292681319442579</c:v>
                </c:pt>
                <c:pt idx="12053">
                  <c:v>74.29984277777838</c:v>
                </c:pt>
                <c:pt idx="12054">
                  <c:v>74.307004467591469</c:v>
                </c:pt>
                <c:pt idx="12055">
                  <c:v>74.314166388889134</c:v>
                </c:pt>
                <c:pt idx="12056">
                  <c:v>74.321327835648788</c:v>
                </c:pt>
                <c:pt idx="12057">
                  <c:v>74.328489756946368</c:v>
                </c:pt>
                <c:pt idx="12058">
                  <c:v>74.335651562498143</c:v>
                </c:pt>
                <c:pt idx="12059">
                  <c:v>74.342813368057264</c:v>
                </c:pt>
                <c:pt idx="12060">
                  <c:v>74.349974814816918</c:v>
                </c:pt>
                <c:pt idx="12061">
                  <c:v>74.35713673610735</c:v>
                </c:pt>
                <c:pt idx="12062">
                  <c:v>74.364298425927785</c:v>
                </c:pt>
                <c:pt idx="12063">
                  <c:v>74.371460347218076</c:v>
                </c:pt>
                <c:pt idx="12064">
                  <c:v>74.378622025462349</c:v>
                </c:pt>
                <c:pt idx="12065">
                  <c:v>74.385783831013939</c:v>
                </c:pt>
                <c:pt idx="12066">
                  <c:v>74.392945636573089</c:v>
                </c:pt>
                <c:pt idx="12067">
                  <c:v>74.400107326386149</c:v>
                </c:pt>
                <c:pt idx="12068">
                  <c:v>74.407268888884573</c:v>
                </c:pt>
                <c:pt idx="12069">
                  <c:v>74.414430578704909</c:v>
                </c:pt>
                <c:pt idx="12070">
                  <c:v>74.421592384256655</c:v>
                </c:pt>
                <c:pt idx="12071">
                  <c:v>74.428754537038799</c:v>
                </c:pt>
                <c:pt idx="12072">
                  <c:v>74.435916099537295</c:v>
                </c:pt>
                <c:pt idx="12073">
                  <c:v>74.443078020834918</c:v>
                </c:pt>
                <c:pt idx="12074">
                  <c:v>74.450239594909362</c:v>
                </c:pt>
                <c:pt idx="12075">
                  <c:v>74.45740140046108</c:v>
                </c:pt>
                <c:pt idx="12076">
                  <c:v>74.464563310182726</c:v>
                </c:pt>
                <c:pt idx="12077">
                  <c:v>74.471724999995885</c:v>
                </c:pt>
                <c:pt idx="12078">
                  <c:v>74.478886689816136</c:v>
                </c:pt>
                <c:pt idx="12079">
                  <c:v>74.486048611106511</c:v>
                </c:pt>
                <c:pt idx="12080">
                  <c:v>74.493210636574076</c:v>
                </c:pt>
                <c:pt idx="12081">
                  <c:v>74.500372210648308</c:v>
                </c:pt>
                <c:pt idx="12082">
                  <c:v>74.507533900461553</c:v>
                </c:pt>
                <c:pt idx="12083">
                  <c:v>74.514695474536026</c:v>
                </c:pt>
                <c:pt idx="12084">
                  <c:v>74.521857268518943</c:v>
                </c:pt>
                <c:pt idx="12085">
                  <c:v>74.529018958332017</c:v>
                </c:pt>
                <c:pt idx="12086">
                  <c:v>74.536180648145205</c:v>
                </c:pt>
                <c:pt idx="12087">
                  <c:v>74.543341180556894</c:v>
                </c:pt>
                <c:pt idx="12088">
                  <c:v>74.550502395832154</c:v>
                </c:pt>
                <c:pt idx="12089">
                  <c:v>74.557664085645428</c:v>
                </c:pt>
                <c:pt idx="12090">
                  <c:v>74.564825775458303</c:v>
                </c:pt>
                <c:pt idx="12091">
                  <c:v>74.571987337963776</c:v>
                </c:pt>
                <c:pt idx="12092">
                  <c:v>74.579149027777021</c:v>
                </c:pt>
                <c:pt idx="12093">
                  <c:v>74.586310833328625</c:v>
                </c:pt>
                <c:pt idx="12094">
                  <c:v>74.593472407403056</c:v>
                </c:pt>
                <c:pt idx="12095">
                  <c:v>74.600634317124616</c:v>
                </c:pt>
                <c:pt idx="12096">
                  <c:v>74.607795891199189</c:v>
                </c:pt>
                <c:pt idx="12097">
                  <c:v>74.614956423611133</c:v>
                </c:pt>
                <c:pt idx="12098">
                  <c:v>74.622117881939559</c:v>
                </c:pt>
                <c:pt idx="12099">
                  <c:v>74.629279444445274</c:v>
                </c:pt>
                <c:pt idx="12100">
                  <c:v>74.636440902773657</c:v>
                </c:pt>
                <c:pt idx="12101">
                  <c:v>74.643602592593936</c:v>
                </c:pt>
                <c:pt idx="12102">
                  <c:v>74.65076450231571</c:v>
                </c:pt>
                <c:pt idx="12103">
                  <c:v>74.65792607639014</c:v>
                </c:pt>
                <c:pt idx="12104">
                  <c:v>74.665087766203158</c:v>
                </c:pt>
                <c:pt idx="12105">
                  <c:v>74.672249340277631</c:v>
                </c:pt>
                <c:pt idx="12106">
                  <c:v>74.679411134260405</c:v>
                </c:pt>
                <c:pt idx="12107">
                  <c:v>74.686572939812308</c:v>
                </c:pt>
                <c:pt idx="12108">
                  <c:v>74.693734629625382</c:v>
                </c:pt>
                <c:pt idx="12109">
                  <c:v>74.700896666668982</c:v>
                </c:pt>
                <c:pt idx="12110">
                  <c:v>74.708058472220628</c:v>
                </c:pt>
                <c:pt idx="12111">
                  <c:v>74.715220266203801</c:v>
                </c:pt>
                <c:pt idx="12112">
                  <c:v>74.722381956016577</c:v>
                </c:pt>
                <c:pt idx="12113">
                  <c:v>74.729543761575826</c:v>
                </c:pt>
                <c:pt idx="12114">
                  <c:v>74.736705451388843</c:v>
                </c:pt>
                <c:pt idx="12115">
                  <c:v>74.743867361110574</c:v>
                </c:pt>
                <c:pt idx="12116">
                  <c:v>74.751029166662207</c:v>
                </c:pt>
                <c:pt idx="12117">
                  <c:v>74.758190972221158</c:v>
                </c:pt>
                <c:pt idx="12118">
                  <c:v>74.765352199072368</c:v>
                </c:pt>
                <c:pt idx="12119">
                  <c:v>74.772513993055313</c:v>
                </c:pt>
                <c:pt idx="12120">
                  <c:v>74.779676030091494</c:v>
                </c:pt>
                <c:pt idx="12121">
                  <c:v>74.786838067127889</c:v>
                </c:pt>
                <c:pt idx="12122">
                  <c:v>74.79399987268684</c:v>
                </c:pt>
                <c:pt idx="12123">
                  <c:v>74.801161435185364</c:v>
                </c:pt>
                <c:pt idx="12124">
                  <c:v>74.80832312499841</c:v>
                </c:pt>
                <c:pt idx="12125">
                  <c:v>74.815484814811384</c:v>
                </c:pt>
                <c:pt idx="12126">
                  <c:v>74.822646388885858</c:v>
                </c:pt>
                <c:pt idx="12127">
                  <c:v>74.829808182868689</c:v>
                </c:pt>
                <c:pt idx="12128">
                  <c:v>74.836970219905183</c:v>
                </c:pt>
                <c:pt idx="12129">
                  <c:v>74.844131793979614</c:v>
                </c:pt>
                <c:pt idx="12130">
                  <c:v>74.851293831015937</c:v>
                </c:pt>
                <c:pt idx="12131">
                  <c:v>74.858455740737554</c:v>
                </c:pt>
                <c:pt idx="12132">
                  <c:v>74.865617430550529</c:v>
                </c:pt>
                <c:pt idx="12133">
                  <c:v>74.872779004624817</c:v>
                </c:pt>
                <c:pt idx="12134">
                  <c:v>74.879940694445381</c:v>
                </c:pt>
                <c:pt idx="12135">
                  <c:v>74.887378472223475</c:v>
                </c:pt>
                <c:pt idx="12136">
                  <c:v>74.894540740737327</c:v>
                </c:pt>
                <c:pt idx="12137">
                  <c:v>74.901702303242928</c:v>
                </c:pt>
                <c:pt idx="12138">
                  <c:v>74.908862719908939</c:v>
                </c:pt>
                <c:pt idx="12139">
                  <c:v>74.916023946760205</c:v>
                </c:pt>
                <c:pt idx="12140">
                  <c:v>74.923185393519788</c:v>
                </c:pt>
                <c:pt idx="12141">
                  <c:v>74.930345810185699</c:v>
                </c:pt>
                <c:pt idx="12142">
                  <c:v>74.937506921298478</c:v>
                </c:pt>
                <c:pt idx="12143">
                  <c:v>74.944670462959067</c:v>
                </c:pt>
                <c:pt idx="12144">
                  <c:v>74.951837129628871</c:v>
                </c:pt>
                <c:pt idx="12145">
                  <c:v>74.959001481482133</c:v>
                </c:pt>
                <c:pt idx="12146">
                  <c:v>74.966166064812739</c:v>
                </c:pt>
                <c:pt idx="12147">
                  <c:v>74.973332615736425</c:v>
                </c:pt>
                <c:pt idx="12148">
                  <c:v>74.980498946759184</c:v>
                </c:pt>
                <c:pt idx="12149">
                  <c:v>74.987663530089776</c:v>
                </c:pt>
                <c:pt idx="12150">
                  <c:v>74.994826377311327</c:v>
                </c:pt>
                <c:pt idx="12151">
                  <c:v>75.001988530093413</c:v>
                </c:pt>
                <c:pt idx="12152">
                  <c:v>75.009151956015572</c:v>
                </c:pt>
                <c:pt idx="12153">
                  <c:v>75.016314444445115</c:v>
                </c:pt>
                <c:pt idx="12154">
                  <c:v>75.023476944443189</c:v>
                </c:pt>
                <c:pt idx="12155">
                  <c:v>75.030639675926096</c:v>
                </c:pt>
                <c:pt idx="12156">
                  <c:v>75.037801828701049</c:v>
                </c:pt>
                <c:pt idx="12157">
                  <c:v>75.044963981483406</c:v>
                </c:pt>
                <c:pt idx="12158">
                  <c:v>75.052127175927978</c:v>
                </c:pt>
                <c:pt idx="12159">
                  <c:v>75.059289201388324</c:v>
                </c:pt>
                <c:pt idx="12160">
                  <c:v>75.066451238424449</c:v>
                </c:pt>
                <c:pt idx="12161">
                  <c:v>75.073613043983642</c:v>
                </c:pt>
                <c:pt idx="12162">
                  <c:v>75.080775081019951</c:v>
                </c:pt>
                <c:pt idx="12163">
                  <c:v>75.087936527779618</c:v>
                </c:pt>
                <c:pt idx="12164">
                  <c:v>75.095100543978333</c:v>
                </c:pt>
                <c:pt idx="12165">
                  <c:v>75.102262106476516</c:v>
                </c:pt>
                <c:pt idx="12166">
                  <c:v>75.109423912035709</c:v>
                </c:pt>
                <c:pt idx="12167">
                  <c:v>75.116585601848797</c:v>
                </c:pt>
                <c:pt idx="12168">
                  <c:v>75.123747164347151</c:v>
                </c:pt>
                <c:pt idx="12169">
                  <c:v>75.130908854167458</c:v>
                </c:pt>
                <c:pt idx="12170">
                  <c:v>75.138070659719219</c:v>
                </c:pt>
                <c:pt idx="12171">
                  <c:v>75.145232581016899</c:v>
                </c:pt>
                <c:pt idx="12172">
                  <c:v>75.152394502314394</c:v>
                </c:pt>
                <c:pt idx="12173">
                  <c:v>75.159556180551405</c:v>
                </c:pt>
                <c:pt idx="12174">
                  <c:v>75.166717870371798</c:v>
                </c:pt>
                <c:pt idx="12175">
                  <c:v>75.173879791662259</c:v>
                </c:pt>
                <c:pt idx="12176">
                  <c:v>75.181041134259246</c:v>
                </c:pt>
                <c:pt idx="12177">
                  <c:v>75.188202928242404</c:v>
                </c:pt>
                <c:pt idx="12178">
                  <c:v>75.19536484953278</c:v>
                </c:pt>
                <c:pt idx="12179">
                  <c:v>75.202526423607196</c:v>
                </c:pt>
                <c:pt idx="12180">
                  <c:v>75.209688229166204</c:v>
                </c:pt>
                <c:pt idx="12181">
                  <c:v>75.216850023149163</c:v>
                </c:pt>
                <c:pt idx="12182">
                  <c:v>75.224012060185487</c:v>
                </c:pt>
                <c:pt idx="12183">
                  <c:v>75.231173749998675</c:v>
                </c:pt>
                <c:pt idx="12184">
                  <c:v>75.238335555557455</c:v>
                </c:pt>
                <c:pt idx="12185">
                  <c:v>75.245497349533252</c:v>
                </c:pt>
                <c:pt idx="12186">
                  <c:v>75.252659270830932</c:v>
                </c:pt>
                <c:pt idx="12187">
                  <c:v>75.259820497682085</c:v>
                </c:pt>
                <c:pt idx="12188">
                  <c:v>75.266981018517981</c:v>
                </c:pt>
                <c:pt idx="12189">
                  <c:v>75.274143055554248</c:v>
                </c:pt>
                <c:pt idx="12190">
                  <c:v>75.281305439813863</c:v>
                </c:pt>
                <c:pt idx="12191">
                  <c:v>75.288467592588688</c:v>
                </c:pt>
                <c:pt idx="12192">
                  <c:v>75.29562951388651</c:v>
                </c:pt>
                <c:pt idx="12193">
                  <c:v>75.302791076384651</c:v>
                </c:pt>
                <c:pt idx="12194">
                  <c:v>75.309952650459138</c:v>
                </c:pt>
                <c:pt idx="12195">
                  <c:v>75.317114456018444</c:v>
                </c:pt>
                <c:pt idx="12196">
                  <c:v>75.324276261570063</c:v>
                </c:pt>
                <c:pt idx="12197">
                  <c:v>75.331438518514744</c:v>
                </c:pt>
                <c:pt idx="12198">
                  <c:v>75.338600092589147</c:v>
                </c:pt>
                <c:pt idx="12199">
                  <c:v>75.345762013886755</c:v>
                </c:pt>
                <c:pt idx="12200">
                  <c:v>75.352923240738164</c:v>
                </c:pt>
                <c:pt idx="12201">
                  <c:v>75.360084918982452</c:v>
                </c:pt>
                <c:pt idx="12202">
                  <c:v>75.367246840272927</c:v>
                </c:pt>
                <c:pt idx="12203">
                  <c:v>75.374408645831849</c:v>
                </c:pt>
                <c:pt idx="12204">
                  <c:v>75.381570451390871</c:v>
                </c:pt>
                <c:pt idx="12205">
                  <c:v>75.388732245366441</c:v>
                </c:pt>
                <c:pt idx="12206">
                  <c:v>75.395894050925548</c:v>
                </c:pt>
                <c:pt idx="12207">
                  <c:v>75.403055972223228</c:v>
                </c:pt>
                <c:pt idx="12208">
                  <c:v>75.410217546297744</c:v>
                </c:pt>
                <c:pt idx="12209">
                  <c:v>75.417378877311378</c:v>
                </c:pt>
                <c:pt idx="12210">
                  <c:v>75.424540682870528</c:v>
                </c:pt>
                <c:pt idx="12211">
                  <c:v>75.431702488422161</c:v>
                </c:pt>
                <c:pt idx="12212">
                  <c:v>75.438864409719827</c:v>
                </c:pt>
                <c:pt idx="12213">
                  <c:v>75.446026446756164</c:v>
                </c:pt>
                <c:pt idx="12214">
                  <c:v>75.453188009254518</c:v>
                </c:pt>
                <c:pt idx="12215">
                  <c:v>75.460349814813512</c:v>
                </c:pt>
                <c:pt idx="12216">
                  <c:v>75.467511620372761</c:v>
                </c:pt>
                <c:pt idx="12217">
                  <c:v>75.474673425924266</c:v>
                </c:pt>
                <c:pt idx="12218">
                  <c:v>75.481835335645883</c:v>
                </c:pt>
                <c:pt idx="12219">
                  <c:v>75.488996909720299</c:v>
                </c:pt>
                <c:pt idx="12220">
                  <c:v>75.496158368056072</c:v>
                </c:pt>
                <c:pt idx="12221">
                  <c:v>75.503320289353724</c:v>
                </c:pt>
                <c:pt idx="12222">
                  <c:v>75.510482314813885</c:v>
                </c:pt>
                <c:pt idx="12223">
                  <c:v>75.517643888888514</c:v>
                </c:pt>
                <c:pt idx="12224">
                  <c:v>75.524805578701489</c:v>
                </c:pt>
                <c:pt idx="12225">
                  <c:v>75.531967037037262</c:v>
                </c:pt>
                <c:pt idx="12226">
                  <c:v>75.539128831020179</c:v>
                </c:pt>
                <c:pt idx="12227">
                  <c:v>75.546290636571939</c:v>
                </c:pt>
                <c:pt idx="12228">
                  <c:v>75.553452557869434</c:v>
                </c:pt>
                <c:pt idx="12229">
                  <c:v>75.560614247682693</c:v>
                </c:pt>
                <c:pt idx="12230">
                  <c:v>75.567776157404055</c:v>
                </c:pt>
                <c:pt idx="12231">
                  <c:v>75.574937731478599</c:v>
                </c:pt>
                <c:pt idx="12232">
                  <c:v>75.582099421291787</c:v>
                </c:pt>
                <c:pt idx="12233">
                  <c:v>75.589260995366288</c:v>
                </c:pt>
                <c:pt idx="12234">
                  <c:v>75.59642278934929</c:v>
                </c:pt>
                <c:pt idx="12235">
                  <c:v>75.60358459490817</c:v>
                </c:pt>
                <c:pt idx="12236">
                  <c:v>75.610746400459718</c:v>
                </c:pt>
                <c:pt idx="12237">
                  <c:v>75.61790820601891</c:v>
                </c:pt>
                <c:pt idx="12238">
                  <c:v>75.625070000001671</c:v>
                </c:pt>
                <c:pt idx="12239">
                  <c:v>75.632231921292274</c:v>
                </c:pt>
                <c:pt idx="12240">
                  <c:v>75.639393495366676</c:v>
                </c:pt>
                <c:pt idx="12241">
                  <c:v>75.646555300925684</c:v>
                </c:pt>
                <c:pt idx="12242">
                  <c:v>75.653717210647258</c:v>
                </c:pt>
                <c:pt idx="12243">
                  <c:v>75.660877395828535</c:v>
                </c:pt>
                <c:pt idx="12244">
                  <c:v>75.668038738425579</c:v>
                </c:pt>
                <c:pt idx="12245">
                  <c:v>75.675200185185489</c:v>
                </c:pt>
                <c:pt idx="12246">
                  <c:v>75.682361759259777</c:v>
                </c:pt>
                <c:pt idx="12247">
                  <c:v>75.689523217588388</c:v>
                </c:pt>
                <c:pt idx="12248">
                  <c:v>75.696685254624626</c:v>
                </c:pt>
                <c:pt idx="12249">
                  <c:v>75.703847164353618</c:v>
                </c:pt>
                <c:pt idx="12250">
                  <c:v>75.711008969905507</c:v>
                </c:pt>
                <c:pt idx="12251">
                  <c:v>75.718170543979781</c:v>
                </c:pt>
                <c:pt idx="12252">
                  <c:v>75.725332118053871</c:v>
                </c:pt>
                <c:pt idx="12253">
                  <c:v>75.732494143514458</c:v>
                </c:pt>
                <c:pt idx="12254">
                  <c:v>75.739654328703196</c:v>
                </c:pt>
                <c:pt idx="12255">
                  <c:v>75.746815787038997</c:v>
                </c:pt>
                <c:pt idx="12256">
                  <c:v>75.753977233791204</c:v>
                </c:pt>
                <c:pt idx="12257">
                  <c:v>75.761138923611711</c:v>
                </c:pt>
                <c:pt idx="12258">
                  <c:v>75.768300497686027</c:v>
                </c:pt>
                <c:pt idx="12259">
                  <c:v>75.775462303237859</c:v>
                </c:pt>
                <c:pt idx="12260">
                  <c:v>75.782624097220832</c:v>
                </c:pt>
                <c:pt idx="12261">
                  <c:v>75.789785787033878</c:v>
                </c:pt>
                <c:pt idx="12262">
                  <c:v>75.79694782407023</c:v>
                </c:pt>
                <c:pt idx="12263">
                  <c:v>75.804109629629266</c:v>
                </c:pt>
                <c:pt idx="12264">
                  <c:v>75.811271666665561</c:v>
                </c:pt>
                <c:pt idx="12265">
                  <c:v>75.818433229163929</c:v>
                </c:pt>
                <c:pt idx="12266">
                  <c:v>75.825594687499688</c:v>
                </c:pt>
                <c:pt idx="12267">
                  <c:v>75.832754988427041</c:v>
                </c:pt>
                <c:pt idx="12268">
                  <c:v>75.839916319440789</c:v>
                </c:pt>
                <c:pt idx="12269">
                  <c:v>75.847077777776548</c:v>
                </c:pt>
                <c:pt idx="12270">
                  <c:v>75.854239351850978</c:v>
                </c:pt>
                <c:pt idx="12271">
                  <c:v>75.86140091434936</c:v>
                </c:pt>
                <c:pt idx="12272">
                  <c:v>75.868562604162435</c:v>
                </c:pt>
                <c:pt idx="12273">
                  <c:v>75.875724293982685</c:v>
                </c:pt>
                <c:pt idx="12274">
                  <c:v>75.882886099534346</c:v>
                </c:pt>
                <c:pt idx="12275">
                  <c:v>75.890047893517448</c:v>
                </c:pt>
                <c:pt idx="12276">
                  <c:v>75.897209814815227</c:v>
                </c:pt>
                <c:pt idx="12277">
                  <c:v>75.904371620366874</c:v>
                </c:pt>
                <c:pt idx="12278">
                  <c:v>75.911533425926038</c:v>
                </c:pt>
                <c:pt idx="12279">
                  <c:v>75.918695115738956</c:v>
                </c:pt>
                <c:pt idx="12280">
                  <c:v>75.925857025460559</c:v>
                </c:pt>
                <c:pt idx="12281">
                  <c:v>75.933018715273647</c:v>
                </c:pt>
                <c:pt idx="12282">
                  <c:v>75.940177962962494</c:v>
                </c:pt>
                <c:pt idx="12283">
                  <c:v>75.947342673607636</c:v>
                </c:pt>
                <c:pt idx="12284">
                  <c:v>75.954506099536957</c:v>
                </c:pt>
                <c:pt idx="12285">
                  <c:v>75.961667893519916</c:v>
                </c:pt>
                <c:pt idx="12286">
                  <c:v>75.96882969907179</c:v>
                </c:pt>
                <c:pt idx="12287">
                  <c:v>75.975991504630557</c:v>
                </c:pt>
                <c:pt idx="12288">
                  <c:v>75.98315319444373</c:v>
                </c:pt>
                <c:pt idx="12289">
                  <c:v>76.117080601849025</c:v>
                </c:pt>
                <c:pt idx="12290">
                  <c:v>76.14772246527734</c:v>
                </c:pt>
                <c:pt idx="12291">
                  <c:v>76.178366180552786</c:v>
                </c:pt>
                <c:pt idx="12292">
                  <c:v>76.209011064813296</c:v>
                </c:pt>
                <c:pt idx="12293">
                  <c:v>76.23965396990404</c:v>
                </c:pt>
                <c:pt idx="12294">
                  <c:v>76.270301041666158</c:v>
                </c:pt>
                <c:pt idx="12295">
                  <c:v>76.300945335649786</c:v>
                </c:pt>
                <c:pt idx="12296">
                  <c:v>76.331589513887579</c:v>
                </c:pt>
                <c:pt idx="12297">
                  <c:v>76.362219560185622</c:v>
                </c:pt>
                <c:pt idx="12298">
                  <c:v>76.392861539352452</c:v>
                </c:pt>
                <c:pt idx="12299">
                  <c:v>76.42350780092238</c:v>
                </c:pt>
                <c:pt idx="12300">
                  <c:v>76.454151747682772</c:v>
                </c:pt>
                <c:pt idx="12301">
                  <c:v>76.484795231481158</c:v>
                </c:pt>
                <c:pt idx="12302">
                  <c:v>76.515437557871167</c:v>
                </c:pt>
                <c:pt idx="12303">
                  <c:v>76.546080694446573</c:v>
                </c:pt>
                <c:pt idx="12304">
                  <c:v>76.576726145831259</c:v>
                </c:pt>
                <c:pt idx="12305">
                  <c:v>76.607370219906358</c:v>
                </c:pt>
                <c:pt idx="12306">
                  <c:v>76.638013819443486</c:v>
                </c:pt>
                <c:pt idx="12307">
                  <c:v>76.668658692127778</c:v>
                </c:pt>
                <c:pt idx="12308">
                  <c:v>76.699302754626643</c:v>
                </c:pt>
                <c:pt idx="12309">
                  <c:v>76.729952152774587</c:v>
                </c:pt>
                <c:pt idx="12310">
                  <c:v>76.760585081014227</c:v>
                </c:pt>
                <c:pt idx="12311">
                  <c:v>76.791225092594686</c:v>
                </c:pt>
                <c:pt idx="12312">
                  <c:v>76.814921203702397</c:v>
                </c:pt>
                <c:pt idx="12313">
                  <c:v>76.838619166665012</c:v>
                </c:pt>
                <c:pt idx="12314">
                  <c:v>76.862315740741849</c:v>
                </c:pt>
                <c:pt idx="12315">
                  <c:v>76.886011388887709</c:v>
                </c:pt>
                <c:pt idx="12316">
                  <c:v>76.909707731479898</c:v>
                </c:pt>
                <c:pt idx="12317">
                  <c:v>76.933406620366497</c:v>
                </c:pt>
                <c:pt idx="12318">
                  <c:v>76.957103657405327</c:v>
                </c:pt>
                <c:pt idx="12319">
                  <c:v>76.980802210644356</c:v>
                </c:pt>
                <c:pt idx="12320">
                  <c:v>77.004501099538174</c:v>
                </c:pt>
                <c:pt idx="12321">
                  <c:v>77.028201724533488</c:v>
                </c:pt>
                <c:pt idx="12322">
                  <c:v>77.051900046295486</c:v>
                </c:pt>
                <c:pt idx="12323">
                  <c:v>77.075600671298162</c:v>
                </c:pt>
                <c:pt idx="12324">
                  <c:v>77.099299907407897</c:v>
                </c:pt>
                <c:pt idx="12325">
                  <c:v>77.12300042824063</c:v>
                </c:pt>
                <c:pt idx="12326">
                  <c:v>77.146697812495233</c:v>
                </c:pt>
                <c:pt idx="12327">
                  <c:v>77.170396238427017</c:v>
                </c:pt>
                <c:pt idx="12328">
                  <c:v>77.194095138889509</c:v>
                </c:pt>
                <c:pt idx="12329">
                  <c:v>77.217793449075742</c:v>
                </c:pt>
                <c:pt idx="12330">
                  <c:v>77.241491643515587</c:v>
                </c:pt>
                <c:pt idx="12331">
                  <c:v>77.265187291668553</c:v>
                </c:pt>
                <c:pt idx="12332">
                  <c:v>77.288888495371779</c:v>
                </c:pt>
                <c:pt idx="12333">
                  <c:v>77.312586817126245</c:v>
                </c:pt>
                <c:pt idx="12334">
                  <c:v>77.336284895834979</c:v>
                </c:pt>
                <c:pt idx="12335">
                  <c:v>77.359983321759458</c:v>
                </c:pt>
                <c:pt idx="12336">
                  <c:v>77.383682210645858</c:v>
                </c:pt>
                <c:pt idx="12337">
                  <c:v>77.407380752316385</c:v>
                </c:pt>
                <c:pt idx="12338">
                  <c:v>77.431064467593501</c:v>
                </c:pt>
                <c:pt idx="12339">
                  <c:v>77.454763356479788</c:v>
                </c:pt>
                <c:pt idx="12340">
                  <c:v>77.478464108797198</c:v>
                </c:pt>
                <c:pt idx="12341">
                  <c:v>77.502164270830676</c:v>
                </c:pt>
                <c:pt idx="12342">
                  <c:v>77.52586479166348</c:v>
                </c:pt>
                <c:pt idx="12343">
                  <c:v>77.549564374996393</c:v>
                </c:pt>
                <c:pt idx="12344">
                  <c:v>77.573263958329335</c:v>
                </c:pt>
                <c:pt idx="12345">
                  <c:v>77.596962511575839</c:v>
                </c:pt>
                <c:pt idx="12346">
                  <c:v>77.620663483794502</c:v>
                </c:pt>
                <c:pt idx="12347">
                  <c:v>77.644363657404028</c:v>
                </c:pt>
                <c:pt idx="12348">
                  <c:v>77.668064861107297</c:v>
                </c:pt>
                <c:pt idx="12349">
                  <c:v>77.691763171293132</c:v>
                </c:pt>
                <c:pt idx="12350">
                  <c:v>77.715461261570496</c:v>
                </c:pt>
                <c:pt idx="12351">
                  <c:v>77.739159456017788</c:v>
                </c:pt>
                <c:pt idx="12352">
                  <c:v>77.762861585644714</c:v>
                </c:pt>
                <c:pt idx="12353">
                  <c:v>77.787268831016263</c:v>
                </c:pt>
                <c:pt idx="12354">
                  <c:v>77.810969351849067</c:v>
                </c:pt>
                <c:pt idx="12355">
                  <c:v>77.834670324074978</c:v>
                </c:pt>
                <c:pt idx="12356">
                  <c:v>77.858371076384813</c:v>
                </c:pt>
                <c:pt idx="12357">
                  <c:v>77.882068923608927</c:v>
                </c:pt>
                <c:pt idx="12358">
                  <c:v>77.905769780089031</c:v>
                </c:pt>
                <c:pt idx="12359">
                  <c:v>77.929470532406199</c:v>
                </c:pt>
                <c:pt idx="12360">
                  <c:v>77.953174062495208</c:v>
                </c:pt>
                <c:pt idx="12361">
                  <c:v>78.004798402776828</c:v>
                </c:pt>
                <c:pt idx="12362">
                  <c:v>78.028495439815742</c:v>
                </c:pt>
                <c:pt idx="12363">
                  <c:v>78.052194108793529</c:v>
                </c:pt>
                <c:pt idx="12364">
                  <c:v>78.075899027775449</c:v>
                </c:pt>
                <c:pt idx="12365">
                  <c:v>78.0996022106483</c:v>
                </c:pt>
                <c:pt idx="12366">
                  <c:v>78.123305150460283</c:v>
                </c:pt>
                <c:pt idx="12367">
                  <c:v>78.147009722219096</c:v>
                </c:pt>
                <c:pt idx="12368">
                  <c:v>78.170715925923915</c:v>
                </c:pt>
                <c:pt idx="12369">
                  <c:v>78.194421192128985</c:v>
                </c:pt>
                <c:pt idx="12370">
                  <c:v>78.218125879626314</c:v>
                </c:pt>
                <c:pt idx="12371">
                  <c:v>78.241831608793305</c:v>
                </c:pt>
                <c:pt idx="12372">
                  <c:v>78.265534085643594</c:v>
                </c:pt>
                <c:pt idx="12373">
                  <c:v>78.289232754628657</c:v>
                </c:pt>
                <c:pt idx="12374">
                  <c:v>78.31293605324025</c:v>
                </c:pt>
                <c:pt idx="12375">
                  <c:v>78.336625208328797</c:v>
                </c:pt>
                <c:pt idx="12376">
                  <c:v>78.360309374998849</c:v>
                </c:pt>
                <c:pt idx="12377">
                  <c:v>78.38399679397844</c:v>
                </c:pt>
                <c:pt idx="12378">
                  <c:v>78.40768026620222</c:v>
                </c:pt>
                <c:pt idx="12379">
                  <c:v>78.431369884259766</c:v>
                </c:pt>
                <c:pt idx="12380">
                  <c:v>78.455053715275426</c:v>
                </c:pt>
                <c:pt idx="12381">
                  <c:v>78.478745763888455</c:v>
                </c:pt>
                <c:pt idx="12382">
                  <c:v>78.502436435184606</c:v>
                </c:pt>
                <c:pt idx="12383">
                  <c:v>78.526123611111089</c:v>
                </c:pt>
                <c:pt idx="12384">
                  <c:v>78.549815324069641</c:v>
                </c:pt>
                <c:pt idx="12385">
                  <c:v>78.573506562497528</c:v>
                </c:pt>
                <c:pt idx="12386">
                  <c:v>78.597199085648938</c:v>
                </c:pt>
                <c:pt idx="12387">
                  <c:v>78.620902835645936</c:v>
                </c:pt>
                <c:pt idx="12388">
                  <c:v>78.644603472217739</c:v>
                </c:pt>
                <c:pt idx="12389">
                  <c:v>78.668309664353728</c:v>
                </c:pt>
                <c:pt idx="12390">
                  <c:v>78.692011921295503</c:v>
                </c:pt>
                <c:pt idx="12391">
                  <c:v>78.715717187500559</c:v>
                </c:pt>
                <c:pt idx="12392">
                  <c:v>78.73941804398055</c:v>
                </c:pt>
                <c:pt idx="12393">
                  <c:v>78.763121111107466</c:v>
                </c:pt>
                <c:pt idx="12394">
                  <c:v>78.786824178241673</c:v>
                </c:pt>
                <c:pt idx="12395">
                  <c:v>78.810529675924144</c:v>
                </c:pt>
                <c:pt idx="12396">
                  <c:v>78.834235173606388</c:v>
                </c:pt>
                <c:pt idx="12397">
                  <c:v>78.857940555557349</c:v>
                </c:pt>
                <c:pt idx="12398">
                  <c:v>78.881645358793278</c:v>
                </c:pt>
                <c:pt idx="12399">
                  <c:v>78.905348541666072</c:v>
                </c:pt>
                <c:pt idx="12400">
                  <c:v>78.929054039348657</c:v>
                </c:pt>
                <c:pt idx="12401">
                  <c:v>78.952756874998158</c:v>
                </c:pt>
                <c:pt idx="12402">
                  <c:v>78.976461909718637</c:v>
                </c:pt>
                <c:pt idx="12403">
                  <c:v>79.000168564816704</c:v>
                </c:pt>
                <c:pt idx="12404">
                  <c:v>79.023870474535158</c:v>
                </c:pt>
                <c:pt idx="12405">
                  <c:v>79.047573541662246</c:v>
                </c:pt>
                <c:pt idx="12406">
                  <c:v>79.071277071758189</c:v>
                </c:pt>
                <c:pt idx="12407">
                  <c:v>79.094982569440603</c:v>
                </c:pt>
                <c:pt idx="12408">
                  <c:v>79.118684814813548</c:v>
                </c:pt>
                <c:pt idx="12409">
                  <c:v>79.142388460648348</c:v>
                </c:pt>
                <c:pt idx="12410">
                  <c:v>79.166090949074714</c:v>
                </c:pt>
                <c:pt idx="12411">
                  <c:v>79.189793784724259</c:v>
                </c:pt>
                <c:pt idx="12412">
                  <c:v>79.213499861107437</c:v>
                </c:pt>
                <c:pt idx="12413">
                  <c:v>79.237202928241558</c:v>
                </c:pt>
                <c:pt idx="12414">
                  <c:v>79.260904826391183</c:v>
                </c:pt>
                <c:pt idx="12415">
                  <c:v>79.284608472218693</c:v>
                </c:pt>
                <c:pt idx="12416">
                  <c:v>79.308312581015343</c:v>
                </c:pt>
                <c:pt idx="12417">
                  <c:v>79.332014606479788</c:v>
                </c:pt>
                <c:pt idx="12418">
                  <c:v>79.355717094905998</c:v>
                </c:pt>
                <c:pt idx="12419">
                  <c:v>79.379420856479328</c:v>
                </c:pt>
                <c:pt idx="12420">
                  <c:v>79.403125312499355</c:v>
                </c:pt>
                <c:pt idx="12421">
                  <c:v>79.426828368057613</c:v>
                </c:pt>
                <c:pt idx="12422">
                  <c:v>79.450532013884882</c:v>
                </c:pt>
                <c:pt idx="12423">
                  <c:v>79.474236817128258</c:v>
                </c:pt>
                <c:pt idx="12424">
                  <c:v>79.49794196759467</c:v>
                </c:pt>
                <c:pt idx="12425">
                  <c:v>79.521643182866683</c:v>
                </c:pt>
                <c:pt idx="12426">
                  <c:v>79.54534601851617</c:v>
                </c:pt>
                <c:pt idx="12427">
                  <c:v>79.569051284721354</c:v>
                </c:pt>
                <c:pt idx="12428">
                  <c:v>79.592757245365647</c:v>
                </c:pt>
                <c:pt idx="12429">
                  <c:v>79.616462280093401</c:v>
                </c:pt>
                <c:pt idx="12430">
                  <c:v>79.640166967590631</c:v>
                </c:pt>
                <c:pt idx="12431">
                  <c:v>79.663870497686545</c:v>
                </c:pt>
                <c:pt idx="12432">
                  <c:v>79.68755907407467</c:v>
                </c:pt>
                <c:pt idx="12433">
                  <c:v>79.711248923609674</c:v>
                </c:pt>
                <c:pt idx="12434">
                  <c:v>79.734951643520617</c:v>
                </c:pt>
                <c:pt idx="12435">
                  <c:v>79.75865412037092</c:v>
                </c:pt>
                <c:pt idx="12436">
                  <c:v>79.782357534720916</c:v>
                </c:pt>
                <c:pt idx="12437">
                  <c:v>79.806060486109345</c:v>
                </c:pt>
                <c:pt idx="12438">
                  <c:v>79.829763784720853</c:v>
                </c:pt>
                <c:pt idx="12439">
                  <c:v>79.853468819441147</c:v>
                </c:pt>
                <c:pt idx="12440">
                  <c:v>79.877176631940529</c:v>
                </c:pt>
                <c:pt idx="12441">
                  <c:v>79.900886192124574</c:v>
                </c:pt>
                <c:pt idx="12442">
                  <c:v>79.924594351847304</c:v>
                </c:pt>
                <c:pt idx="12443">
                  <c:v>79.948301828699158</c:v>
                </c:pt>
                <c:pt idx="12444">
                  <c:v>79.972011724537879</c:v>
                </c:pt>
                <c:pt idx="12445">
                  <c:v>79.995717337958737</c:v>
                </c:pt>
                <c:pt idx="12446">
                  <c:v>80.019422256940743</c:v>
                </c:pt>
                <c:pt idx="12447">
                  <c:v>80.043127766199163</c:v>
                </c:pt>
                <c:pt idx="12448">
                  <c:v>80.066833148150181</c:v>
                </c:pt>
                <c:pt idx="12449">
                  <c:v>80.090538414347975</c:v>
                </c:pt>
                <c:pt idx="12450">
                  <c:v>80.114241238421428</c:v>
                </c:pt>
                <c:pt idx="12451">
                  <c:v>80.137949062496759</c:v>
                </c:pt>
                <c:pt idx="12452">
                  <c:v>80.161654212963185</c:v>
                </c:pt>
                <c:pt idx="12453">
                  <c:v>80.185357048612758</c:v>
                </c:pt>
                <c:pt idx="12454">
                  <c:v>80.209064513888649</c:v>
                </c:pt>
                <c:pt idx="12455">
                  <c:v>80.232770243055569</c:v>
                </c:pt>
                <c:pt idx="12456">
                  <c:v>80.256475624999439</c:v>
                </c:pt>
                <c:pt idx="12457">
                  <c:v>80.280180775458518</c:v>
                </c:pt>
                <c:pt idx="12458">
                  <c:v>80.303883958331411</c:v>
                </c:pt>
                <c:pt idx="12459">
                  <c:v>80.327591307868659</c:v>
                </c:pt>
                <c:pt idx="12460">
                  <c:v>80.351296932865779</c:v>
                </c:pt>
                <c:pt idx="12461">
                  <c:v>80.375002430555256</c:v>
                </c:pt>
                <c:pt idx="12462">
                  <c:v>80.398707465275933</c:v>
                </c:pt>
                <c:pt idx="12463">
                  <c:v>80.422412499996412</c:v>
                </c:pt>
                <c:pt idx="12464">
                  <c:v>80.446104895832946</c:v>
                </c:pt>
                <c:pt idx="12465">
                  <c:v>80.469810162037902</c:v>
                </c:pt>
                <c:pt idx="12466">
                  <c:v>80.493519722222246</c:v>
                </c:pt>
                <c:pt idx="12467">
                  <c:v>80.517225104165945</c:v>
                </c:pt>
                <c:pt idx="12468">
                  <c:v>80.540918553240772</c:v>
                </c:pt>
                <c:pt idx="12469">
                  <c:v>80.564624282407848</c:v>
                </c:pt>
                <c:pt idx="12470">
                  <c:v>80.588329780090135</c:v>
                </c:pt>
                <c:pt idx="12471">
                  <c:v>80.612032384255059</c:v>
                </c:pt>
                <c:pt idx="12472">
                  <c:v>80.635734861112709</c:v>
                </c:pt>
                <c:pt idx="12473">
                  <c:v>80.659438506940035</c:v>
                </c:pt>
                <c:pt idx="12474">
                  <c:v>80.683141342589551</c:v>
                </c:pt>
                <c:pt idx="12475">
                  <c:v>80.706847187495327</c:v>
                </c:pt>
                <c:pt idx="12476">
                  <c:v>80.730556863425548</c:v>
                </c:pt>
                <c:pt idx="12477">
                  <c:v>80.754262129630661</c:v>
                </c:pt>
                <c:pt idx="12478">
                  <c:v>80.777967395828455</c:v>
                </c:pt>
                <c:pt idx="12479">
                  <c:v>80.801674976850308</c:v>
                </c:pt>
                <c:pt idx="12480">
                  <c:v>80.825375497682884</c:v>
                </c:pt>
                <c:pt idx="12481">
                  <c:v>80.84908180555054</c:v>
                </c:pt>
                <c:pt idx="12482">
                  <c:v>80.872790081019048</c:v>
                </c:pt>
                <c:pt idx="12483">
                  <c:v>80.896495821754669</c:v>
                </c:pt>
                <c:pt idx="12484">
                  <c:v>80.920203865738685</c:v>
                </c:pt>
                <c:pt idx="12485">
                  <c:v>80.943890011571057</c:v>
                </c:pt>
                <c:pt idx="12486">
                  <c:v>80.967592372682688</c:v>
                </c:pt>
                <c:pt idx="12487">
                  <c:v>80.991303090275451</c:v>
                </c:pt>
                <c:pt idx="12488">
                  <c:v>81.015011030089099</c:v>
                </c:pt>
                <c:pt idx="12489">
                  <c:v>81.038713391200872</c:v>
                </c:pt>
                <c:pt idx="12490">
                  <c:v>81.062416689812537</c:v>
                </c:pt>
                <c:pt idx="12491">
                  <c:v>81.0861223032407</c:v>
                </c:pt>
                <c:pt idx="12492">
                  <c:v>81.109825486106274</c:v>
                </c:pt>
                <c:pt idx="12493">
                  <c:v>81.133529942126202</c:v>
                </c:pt>
                <c:pt idx="12494">
                  <c:v>81.157238101848549</c:v>
                </c:pt>
                <c:pt idx="12495">
                  <c:v>81.180938506942596</c:v>
                </c:pt>
                <c:pt idx="12496">
                  <c:v>81.204644814810322</c:v>
                </c:pt>
                <c:pt idx="12497">
                  <c:v>81.228351932870154</c:v>
                </c:pt>
                <c:pt idx="12498">
                  <c:v>81.252056504628726</c:v>
                </c:pt>
                <c:pt idx="12499">
                  <c:v>81.275763055556894</c:v>
                </c:pt>
                <c:pt idx="12500">
                  <c:v>81.299467627315707</c:v>
                </c:pt>
                <c:pt idx="12501">
                  <c:v>81.323172893520422</c:v>
                </c:pt>
                <c:pt idx="12502">
                  <c:v>81.346880821758518</c:v>
                </c:pt>
                <c:pt idx="12503">
                  <c:v>81.370585856478783</c:v>
                </c:pt>
                <c:pt idx="12504">
                  <c:v>81.394288923613203</c:v>
                </c:pt>
                <c:pt idx="12505">
                  <c:v>81.417994189811139</c:v>
                </c:pt>
                <c:pt idx="12506">
                  <c:v>81.441700729163259</c:v>
                </c:pt>
                <c:pt idx="12507">
                  <c:v>81.46540460648248</c:v>
                </c:pt>
                <c:pt idx="12508">
                  <c:v>81.489107673609382</c:v>
                </c:pt>
                <c:pt idx="12509">
                  <c:v>81.512815486108593</c:v>
                </c:pt>
                <c:pt idx="12510">
                  <c:v>81.536520868052321</c:v>
                </c:pt>
                <c:pt idx="12511">
                  <c:v>81.560226249996148</c:v>
                </c:pt>
                <c:pt idx="12512">
                  <c:v>81.583924456019304</c:v>
                </c:pt>
                <c:pt idx="12513">
                  <c:v>81.607627048608265</c:v>
                </c:pt>
                <c:pt idx="12514">
                  <c:v>81.631335104168059</c:v>
                </c:pt>
                <c:pt idx="12515">
                  <c:v>81.655040486111758</c:v>
                </c:pt>
                <c:pt idx="12516">
                  <c:v>81.678742974537954</c:v>
                </c:pt>
                <c:pt idx="12517">
                  <c:v>81.702449976852208</c:v>
                </c:pt>
                <c:pt idx="12518">
                  <c:v>81.726154085648986</c:v>
                </c:pt>
                <c:pt idx="12519">
                  <c:v>81.749859351853956</c:v>
                </c:pt>
                <c:pt idx="12520">
                  <c:v>81.773569143515502</c:v>
                </c:pt>
                <c:pt idx="12521">
                  <c:v>81.797276840276027</c:v>
                </c:pt>
                <c:pt idx="12522">
                  <c:v>81.820980833333849</c:v>
                </c:pt>
                <c:pt idx="12523">
                  <c:v>81.84468748842481</c:v>
                </c:pt>
                <c:pt idx="12524">
                  <c:v>81.868392638891066</c:v>
                </c:pt>
                <c:pt idx="12525">
                  <c:v>81.892096168980018</c:v>
                </c:pt>
                <c:pt idx="12526">
                  <c:v>81.915801319446459</c:v>
                </c:pt>
                <c:pt idx="12527">
                  <c:v>81.939509016199708</c:v>
                </c:pt>
                <c:pt idx="12528">
                  <c:v>81.963214409719697</c:v>
                </c:pt>
                <c:pt idx="12529">
                  <c:v>81.986920138886489</c:v>
                </c:pt>
                <c:pt idx="12530">
                  <c:v>82.010624710645189</c:v>
                </c:pt>
                <c:pt idx="12531">
                  <c:v>82.034329976850131</c:v>
                </c:pt>
                <c:pt idx="12532">
                  <c:v>82.058035821755595</c:v>
                </c:pt>
                <c:pt idx="12533">
                  <c:v>82.081740740737587</c:v>
                </c:pt>
                <c:pt idx="12534">
                  <c:v>82.105446006942557</c:v>
                </c:pt>
                <c:pt idx="12535">
                  <c:v>82.129149305553995</c:v>
                </c:pt>
                <c:pt idx="12536">
                  <c:v>82.152852719904146</c:v>
                </c:pt>
                <c:pt idx="12537">
                  <c:v>82.176557870370658</c:v>
                </c:pt>
                <c:pt idx="12538">
                  <c:v>82.200260578705667</c:v>
                </c:pt>
                <c:pt idx="12539">
                  <c:v>82.223964918979632</c:v>
                </c:pt>
                <c:pt idx="12540">
                  <c:v>82.247668912037625</c:v>
                </c:pt>
                <c:pt idx="12541">
                  <c:v>82.271374293981225</c:v>
                </c:pt>
                <c:pt idx="12542">
                  <c:v>82.295079687501129</c:v>
                </c:pt>
                <c:pt idx="12543">
                  <c:v>82.318785185183458</c:v>
                </c:pt>
                <c:pt idx="12544">
                  <c:v>82.342490567127243</c:v>
                </c:pt>
                <c:pt idx="12545">
                  <c:v>82.366196180555548</c:v>
                </c:pt>
                <c:pt idx="12546">
                  <c:v>82.389901215276041</c:v>
                </c:pt>
                <c:pt idx="12547">
                  <c:v>82.413604513887563</c:v>
                </c:pt>
                <c:pt idx="12548">
                  <c:v>82.437309664354075</c:v>
                </c:pt>
                <c:pt idx="12549">
                  <c:v>82.461014930551755</c:v>
                </c:pt>
                <c:pt idx="12550">
                  <c:v>82.484719849533576</c:v>
                </c:pt>
                <c:pt idx="12551">
                  <c:v>82.508420821759458</c:v>
                </c:pt>
                <c:pt idx="12552">
                  <c:v>82.532124120371023</c:v>
                </c:pt>
                <c:pt idx="12553">
                  <c:v>82.555831481477071</c:v>
                </c:pt>
                <c:pt idx="12554">
                  <c:v>82.579534421296543</c:v>
                </c:pt>
                <c:pt idx="12555">
                  <c:v>82.603240034717601</c:v>
                </c:pt>
                <c:pt idx="12556">
                  <c:v>82.626947511569355</c:v>
                </c:pt>
                <c:pt idx="12557">
                  <c:v>82.650650347219198</c:v>
                </c:pt>
                <c:pt idx="12558">
                  <c:v>82.674352476853343</c:v>
                </c:pt>
                <c:pt idx="12559">
                  <c:v>82.698058912035606</c:v>
                </c:pt>
                <c:pt idx="12560">
                  <c:v>82.721766724534959</c:v>
                </c:pt>
                <c:pt idx="12561">
                  <c:v>82.745471875001286</c:v>
                </c:pt>
                <c:pt idx="12562">
                  <c:v>82.769174826389559</c:v>
                </c:pt>
                <c:pt idx="12563">
                  <c:v>82.792879861110123</c:v>
                </c:pt>
                <c:pt idx="12564">
                  <c:v>82.816587673609249</c:v>
                </c:pt>
                <c:pt idx="12565">
                  <c:v>82.840291435182735</c:v>
                </c:pt>
                <c:pt idx="12566">
                  <c:v>82.864000300927728</c:v>
                </c:pt>
                <c:pt idx="12567">
                  <c:v>82.887705682871456</c:v>
                </c:pt>
                <c:pt idx="12568">
                  <c:v>82.911412222223603</c:v>
                </c:pt>
                <c:pt idx="12569">
                  <c:v>82.935117835644618</c:v>
                </c:pt>
                <c:pt idx="12570">
                  <c:v>82.958824837958659</c:v>
                </c:pt>
                <c:pt idx="12571">
                  <c:v>82.982529872686328</c:v>
                </c:pt>
                <c:pt idx="12572">
                  <c:v>83.006237928239003</c:v>
                </c:pt>
                <c:pt idx="12573">
                  <c:v>83.029942962959296</c:v>
                </c:pt>
                <c:pt idx="12574">
                  <c:v>83.053650312496558</c:v>
                </c:pt>
                <c:pt idx="12575">
                  <c:v>83.077358599533738</c:v>
                </c:pt>
                <c:pt idx="12576">
                  <c:v>83.101065949071227</c:v>
                </c:pt>
                <c:pt idx="12577">
                  <c:v>83.124766458335216</c:v>
                </c:pt>
                <c:pt idx="12578">
                  <c:v>83.148469641200904</c:v>
                </c:pt>
                <c:pt idx="12579">
                  <c:v>83.172174791667189</c:v>
                </c:pt>
                <c:pt idx="12580">
                  <c:v>83.195877974532607</c:v>
                </c:pt>
                <c:pt idx="12581">
                  <c:v>83.219580694443721</c:v>
                </c:pt>
                <c:pt idx="12582">
                  <c:v>83.243286076387463</c:v>
                </c:pt>
                <c:pt idx="12583">
                  <c:v>83.266989606483548</c:v>
                </c:pt>
                <c:pt idx="12584">
                  <c:v>83.290692094902624</c:v>
                </c:pt>
                <c:pt idx="12585">
                  <c:v>83.314398171292851</c:v>
                </c:pt>
                <c:pt idx="12586">
                  <c:v>83.338100995366403</c:v>
                </c:pt>
                <c:pt idx="12587">
                  <c:v>83.361805451386303</c:v>
                </c:pt>
                <c:pt idx="12588">
                  <c:v>83.385509328705652</c:v>
                </c:pt>
                <c:pt idx="12589">
                  <c:v>83.409216805557662</c:v>
                </c:pt>
                <c:pt idx="12590">
                  <c:v>83.43292010416188</c:v>
                </c:pt>
                <c:pt idx="12591">
                  <c:v>83.456622696758131</c:v>
                </c:pt>
                <c:pt idx="12592">
                  <c:v>83.480325763885062</c:v>
                </c:pt>
                <c:pt idx="12593">
                  <c:v>83.504028831019241</c:v>
                </c:pt>
                <c:pt idx="12594">
                  <c:v>83.527734097224169</c:v>
                </c:pt>
                <c:pt idx="12595">
                  <c:v>83.551439594906682</c:v>
                </c:pt>
                <c:pt idx="12596">
                  <c:v>83.575147523144395</c:v>
                </c:pt>
                <c:pt idx="12597">
                  <c:v>83.598850127316808</c:v>
                </c:pt>
                <c:pt idx="12598">
                  <c:v>83.622555624999208</c:v>
                </c:pt>
                <c:pt idx="12599">
                  <c:v>83.646258576387481</c:v>
                </c:pt>
                <c:pt idx="12600">
                  <c:v>83.669959444443521</c:v>
                </c:pt>
                <c:pt idx="12601">
                  <c:v>83.693662152778359</c:v>
                </c:pt>
                <c:pt idx="12602">
                  <c:v>83.717366840275744</c:v>
                </c:pt>
                <c:pt idx="12603">
                  <c:v>83.741071180556858</c:v>
                </c:pt>
                <c:pt idx="12604">
                  <c:v>83.76477320601407</c:v>
                </c:pt>
                <c:pt idx="12605">
                  <c:v>83.788474884255251</c:v>
                </c:pt>
                <c:pt idx="12606">
                  <c:v>83.812179340275193</c:v>
                </c:pt>
                <c:pt idx="12607">
                  <c:v>83.835882164348718</c:v>
                </c:pt>
                <c:pt idx="12608">
                  <c:v>83.859584305551664</c:v>
                </c:pt>
                <c:pt idx="12609">
                  <c:v>83.883288530094248</c:v>
                </c:pt>
                <c:pt idx="12610">
                  <c:v>83.907698171293305</c:v>
                </c:pt>
                <c:pt idx="12611">
                  <c:v>83.931404942130143</c:v>
                </c:pt>
                <c:pt idx="12612">
                  <c:v>83.955106851848541</c:v>
                </c:pt>
                <c:pt idx="12613">
                  <c:v>83.978810717591642</c:v>
                </c:pt>
                <c:pt idx="12614">
                  <c:v>84.002508576384372</c:v>
                </c:pt>
                <c:pt idx="12615">
                  <c:v>84.026214305551548</c:v>
                </c:pt>
                <c:pt idx="12616">
                  <c:v>84.049918182870883</c:v>
                </c:pt>
                <c:pt idx="12617">
                  <c:v>84.07361892361223</c:v>
                </c:pt>
                <c:pt idx="12618">
                  <c:v>84.097326273149505</c:v>
                </c:pt>
                <c:pt idx="12619">
                  <c:v>84.121030034722764</c:v>
                </c:pt>
                <c:pt idx="12620">
                  <c:v>84.144736122681678</c:v>
                </c:pt>
                <c:pt idx="12621">
                  <c:v>84.168438599532067</c:v>
                </c:pt>
                <c:pt idx="12622">
                  <c:v>84.192139930557389</c:v>
                </c:pt>
                <c:pt idx="12623">
                  <c:v>84.215842766199685</c:v>
                </c:pt>
                <c:pt idx="12624">
                  <c:v>84.239548611112696</c:v>
                </c:pt>
                <c:pt idx="12625">
                  <c:v>84.263253645833402</c:v>
                </c:pt>
                <c:pt idx="12626">
                  <c:v>84.286955902774878</c:v>
                </c:pt>
                <c:pt idx="12627">
                  <c:v>84.310653749999005</c:v>
                </c:pt>
                <c:pt idx="12628">
                  <c:v>84.334359016203948</c:v>
                </c:pt>
                <c:pt idx="12629">
                  <c:v>84.358061608792909</c:v>
                </c:pt>
                <c:pt idx="12630">
                  <c:v>84.381765370366338</c:v>
                </c:pt>
                <c:pt idx="12631">
                  <c:v>84.405466585645627</c:v>
                </c:pt>
                <c:pt idx="12632">
                  <c:v>84.429169189810807</c:v>
                </c:pt>
                <c:pt idx="12633">
                  <c:v>84.452869699074697</c:v>
                </c:pt>
                <c:pt idx="12634">
                  <c:v>84.47656696759077</c:v>
                </c:pt>
                <c:pt idx="12635">
                  <c:v>84.500268761570624</c:v>
                </c:pt>
                <c:pt idx="12636">
                  <c:v>84.523970439811819</c:v>
                </c:pt>
                <c:pt idx="12637">
                  <c:v>84.547672453700216</c:v>
                </c:pt>
                <c:pt idx="12638">
                  <c:v>84.571376678242814</c:v>
                </c:pt>
                <c:pt idx="12639">
                  <c:v>84.595075567129143</c:v>
                </c:pt>
                <c:pt idx="12640">
                  <c:v>84.618780601849679</c:v>
                </c:pt>
                <c:pt idx="12641">
                  <c:v>84.642481006943726</c:v>
                </c:pt>
                <c:pt idx="12642">
                  <c:v>84.666182453700458</c:v>
                </c:pt>
                <c:pt idx="12643">
                  <c:v>84.689883888888289</c:v>
                </c:pt>
                <c:pt idx="12644">
                  <c:v>84.71358266203606</c:v>
                </c:pt>
                <c:pt idx="12645">
                  <c:v>84.737287002310097</c:v>
                </c:pt>
                <c:pt idx="12646">
                  <c:v>84.76098844907392</c:v>
                </c:pt>
                <c:pt idx="12647">
                  <c:v>84.784690011569182</c:v>
                </c:pt>
                <c:pt idx="12648">
                  <c:v>84.808391331018257</c:v>
                </c:pt>
                <c:pt idx="12649">
                  <c:v>84.832092314812925</c:v>
                </c:pt>
                <c:pt idx="12650">
                  <c:v>84.855794212962607</c:v>
                </c:pt>
                <c:pt idx="12651">
                  <c:v>84.879495428242095</c:v>
                </c:pt>
                <c:pt idx="12652">
                  <c:v>84.903198726853589</c:v>
                </c:pt>
                <c:pt idx="12653">
                  <c:v>84.926898310186345</c:v>
                </c:pt>
                <c:pt idx="12654">
                  <c:v>84.950596273149131</c:v>
                </c:pt>
                <c:pt idx="12655">
                  <c:v>84.974297951390326</c:v>
                </c:pt>
                <c:pt idx="12656">
                  <c:v>84.998000671293994</c:v>
                </c:pt>
                <c:pt idx="12657">
                  <c:v>85.021703379628889</c:v>
                </c:pt>
                <c:pt idx="12658">
                  <c:v>85.045408530087869</c:v>
                </c:pt>
                <c:pt idx="12659">
                  <c:v>85.069108356481351</c:v>
                </c:pt>
                <c:pt idx="12660">
                  <c:v>85.092807592591072</c:v>
                </c:pt>
                <c:pt idx="12661">
                  <c:v>85.116506840276998</c:v>
                </c:pt>
                <c:pt idx="12662">
                  <c:v>85.140206655094516</c:v>
                </c:pt>
                <c:pt idx="12663">
                  <c:v>85.163907858797657</c:v>
                </c:pt>
                <c:pt idx="12664">
                  <c:v>85.187609189815788</c:v>
                </c:pt>
                <c:pt idx="12665">
                  <c:v>85.2113101736104</c:v>
                </c:pt>
                <c:pt idx="12666">
                  <c:v>85.235007905088409</c:v>
                </c:pt>
                <c:pt idx="12667">
                  <c:v>85.258705868050868</c:v>
                </c:pt>
                <c:pt idx="12668">
                  <c:v>85.28240614583045</c:v>
                </c:pt>
                <c:pt idx="12669">
                  <c:v>85.306108402779458</c:v>
                </c:pt>
                <c:pt idx="12670">
                  <c:v>85.329807291665858</c:v>
                </c:pt>
                <c:pt idx="12671">
                  <c:v>85.353508043983169</c:v>
                </c:pt>
                <c:pt idx="12672">
                  <c:v>85.377206585646505</c:v>
                </c:pt>
                <c:pt idx="12673">
                  <c:v>85.400906643517487</c:v>
                </c:pt>
                <c:pt idx="12674">
                  <c:v>85.424603217594253</c:v>
                </c:pt>
                <c:pt idx="12675">
                  <c:v>85.448288888888783</c:v>
                </c:pt>
                <c:pt idx="12676">
                  <c:v>85.471972256942479</c:v>
                </c:pt>
                <c:pt idx="12677">
                  <c:v>85.495658738422208</c:v>
                </c:pt>
                <c:pt idx="12678">
                  <c:v>85.519345810185655</c:v>
                </c:pt>
                <c:pt idx="12679">
                  <c:v>85.543030104163279</c:v>
                </c:pt>
                <c:pt idx="12680">
                  <c:v>85.566712997686238</c:v>
                </c:pt>
                <c:pt idx="12681">
                  <c:v>85.590400648143358</c:v>
                </c:pt>
                <c:pt idx="12682">
                  <c:v>85.614097337958668</c:v>
                </c:pt>
                <c:pt idx="12683">
                  <c:v>85.637797731476724</c:v>
                </c:pt>
                <c:pt idx="12684">
                  <c:v>85.661493958330567</c:v>
                </c:pt>
                <c:pt idx="12685">
                  <c:v>85.685199687497516</c:v>
                </c:pt>
                <c:pt idx="12686">
                  <c:v>85.70889951389097</c:v>
                </c:pt>
                <c:pt idx="12687">
                  <c:v>85.732597592592242</c:v>
                </c:pt>
                <c:pt idx="12688">
                  <c:v>85.756294629631256</c:v>
                </c:pt>
                <c:pt idx="12689">
                  <c:v>85.779994907403278</c:v>
                </c:pt>
                <c:pt idx="12690">
                  <c:v>85.803690787033702</c:v>
                </c:pt>
                <c:pt idx="12691">
                  <c:v>85.827390381942706</c:v>
                </c:pt>
                <c:pt idx="12692">
                  <c:v>85.851092395830989</c:v>
                </c:pt>
                <c:pt idx="12693">
                  <c:v>85.874788506945876</c:v>
                </c:pt>
                <c:pt idx="12694">
                  <c:v>85.8984893750021</c:v>
                </c:pt>
                <c:pt idx="12695">
                  <c:v>85.922185486109811</c:v>
                </c:pt>
                <c:pt idx="12696">
                  <c:v>85.945882060186648</c:v>
                </c:pt>
                <c:pt idx="12697">
                  <c:v>85.969581296296383</c:v>
                </c:pt>
                <c:pt idx="12698">
                  <c:v>85.993280069444197</c:v>
                </c:pt>
                <c:pt idx="12699">
                  <c:v>86.016976064813207</c:v>
                </c:pt>
                <c:pt idx="12700">
                  <c:v>86.040681678241526</c:v>
                </c:pt>
                <c:pt idx="12701">
                  <c:v>86.064379756942799</c:v>
                </c:pt>
                <c:pt idx="12702">
                  <c:v>86.088082245369151</c:v>
                </c:pt>
                <c:pt idx="12703">
                  <c:v>86.111779861108516</c:v>
                </c:pt>
                <c:pt idx="12704">
                  <c:v>86.135479224532858</c:v>
                </c:pt>
                <c:pt idx="12705">
                  <c:v>86.159178229165249</c:v>
                </c:pt>
                <c:pt idx="12706">
                  <c:v>86.182875381942708</c:v>
                </c:pt>
                <c:pt idx="12707">
                  <c:v>86.206573229166693</c:v>
                </c:pt>
                <c:pt idx="12708">
                  <c:v>86.230270381944166</c:v>
                </c:pt>
                <c:pt idx="12709">
                  <c:v>86.253967071759689</c:v>
                </c:pt>
                <c:pt idx="12710">
                  <c:v>86.277669791663456</c:v>
                </c:pt>
                <c:pt idx="12711">
                  <c:v>86.301371006942588</c:v>
                </c:pt>
                <c:pt idx="12712">
                  <c:v>86.325067002311584</c:v>
                </c:pt>
                <c:pt idx="12713">
                  <c:v>86.348764502312406</c:v>
                </c:pt>
                <c:pt idx="12714">
                  <c:v>86.372465011576239</c:v>
                </c:pt>
                <c:pt idx="12715">
                  <c:v>86.396161585646126</c:v>
                </c:pt>
                <c:pt idx="12716">
                  <c:v>86.419860011570563</c:v>
                </c:pt>
                <c:pt idx="12717">
                  <c:v>86.443558333332476</c:v>
                </c:pt>
                <c:pt idx="12718">
                  <c:v>86.467257685180996</c:v>
                </c:pt>
                <c:pt idx="12719">
                  <c:v>86.490952638887407</c:v>
                </c:pt>
                <c:pt idx="12720">
                  <c:v>86.514648634256446</c:v>
                </c:pt>
                <c:pt idx="12721">
                  <c:v>86.538347175926717</c:v>
                </c:pt>
                <c:pt idx="12722">
                  <c:v>86.56204084490308</c:v>
                </c:pt>
                <c:pt idx="12723">
                  <c:v>86.585740324073313</c:v>
                </c:pt>
                <c:pt idx="12724">
                  <c:v>86.609437708335449</c:v>
                </c:pt>
                <c:pt idx="12725">
                  <c:v>86.633137060183699</c:v>
                </c:pt>
                <c:pt idx="12726">
                  <c:v>86.656837465277931</c:v>
                </c:pt>
                <c:pt idx="12727">
                  <c:v>86.680533113423479</c:v>
                </c:pt>
                <c:pt idx="12728">
                  <c:v>86.704231655094205</c:v>
                </c:pt>
                <c:pt idx="12729">
                  <c:v>86.727929155094898</c:v>
                </c:pt>
                <c:pt idx="12730">
                  <c:v>86.751627581019534</c:v>
                </c:pt>
                <c:pt idx="12731">
                  <c:v>86.775326354167149</c:v>
                </c:pt>
                <c:pt idx="12732">
                  <c:v>86.799024675921927</c:v>
                </c:pt>
                <c:pt idx="12733">
                  <c:v>86.822723449069599</c:v>
                </c:pt>
                <c:pt idx="12734">
                  <c:v>86.84641932869998</c:v>
                </c:pt>
                <c:pt idx="12735">
                  <c:v>86.870117407408458</c:v>
                </c:pt>
                <c:pt idx="12736">
                  <c:v>86.893815833333051</c:v>
                </c:pt>
                <c:pt idx="12737">
                  <c:v>86.917511828702246</c:v>
                </c:pt>
                <c:pt idx="12738">
                  <c:v>86.94120782407127</c:v>
                </c:pt>
                <c:pt idx="12739">
                  <c:v>86.964911006944021</c:v>
                </c:pt>
                <c:pt idx="12740">
                  <c:v>86.988604444442927</c:v>
                </c:pt>
                <c:pt idx="12741">
                  <c:v>87.012300208334608</c:v>
                </c:pt>
                <c:pt idx="12742">
                  <c:v>87.035994467594719</c:v>
                </c:pt>
                <c:pt idx="12743">
                  <c:v>87.059692430557249</c:v>
                </c:pt>
                <c:pt idx="12744">
                  <c:v>87.083388773149466</c:v>
                </c:pt>
                <c:pt idx="12745">
                  <c:v>87.107087199074158</c:v>
                </c:pt>
                <c:pt idx="12746">
                  <c:v>87.130783425927802</c:v>
                </c:pt>
                <c:pt idx="12747">
                  <c:v>87.154481979167031</c:v>
                </c:pt>
                <c:pt idx="12748">
                  <c:v>87.178179942129475</c:v>
                </c:pt>
                <c:pt idx="12749">
                  <c:v>87.201875821760041</c:v>
                </c:pt>
                <c:pt idx="12750">
                  <c:v>87.225574247684378</c:v>
                </c:pt>
                <c:pt idx="12751">
                  <c:v>87.249272326385778</c:v>
                </c:pt>
                <c:pt idx="12752">
                  <c:v>87.272968784723972</c:v>
                </c:pt>
                <c:pt idx="12753">
                  <c:v>87.296666631940937</c:v>
                </c:pt>
                <c:pt idx="12754">
                  <c:v>87.320362858794155</c:v>
                </c:pt>
                <c:pt idx="12755">
                  <c:v>87.344059085648226</c:v>
                </c:pt>
                <c:pt idx="12756">
                  <c:v>87.367758437496207</c:v>
                </c:pt>
                <c:pt idx="12757">
                  <c:v>87.391455370372597</c:v>
                </c:pt>
                <c:pt idx="12758">
                  <c:v>87.415156689814637</c:v>
                </c:pt>
                <c:pt idx="12759">
                  <c:v>87.438854421292618</c:v>
                </c:pt>
                <c:pt idx="12760">
                  <c:v>87.462552962962945</c:v>
                </c:pt>
                <c:pt idx="12761">
                  <c:v>87.486251631940945</c:v>
                </c:pt>
                <c:pt idx="12762">
                  <c:v>87.509948553240918</c:v>
                </c:pt>
                <c:pt idx="12763">
                  <c:v>87.53364998842153</c:v>
                </c:pt>
                <c:pt idx="12764">
                  <c:v>87.557346793982958</c:v>
                </c:pt>
                <c:pt idx="12765">
                  <c:v>87.581045231483486</c:v>
                </c:pt>
                <c:pt idx="12766">
                  <c:v>87.604742847222795</c:v>
                </c:pt>
                <c:pt idx="12767">
                  <c:v>87.628441157408517</c:v>
                </c:pt>
                <c:pt idx="12768">
                  <c:v>87.652138194440127</c:v>
                </c:pt>
                <c:pt idx="12769">
                  <c:v>87.675836157402642</c:v>
                </c:pt>
                <c:pt idx="12770">
                  <c:v>87.699534236111489</c:v>
                </c:pt>
                <c:pt idx="12771">
                  <c:v>87.723232442127482</c:v>
                </c:pt>
                <c:pt idx="12772">
                  <c:v>87.746930520828755</c:v>
                </c:pt>
                <c:pt idx="12773">
                  <c:v>87.7706267476824</c:v>
                </c:pt>
                <c:pt idx="12774">
                  <c:v>87.794323437497965</c:v>
                </c:pt>
                <c:pt idx="12775">
                  <c:v>87.818019085643797</c:v>
                </c:pt>
                <c:pt idx="12776">
                  <c:v>87.841714837959358</c:v>
                </c:pt>
                <c:pt idx="12777">
                  <c:v>87.865411643513653</c:v>
                </c:pt>
                <c:pt idx="12778">
                  <c:v>87.889110543983378</c:v>
                </c:pt>
                <c:pt idx="12779">
                  <c:v>87.912808043976838</c:v>
                </c:pt>
                <c:pt idx="12780">
                  <c:v>87.936506006946729</c:v>
                </c:pt>
                <c:pt idx="12781">
                  <c:v>87.960202928239596</c:v>
                </c:pt>
                <c:pt idx="12782">
                  <c:v>87.983900891202225</c:v>
                </c:pt>
                <c:pt idx="12783">
                  <c:v>88.007599085649531</c:v>
                </c:pt>
                <c:pt idx="12784">
                  <c:v>88.031295312495686</c:v>
                </c:pt>
                <c:pt idx="12785">
                  <c:v>88.054995370366669</c:v>
                </c:pt>
                <c:pt idx="12786">
                  <c:v>88.078694027775782</c:v>
                </c:pt>
                <c:pt idx="12787">
                  <c:v>88.102390370367985</c:v>
                </c:pt>
                <c:pt idx="12788">
                  <c:v>88.1260883333305</c:v>
                </c:pt>
                <c:pt idx="12789">
                  <c:v>88.149785023146251</c:v>
                </c:pt>
                <c:pt idx="12790">
                  <c:v>88.173483217593258</c:v>
                </c:pt>
                <c:pt idx="12791">
                  <c:v>88.197178865739218</c:v>
                </c:pt>
                <c:pt idx="12792">
                  <c:v>88.220874861108314</c:v>
                </c:pt>
                <c:pt idx="12793">
                  <c:v>88.244572939816862</c:v>
                </c:pt>
                <c:pt idx="12794">
                  <c:v>88.268269282409165</c:v>
                </c:pt>
                <c:pt idx="12795">
                  <c:v>88.291963541662142</c:v>
                </c:pt>
                <c:pt idx="12796">
                  <c:v>88.315659421292537</c:v>
                </c:pt>
                <c:pt idx="12797">
                  <c:v>88.339357731478188</c:v>
                </c:pt>
                <c:pt idx="12798">
                  <c:v>88.363053958331875</c:v>
                </c:pt>
                <c:pt idx="12799">
                  <c:v>88.386754131941359</c:v>
                </c:pt>
                <c:pt idx="12800">
                  <c:v>88.410450115741682</c:v>
                </c:pt>
                <c:pt idx="12801">
                  <c:v>88.434146574072727</c:v>
                </c:pt>
                <c:pt idx="12802">
                  <c:v>88.457845474535134</c:v>
                </c:pt>
                <c:pt idx="12803">
                  <c:v>88.481543206020433</c:v>
                </c:pt>
                <c:pt idx="12804">
                  <c:v>88.505241516198836</c:v>
                </c:pt>
                <c:pt idx="12805">
                  <c:v>88.528939826384686</c:v>
                </c:pt>
                <c:pt idx="12806">
                  <c:v>88.552633738421548</c:v>
                </c:pt>
                <c:pt idx="12807">
                  <c:v>88.57632927082885</c:v>
                </c:pt>
                <c:pt idx="12808">
                  <c:v>88.600027928238006</c:v>
                </c:pt>
                <c:pt idx="12809">
                  <c:v>88.623729606479159</c:v>
                </c:pt>
                <c:pt idx="12810">
                  <c:v>88.647427337964459</c:v>
                </c:pt>
                <c:pt idx="12811">
                  <c:v>88.671122986110277</c:v>
                </c:pt>
                <c:pt idx="12812">
                  <c:v>88.694819560187227</c:v>
                </c:pt>
                <c:pt idx="12813">
                  <c:v>88.718517175926479</c:v>
                </c:pt>
                <c:pt idx="12814">
                  <c:v>88.742215601851171</c:v>
                </c:pt>
                <c:pt idx="12815">
                  <c:v>88.765915300922643</c:v>
                </c:pt>
                <c:pt idx="12816">
                  <c:v>88.789612337961358</c:v>
                </c:pt>
                <c:pt idx="12817">
                  <c:v>88.813310543977423</c:v>
                </c:pt>
                <c:pt idx="12818">
                  <c:v>88.837007349538908</c:v>
                </c:pt>
                <c:pt idx="12819">
                  <c:v>88.860702766200049</c:v>
                </c:pt>
                <c:pt idx="12820">
                  <c:v>88.884396898145482</c:v>
                </c:pt>
                <c:pt idx="12821">
                  <c:v>88.908095439815966</c:v>
                </c:pt>
                <c:pt idx="12822">
                  <c:v>88.931793182870024</c:v>
                </c:pt>
                <c:pt idx="12823">
                  <c:v>88.955491840279109</c:v>
                </c:pt>
                <c:pt idx="12824">
                  <c:v>88.979187835648148</c:v>
                </c:pt>
                <c:pt idx="12825">
                  <c:v>89.00288429397915</c:v>
                </c:pt>
                <c:pt idx="12826">
                  <c:v>89.026579594908981</c:v>
                </c:pt>
                <c:pt idx="12827">
                  <c:v>89.050278020833488</c:v>
                </c:pt>
                <c:pt idx="12828">
                  <c:v>89.073978530090073</c:v>
                </c:pt>
                <c:pt idx="12829">
                  <c:v>89.097675335644453</c:v>
                </c:pt>
                <c:pt idx="12830">
                  <c:v>89.121374004629445</c:v>
                </c:pt>
                <c:pt idx="12831">
                  <c:v>89.145073356477795</c:v>
                </c:pt>
                <c:pt idx="12832">
                  <c:v>89.168765173606346</c:v>
                </c:pt>
                <c:pt idx="12833">
                  <c:v>89.192461053236784</c:v>
                </c:pt>
                <c:pt idx="12834">
                  <c:v>89.216157511575162</c:v>
                </c:pt>
                <c:pt idx="12835">
                  <c:v>89.23985559027642</c:v>
                </c:pt>
                <c:pt idx="12836">
                  <c:v>89.263554143515663</c:v>
                </c:pt>
                <c:pt idx="12837">
                  <c:v>89.287252453701512</c:v>
                </c:pt>
                <c:pt idx="12838">
                  <c:v>89.310950995371996</c:v>
                </c:pt>
                <c:pt idx="12839">
                  <c:v>89.334656261569762</c:v>
                </c:pt>
                <c:pt idx="12840">
                  <c:v>89.35835260416205</c:v>
                </c:pt>
                <c:pt idx="12841">
                  <c:v>89.382050682870613</c:v>
                </c:pt>
                <c:pt idx="12842">
                  <c:v>89.405748888886407</c:v>
                </c:pt>
                <c:pt idx="12843">
                  <c:v>89.429447314811014</c:v>
                </c:pt>
                <c:pt idx="12844">
                  <c:v>89.453145277773729</c:v>
                </c:pt>
                <c:pt idx="12845">
                  <c:v>89.476841157403882</c:v>
                </c:pt>
                <c:pt idx="12846">
                  <c:v>89.500537962958319</c:v>
                </c:pt>
                <c:pt idx="12847">
                  <c:v>89.524233495365607</c:v>
                </c:pt>
                <c:pt idx="12848">
                  <c:v>89.547932615736499</c:v>
                </c:pt>
                <c:pt idx="12849">
                  <c:v>89.571628032404817</c:v>
                </c:pt>
                <c:pt idx="12850">
                  <c:v>89.5953266898142</c:v>
                </c:pt>
                <c:pt idx="12851">
                  <c:v>89.619025115738609</c:v>
                </c:pt>
                <c:pt idx="12852">
                  <c:v>89.642723437500479</c:v>
                </c:pt>
                <c:pt idx="12853">
                  <c:v>89.66642140046315</c:v>
                </c:pt>
                <c:pt idx="12854">
                  <c:v>89.690114837962028</c:v>
                </c:pt>
                <c:pt idx="12855">
                  <c:v>89.713813738424449</c:v>
                </c:pt>
                <c:pt idx="12856">
                  <c:v>89.737509375001537</c:v>
                </c:pt>
                <c:pt idx="12857">
                  <c:v>89.76120850694133</c:v>
                </c:pt>
                <c:pt idx="12858">
                  <c:v>89.784904155094409</c:v>
                </c:pt>
                <c:pt idx="12859">
                  <c:v>89.808602233795554</c:v>
                </c:pt>
                <c:pt idx="12860">
                  <c:v>89.832300775458677</c:v>
                </c:pt>
                <c:pt idx="12861">
                  <c:v>89.856001527776158</c:v>
                </c:pt>
                <c:pt idx="12862">
                  <c:v>89.879697870368489</c:v>
                </c:pt>
                <c:pt idx="12863">
                  <c:v>89.903396064815766</c:v>
                </c:pt>
                <c:pt idx="12864">
                  <c:v>89.927092175923448</c:v>
                </c:pt>
                <c:pt idx="12865">
                  <c:v>89.950791064809849</c:v>
                </c:pt>
                <c:pt idx="12866">
                  <c:v>89.974486365739708</c:v>
                </c:pt>
                <c:pt idx="12867">
                  <c:v>89.998184791664244</c:v>
                </c:pt>
                <c:pt idx="12868">
                  <c:v>90.021880787033282</c:v>
                </c:pt>
                <c:pt idx="12869">
                  <c:v>90.046279641203171</c:v>
                </c:pt>
                <c:pt idx="12870">
                  <c:v>90.06998050925904</c:v>
                </c:pt>
                <c:pt idx="12871">
                  <c:v>90.093677083328643</c:v>
                </c:pt>
                <c:pt idx="12872">
                  <c:v>90.117374930552558</c:v>
                </c:pt>
                <c:pt idx="12873">
                  <c:v>90.141070694444352</c:v>
                </c:pt>
                <c:pt idx="12874">
                  <c:v>90.164769699069467</c:v>
                </c:pt>
                <c:pt idx="12875">
                  <c:v>90.188471493056355</c:v>
                </c:pt>
                <c:pt idx="12876">
                  <c:v>90.212169108795933</c:v>
                </c:pt>
                <c:pt idx="12877">
                  <c:v>90.235867997682348</c:v>
                </c:pt>
                <c:pt idx="12878">
                  <c:v>90.259563067127701</c:v>
                </c:pt>
                <c:pt idx="12879">
                  <c:v>90.283258831019339</c:v>
                </c:pt>
                <c:pt idx="12880">
                  <c:v>90.3069545949038</c:v>
                </c:pt>
                <c:pt idx="12881">
                  <c:v>90.330648379625814</c:v>
                </c:pt>
                <c:pt idx="12882">
                  <c:v>90.35434670138784</c:v>
                </c:pt>
                <c:pt idx="12883">
                  <c:v>90.378043275464549</c:v>
                </c:pt>
                <c:pt idx="12884">
                  <c:v>90.401738912034318</c:v>
                </c:pt>
                <c:pt idx="12885">
                  <c:v>90.425437118057559</c:v>
                </c:pt>
                <c:pt idx="12886">
                  <c:v>90.449135312497589</c:v>
                </c:pt>
                <c:pt idx="12887">
                  <c:v>90.472831307866514</c:v>
                </c:pt>
                <c:pt idx="12888">
                  <c:v>90.496527650459029</c:v>
                </c:pt>
                <c:pt idx="12889">
                  <c:v>90.520226307868143</c:v>
                </c:pt>
                <c:pt idx="12890">
                  <c:v>90.543922303237196</c:v>
                </c:pt>
                <c:pt idx="12891">
                  <c:v>90.567620729169121</c:v>
                </c:pt>
                <c:pt idx="12892">
                  <c:v>90.591319155093515</c:v>
                </c:pt>
                <c:pt idx="12893">
                  <c:v>90.61501736110948</c:v>
                </c:pt>
                <c:pt idx="12894">
                  <c:v>90.638713472224325</c:v>
                </c:pt>
                <c:pt idx="12895">
                  <c:v>90.662410972217913</c:v>
                </c:pt>
                <c:pt idx="12896">
                  <c:v>90.68611182870518</c:v>
                </c:pt>
                <c:pt idx="12897">
                  <c:v>90.709808518520546</c:v>
                </c:pt>
                <c:pt idx="12898">
                  <c:v>90.733504398143864</c:v>
                </c:pt>
                <c:pt idx="12899">
                  <c:v>90.757202361106465</c:v>
                </c:pt>
                <c:pt idx="12900">
                  <c:v>90.780898356482552</c:v>
                </c:pt>
                <c:pt idx="12901">
                  <c:v>90.804592615742877</c:v>
                </c:pt>
                <c:pt idx="12902">
                  <c:v>90.828291388890648</c:v>
                </c:pt>
                <c:pt idx="12903">
                  <c:v>90.851989004630013</c:v>
                </c:pt>
                <c:pt idx="12904">
                  <c:v>90.875684999999052</c:v>
                </c:pt>
                <c:pt idx="12905">
                  <c:v>90.899381342591155</c:v>
                </c:pt>
                <c:pt idx="12906">
                  <c:v>90.923077453698909</c:v>
                </c:pt>
                <c:pt idx="12907">
                  <c:v>90.946790138885248</c:v>
                </c:pt>
                <c:pt idx="12908">
                  <c:v>90.970492511572857</c:v>
                </c:pt>
                <c:pt idx="12909">
                  <c:v>90.994186296295126</c:v>
                </c:pt>
                <c:pt idx="12910">
                  <c:v>91.017884849534312</c:v>
                </c:pt>
                <c:pt idx="12911">
                  <c:v>91.041581192126515</c:v>
                </c:pt>
                <c:pt idx="12912">
                  <c:v>91.065277187495525</c:v>
                </c:pt>
                <c:pt idx="12913">
                  <c:v>91.088979432868541</c:v>
                </c:pt>
                <c:pt idx="12914">
                  <c:v>91.112677858793006</c:v>
                </c:pt>
                <c:pt idx="12915">
                  <c:v>91.136372118052989</c:v>
                </c:pt>
                <c:pt idx="12916">
                  <c:v>91.160068344906819</c:v>
                </c:pt>
                <c:pt idx="12917">
                  <c:v>91.183764224537299</c:v>
                </c:pt>
                <c:pt idx="12918">
                  <c:v>91.20745998842176</c:v>
                </c:pt>
                <c:pt idx="12919">
                  <c:v>91.231158530092216</c:v>
                </c:pt>
                <c:pt idx="12920">
                  <c:v>91.254857418978645</c:v>
                </c:pt>
                <c:pt idx="12921">
                  <c:v>91.27855306713171</c:v>
                </c:pt>
                <c:pt idx="12922">
                  <c:v>91.302251273147704</c:v>
                </c:pt>
                <c:pt idx="12923">
                  <c:v>91.325947604163858</c:v>
                </c:pt>
                <c:pt idx="12924">
                  <c:v>91.349645347218143</c:v>
                </c:pt>
                <c:pt idx="12925">
                  <c:v>91.373341574071489</c:v>
                </c:pt>
                <c:pt idx="12926">
                  <c:v>91.397039652772946</c:v>
                </c:pt>
                <c:pt idx="12927">
                  <c:v>91.420740624998871</c:v>
                </c:pt>
                <c:pt idx="12928">
                  <c:v>91.444436504629252</c:v>
                </c:pt>
                <c:pt idx="12929">
                  <c:v>91.468133310183418</c:v>
                </c:pt>
                <c:pt idx="12930">
                  <c:v>91.4918158564832</c:v>
                </c:pt>
                <c:pt idx="12931">
                  <c:v>91.515499224537066</c:v>
                </c:pt>
                <c:pt idx="12932">
                  <c:v>91.539181192128865</c:v>
                </c:pt>
                <c:pt idx="12933">
                  <c:v>91.562863391205624</c:v>
                </c:pt>
                <c:pt idx="12934">
                  <c:v>91.586559502313321</c:v>
                </c:pt>
                <c:pt idx="12935">
                  <c:v>91.610257581014594</c:v>
                </c:pt>
                <c:pt idx="12936">
                  <c:v>91.633956944446254</c:v>
                </c:pt>
                <c:pt idx="12937">
                  <c:v>91.657654328701028</c:v>
                </c:pt>
                <c:pt idx="12938">
                  <c:v>91.681352754625394</c:v>
                </c:pt>
                <c:pt idx="12939">
                  <c:v>91.705051064811414</c:v>
                </c:pt>
                <c:pt idx="12940">
                  <c:v>91.728747175926216</c:v>
                </c:pt>
                <c:pt idx="12941">
                  <c:v>91.752445601850908</c:v>
                </c:pt>
                <c:pt idx="12942">
                  <c:v>91.776141712958449</c:v>
                </c:pt>
                <c:pt idx="12943">
                  <c:v>91.799837824073578</c:v>
                </c:pt>
                <c:pt idx="12944">
                  <c:v>91.823533587958082</c:v>
                </c:pt>
                <c:pt idx="12945">
                  <c:v>91.847227152778942</c:v>
                </c:pt>
                <c:pt idx="12946">
                  <c:v>91.870924652779649</c:v>
                </c:pt>
                <c:pt idx="12947">
                  <c:v>91.894619722217797</c:v>
                </c:pt>
                <c:pt idx="12948">
                  <c:v>91.918318032403306</c:v>
                </c:pt>
                <c:pt idx="12949">
                  <c:v>91.942016805551248</c:v>
                </c:pt>
                <c:pt idx="12950">
                  <c:v>91.965715347221689</c:v>
                </c:pt>
                <c:pt idx="12951">
                  <c:v>91.989410763890206</c:v>
                </c:pt>
                <c:pt idx="12952">
                  <c:v>92.013107453705743</c:v>
                </c:pt>
                <c:pt idx="12953">
                  <c:v>92.036805069445123</c:v>
                </c:pt>
                <c:pt idx="12954">
                  <c:v>92.060505821755214</c:v>
                </c:pt>
                <c:pt idx="12955">
                  <c:v>92.08420436342567</c:v>
                </c:pt>
                <c:pt idx="12956">
                  <c:v>92.107906851851865</c:v>
                </c:pt>
                <c:pt idx="12957">
                  <c:v>92.13160319444431</c:v>
                </c:pt>
                <c:pt idx="12958">
                  <c:v>92.155296863427608</c:v>
                </c:pt>
                <c:pt idx="12959">
                  <c:v>92.17899541666678</c:v>
                </c:pt>
                <c:pt idx="12960">
                  <c:v>92.2026939583303</c:v>
                </c:pt>
                <c:pt idx="12961">
                  <c:v>92.226392037038579</c:v>
                </c:pt>
                <c:pt idx="12962">
                  <c:v>92.250097303236458</c:v>
                </c:pt>
                <c:pt idx="12963">
                  <c:v>92.273796307868736</c:v>
                </c:pt>
                <c:pt idx="12964">
                  <c:v>92.297494398146227</c:v>
                </c:pt>
                <c:pt idx="12965">
                  <c:v>92.321192245370227</c:v>
                </c:pt>
                <c:pt idx="12966">
                  <c:v>92.344874444446774</c:v>
                </c:pt>
                <c:pt idx="12967">
                  <c:v>92.36856059027923</c:v>
                </c:pt>
                <c:pt idx="12968">
                  <c:v>92.392242094909278</c:v>
                </c:pt>
                <c:pt idx="12969">
                  <c:v>92.415926956018666</c:v>
                </c:pt>
                <c:pt idx="12970">
                  <c:v>92.439609629626034</c:v>
                </c:pt>
                <c:pt idx="12971">
                  <c:v>92.463289513885684</c:v>
                </c:pt>
                <c:pt idx="12972">
                  <c:v>92.486972523147415</c:v>
                </c:pt>
                <c:pt idx="12973">
                  <c:v>92.510654143516163</c:v>
                </c:pt>
                <c:pt idx="12974">
                  <c:v>92.534340289348748</c:v>
                </c:pt>
                <c:pt idx="12975">
                  <c:v>92.558024687496072</c:v>
                </c:pt>
                <c:pt idx="12976">
                  <c:v>92.581706770833989</c:v>
                </c:pt>
                <c:pt idx="12977">
                  <c:v>92.605389560187149</c:v>
                </c:pt>
                <c:pt idx="12978">
                  <c:v>92.629068622685566</c:v>
                </c:pt>
                <c:pt idx="12979">
                  <c:v>92.652746307867176</c:v>
                </c:pt>
                <c:pt idx="12980">
                  <c:v>92.676444039352589</c:v>
                </c:pt>
                <c:pt idx="12981">
                  <c:v>92.700135752311311</c:v>
                </c:pt>
                <c:pt idx="12982">
                  <c:v>92.723834756943688</c:v>
                </c:pt>
                <c:pt idx="12983">
                  <c:v>92.747530520835426</c:v>
                </c:pt>
                <c:pt idx="12984">
                  <c:v>92.771224421296367</c:v>
                </c:pt>
                <c:pt idx="12985">
                  <c:v>92.794920069442213</c:v>
                </c:pt>
                <c:pt idx="12986">
                  <c:v>92.818616296295673</c:v>
                </c:pt>
                <c:pt idx="12987">
                  <c:v>92.842312407403256</c:v>
                </c:pt>
                <c:pt idx="12988">
                  <c:v>92.866008402779585</c:v>
                </c:pt>
                <c:pt idx="12989">
                  <c:v>92.889706944442878</c:v>
                </c:pt>
                <c:pt idx="12990">
                  <c:v>92.913402361111366</c:v>
                </c:pt>
                <c:pt idx="12991">
                  <c:v>92.937098819442312</c:v>
                </c:pt>
                <c:pt idx="12992">
                  <c:v>92.960802233792478</c:v>
                </c:pt>
                <c:pt idx="12993">
                  <c:v>92.984498344907493</c:v>
                </c:pt>
                <c:pt idx="12994">
                  <c:v>93.008196423608752</c:v>
                </c:pt>
                <c:pt idx="12995">
                  <c:v>93.031892303239118</c:v>
                </c:pt>
                <c:pt idx="12996">
                  <c:v>93.055590844909588</c:v>
                </c:pt>
                <c:pt idx="12997">
                  <c:v>93.079286377316748</c:v>
                </c:pt>
                <c:pt idx="12998">
                  <c:v>93.102988981481587</c:v>
                </c:pt>
                <c:pt idx="12999">
                  <c:v>93.126690196760876</c:v>
                </c:pt>
                <c:pt idx="13000">
                  <c:v>93.150389201386119</c:v>
                </c:pt>
                <c:pt idx="13001">
                  <c:v>93.1740868171253</c:v>
                </c:pt>
                <c:pt idx="13002">
                  <c:v>93.197783043979143</c:v>
                </c:pt>
                <c:pt idx="13003">
                  <c:v>93.221465358794319</c:v>
                </c:pt>
                <c:pt idx="13004">
                  <c:v>93.245146979163124</c:v>
                </c:pt>
                <c:pt idx="13005">
                  <c:v>93.268843206016754</c:v>
                </c:pt>
                <c:pt idx="13006">
                  <c:v>93.292526458331864</c:v>
                </c:pt>
                <c:pt idx="13007">
                  <c:v>93.316209467593595</c:v>
                </c:pt>
                <c:pt idx="13008">
                  <c:v>93.339889120368753</c:v>
                </c:pt>
                <c:pt idx="13009">
                  <c:v>93.363571550922558</c:v>
                </c:pt>
                <c:pt idx="13010">
                  <c:v>93.387253981483823</c:v>
                </c:pt>
                <c:pt idx="13011">
                  <c:v>93.41093873842317</c:v>
                </c:pt>
                <c:pt idx="13012">
                  <c:v>93.434620358792131</c:v>
                </c:pt>
                <c:pt idx="13013">
                  <c:v>93.458302789353183</c:v>
                </c:pt>
                <c:pt idx="13014">
                  <c:v>93.481986967592107</c:v>
                </c:pt>
                <c:pt idx="13015">
                  <c:v>93.505672407409108</c:v>
                </c:pt>
                <c:pt idx="13016">
                  <c:v>93.529356469909544</c:v>
                </c:pt>
                <c:pt idx="13017">
                  <c:v>93.553039710648548</c:v>
                </c:pt>
                <c:pt idx="13018">
                  <c:v>93.576723182872229</c:v>
                </c:pt>
                <c:pt idx="13019">
                  <c:v>93.600408171296124</c:v>
                </c:pt>
                <c:pt idx="13020">
                  <c:v>93.62408909721853</c:v>
                </c:pt>
                <c:pt idx="13021">
                  <c:v>93.647771064810513</c:v>
                </c:pt>
                <c:pt idx="13022">
                  <c:v>93.671452685186509</c:v>
                </c:pt>
                <c:pt idx="13023">
                  <c:v>93.695135231478972</c:v>
                </c:pt>
                <c:pt idx="13024">
                  <c:v>93.718818715278772</c:v>
                </c:pt>
                <c:pt idx="13025">
                  <c:v>93.742502881941633</c:v>
                </c:pt>
                <c:pt idx="13026">
                  <c:v>93.766200034719077</c:v>
                </c:pt>
                <c:pt idx="13027">
                  <c:v>93.789900208328632</c:v>
                </c:pt>
                <c:pt idx="13028">
                  <c:v>93.81359481481195</c:v>
                </c:pt>
                <c:pt idx="13029">
                  <c:v>93.837294629629497</c:v>
                </c:pt>
                <c:pt idx="13030">
                  <c:v>93.860990856482914</c:v>
                </c:pt>
                <c:pt idx="13031">
                  <c:v>93.884689166668949</c:v>
                </c:pt>
                <c:pt idx="13032">
                  <c:v>93.908387824070758</c:v>
                </c:pt>
                <c:pt idx="13033">
                  <c:v>93.932086145832713</c:v>
                </c:pt>
                <c:pt idx="13034">
                  <c:v>93.955786423612153</c:v>
                </c:pt>
                <c:pt idx="13035">
                  <c:v>93.979482534719693</c:v>
                </c:pt>
                <c:pt idx="13036">
                  <c:v>94.003176215279382</c:v>
                </c:pt>
                <c:pt idx="13037">
                  <c:v>94.026872094902458</c:v>
                </c:pt>
                <c:pt idx="13038">
                  <c:v>94.050568310187359</c:v>
                </c:pt>
                <c:pt idx="13039">
                  <c:v>94.07426442129524</c:v>
                </c:pt>
                <c:pt idx="13040">
                  <c:v>94.09796053240278</c:v>
                </c:pt>
                <c:pt idx="13041">
                  <c:v>94.121661631943425</c:v>
                </c:pt>
                <c:pt idx="13042">
                  <c:v>94.145359363421278</c:v>
                </c:pt>
                <c:pt idx="13043">
                  <c:v>94.169058020830548</c:v>
                </c:pt>
                <c:pt idx="13044">
                  <c:v>94.192760856479921</c:v>
                </c:pt>
                <c:pt idx="13045">
                  <c:v>94.216454537032405</c:v>
                </c:pt>
                <c:pt idx="13046">
                  <c:v>94.2401504166628</c:v>
                </c:pt>
                <c:pt idx="13047">
                  <c:v>94.263844317130818</c:v>
                </c:pt>
                <c:pt idx="13048">
                  <c:v>94.287544837963651</c:v>
                </c:pt>
                <c:pt idx="13049">
                  <c:v>94.311240833332704</c:v>
                </c:pt>
                <c:pt idx="13050">
                  <c:v>94.334922800924659</c:v>
                </c:pt>
                <c:pt idx="13051">
                  <c:v>94.358603148146372</c:v>
                </c:pt>
                <c:pt idx="13052">
                  <c:v>94.382285231476899</c:v>
                </c:pt>
                <c:pt idx="13053">
                  <c:v>94.405968587961979</c:v>
                </c:pt>
                <c:pt idx="13054">
                  <c:v>94.429652418977696</c:v>
                </c:pt>
                <c:pt idx="13055">
                  <c:v>94.453336701386419</c:v>
                </c:pt>
                <c:pt idx="13056">
                  <c:v>94.477017743054589</c:v>
                </c:pt>
                <c:pt idx="13057">
                  <c:v>94.500697974537616</c:v>
                </c:pt>
                <c:pt idx="13058">
                  <c:v>94.524382499999689</c:v>
                </c:pt>
                <c:pt idx="13059">
                  <c:v>94.54806400462985</c:v>
                </c:pt>
                <c:pt idx="13060">
                  <c:v>94.571764166663243</c:v>
                </c:pt>
                <c:pt idx="13061">
                  <c:v>94.595450775464855</c:v>
                </c:pt>
                <c:pt idx="13062">
                  <c:v>94.619147465273386</c:v>
                </c:pt>
                <c:pt idx="13063">
                  <c:v>94.642843113426125</c:v>
                </c:pt>
                <c:pt idx="13064">
                  <c:v>94.666537256940458</c:v>
                </c:pt>
                <c:pt idx="13065">
                  <c:v>94.690235567126351</c:v>
                </c:pt>
                <c:pt idx="13066">
                  <c:v>94.713931562495418</c:v>
                </c:pt>
                <c:pt idx="13067">
                  <c:v>94.737627673610504</c:v>
                </c:pt>
                <c:pt idx="13068">
                  <c:v>94.761324594903371</c:v>
                </c:pt>
                <c:pt idx="13069">
                  <c:v>94.785022442127229</c:v>
                </c:pt>
                <c:pt idx="13070">
                  <c:v>94.808718206018796</c:v>
                </c:pt>
                <c:pt idx="13071">
                  <c:v>94.832414201388033</c:v>
                </c:pt>
                <c:pt idx="13072">
                  <c:v>94.856107986110146</c:v>
                </c:pt>
                <c:pt idx="13073">
                  <c:v>94.879803865740541</c:v>
                </c:pt>
                <c:pt idx="13074">
                  <c:v>94.903499976848266</c:v>
                </c:pt>
                <c:pt idx="13075">
                  <c:v>94.927193657407827</c:v>
                </c:pt>
                <c:pt idx="13076">
                  <c:v>94.950933229163667</c:v>
                </c:pt>
                <c:pt idx="13077">
                  <c:v>94.974629918979318</c:v>
                </c:pt>
                <c:pt idx="13078">
                  <c:v>94.998327997680448</c:v>
                </c:pt>
                <c:pt idx="13079">
                  <c:v>95.02202666666561</c:v>
                </c:pt>
                <c:pt idx="13080">
                  <c:v>95.045718020832282</c:v>
                </c:pt>
                <c:pt idx="13081">
                  <c:v>95.06941170138451</c:v>
                </c:pt>
                <c:pt idx="13082">
                  <c:v>95.093103287035888</c:v>
                </c:pt>
                <c:pt idx="13083">
                  <c:v>95.116796851849358</c:v>
                </c:pt>
                <c:pt idx="13084">
                  <c:v>95.140495162035208</c:v>
                </c:pt>
                <c:pt idx="13085">
                  <c:v>95.164186747686458</c:v>
                </c:pt>
                <c:pt idx="13086">
                  <c:v>95.187875787036319</c:v>
                </c:pt>
                <c:pt idx="13087">
                  <c:v>95.21156447916313</c:v>
                </c:pt>
                <c:pt idx="13088">
                  <c:v>95.23525351852004</c:v>
                </c:pt>
                <c:pt idx="13089">
                  <c:v>95.25894488425547</c:v>
                </c:pt>
                <c:pt idx="13090">
                  <c:v>95.282636238422029</c:v>
                </c:pt>
                <c:pt idx="13091">
                  <c:v>95.306327476850058</c:v>
                </c:pt>
                <c:pt idx="13092">
                  <c:v>95.330016631945924</c:v>
                </c:pt>
                <c:pt idx="13093">
                  <c:v>95.353710543982658</c:v>
                </c:pt>
                <c:pt idx="13094">
                  <c:v>95.377402013887888</c:v>
                </c:pt>
                <c:pt idx="13095">
                  <c:v>95.401093379630765</c:v>
                </c:pt>
                <c:pt idx="13096">
                  <c:v>95.424784502312832</c:v>
                </c:pt>
                <c:pt idx="13097">
                  <c:v>95.448476203702739</c:v>
                </c:pt>
                <c:pt idx="13098">
                  <c:v>95.472165138889807</c:v>
                </c:pt>
                <c:pt idx="13099">
                  <c:v>95.495856493056579</c:v>
                </c:pt>
                <c:pt idx="13100">
                  <c:v>95.519547731477346</c:v>
                </c:pt>
                <c:pt idx="13101">
                  <c:v>95.543241874998785</c:v>
                </c:pt>
                <c:pt idx="13102">
                  <c:v>95.566935439812397</c:v>
                </c:pt>
                <c:pt idx="13103">
                  <c:v>95.590624942131427</c:v>
                </c:pt>
                <c:pt idx="13104">
                  <c:v>95.614315717590188</c:v>
                </c:pt>
                <c:pt idx="13105">
                  <c:v>95.638007766203359</c:v>
                </c:pt>
                <c:pt idx="13106">
                  <c:v>95.661698090276332</c:v>
                </c:pt>
                <c:pt idx="13107">
                  <c:v>95.685387245372112</c:v>
                </c:pt>
                <c:pt idx="13108">
                  <c:v>95.709078831016058</c:v>
                </c:pt>
                <c:pt idx="13109">
                  <c:v>95.732767870365919</c:v>
                </c:pt>
                <c:pt idx="13110">
                  <c:v>95.756456793977122</c:v>
                </c:pt>
                <c:pt idx="13111">
                  <c:v>95.780148854166228</c:v>
                </c:pt>
                <c:pt idx="13112">
                  <c:v>95.803840439810301</c:v>
                </c:pt>
                <c:pt idx="13113">
                  <c:v>95.827531099537708</c:v>
                </c:pt>
                <c:pt idx="13114">
                  <c:v>95.851222337958419</c:v>
                </c:pt>
                <c:pt idx="13115">
                  <c:v>95.874914513886154</c:v>
                </c:pt>
                <c:pt idx="13116">
                  <c:v>95.898602858796778</c:v>
                </c:pt>
                <c:pt idx="13117">
                  <c:v>95.922292129631359</c:v>
                </c:pt>
                <c:pt idx="13118">
                  <c:v>95.945976643517497</c:v>
                </c:pt>
                <c:pt idx="13119">
                  <c:v>95.969660937502397</c:v>
                </c:pt>
                <c:pt idx="13120">
                  <c:v>95.993347662035376</c:v>
                </c:pt>
                <c:pt idx="13121">
                  <c:v>96.017039131940706</c:v>
                </c:pt>
                <c:pt idx="13122">
                  <c:v>96.04072840277513</c:v>
                </c:pt>
                <c:pt idx="13123">
                  <c:v>96.064417557870911</c:v>
                </c:pt>
                <c:pt idx="13124">
                  <c:v>96.088106597220758</c:v>
                </c:pt>
                <c:pt idx="13125">
                  <c:v>96.111798078702108</c:v>
                </c:pt>
                <c:pt idx="13126">
                  <c:v>96.135488969906859</c:v>
                </c:pt>
                <c:pt idx="13127">
                  <c:v>96.159187511569854</c:v>
                </c:pt>
                <c:pt idx="13128">
                  <c:v>96.182877592589307</c:v>
                </c:pt>
                <c:pt idx="13129">
                  <c:v>96.206568611109105</c:v>
                </c:pt>
                <c:pt idx="13130">
                  <c:v>96.230259502313956</c:v>
                </c:pt>
                <c:pt idx="13131">
                  <c:v>96.254655775461302</c:v>
                </c:pt>
                <c:pt idx="13132">
                  <c:v>96.278347129627775</c:v>
                </c:pt>
                <c:pt idx="13133">
                  <c:v>96.302036747685449</c:v>
                </c:pt>
                <c:pt idx="13134">
                  <c:v>96.325727766205048</c:v>
                </c:pt>
                <c:pt idx="13135">
                  <c:v>96.349419467587722</c:v>
                </c:pt>
                <c:pt idx="13136">
                  <c:v>96.373111053238958</c:v>
                </c:pt>
                <c:pt idx="13137">
                  <c:v>96.39680172453518</c:v>
                </c:pt>
                <c:pt idx="13138">
                  <c:v>96.420490763885013</c:v>
                </c:pt>
                <c:pt idx="13139">
                  <c:v>96.444186990738771</c:v>
                </c:pt>
                <c:pt idx="13140">
                  <c:v>96.467876377311768</c:v>
                </c:pt>
                <c:pt idx="13141">
                  <c:v>96.491574456020317</c:v>
                </c:pt>
                <c:pt idx="13142">
                  <c:v>96.515272766198848</c:v>
                </c:pt>
                <c:pt idx="13143">
                  <c:v>96.5389686458293</c:v>
                </c:pt>
                <c:pt idx="13144">
                  <c:v>96.562664641205814</c:v>
                </c:pt>
                <c:pt idx="13145">
                  <c:v>96.586360983797931</c:v>
                </c:pt>
                <c:pt idx="13146">
                  <c:v>96.6100572106442</c:v>
                </c:pt>
                <c:pt idx="13147">
                  <c:v>96.633753206020558</c:v>
                </c:pt>
                <c:pt idx="13148">
                  <c:v>96.657448854166248</c:v>
                </c:pt>
                <c:pt idx="13149">
                  <c:v>96.681144965274228</c:v>
                </c:pt>
                <c:pt idx="13150">
                  <c:v>96.704843391206026</c:v>
                </c:pt>
                <c:pt idx="13151">
                  <c:v>96.728540312498581</c:v>
                </c:pt>
                <c:pt idx="13152">
                  <c:v>96.752230856480082</c:v>
                </c:pt>
                <c:pt idx="13153">
                  <c:v>96.775926851849349</c:v>
                </c:pt>
                <c:pt idx="13154">
                  <c:v>96.799618206016021</c:v>
                </c:pt>
                <c:pt idx="13155">
                  <c:v>96.823314317130837</c:v>
                </c:pt>
                <c:pt idx="13156">
                  <c:v>96.847005682866467</c:v>
                </c:pt>
                <c:pt idx="13157">
                  <c:v>96.870697731479424</c:v>
                </c:pt>
                <c:pt idx="13158">
                  <c:v>96.894388854168767</c:v>
                </c:pt>
                <c:pt idx="13159">
                  <c:v>96.918080104165711</c:v>
                </c:pt>
                <c:pt idx="13160">
                  <c:v>96.941771226847763</c:v>
                </c:pt>
                <c:pt idx="13161">
                  <c:v>96.965476608791448</c:v>
                </c:pt>
                <c:pt idx="13162">
                  <c:v>96.989165648148827</c:v>
                </c:pt>
                <c:pt idx="13163">
                  <c:v>97.012857476853128</c:v>
                </c:pt>
                <c:pt idx="13164">
                  <c:v>97.036550682867627</c:v>
                </c:pt>
                <c:pt idx="13165">
                  <c:v>97.060242164348907</c:v>
                </c:pt>
                <c:pt idx="13166">
                  <c:v>97.083933634261484</c:v>
                </c:pt>
                <c:pt idx="13167">
                  <c:v>97.1076251041668</c:v>
                </c:pt>
                <c:pt idx="13168">
                  <c:v>97.131316238424745</c:v>
                </c:pt>
                <c:pt idx="13169">
                  <c:v>97.155016516204142</c:v>
                </c:pt>
                <c:pt idx="13170">
                  <c:v>97.178710196756271</c:v>
                </c:pt>
                <c:pt idx="13171">
                  <c:v>97.202408969904354</c:v>
                </c:pt>
                <c:pt idx="13172">
                  <c:v>97.226100324071012</c:v>
                </c:pt>
                <c:pt idx="13173">
                  <c:v>97.249791226851698</c:v>
                </c:pt>
                <c:pt idx="13174">
                  <c:v>97.2734808449094</c:v>
                </c:pt>
                <c:pt idx="13175">
                  <c:v>97.297172662038065</c:v>
                </c:pt>
                <c:pt idx="13176">
                  <c:v>97.320863668981474</c:v>
                </c:pt>
                <c:pt idx="13177">
                  <c:v>97.344552708331321</c:v>
                </c:pt>
                <c:pt idx="13178">
                  <c:v>97.368244074074028</c:v>
                </c:pt>
                <c:pt idx="13179">
                  <c:v>97.391933113423704</c:v>
                </c:pt>
                <c:pt idx="13180">
                  <c:v>97.415627488422714</c:v>
                </c:pt>
                <c:pt idx="13181">
                  <c:v>97.439320578705534</c:v>
                </c:pt>
                <c:pt idx="13182">
                  <c:v>97.463011944440964</c:v>
                </c:pt>
                <c:pt idx="13183">
                  <c:v>97.486705729163063</c:v>
                </c:pt>
                <c:pt idx="13184">
                  <c:v>97.510388159724059</c:v>
                </c:pt>
                <c:pt idx="13185">
                  <c:v>97.534070370369548</c:v>
                </c:pt>
                <c:pt idx="13186">
                  <c:v>97.557766006946608</c:v>
                </c:pt>
                <c:pt idx="13187">
                  <c:v>97.581455983796332</c:v>
                </c:pt>
                <c:pt idx="13188">
                  <c:v>97.605139803235858</c:v>
                </c:pt>
                <c:pt idx="13189">
                  <c:v>97.628831041663759</c:v>
                </c:pt>
                <c:pt idx="13190">
                  <c:v>97.652522291667978</c:v>
                </c:pt>
                <c:pt idx="13191">
                  <c:v>97.676218287037045</c:v>
                </c:pt>
                <c:pt idx="13192">
                  <c:v>97.699914282406098</c:v>
                </c:pt>
                <c:pt idx="13193">
                  <c:v>97.723605752311414</c:v>
                </c:pt>
                <c:pt idx="13194">
                  <c:v>97.747292476851712</c:v>
                </c:pt>
                <c:pt idx="13195">
                  <c:v>97.770983831018384</c:v>
                </c:pt>
                <c:pt idx="13196">
                  <c:v>97.794677627316688</c:v>
                </c:pt>
                <c:pt idx="13197">
                  <c:v>97.818366898143708</c:v>
                </c:pt>
                <c:pt idx="13198">
                  <c:v>97.842055937500788</c:v>
                </c:pt>
                <c:pt idx="13199">
                  <c:v>97.865747291667489</c:v>
                </c:pt>
                <c:pt idx="13200">
                  <c:v>97.889438541664106</c:v>
                </c:pt>
                <c:pt idx="13201">
                  <c:v>97.913127928237586</c:v>
                </c:pt>
                <c:pt idx="13202">
                  <c:v>97.936818935180781</c:v>
                </c:pt>
                <c:pt idx="13203">
                  <c:v>97.960519907406706</c:v>
                </c:pt>
                <c:pt idx="13204">
                  <c:v>97.984211851849963</c:v>
                </c:pt>
                <c:pt idx="13205">
                  <c:v>98.007902511570109</c:v>
                </c:pt>
                <c:pt idx="13206">
                  <c:v>98.031591435181312</c:v>
                </c:pt>
                <c:pt idx="13207">
                  <c:v>98.055280706015751</c:v>
                </c:pt>
                <c:pt idx="13208">
                  <c:v>98.078969513888154</c:v>
                </c:pt>
                <c:pt idx="13209">
                  <c:v>98.102658784722678</c:v>
                </c:pt>
                <c:pt idx="13210">
                  <c:v>98.126350266204</c:v>
                </c:pt>
                <c:pt idx="13211">
                  <c:v>98.150041504624582</c:v>
                </c:pt>
                <c:pt idx="13212">
                  <c:v>98.173739814810517</c:v>
                </c:pt>
                <c:pt idx="13213">
                  <c:v>98.197805671297928</c:v>
                </c:pt>
                <c:pt idx="13214">
                  <c:v>98.221496678241266</c:v>
                </c:pt>
                <c:pt idx="13215">
                  <c:v>98.245185486106493</c:v>
                </c:pt>
                <c:pt idx="13216">
                  <c:v>98.268877546295585</c:v>
                </c:pt>
                <c:pt idx="13217">
                  <c:v>98.29256600694498</c:v>
                </c:pt>
                <c:pt idx="13218">
                  <c:v>98.316255046294813</c:v>
                </c:pt>
                <c:pt idx="13219">
                  <c:v>98.339946400461386</c:v>
                </c:pt>
                <c:pt idx="13220">
                  <c:v>98.363633240740526</c:v>
                </c:pt>
                <c:pt idx="13221">
                  <c:v>98.387324826384358</c:v>
                </c:pt>
                <c:pt idx="13222">
                  <c:v>98.411015960649934</c:v>
                </c:pt>
                <c:pt idx="13223">
                  <c:v>98.434709745372089</c:v>
                </c:pt>
                <c:pt idx="13224">
                  <c:v>98.458392071755796</c:v>
                </c:pt>
                <c:pt idx="13225">
                  <c:v>98.482074039347935</c:v>
                </c:pt>
                <c:pt idx="13226">
                  <c:v>98.505756817124848</c:v>
                </c:pt>
                <c:pt idx="13227">
                  <c:v>98.529438553239544</c:v>
                </c:pt>
                <c:pt idx="13228">
                  <c:v>98.553134085646903</c:v>
                </c:pt>
                <c:pt idx="13229">
                  <c:v>98.576830196754301</c:v>
                </c:pt>
                <c:pt idx="13230">
                  <c:v>98.600523993052775</c:v>
                </c:pt>
                <c:pt idx="13231">
                  <c:v>98.624212916663794</c:v>
                </c:pt>
                <c:pt idx="13232">
                  <c:v>98.647897662034651</c:v>
                </c:pt>
                <c:pt idx="13233">
                  <c:v>98.671584039351629</c:v>
                </c:pt>
                <c:pt idx="13234">
                  <c:v>98.695268564813887</c:v>
                </c:pt>
                <c:pt idx="13235">
                  <c:v>98.718959918980545</c:v>
                </c:pt>
                <c:pt idx="13236">
                  <c:v>98.742653703702771</c:v>
                </c:pt>
                <c:pt idx="13237">
                  <c:v>98.766342870367211</c:v>
                </c:pt>
                <c:pt idx="13238">
                  <c:v>98.790032256940279</c:v>
                </c:pt>
                <c:pt idx="13239">
                  <c:v>98.813723263891006</c:v>
                </c:pt>
                <c:pt idx="13240">
                  <c:v>98.837412650464088</c:v>
                </c:pt>
                <c:pt idx="13241">
                  <c:v>98.861101342590658</c:v>
                </c:pt>
                <c:pt idx="13242">
                  <c:v>98.884792812495732</c:v>
                </c:pt>
                <c:pt idx="13243">
                  <c:v>98.908482557868268</c:v>
                </c:pt>
                <c:pt idx="13244">
                  <c:v>98.932166145830706</c:v>
                </c:pt>
                <c:pt idx="13245">
                  <c:v>98.955885324074188</c:v>
                </c:pt>
                <c:pt idx="13246">
                  <c:v>98.979581666666448</c:v>
                </c:pt>
                <c:pt idx="13247">
                  <c:v>99.003277546296786</c:v>
                </c:pt>
                <c:pt idx="13248">
                  <c:v>99.026975856482522</c:v>
                </c:pt>
                <c:pt idx="13249">
                  <c:v>99.050665011571255</c:v>
                </c:pt>
                <c:pt idx="13250">
                  <c:v>99.074356365737913</c:v>
                </c:pt>
                <c:pt idx="13251">
                  <c:v>99.098045405087746</c:v>
                </c:pt>
                <c:pt idx="13252">
                  <c:v>99.121734444444755</c:v>
                </c:pt>
                <c:pt idx="13253">
                  <c:v>99.145425925926233</c:v>
                </c:pt>
                <c:pt idx="13254">
                  <c:v>99.169115196760586</c:v>
                </c:pt>
                <c:pt idx="13255">
                  <c:v>99.19281350694655</c:v>
                </c:pt>
                <c:pt idx="13256">
                  <c:v>99.216511469909278</c:v>
                </c:pt>
                <c:pt idx="13257">
                  <c:v>99.240206307869812</c:v>
                </c:pt>
                <c:pt idx="13258">
                  <c:v>99.263903923609206</c:v>
                </c:pt>
                <c:pt idx="13259">
                  <c:v>99.287602928241597</c:v>
                </c:pt>
                <c:pt idx="13260">
                  <c:v>99.311307500000112</c:v>
                </c:pt>
                <c:pt idx="13261">
                  <c:v>99.335019953701689</c:v>
                </c:pt>
                <c:pt idx="13262">
                  <c:v>99.358722557866514</c:v>
                </c:pt>
                <c:pt idx="13263">
                  <c:v>99.382416701388138</c:v>
                </c:pt>
                <c:pt idx="13264">
                  <c:v>99.406112581018618</c:v>
                </c:pt>
                <c:pt idx="13265">
                  <c:v>99.429798599536184</c:v>
                </c:pt>
                <c:pt idx="13266">
                  <c:v>99.453481736112678</c:v>
                </c:pt>
                <c:pt idx="13267">
                  <c:v>99.477164513889818</c:v>
                </c:pt>
                <c:pt idx="13268">
                  <c:v>99.500850775460989</c:v>
                </c:pt>
                <c:pt idx="13269">
                  <c:v>99.524532858791474</c:v>
                </c:pt>
                <c:pt idx="13270">
                  <c:v>99.548217256946373</c:v>
                </c:pt>
                <c:pt idx="13271">
                  <c:v>99.571899236107129</c:v>
                </c:pt>
                <c:pt idx="13272">
                  <c:v>99.595579583328799</c:v>
                </c:pt>
                <c:pt idx="13273">
                  <c:v>99.619264328699501</c:v>
                </c:pt>
                <c:pt idx="13274">
                  <c:v>99.642945486106328</c:v>
                </c:pt>
                <c:pt idx="13275">
                  <c:v>99.666630011575748</c:v>
                </c:pt>
                <c:pt idx="13276">
                  <c:v>99.690328900462148</c:v>
                </c:pt>
                <c:pt idx="13277">
                  <c:v>99.714026284724326</c:v>
                </c:pt>
                <c:pt idx="13278">
                  <c:v>99.737724942126107</c:v>
                </c:pt>
                <c:pt idx="13279">
                  <c:v>99.761421284718537</c:v>
                </c:pt>
                <c:pt idx="13280">
                  <c:v>99.785117048610132</c:v>
                </c:pt>
                <c:pt idx="13281">
                  <c:v>99.808812928240513</c:v>
                </c:pt>
                <c:pt idx="13282">
                  <c:v>99.832509039348224</c:v>
                </c:pt>
                <c:pt idx="13283">
                  <c:v>99.856205034724425</c:v>
                </c:pt>
                <c:pt idx="13284">
                  <c:v>99.879898946761216</c:v>
                </c:pt>
                <c:pt idx="13285">
                  <c:v>99.903592847222171</c:v>
                </c:pt>
                <c:pt idx="13286">
                  <c:v>99.927288495368089</c:v>
                </c:pt>
                <c:pt idx="13287">
                  <c:v>99.950990752317026</c:v>
                </c:pt>
                <c:pt idx="13288">
                  <c:v>99.974690104165333</c:v>
                </c:pt>
                <c:pt idx="13289">
                  <c:v>99.998388182866435</c:v>
                </c:pt>
                <c:pt idx="13290">
                  <c:v>100.02208708332901</c:v>
                </c:pt>
                <c:pt idx="13291">
                  <c:v>100.04578712963107</c:v>
                </c:pt>
                <c:pt idx="13292">
                  <c:v>100.06948335647758</c:v>
                </c:pt>
                <c:pt idx="13293">
                  <c:v>100.0931837499958</c:v>
                </c:pt>
                <c:pt idx="13294">
                  <c:v>100.11688218749605</c:v>
                </c:pt>
                <c:pt idx="13295">
                  <c:v>100.14057841434985</c:v>
                </c:pt>
                <c:pt idx="13296">
                  <c:v>100.1642610763884</c:v>
                </c:pt>
                <c:pt idx="13297">
                  <c:v>100.187950694446</c:v>
                </c:pt>
                <c:pt idx="13298">
                  <c:v>100.2116480787008</c:v>
                </c:pt>
                <c:pt idx="13299">
                  <c:v>100.23534175926028</c:v>
                </c:pt>
                <c:pt idx="13300">
                  <c:v>100.25903763889065</c:v>
                </c:pt>
                <c:pt idx="13301">
                  <c:v>100.28273594906931</c:v>
                </c:pt>
                <c:pt idx="13302">
                  <c:v>100.30643449073978</c:v>
                </c:pt>
                <c:pt idx="13303">
                  <c:v>100.33011668981655</c:v>
                </c:pt>
                <c:pt idx="13304">
                  <c:v>100.35380133101718</c:v>
                </c:pt>
                <c:pt idx="13305">
                  <c:v>100.37748584490328</c:v>
                </c:pt>
                <c:pt idx="13306">
                  <c:v>100.4011700231495</c:v>
                </c:pt>
                <c:pt idx="13307">
                  <c:v>100.4248522222188</c:v>
                </c:pt>
                <c:pt idx="13308">
                  <c:v>100.44854114582991</c:v>
                </c:pt>
                <c:pt idx="13309">
                  <c:v>100.47222636573862</c:v>
                </c:pt>
                <c:pt idx="13310">
                  <c:v>100.49591018518549</c:v>
                </c:pt>
                <c:pt idx="13311">
                  <c:v>100.51959517360945</c:v>
                </c:pt>
                <c:pt idx="13312">
                  <c:v>100.54327679397829</c:v>
                </c:pt>
                <c:pt idx="13313">
                  <c:v>100.5669586458316</c:v>
                </c:pt>
                <c:pt idx="13314">
                  <c:v>100.5906420023166</c:v>
                </c:pt>
                <c:pt idx="13315">
                  <c:v>100.61432525463168</c:v>
                </c:pt>
                <c:pt idx="13316">
                  <c:v>100.63800756943947</c:v>
                </c:pt>
                <c:pt idx="13317">
                  <c:v>100.66169162037119</c:v>
                </c:pt>
                <c:pt idx="13318">
                  <c:v>100.68537510416333</c:v>
                </c:pt>
                <c:pt idx="13319">
                  <c:v>100.70905603009308</c:v>
                </c:pt>
                <c:pt idx="13320">
                  <c:v>100.73275166666278</c:v>
                </c:pt>
                <c:pt idx="13321">
                  <c:v>100.7564453472223</c:v>
                </c:pt>
                <c:pt idx="13322">
                  <c:v>100.78014145832998</c:v>
                </c:pt>
                <c:pt idx="13323">
                  <c:v>100.8038397685159</c:v>
                </c:pt>
                <c:pt idx="13324">
                  <c:v>100.82753587963082</c:v>
                </c:pt>
                <c:pt idx="13325">
                  <c:v>100.85123361110892</c:v>
                </c:pt>
                <c:pt idx="13326">
                  <c:v>100.87493041666296</c:v>
                </c:pt>
                <c:pt idx="13327">
                  <c:v>100.89862618055471</c:v>
                </c:pt>
                <c:pt idx="13328">
                  <c:v>100.92232368055562</c:v>
                </c:pt>
                <c:pt idx="13329">
                  <c:v>100.94602071759438</c:v>
                </c:pt>
                <c:pt idx="13330">
                  <c:v>100.96975184027542</c:v>
                </c:pt>
                <c:pt idx="13331">
                  <c:v>100.99344991897669</c:v>
                </c:pt>
                <c:pt idx="13332">
                  <c:v>101.01714359953628</c:v>
                </c:pt>
                <c:pt idx="13333">
                  <c:v>101.04083969907535</c:v>
                </c:pt>
                <c:pt idx="13334">
                  <c:v>101.0645355787056</c:v>
                </c:pt>
                <c:pt idx="13335">
                  <c:v>101.08823157407451</c:v>
                </c:pt>
                <c:pt idx="13336">
                  <c:v>101.1119281481442</c:v>
                </c:pt>
                <c:pt idx="13337">
                  <c:v>101.13562460648248</c:v>
                </c:pt>
                <c:pt idx="13338">
                  <c:v>101.15932245369896</c:v>
                </c:pt>
                <c:pt idx="13339">
                  <c:v>101.1830157870354</c:v>
                </c:pt>
                <c:pt idx="13340">
                  <c:v>101.20672325231142</c:v>
                </c:pt>
                <c:pt idx="13341">
                  <c:v>101.2304223842584</c:v>
                </c:pt>
                <c:pt idx="13342">
                  <c:v>101.2541201157364</c:v>
                </c:pt>
                <c:pt idx="13343">
                  <c:v>101.27781634259001</c:v>
                </c:pt>
                <c:pt idx="13344">
                  <c:v>101.301512337959</c:v>
                </c:pt>
                <c:pt idx="13345">
                  <c:v>101.32521134259133</c:v>
                </c:pt>
                <c:pt idx="13346">
                  <c:v>101.3489090740695</c:v>
                </c:pt>
                <c:pt idx="13347">
                  <c:v>101.37260726851665</c:v>
                </c:pt>
                <c:pt idx="13348">
                  <c:v>101.3962917939789</c:v>
                </c:pt>
                <c:pt idx="13349">
                  <c:v>101.41997410879408</c:v>
                </c:pt>
                <c:pt idx="13350">
                  <c:v>101.44365875000229</c:v>
                </c:pt>
                <c:pt idx="13351">
                  <c:v>101.46734071759411</c:v>
                </c:pt>
                <c:pt idx="13352">
                  <c:v>101.4910258101809</c:v>
                </c:pt>
                <c:pt idx="13353">
                  <c:v>101.5147077777729</c:v>
                </c:pt>
                <c:pt idx="13354">
                  <c:v>101.53839184027311</c:v>
                </c:pt>
                <c:pt idx="13355">
                  <c:v>101.56208957175841</c:v>
                </c:pt>
                <c:pt idx="13356">
                  <c:v>101.58577513889013</c:v>
                </c:pt>
                <c:pt idx="13357">
                  <c:v>101.60947229166771</c:v>
                </c:pt>
                <c:pt idx="13358">
                  <c:v>101.63317013888422</c:v>
                </c:pt>
                <c:pt idx="13359">
                  <c:v>101.65686439814451</c:v>
                </c:pt>
                <c:pt idx="13360">
                  <c:v>101.68056097222131</c:v>
                </c:pt>
                <c:pt idx="13361">
                  <c:v>101.70425464120525</c:v>
                </c:pt>
                <c:pt idx="13362">
                  <c:v>101.7279527199062</c:v>
                </c:pt>
                <c:pt idx="13363">
                  <c:v>101.75164859953658</c:v>
                </c:pt>
                <c:pt idx="13364">
                  <c:v>101.77534690972232</c:v>
                </c:pt>
                <c:pt idx="13365">
                  <c:v>101.7990411689825</c:v>
                </c:pt>
                <c:pt idx="13366">
                  <c:v>101.82273334490301</c:v>
                </c:pt>
                <c:pt idx="13367">
                  <c:v>101.84642562500102</c:v>
                </c:pt>
                <c:pt idx="13368">
                  <c:v>101.87011709490611</c:v>
                </c:pt>
                <c:pt idx="13369">
                  <c:v>101.89380857638741</c:v>
                </c:pt>
                <c:pt idx="13370">
                  <c:v>101.91749981481559</c:v>
                </c:pt>
                <c:pt idx="13371">
                  <c:v>101.941191180551</c:v>
                </c:pt>
                <c:pt idx="13372">
                  <c:v>101.96495624999824</c:v>
                </c:pt>
                <c:pt idx="13373">
                  <c:v>101.98865305555232</c:v>
                </c:pt>
                <c:pt idx="13374">
                  <c:v>102.01234939814458</c:v>
                </c:pt>
                <c:pt idx="13375">
                  <c:v>102.03604435185105</c:v>
                </c:pt>
                <c:pt idx="13376">
                  <c:v>102.05974208332911</c:v>
                </c:pt>
                <c:pt idx="13377">
                  <c:v>102.08343969907588</c:v>
                </c:pt>
                <c:pt idx="13378">
                  <c:v>102.10712224536849</c:v>
                </c:pt>
                <c:pt idx="13379">
                  <c:v>102.13080503472136</c:v>
                </c:pt>
                <c:pt idx="13380">
                  <c:v>102.1545092592569</c:v>
                </c:pt>
                <c:pt idx="13381">
                  <c:v>102.17821069444462</c:v>
                </c:pt>
                <c:pt idx="13382">
                  <c:v>102.20190460648151</c:v>
                </c:pt>
                <c:pt idx="13383">
                  <c:v>102.225604884261</c:v>
                </c:pt>
                <c:pt idx="13384">
                  <c:v>102.2493029629623</c:v>
                </c:pt>
                <c:pt idx="13385">
                  <c:v>102.27299884259243</c:v>
                </c:pt>
                <c:pt idx="13386">
                  <c:v>102.29669576388552</c:v>
                </c:pt>
                <c:pt idx="13387">
                  <c:v>102.3203910648153</c:v>
                </c:pt>
                <c:pt idx="13388">
                  <c:v>102.34408486110632</c:v>
                </c:pt>
                <c:pt idx="13389">
                  <c:v>102.36848406249906</c:v>
                </c:pt>
                <c:pt idx="13390">
                  <c:v>102.39218017360675</c:v>
                </c:pt>
                <c:pt idx="13391">
                  <c:v>102.41587593749851</c:v>
                </c:pt>
                <c:pt idx="13392">
                  <c:v>102.43957285879135</c:v>
                </c:pt>
                <c:pt idx="13393">
                  <c:v>102.4632686226832</c:v>
                </c:pt>
                <c:pt idx="13394">
                  <c:v>102.4869690162013</c:v>
                </c:pt>
                <c:pt idx="13395">
                  <c:v>102.51066489583172</c:v>
                </c:pt>
                <c:pt idx="13396">
                  <c:v>102.53436216434798</c:v>
                </c:pt>
                <c:pt idx="13397">
                  <c:v>102.55805723379295</c:v>
                </c:pt>
                <c:pt idx="13398">
                  <c:v>102.58175519675557</c:v>
                </c:pt>
                <c:pt idx="13399">
                  <c:v>102.60545165509382</c:v>
                </c:pt>
                <c:pt idx="13400">
                  <c:v>102.62914986110988</c:v>
                </c:pt>
                <c:pt idx="13401">
                  <c:v>102.65284584490281</c:v>
                </c:pt>
                <c:pt idx="13402">
                  <c:v>102.67654207175633</c:v>
                </c:pt>
                <c:pt idx="13403">
                  <c:v>102.70023818287142</c:v>
                </c:pt>
                <c:pt idx="13404">
                  <c:v>102.72393673611072</c:v>
                </c:pt>
                <c:pt idx="13405">
                  <c:v>102.74763342592644</c:v>
                </c:pt>
                <c:pt idx="13406">
                  <c:v>102.77132883101871</c:v>
                </c:pt>
                <c:pt idx="13407">
                  <c:v>102.79502703703461</c:v>
                </c:pt>
                <c:pt idx="13408">
                  <c:v>102.81872499999749</c:v>
                </c:pt>
                <c:pt idx="13409">
                  <c:v>102.84242215277463</c:v>
                </c:pt>
                <c:pt idx="13410">
                  <c:v>102.86611803240511</c:v>
                </c:pt>
                <c:pt idx="13411">
                  <c:v>102.88981784722262</c:v>
                </c:pt>
                <c:pt idx="13412">
                  <c:v>102.91351778934789</c:v>
                </c:pt>
                <c:pt idx="13413">
                  <c:v>102.93721714120343</c:v>
                </c:pt>
                <c:pt idx="13414">
                  <c:v>102.96094106481182</c:v>
                </c:pt>
                <c:pt idx="13415">
                  <c:v>102.9846391550891</c:v>
                </c:pt>
                <c:pt idx="13416">
                  <c:v>103.00833642361248</c:v>
                </c:pt>
                <c:pt idx="13417">
                  <c:v>103.03203600694538</c:v>
                </c:pt>
                <c:pt idx="13418">
                  <c:v>103.05573768518651</c:v>
                </c:pt>
                <c:pt idx="13419">
                  <c:v>103.07943332175631</c:v>
                </c:pt>
                <c:pt idx="13420">
                  <c:v>103.10313372685042</c:v>
                </c:pt>
                <c:pt idx="13421">
                  <c:v>103.12683157407423</c:v>
                </c:pt>
                <c:pt idx="13422">
                  <c:v>103.15052745370471</c:v>
                </c:pt>
                <c:pt idx="13423">
                  <c:v>103.17422356481275</c:v>
                </c:pt>
                <c:pt idx="13424">
                  <c:v>103.19792002314352</c:v>
                </c:pt>
                <c:pt idx="13425">
                  <c:v>103.2216222800927</c:v>
                </c:pt>
                <c:pt idx="13426">
                  <c:v>103.24531618055325</c:v>
                </c:pt>
                <c:pt idx="13427">
                  <c:v>103.269012407407</c:v>
                </c:pt>
                <c:pt idx="13428">
                  <c:v>103.29270840277592</c:v>
                </c:pt>
                <c:pt idx="13429">
                  <c:v>103.3164042824064</c:v>
                </c:pt>
                <c:pt idx="13430">
                  <c:v>103.34009854166651</c:v>
                </c:pt>
                <c:pt idx="13431">
                  <c:v>103.36379627314442</c:v>
                </c:pt>
                <c:pt idx="13432">
                  <c:v>103.38749539351558</c:v>
                </c:pt>
                <c:pt idx="13433">
                  <c:v>103.41119347222418</c:v>
                </c:pt>
                <c:pt idx="13434">
                  <c:v>103.43489039351698</c:v>
                </c:pt>
                <c:pt idx="13435">
                  <c:v>103.45858581018541</c:v>
                </c:pt>
                <c:pt idx="13436">
                  <c:v>103.48227925926039</c:v>
                </c:pt>
                <c:pt idx="13437">
                  <c:v>103.50597756944615</c:v>
                </c:pt>
                <c:pt idx="13438">
                  <c:v>103.52967344906942</c:v>
                </c:pt>
                <c:pt idx="13439">
                  <c:v>103.55337175925511</c:v>
                </c:pt>
                <c:pt idx="13440">
                  <c:v>103.5770693750019</c:v>
                </c:pt>
                <c:pt idx="13441">
                  <c:v>103.600766643518</c:v>
                </c:pt>
                <c:pt idx="13442">
                  <c:v>103.62446519675711</c:v>
                </c:pt>
                <c:pt idx="13443">
                  <c:v>103.64816339120442</c:v>
                </c:pt>
                <c:pt idx="13444">
                  <c:v>103.67185811342614</c:v>
                </c:pt>
                <c:pt idx="13445">
                  <c:v>103.69555166666385</c:v>
                </c:pt>
                <c:pt idx="13446">
                  <c:v>103.71924442129257</c:v>
                </c:pt>
                <c:pt idx="13447">
                  <c:v>103.7429380902759</c:v>
                </c:pt>
                <c:pt idx="13448">
                  <c:v>103.7666384953701</c:v>
                </c:pt>
                <c:pt idx="13449">
                  <c:v>103.7903351851855</c:v>
                </c:pt>
                <c:pt idx="13450">
                  <c:v>103.81403349537152</c:v>
                </c:pt>
                <c:pt idx="13451">
                  <c:v>103.83772925925589</c:v>
                </c:pt>
                <c:pt idx="13452">
                  <c:v>103.86142560184837</c:v>
                </c:pt>
                <c:pt idx="13453">
                  <c:v>103.88512344907234</c:v>
                </c:pt>
                <c:pt idx="13454">
                  <c:v>103.908821759258</c:v>
                </c:pt>
                <c:pt idx="13455">
                  <c:v>103.93252123842095</c:v>
                </c:pt>
                <c:pt idx="13456">
                  <c:v>103.95631238425985</c:v>
                </c:pt>
                <c:pt idx="13457">
                  <c:v>103.98001035879858</c:v>
                </c:pt>
                <c:pt idx="13458">
                  <c:v>104.00370866897728</c:v>
                </c:pt>
                <c:pt idx="13459">
                  <c:v>104.0274069791631</c:v>
                </c:pt>
                <c:pt idx="13460">
                  <c:v>104.05110042823809</c:v>
                </c:pt>
                <c:pt idx="13461">
                  <c:v>104.07479467592202</c:v>
                </c:pt>
                <c:pt idx="13462">
                  <c:v>104.09848557870281</c:v>
                </c:pt>
                <c:pt idx="13463">
                  <c:v>104.12217693286928</c:v>
                </c:pt>
                <c:pt idx="13464">
                  <c:v>104.14587616897902</c:v>
                </c:pt>
                <c:pt idx="13465">
                  <c:v>104.1695690393535</c:v>
                </c:pt>
                <c:pt idx="13466">
                  <c:v>104.19326538194595</c:v>
                </c:pt>
                <c:pt idx="13467">
                  <c:v>104.21695673611249</c:v>
                </c:pt>
                <c:pt idx="13468">
                  <c:v>104.24065493055242</c:v>
                </c:pt>
                <c:pt idx="13469">
                  <c:v>104.26435092592152</c:v>
                </c:pt>
                <c:pt idx="13470">
                  <c:v>104.2880492361073</c:v>
                </c:pt>
                <c:pt idx="13471">
                  <c:v>104.31174291666663</c:v>
                </c:pt>
                <c:pt idx="13472">
                  <c:v>104.33544238426101</c:v>
                </c:pt>
                <c:pt idx="13473">
                  <c:v>104.35913560185141</c:v>
                </c:pt>
                <c:pt idx="13474">
                  <c:v>104.38282893518031</c:v>
                </c:pt>
                <c:pt idx="13475">
                  <c:v>104.4065251620341</c:v>
                </c:pt>
                <c:pt idx="13476">
                  <c:v>104.4302207986112</c:v>
                </c:pt>
                <c:pt idx="13477">
                  <c:v>104.453924444446</c:v>
                </c:pt>
                <c:pt idx="13478">
                  <c:v>104.47761789352072</c:v>
                </c:pt>
                <c:pt idx="13479">
                  <c:v>104.5012976620346</c:v>
                </c:pt>
                <c:pt idx="13480">
                  <c:v>104.5249768518479</c:v>
                </c:pt>
                <c:pt idx="13481">
                  <c:v>104.54865766203882</c:v>
                </c:pt>
                <c:pt idx="13482">
                  <c:v>104.57233743055238</c:v>
                </c:pt>
                <c:pt idx="13483">
                  <c:v>104.59601637731249</c:v>
                </c:pt>
                <c:pt idx="13484">
                  <c:v>104.61969603009481</c:v>
                </c:pt>
                <c:pt idx="13485">
                  <c:v>104.64337336805328</c:v>
                </c:pt>
                <c:pt idx="13486">
                  <c:v>104.6670657638897</c:v>
                </c:pt>
                <c:pt idx="13487">
                  <c:v>104.6907590972187</c:v>
                </c:pt>
                <c:pt idx="13488">
                  <c:v>104.7144552083338</c:v>
                </c:pt>
                <c:pt idx="13489">
                  <c:v>104.7381463310157</c:v>
                </c:pt>
                <c:pt idx="13490">
                  <c:v>104.76184163194569</c:v>
                </c:pt>
                <c:pt idx="13491">
                  <c:v>104.78553425925928</c:v>
                </c:pt>
                <c:pt idx="13492">
                  <c:v>104.80922759258821</c:v>
                </c:pt>
                <c:pt idx="13493">
                  <c:v>104.83292162037112</c:v>
                </c:pt>
                <c:pt idx="13494">
                  <c:v>104.85661540509319</c:v>
                </c:pt>
                <c:pt idx="13495">
                  <c:v>104.88030619212786</c:v>
                </c:pt>
                <c:pt idx="13496">
                  <c:v>104.90400009258875</c:v>
                </c:pt>
                <c:pt idx="13497">
                  <c:v>104.92769377314853</c:v>
                </c:pt>
                <c:pt idx="13498">
                  <c:v>104.95138768518522</c:v>
                </c:pt>
                <c:pt idx="13499">
                  <c:v>104.97508530092436</c:v>
                </c:pt>
                <c:pt idx="13500">
                  <c:v>104.99877931713117</c:v>
                </c:pt>
                <c:pt idx="13501">
                  <c:v>105.02247531250008</c:v>
                </c:pt>
                <c:pt idx="13502">
                  <c:v>105.04616957176049</c:v>
                </c:pt>
                <c:pt idx="13503">
                  <c:v>105.0698731018492</c:v>
                </c:pt>
                <c:pt idx="13504">
                  <c:v>105.0935706018499</c:v>
                </c:pt>
                <c:pt idx="13505">
                  <c:v>105.11726428240949</c:v>
                </c:pt>
                <c:pt idx="13506">
                  <c:v>105.14095598379218</c:v>
                </c:pt>
                <c:pt idx="13507">
                  <c:v>105.1646512847219</c:v>
                </c:pt>
                <c:pt idx="13508">
                  <c:v>105.18834554398182</c:v>
                </c:pt>
                <c:pt idx="13509">
                  <c:v>105.2120387499963</c:v>
                </c:pt>
                <c:pt idx="13510">
                  <c:v>105.23573763888984</c:v>
                </c:pt>
                <c:pt idx="13511">
                  <c:v>105.25945531250163</c:v>
                </c:pt>
                <c:pt idx="13512">
                  <c:v>105.2831504976857</c:v>
                </c:pt>
                <c:pt idx="13513">
                  <c:v>105.30684185185231</c:v>
                </c:pt>
                <c:pt idx="13514">
                  <c:v>105.33053993055351</c:v>
                </c:pt>
                <c:pt idx="13515">
                  <c:v>105.3542362731459</c:v>
                </c:pt>
                <c:pt idx="13516">
                  <c:v>105.377932268515</c:v>
                </c:pt>
                <c:pt idx="13517">
                  <c:v>105.4016303472235</c:v>
                </c:pt>
                <c:pt idx="13518">
                  <c:v>105.42532622685381</c:v>
                </c:pt>
                <c:pt idx="13519">
                  <c:v>105.44902326388564</c:v>
                </c:pt>
                <c:pt idx="13520">
                  <c:v>105.47272077546218</c:v>
                </c:pt>
                <c:pt idx="13521">
                  <c:v>105.49641664351662</c:v>
                </c:pt>
                <c:pt idx="13522">
                  <c:v>105.52011263888561</c:v>
                </c:pt>
                <c:pt idx="13523">
                  <c:v>105.5437973958324</c:v>
                </c:pt>
                <c:pt idx="13524">
                  <c:v>105.56747936342421</c:v>
                </c:pt>
                <c:pt idx="13525">
                  <c:v>105.5911780208335</c:v>
                </c:pt>
                <c:pt idx="13526">
                  <c:v>105.61487611111075</c:v>
                </c:pt>
                <c:pt idx="13527">
                  <c:v>105.63857197916511</c:v>
                </c:pt>
                <c:pt idx="13528">
                  <c:v>105.66226797453415</c:v>
                </c:pt>
                <c:pt idx="13529">
                  <c:v>105.6859642013878</c:v>
                </c:pt>
                <c:pt idx="13530">
                  <c:v>105.70966008101847</c:v>
                </c:pt>
                <c:pt idx="13531">
                  <c:v>105.73335839120411</c:v>
                </c:pt>
                <c:pt idx="13532">
                  <c:v>105.75705694444332</c:v>
                </c:pt>
                <c:pt idx="13533">
                  <c:v>105.78075618055291</c:v>
                </c:pt>
                <c:pt idx="13534">
                  <c:v>105.8044557638859</c:v>
                </c:pt>
                <c:pt idx="13535">
                  <c:v>105.82815233796266</c:v>
                </c:pt>
                <c:pt idx="13536">
                  <c:v>105.85185563657421</c:v>
                </c:pt>
                <c:pt idx="13537">
                  <c:v>105.87555336805238</c:v>
                </c:pt>
                <c:pt idx="13538">
                  <c:v>105.89924936342138</c:v>
                </c:pt>
                <c:pt idx="13539">
                  <c:v>105.92294535879768</c:v>
                </c:pt>
                <c:pt idx="13540">
                  <c:v>105.94664854166329</c:v>
                </c:pt>
                <c:pt idx="13541">
                  <c:v>105.97034708333371</c:v>
                </c:pt>
                <c:pt idx="13542">
                  <c:v>105.99404527777369</c:v>
                </c:pt>
                <c:pt idx="13543">
                  <c:v>106.0177483449079</c:v>
                </c:pt>
                <c:pt idx="13544">
                  <c:v>106.04145199074279</c:v>
                </c:pt>
                <c:pt idx="13545">
                  <c:v>106.06514821758883</c:v>
                </c:pt>
                <c:pt idx="13546">
                  <c:v>106.08884560185101</c:v>
                </c:pt>
                <c:pt idx="13547">
                  <c:v>106.1125393981492</c:v>
                </c:pt>
                <c:pt idx="13548">
                  <c:v>106.13623759258893</c:v>
                </c:pt>
                <c:pt idx="13549">
                  <c:v>106.15993857639093</c:v>
                </c:pt>
                <c:pt idx="13550">
                  <c:v>106.18364140046457</c:v>
                </c:pt>
                <c:pt idx="13551">
                  <c:v>106.2073450462922</c:v>
                </c:pt>
                <c:pt idx="13552">
                  <c:v>106.2311124421249</c:v>
                </c:pt>
                <c:pt idx="13553">
                  <c:v>106.25481990740812</c:v>
                </c:pt>
                <c:pt idx="13554">
                  <c:v>106.27852065971828</c:v>
                </c:pt>
                <c:pt idx="13555">
                  <c:v>106.30222186342127</c:v>
                </c:pt>
                <c:pt idx="13556">
                  <c:v>106.32591496527318</c:v>
                </c:pt>
                <c:pt idx="13557">
                  <c:v>106.3496043518535</c:v>
                </c:pt>
                <c:pt idx="13558">
                  <c:v>106.37329605323605</c:v>
                </c:pt>
                <c:pt idx="13559">
                  <c:v>106.39698312499968</c:v>
                </c:pt>
                <c:pt idx="13560">
                  <c:v>106.4206722800882</c:v>
                </c:pt>
                <c:pt idx="13561">
                  <c:v>106.44436131944532</c:v>
                </c:pt>
                <c:pt idx="13562">
                  <c:v>106.4680503587952</c:v>
                </c:pt>
                <c:pt idx="13563">
                  <c:v>106.49174114583002</c:v>
                </c:pt>
                <c:pt idx="13564">
                  <c:v>106.51542879629405</c:v>
                </c:pt>
                <c:pt idx="13565">
                  <c:v>106.53911934027582</c:v>
                </c:pt>
                <c:pt idx="13566">
                  <c:v>106.56280362268431</c:v>
                </c:pt>
                <c:pt idx="13567">
                  <c:v>106.5864934722194</c:v>
                </c:pt>
                <c:pt idx="13568">
                  <c:v>106.6101841435157</c:v>
                </c:pt>
                <c:pt idx="13569">
                  <c:v>106.63387329861141</c:v>
                </c:pt>
                <c:pt idx="13570">
                  <c:v>106.65756418981628</c:v>
                </c:pt>
                <c:pt idx="13571">
                  <c:v>106.68125612268327</c:v>
                </c:pt>
                <c:pt idx="13572">
                  <c:v>106.7049387962979</c:v>
                </c:pt>
                <c:pt idx="13573">
                  <c:v>106.7286438310184</c:v>
                </c:pt>
                <c:pt idx="13574">
                  <c:v>106.75234932870075</c:v>
                </c:pt>
                <c:pt idx="13575">
                  <c:v>106.77605228008898</c:v>
                </c:pt>
                <c:pt idx="13576">
                  <c:v>106.79977446758861</c:v>
                </c:pt>
                <c:pt idx="13577">
                  <c:v>106.82347405092136</c:v>
                </c:pt>
                <c:pt idx="13578">
                  <c:v>106.8471766550938</c:v>
                </c:pt>
                <c:pt idx="13579">
                  <c:v>106.87088018518251</c:v>
                </c:pt>
                <c:pt idx="13580">
                  <c:v>106.89458278934774</c:v>
                </c:pt>
                <c:pt idx="13581">
                  <c:v>106.91828341435038</c:v>
                </c:pt>
                <c:pt idx="13582">
                  <c:v>106.94198184027482</c:v>
                </c:pt>
                <c:pt idx="13583">
                  <c:v>106.96568571759411</c:v>
                </c:pt>
                <c:pt idx="13584">
                  <c:v>106.9893877430512</c:v>
                </c:pt>
                <c:pt idx="13585">
                  <c:v>107.01309081018545</c:v>
                </c:pt>
                <c:pt idx="13586">
                  <c:v>107.03679409722101</c:v>
                </c:pt>
                <c:pt idx="13587">
                  <c:v>107.06049681713176</c:v>
                </c:pt>
                <c:pt idx="13588">
                  <c:v>107.0841974537034</c:v>
                </c:pt>
                <c:pt idx="13589">
                  <c:v>107.1078917013874</c:v>
                </c:pt>
                <c:pt idx="13590">
                  <c:v>107.1315900231493</c:v>
                </c:pt>
                <c:pt idx="13591">
                  <c:v>107.15529111110646</c:v>
                </c:pt>
                <c:pt idx="13592">
                  <c:v>107.17898618055158</c:v>
                </c:pt>
                <c:pt idx="13593">
                  <c:v>107.20268229166678</c:v>
                </c:pt>
                <c:pt idx="13594">
                  <c:v>107.22637828703581</c:v>
                </c:pt>
                <c:pt idx="13595">
                  <c:v>107.250074282405</c:v>
                </c:pt>
                <c:pt idx="13596">
                  <c:v>107.27377351851445</c:v>
                </c:pt>
                <c:pt idx="13597">
                  <c:v>107.29745908564674</c:v>
                </c:pt>
                <c:pt idx="13598">
                  <c:v>107.32114186342356</c:v>
                </c:pt>
                <c:pt idx="13599">
                  <c:v>107.34483531249845</c:v>
                </c:pt>
                <c:pt idx="13600">
                  <c:v>107.36852005786928</c:v>
                </c:pt>
                <c:pt idx="13601">
                  <c:v>107.3922044675928</c:v>
                </c:pt>
                <c:pt idx="13602">
                  <c:v>107.41589013888731</c:v>
                </c:pt>
                <c:pt idx="13603">
                  <c:v>107.43957547453461</c:v>
                </c:pt>
                <c:pt idx="13604">
                  <c:v>107.46326021990554</c:v>
                </c:pt>
                <c:pt idx="13605">
                  <c:v>107.48694185185008</c:v>
                </c:pt>
                <c:pt idx="13606">
                  <c:v>107.51062416666539</c:v>
                </c:pt>
                <c:pt idx="13607">
                  <c:v>107.53430624999602</c:v>
                </c:pt>
                <c:pt idx="13608">
                  <c:v>107.55799076388941</c:v>
                </c:pt>
                <c:pt idx="13609">
                  <c:v>107.58167285879601</c:v>
                </c:pt>
                <c:pt idx="13610">
                  <c:v>107.60535737268189</c:v>
                </c:pt>
                <c:pt idx="13611">
                  <c:v>107.62904178240555</c:v>
                </c:pt>
                <c:pt idx="13612">
                  <c:v>107.65272363425898</c:v>
                </c:pt>
                <c:pt idx="13613">
                  <c:v>107.67640826389086</c:v>
                </c:pt>
                <c:pt idx="13614">
                  <c:v>107.70009244213</c:v>
                </c:pt>
                <c:pt idx="13615">
                  <c:v>107.72379075231578</c:v>
                </c:pt>
                <c:pt idx="13616">
                  <c:v>107.74748917824049</c:v>
                </c:pt>
                <c:pt idx="13617">
                  <c:v>107.77118737268015</c:v>
                </c:pt>
                <c:pt idx="13618">
                  <c:v>107.7948833680566</c:v>
                </c:pt>
                <c:pt idx="13619">
                  <c:v>107.8185872453687</c:v>
                </c:pt>
                <c:pt idx="13620">
                  <c:v>107.84228474536948</c:v>
                </c:pt>
                <c:pt idx="13621">
                  <c:v>107.86598318287</c:v>
                </c:pt>
                <c:pt idx="13622">
                  <c:v>107.88967916666292</c:v>
                </c:pt>
                <c:pt idx="13623">
                  <c:v>107.91337771990951</c:v>
                </c:pt>
                <c:pt idx="13624">
                  <c:v>107.93707591434942</c:v>
                </c:pt>
                <c:pt idx="13625">
                  <c:v>107.96077874999898</c:v>
                </c:pt>
                <c:pt idx="13626">
                  <c:v>107.98447717592342</c:v>
                </c:pt>
                <c:pt idx="13627">
                  <c:v>108.0081731712926</c:v>
                </c:pt>
                <c:pt idx="13628">
                  <c:v>108.03187182870161</c:v>
                </c:pt>
                <c:pt idx="13629">
                  <c:v>108.0555721180569</c:v>
                </c:pt>
                <c:pt idx="13630">
                  <c:v>108.07927297453708</c:v>
                </c:pt>
                <c:pt idx="13631">
                  <c:v>108.1029697800914</c:v>
                </c:pt>
                <c:pt idx="13632">
                  <c:v>108.12666728009209</c:v>
                </c:pt>
                <c:pt idx="13633">
                  <c:v>108.15036570601652</c:v>
                </c:pt>
                <c:pt idx="13634">
                  <c:v>108.17406391203258</c:v>
                </c:pt>
                <c:pt idx="13635">
                  <c:v>108.19776233796426</c:v>
                </c:pt>
                <c:pt idx="13636">
                  <c:v>108.2214607638889</c:v>
                </c:pt>
                <c:pt idx="13637">
                  <c:v>108.24515942129817</c:v>
                </c:pt>
                <c:pt idx="13638">
                  <c:v>108.2688573842606</c:v>
                </c:pt>
                <c:pt idx="13639">
                  <c:v>108.2925701851855</c:v>
                </c:pt>
                <c:pt idx="13640">
                  <c:v>108.3162685069401</c:v>
                </c:pt>
                <c:pt idx="13641">
                  <c:v>108.3399641550932</c:v>
                </c:pt>
                <c:pt idx="13642">
                  <c:v>108.36364924768712</c:v>
                </c:pt>
                <c:pt idx="13643">
                  <c:v>108.38733782407508</c:v>
                </c:pt>
                <c:pt idx="13644">
                  <c:v>108.41103358795959</c:v>
                </c:pt>
                <c:pt idx="13645">
                  <c:v>108.43471822916769</c:v>
                </c:pt>
                <c:pt idx="13646">
                  <c:v>108.45840031249803</c:v>
                </c:pt>
                <c:pt idx="13647">
                  <c:v>108.48208471064568</c:v>
                </c:pt>
                <c:pt idx="13648">
                  <c:v>108.50578476851661</c:v>
                </c:pt>
                <c:pt idx="13649">
                  <c:v>108.5294671990705</c:v>
                </c:pt>
                <c:pt idx="13650">
                  <c:v>108.5531496296317</c:v>
                </c:pt>
                <c:pt idx="13651">
                  <c:v>108.57753952546048</c:v>
                </c:pt>
                <c:pt idx="13652">
                  <c:v>108.60122393518402</c:v>
                </c:pt>
                <c:pt idx="13653">
                  <c:v>108.62491297453371</c:v>
                </c:pt>
                <c:pt idx="13654">
                  <c:v>108.64860224536829</c:v>
                </c:pt>
                <c:pt idx="13655">
                  <c:v>108.67228675925416</c:v>
                </c:pt>
                <c:pt idx="13656">
                  <c:v>108.69596931713021</c:v>
                </c:pt>
                <c:pt idx="13657">
                  <c:v>108.71965533564808</c:v>
                </c:pt>
                <c:pt idx="13658">
                  <c:v>108.7433444907365</c:v>
                </c:pt>
                <c:pt idx="13659">
                  <c:v>108.76703237268505</c:v>
                </c:pt>
                <c:pt idx="13660">
                  <c:v>108.79071805555571</c:v>
                </c:pt>
                <c:pt idx="13661">
                  <c:v>108.8144077893522</c:v>
                </c:pt>
                <c:pt idx="13662">
                  <c:v>108.83810900463141</c:v>
                </c:pt>
                <c:pt idx="13663">
                  <c:v>108.86179896990512</c:v>
                </c:pt>
                <c:pt idx="13664">
                  <c:v>108.8855019212933</c:v>
                </c:pt>
                <c:pt idx="13665">
                  <c:v>108.9092049768515</c:v>
                </c:pt>
                <c:pt idx="13666">
                  <c:v>108.9329079282397</c:v>
                </c:pt>
                <c:pt idx="13667">
                  <c:v>108.95661412036868</c:v>
                </c:pt>
                <c:pt idx="13668">
                  <c:v>108.9803162615717</c:v>
                </c:pt>
                <c:pt idx="13669">
                  <c:v>109.0040190972213</c:v>
                </c:pt>
                <c:pt idx="13670">
                  <c:v>109.0277245949037</c:v>
                </c:pt>
                <c:pt idx="13671">
                  <c:v>109.05142754629188</c:v>
                </c:pt>
                <c:pt idx="13672">
                  <c:v>109.07513060185011</c:v>
                </c:pt>
                <c:pt idx="13673">
                  <c:v>109.09883355323841</c:v>
                </c:pt>
                <c:pt idx="13674">
                  <c:v>109.12253893518195</c:v>
                </c:pt>
                <c:pt idx="13675">
                  <c:v>109.1462371412054</c:v>
                </c:pt>
                <c:pt idx="13676">
                  <c:v>109.16994054397948</c:v>
                </c:pt>
                <c:pt idx="13677">
                  <c:v>109.1936431481445</c:v>
                </c:pt>
                <c:pt idx="13678">
                  <c:v>109.21734424768512</c:v>
                </c:pt>
                <c:pt idx="13679">
                  <c:v>109.241047303236</c:v>
                </c:pt>
                <c:pt idx="13680">
                  <c:v>109.2647359953699</c:v>
                </c:pt>
                <c:pt idx="13681">
                  <c:v>109.28842759258963</c:v>
                </c:pt>
                <c:pt idx="13682">
                  <c:v>109.31211268518382</c:v>
                </c:pt>
                <c:pt idx="13683">
                  <c:v>109.33579396990542</c:v>
                </c:pt>
                <c:pt idx="13684">
                  <c:v>109.359494594908</c:v>
                </c:pt>
                <c:pt idx="13685">
                  <c:v>109.3831954629641</c:v>
                </c:pt>
                <c:pt idx="13686">
                  <c:v>109.4068891319403</c:v>
                </c:pt>
                <c:pt idx="13687">
                  <c:v>109.43057156250131</c:v>
                </c:pt>
                <c:pt idx="13688">
                  <c:v>109.45425562500184</c:v>
                </c:pt>
                <c:pt idx="13689">
                  <c:v>109.4779431597199</c:v>
                </c:pt>
                <c:pt idx="13690">
                  <c:v>109.5016317361078</c:v>
                </c:pt>
                <c:pt idx="13691">
                  <c:v>109.52531601851646</c:v>
                </c:pt>
                <c:pt idx="13692">
                  <c:v>109.5490142129638</c:v>
                </c:pt>
                <c:pt idx="13693">
                  <c:v>109.57271009259402</c:v>
                </c:pt>
                <c:pt idx="13694">
                  <c:v>109.59640631944058</c:v>
                </c:pt>
                <c:pt idx="13695">
                  <c:v>109.6201046296264</c:v>
                </c:pt>
                <c:pt idx="13696">
                  <c:v>109.64380295138838</c:v>
                </c:pt>
                <c:pt idx="13697">
                  <c:v>109.66749906249601</c:v>
                </c:pt>
                <c:pt idx="13698">
                  <c:v>109.69119737268173</c:v>
                </c:pt>
                <c:pt idx="13699">
                  <c:v>109.71489348379698</c:v>
                </c:pt>
                <c:pt idx="13700">
                  <c:v>109.73859260416792</c:v>
                </c:pt>
                <c:pt idx="13701">
                  <c:v>109.76229021990738</c:v>
                </c:pt>
                <c:pt idx="13702">
                  <c:v>109.78598413194408</c:v>
                </c:pt>
                <c:pt idx="13703">
                  <c:v>109.80968394675438</c:v>
                </c:pt>
                <c:pt idx="13704">
                  <c:v>109.83338167823968</c:v>
                </c:pt>
                <c:pt idx="13705">
                  <c:v>109.85708973379218</c:v>
                </c:pt>
                <c:pt idx="13706">
                  <c:v>109.88078688656948</c:v>
                </c:pt>
                <c:pt idx="13707">
                  <c:v>109.90448508101717</c:v>
                </c:pt>
                <c:pt idx="13708">
                  <c:v>109.92818119213175</c:v>
                </c:pt>
                <c:pt idx="13709">
                  <c:v>109.9518808912035</c:v>
                </c:pt>
                <c:pt idx="13710">
                  <c:v>109.97563090277971</c:v>
                </c:pt>
                <c:pt idx="13711">
                  <c:v>109.99932736111089</c:v>
                </c:pt>
                <c:pt idx="13712">
                  <c:v>110.02302567129669</c:v>
                </c:pt>
                <c:pt idx="13713">
                  <c:v>110.0467218981503</c:v>
                </c:pt>
                <c:pt idx="13714">
                  <c:v>110.07041800925801</c:v>
                </c:pt>
                <c:pt idx="13715">
                  <c:v>110.09411620370528</c:v>
                </c:pt>
                <c:pt idx="13716">
                  <c:v>110.11781464120597</c:v>
                </c:pt>
                <c:pt idx="13717">
                  <c:v>110.1415129513844</c:v>
                </c:pt>
                <c:pt idx="13718">
                  <c:v>110.16521126157022</c:v>
                </c:pt>
                <c:pt idx="13719">
                  <c:v>110.18890760416248</c:v>
                </c:pt>
                <c:pt idx="13720">
                  <c:v>110.21260348379302</c:v>
                </c:pt>
                <c:pt idx="13721">
                  <c:v>110.23629947916217</c:v>
                </c:pt>
                <c:pt idx="13722">
                  <c:v>110.25999778934805</c:v>
                </c:pt>
                <c:pt idx="13723">
                  <c:v>110.28368972222232</c:v>
                </c:pt>
                <c:pt idx="13724">
                  <c:v>110.3073806249959</c:v>
                </c:pt>
                <c:pt idx="13725">
                  <c:v>110.33107186342363</c:v>
                </c:pt>
                <c:pt idx="13726">
                  <c:v>110.35476356481379</c:v>
                </c:pt>
                <c:pt idx="13727">
                  <c:v>110.37845956018278</c:v>
                </c:pt>
                <c:pt idx="13728">
                  <c:v>110.40215069444092</c:v>
                </c:pt>
                <c:pt idx="13729">
                  <c:v>110.42583984953662</c:v>
                </c:pt>
                <c:pt idx="13730">
                  <c:v>110.449531319442</c:v>
                </c:pt>
                <c:pt idx="13731">
                  <c:v>110.47322500000162</c:v>
                </c:pt>
                <c:pt idx="13732">
                  <c:v>110.49691612268352</c:v>
                </c:pt>
                <c:pt idx="13733">
                  <c:v>110.52061003472041</c:v>
                </c:pt>
                <c:pt idx="13734">
                  <c:v>110.54430637731279</c:v>
                </c:pt>
                <c:pt idx="13735">
                  <c:v>110.5679973842562</c:v>
                </c:pt>
                <c:pt idx="13736">
                  <c:v>110.59169106481585</c:v>
                </c:pt>
                <c:pt idx="13737">
                  <c:v>110.61538253472078</c:v>
                </c:pt>
                <c:pt idx="13738">
                  <c:v>110.63907435184942</c:v>
                </c:pt>
                <c:pt idx="13739">
                  <c:v>110.66276780092433</c:v>
                </c:pt>
                <c:pt idx="13740">
                  <c:v>110.6864590393525</c:v>
                </c:pt>
                <c:pt idx="13741">
                  <c:v>110.71014819444098</c:v>
                </c:pt>
                <c:pt idx="13742">
                  <c:v>110.73383944444512</c:v>
                </c:pt>
                <c:pt idx="13743">
                  <c:v>110.7575336921291</c:v>
                </c:pt>
                <c:pt idx="13744">
                  <c:v>110.78122505787179</c:v>
                </c:pt>
                <c:pt idx="13745">
                  <c:v>110.80491826388608</c:v>
                </c:pt>
                <c:pt idx="13746">
                  <c:v>110.82860741898166</c:v>
                </c:pt>
                <c:pt idx="13747">
                  <c:v>110.85229890046311</c:v>
                </c:pt>
                <c:pt idx="13748">
                  <c:v>110.8759975578722</c:v>
                </c:pt>
                <c:pt idx="13749">
                  <c:v>110.8996885648157</c:v>
                </c:pt>
                <c:pt idx="13750">
                  <c:v>110.92338652777831</c:v>
                </c:pt>
                <c:pt idx="13751">
                  <c:v>110.9470876273118</c:v>
                </c:pt>
                <c:pt idx="13752">
                  <c:v>110.97078674768258</c:v>
                </c:pt>
                <c:pt idx="13753">
                  <c:v>110.99448378472152</c:v>
                </c:pt>
                <c:pt idx="13754">
                  <c:v>111.018182685184</c:v>
                </c:pt>
                <c:pt idx="13755">
                  <c:v>111.04188111110848</c:v>
                </c:pt>
                <c:pt idx="13756">
                  <c:v>111.0655729282371</c:v>
                </c:pt>
                <c:pt idx="13757">
                  <c:v>111.08926591435009</c:v>
                </c:pt>
                <c:pt idx="13758">
                  <c:v>111.11295969907235</c:v>
                </c:pt>
                <c:pt idx="13759">
                  <c:v>111.13665118055351</c:v>
                </c:pt>
                <c:pt idx="13760">
                  <c:v>111.16034729166851</c:v>
                </c:pt>
                <c:pt idx="13761">
                  <c:v>111.18404107639061</c:v>
                </c:pt>
                <c:pt idx="13762">
                  <c:v>111.20773452545831</c:v>
                </c:pt>
                <c:pt idx="13763">
                  <c:v>111.2314285532411</c:v>
                </c:pt>
                <c:pt idx="13764">
                  <c:v>111.25512233796312</c:v>
                </c:pt>
                <c:pt idx="13765">
                  <c:v>111.27881590277671</c:v>
                </c:pt>
                <c:pt idx="13766">
                  <c:v>111.30250771990541</c:v>
                </c:pt>
                <c:pt idx="13767">
                  <c:v>111.3262191319445</c:v>
                </c:pt>
                <c:pt idx="13768">
                  <c:v>111.34991119212631</c:v>
                </c:pt>
                <c:pt idx="13769">
                  <c:v>111.37360474537132</c:v>
                </c:pt>
                <c:pt idx="13770">
                  <c:v>111.39729634259128</c:v>
                </c:pt>
                <c:pt idx="13771">
                  <c:v>111.4209875810193</c:v>
                </c:pt>
                <c:pt idx="13772">
                  <c:v>111.44468114583299</c:v>
                </c:pt>
                <c:pt idx="13773">
                  <c:v>111.46837273147666</c:v>
                </c:pt>
                <c:pt idx="13774">
                  <c:v>111.49206408564365</c:v>
                </c:pt>
                <c:pt idx="13775">
                  <c:v>111.51575381943967</c:v>
                </c:pt>
                <c:pt idx="13776">
                  <c:v>111.5394469212915</c:v>
                </c:pt>
                <c:pt idx="13777">
                  <c:v>111.5631404861125</c:v>
                </c:pt>
                <c:pt idx="13778">
                  <c:v>111.58683172453301</c:v>
                </c:pt>
                <c:pt idx="13779">
                  <c:v>111.61052134259072</c:v>
                </c:pt>
                <c:pt idx="13780">
                  <c:v>111.63420134258907</c:v>
                </c:pt>
                <c:pt idx="13781">
                  <c:v>111.6578784490703</c:v>
                </c:pt>
                <c:pt idx="13782">
                  <c:v>111.68156030092361</c:v>
                </c:pt>
                <c:pt idx="13783">
                  <c:v>111.70525606481539</c:v>
                </c:pt>
                <c:pt idx="13784">
                  <c:v>111.72894765045916</c:v>
                </c:pt>
                <c:pt idx="13785">
                  <c:v>111.7526396990726</c:v>
                </c:pt>
                <c:pt idx="13786">
                  <c:v>111.77633083333046</c:v>
                </c:pt>
                <c:pt idx="13787">
                  <c:v>111.800021840274</c:v>
                </c:pt>
                <c:pt idx="13788">
                  <c:v>111.82371319444051</c:v>
                </c:pt>
                <c:pt idx="13789">
                  <c:v>111.84740317129769</c:v>
                </c:pt>
                <c:pt idx="13790">
                  <c:v>111.8710962615733</c:v>
                </c:pt>
                <c:pt idx="13791">
                  <c:v>111.8947905208333</c:v>
                </c:pt>
                <c:pt idx="13792">
                  <c:v>111.9184833796317</c:v>
                </c:pt>
                <c:pt idx="13793">
                  <c:v>111.94217509259028</c:v>
                </c:pt>
                <c:pt idx="13794">
                  <c:v>111.9658812847192</c:v>
                </c:pt>
                <c:pt idx="13795">
                  <c:v>111.9895739120329</c:v>
                </c:pt>
                <c:pt idx="13796">
                  <c:v>112.01326574073774</c:v>
                </c:pt>
                <c:pt idx="13797">
                  <c:v>112.0369591782364</c:v>
                </c:pt>
                <c:pt idx="13798">
                  <c:v>112.0606535532426</c:v>
                </c:pt>
                <c:pt idx="13799">
                  <c:v>112.08434665509408</c:v>
                </c:pt>
                <c:pt idx="13800">
                  <c:v>112.10803812499923</c:v>
                </c:pt>
                <c:pt idx="13801">
                  <c:v>112.13173145832835</c:v>
                </c:pt>
                <c:pt idx="13802">
                  <c:v>112.15542026620091</c:v>
                </c:pt>
                <c:pt idx="13803">
                  <c:v>112.1791146296309</c:v>
                </c:pt>
                <c:pt idx="13804">
                  <c:v>112.20280622685081</c:v>
                </c:pt>
                <c:pt idx="13805">
                  <c:v>112.22649734953301</c:v>
                </c:pt>
                <c:pt idx="13806">
                  <c:v>112.25018870369956</c:v>
                </c:pt>
                <c:pt idx="13807">
                  <c:v>112.2738800694424</c:v>
                </c:pt>
                <c:pt idx="13808">
                  <c:v>112.2975720023169</c:v>
                </c:pt>
                <c:pt idx="13809">
                  <c:v>112.3212677662013</c:v>
                </c:pt>
                <c:pt idx="13810">
                  <c:v>112.34495668981282</c:v>
                </c:pt>
                <c:pt idx="13811">
                  <c:v>112.36864758101738</c:v>
                </c:pt>
                <c:pt idx="13812">
                  <c:v>112.3923417245386</c:v>
                </c:pt>
                <c:pt idx="13813">
                  <c:v>112.4160334374974</c:v>
                </c:pt>
                <c:pt idx="13814">
                  <c:v>112.43972467592552</c:v>
                </c:pt>
                <c:pt idx="13815">
                  <c:v>112.46341603009212</c:v>
                </c:pt>
                <c:pt idx="13816">
                  <c:v>112.4871073958348</c:v>
                </c:pt>
                <c:pt idx="13817">
                  <c:v>112.5107850694403</c:v>
                </c:pt>
                <c:pt idx="13818">
                  <c:v>112.53448129629388</c:v>
                </c:pt>
                <c:pt idx="13819">
                  <c:v>112.55816987268173</c:v>
                </c:pt>
                <c:pt idx="13820">
                  <c:v>112.5818659837969</c:v>
                </c:pt>
                <c:pt idx="13821">
                  <c:v>112.60555733796336</c:v>
                </c:pt>
                <c:pt idx="13822">
                  <c:v>112.62925101851575</c:v>
                </c:pt>
                <c:pt idx="13823">
                  <c:v>112.65294017361133</c:v>
                </c:pt>
                <c:pt idx="13824">
                  <c:v>112.6766339699097</c:v>
                </c:pt>
                <c:pt idx="13825">
                  <c:v>112.70032474536872</c:v>
                </c:pt>
                <c:pt idx="13826">
                  <c:v>112.7240168055578</c:v>
                </c:pt>
                <c:pt idx="13827">
                  <c:v>112.74770792823982</c:v>
                </c:pt>
                <c:pt idx="13828">
                  <c:v>112.77139928240651</c:v>
                </c:pt>
                <c:pt idx="13829">
                  <c:v>112.79509017361111</c:v>
                </c:pt>
                <c:pt idx="13830">
                  <c:v>112.81878211805424</c:v>
                </c:pt>
                <c:pt idx="13831">
                  <c:v>112.84247358795972</c:v>
                </c:pt>
                <c:pt idx="13832">
                  <c:v>112.86616518518719</c:v>
                </c:pt>
                <c:pt idx="13833">
                  <c:v>112.8898539930524</c:v>
                </c:pt>
                <c:pt idx="13834">
                  <c:v>112.91354766203592</c:v>
                </c:pt>
                <c:pt idx="13835">
                  <c:v>112.93724377314375</c:v>
                </c:pt>
                <c:pt idx="13836">
                  <c:v>112.96093803240346</c:v>
                </c:pt>
                <c:pt idx="13837">
                  <c:v>112.98463112268637</c:v>
                </c:pt>
                <c:pt idx="13838">
                  <c:v>113.00832491897749</c:v>
                </c:pt>
                <c:pt idx="13839">
                  <c:v>113.0320213773157</c:v>
                </c:pt>
                <c:pt idx="13840">
                  <c:v>113.05571621527631</c:v>
                </c:pt>
                <c:pt idx="13841">
                  <c:v>113.07941082175957</c:v>
                </c:pt>
                <c:pt idx="13842">
                  <c:v>113.1031021759262</c:v>
                </c:pt>
                <c:pt idx="13843">
                  <c:v>113.12679817129526</c:v>
                </c:pt>
                <c:pt idx="13844">
                  <c:v>113.15049243055525</c:v>
                </c:pt>
                <c:pt idx="13845">
                  <c:v>113.17418552083105</c:v>
                </c:pt>
                <c:pt idx="13846">
                  <c:v>113.19788151620001</c:v>
                </c:pt>
                <c:pt idx="13847">
                  <c:v>113.22157600694472</c:v>
                </c:pt>
                <c:pt idx="13848">
                  <c:v>113.2452666666651</c:v>
                </c:pt>
                <c:pt idx="13849">
                  <c:v>113.26896312499592</c:v>
                </c:pt>
                <c:pt idx="13850">
                  <c:v>113.2926570370328</c:v>
                </c:pt>
                <c:pt idx="13851">
                  <c:v>113.31635024305425</c:v>
                </c:pt>
                <c:pt idx="13852">
                  <c:v>113.3400555092594</c:v>
                </c:pt>
                <c:pt idx="13853">
                  <c:v>113.36374687500208</c:v>
                </c:pt>
                <c:pt idx="13854">
                  <c:v>113.3874405439783</c:v>
                </c:pt>
                <c:pt idx="13855">
                  <c:v>113.41111591435052</c:v>
                </c:pt>
                <c:pt idx="13856">
                  <c:v>113.43479579861022</c:v>
                </c:pt>
                <c:pt idx="13857">
                  <c:v>113.45847765046327</c:v>
                </c:pt>
                <c:pt idx="13858">
                  <c:v>113.48215637731478</c:v>
                </c:pt>
                <c:pt idx="13859">
                  <c:v>113.5058347453669</c:v>
                </c:pt>
                <c:pt idx="13860">
                  <c:v>113.52951243055571</c:v>
                </c:pt>
                <c:pt idx="13861">
                  <c:v>113.55319011573738</c:v>
                </c:pt>
                <c:pt idx="13862">
                  <c:v>113.57687011574296</c:v>
                </c:pt>
                <c:pt idx="13863">
                  <c:v>113.60054952546481</c:v>
                </c:pt>
                <c:pt idx="13864">
                  <c:v>113.62422929397879</c:v>
                </c:pt>
                <c:pt idx="13865">
                  <c:v>113.6479068634216</c:v>
                </c:pt>
                <c:pt idx="13866">
                  <c:v>113.67158175925572</c:v>
                </c:pt>
                <c:pt idx="13867">
                  <c:v>113.6952752083307</c:v>
                </c:pt>
                <c:pt idx="13868">
                  <c:v>113.7189691087915</c:v>
                </c:pt>
                <c:pt idx="13869">
                  <c:v>113.74266059027303</c:v>
                </c:pt>
                <c:pt idx="13870">
                  <c:v>113.76635182870081</c:v>
                </c:pt>
                <c:pt idx="13871">
                  <c:v>113.7900434259283</c:v>
                </c:pt>
                <c:pt idx="13872">
                  <c:v>113.81373686342684</c:v>
                </c:pt>
                <c:pt idx="13873">
                  <c:v>113.8374283449084</c:v>
                </c:pt>
                <c:pt idx="13874">
                  <c:v>113.86112201388451</c:v>
                </c:pt>
                <c:pt idx="13875">
                  <c:v>113.8848133796273</c:v>
                </c:pt>
                <c:pt idx="13876">
                  <c:v>113.90850670138749</c:v>
                </c:pt>
                <c:pt idx="13877">
                  <c:v>113.9322004976857</c:v>
                </c:pt>
                <c:pt idx="13878">
                  <c:v>113.9559112037023</c:v>
                </c:pt>
                <c:pt idx="13879">
                  <c:v>113.97960430555391</c:v>
                </c:pt>
                <c:pt idx="13880">
                  <c:v>114.0032979861062</c:v>
                </c:pt>
                <c:pt idx="13881">
                  <c:v>114.0269895717574</c:v>
                </c:pt>
                <c:pt idx="13882">
                  <c:v>114.05068081018531</c:v>
                </c:pt>
                <c:pt idx="13883">
                  <c:v>114.07436973379652</c:v>
                </c:pt>
                <c:pt idx="13884">
                  <c:v>114.09805901619971</c:v>
                </c:pt>
                <c:pt idx="13885">
                  <c:v>114.12175025462771</c:v>
                </c:pt>
                <c:pt idx="13886">
                  <c:v>114.14542805555531</c:v>
                </c:pt>
                <c:pt idx="13887">
                  <c:v>114.1691099074087</c:v>
                </c:pt>
                <c:pt idx="13888">
                  <c:v>114.19280369213078</c:v>
                </c:pt>
                <c:pt idx="13889">
                  <c:v>114.21648346064472</c:v>
                </c:pt>
                <c:pt idx="13890">
                  <c:v>114.2401610300949</c:v>
                </c:pt>
                <c:pt idx="13891">
                  <c:v>114.26383847222301</c:v>
                </c:pt>
                <c:pt idx="13892">
                  <c:v>114.2875181249983</c:v>
                </c:pt>
                <c:pt idx="13893">
                  <c:v>114.3111958101872</c:v>
                </c:pt>
                <c:pt idx="13894">
                  <c:v>114.3348731481456</c:v>
                </c:pt>
                <c:pt idx="13895">
                  <c:v>114.35855291666643</c:v>
                </c:pt>
                <c:pt idx="13896">
                  <c:v>114.38224623842673</c:v>
                </c:pt>
                <c:pt idx="13897">
                  <c:v>114.4059241550931</c:v>
                </c:pt>
                <c:pt idx="13898">
                  <c:v>114.42960148148272</c:v>
                </c:pt>
                <c:pt idx="13899">
                  <c:v>114.453278935187</c:v>
                </c:pt>
                <c:pt idx="13900">
                  <c:v>114.47695881944655</c:v>
                </c:pt>
                <c:pt idx="13901">
                  <c:v>114.5006387036991</c:v>
                </c:pt>
                <c:pt idx="13902">
                  <c:v>114.52431789351957</c:v>
                </c:pt>
                <c:pt idx="13903">
                  <c:v>114.54799754629488</c:v>
                </c:pt>
                <c:pt idx="13904">
                  <c:v>114.571675567131</c:v>
                </c:pt>
                <c:pt idx="13905">
                  <c:v>114.59535325231262</c:v>
                </c:pt>
                <c:pt idx="13906">
                  <c:v>114.61903278934922</c:v>
                </c:pt>
                <c:pt idx="13907">
                  <c:v>114.64271057870052</c:v>
                </c:pt>
                <c:pt idx="13908">
                  <c:v>114.66638988425971</c:v>
                </c:pt>
                <c:pt idx="13909">
                  <c:v>114.6900674537028</c:v>
                </c:pt>
                <c:pt idx="13910">
                  <c:v>114.7137449074071</c:v>
                </c:pt>
                <c:pt idx="13911">
                  <c:v>114.73817659722401</c:v>
                </c:pt>
                <c:pt idx="13912">
                  <c:v>114.7618540509211</c:v>
                </c:pt>
                <c:pt idx="13913">
                  <c:v>114.78553150462531</c:v>
                </c:pt>
                <c:pt idx="13914">
                  <c:v>114.80920906249958</c:v>
                </c:pt>
                <c:pt idx="13915">
                  <c:v>114.8329006597196</c:v>
                </c:pt>
                <c:pt idx="13916">
                  <c:v>114.85659178240881</c:v>
                </c:pt>
                <c:pt idx="13917">
                  <c:v>114.8802805902742</c:v>
                </c:pt>
                <c:pt idx="13918">
                  <c:v>114.90397217592538</c:v>
                </c:pt>
                <c:pt idx="13919">
                  <c:v>114.92766539351582</c:v>
                </c:pt>
                <c:pt idx="13920">
                  <c:v>114.95134156249676</c:v>
                </c:pt>
                <c:pt idx="13921">
                  <c:v>114.97503002314618</c:v>
                </c:pt>
                <c:pt idx="13922">
                  <c:v>114.99872219907408</c:v>
                </c:pt>
                <c:pt idx="13923">
                  <c:v>115.02241517361097</c:v>
                </c:pt>
                <c:pt idx="13924">
                  <c:v>115.0461065393538</c:v>
                </c:pt>
                <c:pt idx="13925">
                  <c:v>115.06979777777441</c:v>
                </c:pt>
                <c:pt idx="13926">
                  <c:v>115.0934892476871</c:v>
                </c:pt>
                <c:pt idx="13927">
                  <c:v>115.1171829282393</c:v>
                </c:pt>
                <c:pt idx="13928">
                  <c:v>115.14087428240595</c:v>
                </c:pt>
                <c:pt idx="13929">
                  <c:v>115.16456576388742</c:v>
                </c:pt>
                <c:pt idx="13930">
                  <c:v>115.18825943287078</c:v>
                </c:pt>
                <c:pt idx="13931">
                  <c:v>115.21194835648184</c:v>
                </c:pt>
                <c:pt idx="13932">
                  <c:v>115.2356399537021</c:v>
                </c:pt>
                <c:pt idx="13933">
                  <c:v>115.25933119212982</c:v>
                </c:pt>
                <c:pt idx="13934">
                  <c:v>115.28300934027359</c:v>
                </c:pt>
                <c:pt idx="13935">
                  <c:v>115.30668876157138</c:v>
                </c:pt>
                <c:pt idx="13936">
                  <c:v>115.33036841435381</c:v>
                </c:pt>
                <c:pt idx="13937">
                  <c:v>115.35404887731411</c:v>
                </c:pt>
                <c:pt idx="13938">
                  <c:v>115.37773061342132</c:v>
                </c:pt>
                <c:pt idx="13939">
                  <c:v>115.4014215046263</c:v>
                </c:pt>
                <c:pt idx="13940">
                  <c:v>115.42509930555381</c:v>
                </c:pt>
                <c:pt idx="13941">
                  <c:v>115.4487766319435</c:v>
                </c:pt>
                <c:pt idx="13942">
                  <c:v>115.47245408564788</c:v>
                </c:pt>
                <c:pt idx="13943">
                  <c:v>115.49613408564632</c:v>
                </c:pt>
                <c:pt idx="13944">
                  <c:v>115.5198116435204</c:v>
                </c:pt>
                <c:pt idx="13945">
                  <c:v>115.5434888657401</c:v>
                </c:pt>
                <c:pt idx="13946">
                  <c:v>115.5671665509217</c:v>
                </c:pt>
                <c:pt idx="13947">
                  <c:v>115.59084364583408</c:v>
                </c:pt>
                <c:pt idx="13948">
                  <c:v>115.61452341434797</c:v>
                </c:pt>
                <c:pt idx="13949">
                  <c:v>115.63820399305401</c:v>
                </c:pt>
                <c:pt idx="13950">
                  <c:v>115.66189697916712</c:v>
                </c:pt>
                <c:pt idx="13951">
                  <c:v>115.68558856481091</c:v>
                </c:pt>
                <c:pt idx="13952">
                  <c:v>115.70928224537069</c:v>
                </c:pt>
                <c:pt idx="13953">
                  <c:v>115.7329735995372</c:v>
                </c:pt>
                <c:pt idx="13954">
                  <c:v>115.7566649537039</c:v>
                </c:pt>
                <c:pt idx="13955">
                  <c:v>115.78035399305368</c:v>
                </c:pt>
                <c:pt idx="13956">
                  <c:v>115.8040436226875</c:v>
                </c:pt>
                <c:pt idx="13957">
                  <c:v>115.82773914351841</c:v>
                </c:pt>
                <c:pt idx="13958">
                  <c:v>115.85143050926121</c:v>
                </c:pt>
                <c:pt idx="13959">
                  <c:v>115.8751216319433</c:v>
                </c:pt>
                <c:pt idx="13960">
                  <c:v>115.89881357638652</c:v>
                </c:pt>
                <c:pt idx="13961">
                  <c:v>115.92250701388535</c:v>
                </c:pt>
                <c:pt idx="13962">
                  <c:v>115.9461983796282</c:v>
                </c:pt>
                <c:pt idx="13963">
                  <c:v>115.96990097222438</c:v>
                </c:pt>
                <c:pt idx="13964">
                  <c:v>115.9935974305554</c:v>
                </c:pt>
                <c:pt idx="13965">
                  <c:v>116.0172912268536</c:v>
                </c:pt>
                <c:pt idx="13966">
                  <c:v>116.04098513889041</c:v>
                </c:pt>
                <c:pt idx="13967">
                  <c:v>116.06468112268331</c:v>
                </c:pt>
                <c:pt idx="13968">
                  <c:v>116.08838037036897</c:v>
                </c:pt>
                <c:pt idx="13969">
                  <c:v>116.1120774074078</c:v>
                </c:pt>
                <c:pt idx="13970">
                  <c:v>116.13576945601378</c:v>
                </c:pt>
                <c:pt idx="13971">
                  <c:v>116.15946267361132</c:v>
                </c:pt>
                <c:pt idx="13972">
                  <c:v>116.1831540277781</c:v>
                </c:pt>
                <c:pt idx="13973">
                  <c:v>116.20685071759351</c:v>
                </c:pt>
                <c:pt idx="13974">
                  <c:v>116.23054613425467</c:v>
                </c:pt>
                <c:pt idx="13975">
                  <c:v>116.2542401620376</c:v>
                </c:pt>
                <c:pt idx="13976">
                  <c:v>116.27793581018327</c:v>
                </c:pt>
                <c:pt idx="13977">
                  <c:v>116.30162947916719</c:v>
                </c:pt>
                <c:pt idx="13978">
                  <c:v>116.32530716434842</c:v>
                </c:pt>
                <c:pt idx="13979">
                  <c:v>116.34898704860828</c:v>
                </c:pt>
                <c:pt idx="13980">
                  <c:v>116.37269219907446</c:v>
                </c:pt>
                <c:pt idx="13981">
                  <c:v>116.39637312499681</c:v>
                </c:pt>
                <c:pt idx="13982">
                  <c:v>116.42006819444208</c:v>
                </c:pt>
                <c:pt idx="13983">
                  <c:v>116.44375016203411</c:v>
                </c:pt>
                <c:pt idx="13984">
                  <c:v>116.46743050925582</c:v>
                </c:pt>
                <c:pt idx="13985">
                  <c:v>116.49111016203832</c:v>
                </c:pt>
                <c:pt idx="13986">
                  <c:v>116.51478958332882</c:v>
                </c:pt>
                <c:pt idx="13987">
                  <c:v>116.5384693518499</c:v>
                </c:pt>
                <c:pt idx="13988">
                  <c:v>116.562149108795</c:v>
                </c:pt>
                <c:pt idx="13989">
                  <c:v>116.58582899305456</c:v>
                </c:pt>
                <c:pt idx="13990">
                  <c:v>116.6095087615759</c:v>
                </c:pt>
                <c:pt idx="13991">
                  <c:v>116.6331862152729</c:v>
                </c:pt>
                <c:pt idx="13992">
                  <c:v>116.6568820949032</c:v>
                </c:pt>
                <c:pt idx="13993">
                  <c:v>116.68057379629315</c:v>
                </c:pt>
                <c:pt idx="13994">
                  <c:v>116.70426944444647</c:v>
                </c:pt>
                <c:pt idx="13995">
                  <c:v>116.7279610300902</c:v>
                </c:pt>
                <c:pt idx="13996">
                  <c:v>116.75165228009432</c:v>
                </c:pt>
                <c:pt idx="13997">
                  <c:v>116.77534351851484</c:v>
                </c:pt>
                <c:pt idx="13998">
                  <c:v>116.79903498842759</c:v>
                </c:pt>
                <c:pt idx="13999">
                  <c:v>116.82272866897981</c:v>
                </c:pt>
                <c:pt idx="14000">
                  <c:v>116.84642002314649</c:v>
                </c:pt>
                <c:pt idx="14001">
                  <c:v>116.8701139351833</c:v>
                </c:pt>
                <c:pt idx="14002">
                  <c:v>116.8938026273099</c:v>
                </c:pt>
                <c:pt idx="14003">
                  <c:v>116.91749665509283</c:v>
                </c:pt>
                <c:pt idx="14004">
                  <c:v>116.94119020833047</c:v>
                </c:pt>
                <c:pt idx="14005">
                  <c:v>116.96490011573772</c:v>
                </c:pt>
                <c:pt idx="14006">
                  <c:v>116.98859228008951</c:v>
                </c:pt>
                <c:pt idx="14007">
                  <c:v>117.01228526620258</c:v>
                </c:pt>
                <c:pt idx="14008">
                  <c:v>117.03598045138638</c:v>
                </c:pt>
                <c:pt idx="14009">
                  <c:v>117.05967910879551</c:v>
                </c:pt>
                <c:pt idx="14010">
                  <c:v>117.08337336805558</c:v>
                </c:pt>
                <c:pt idx="14011">
                  <c:v>117.1070719097188</c:v>
                </c:pt>
                <c:pt idx="14012">
                  <c:v>117.1307655902783</c:v>
                </c:pt>
                <c:pt idx="14013">
                  <c:v>117.15446146990872</c:v>
                </c:pt>
                <c:pt idx="14014">
                  <c:v>117.17815734953896</c:v>
                </c:pt>
                <c:pt idx="14015">
                  <c:v>117.2018510185153</c:v>
                </c:pt>
                <c:pt idx="14016">
                  <c:v>117.2255436574051</c:v>
                </c:pt>
                <c:pt idx="14017">
                  <c:v>117.24923628471892</c:v>
                </c:pt>
                <c:pt idx="14018">
                  <c:v>117.27291674768628</c:v>
                </c:pt>
                <c:pt idx="14019">
                  <c:v>117.29659894675568</c:v>
                </c:pt>
                <c:pt idx="14020">
                  <c:v>117.32028056713168</c:v>
                </c:pt>
                <c:pt idx="14021">
                  <c:v>117.34396056713018</c:v>
                </c:pt>
                <c:pt idx="14022">
                  <c:v>117.367640335644</c:v>
                </c:pt>
                <c:pt idx="14023">
                  <c:v>117.39134548611042</c:v>
                </c:pt>
                <c:pt idx="14024">
                  <c:v>117.41502560184769</c:v>
                </c:pt>
                <c:pt idx="14025">
                  <c:v>117.43870247685106</c:v>
                </c:pt>
                <c:pt idx="14026">
                  <c:v>117.46238004629402</c:v>
                </c:pt>
                <c:pt idx="14027">
                  <c:v>117.48605968750059</c:v>
                </c:pt>
                <c:pt idx="14028">
                  <c:v>117.5097373726819</c:v>
                </c:pt>
                <c:pt idx="14029">
                  <c:v>117.5334147106478</c:v>
                </c:pt>
                <c:pt idx="14030">
                  <c:v>117.5570947106462</c:v>
                </c:pt>
                <c:pt idx="14031">
                  <c:v>117.58078826389087</c:v>
                </c:pt>
                <c:pt idx="14032">
                  <c:v>117.6044679166661</c:v>
                </c:pt>
                <c:pt idx="14033">
                  <c:v>117.62815834490891</c:v>
                </c:pt>
                <c:pt idx="14034">
                  <c:v>117.65185075231415</c:v>
                </c:pt>
                <c:pt idx="14035">
                  <c:v>117.67553967592541</c:v>
                </c:pt>
                <c:pt idx="14036">
                  <c:v>117.69923126156938</c:v>
                </c:pt>
                <c:pt idx="14037">
                  <c:v>117.7229232060199</c:v>
                </c:pt>
                <c:pt idx="14038">
                  <c:v>117.74661398147897</c:v>
                </c:pt>
                <c:pt idx="14039">
                  <c:v>117.77030545138398</c:v>
                </c:pt>
                <c:pt idx="14040">
                  <c:v>117.79399901620491</c:v>
                </c:pt>
                <c:pt idx="14041">
                  <c:v>117.81769060184914</c:v>
                </c:pt>
                <c:pt idx="14042">
                  <c:v>117.84138185185282</c:v>
                </c:pt>
                <c:pt idx="14043">
                  <c:v>117.86507528935178</c:v>
                </c:pt>
                <c:pt idx="14044">
                  <c:v>117.8887692013886</c:v>
                </c:pt>
                <c:pt idx="14045">
                  <c:v>117.91246090277862</c:v>
                </c:pt>
                <c:pt idx="14046">
                  <c:v>117.93615203703661</c:v>
                </c:pt>
                <c:pt idx="14047">
                  <c:v>117.95988685185135</c:v>
                </c:pt>
                <c:pt idx="14048">
                  <c:v>117.98357879629457</c:v>
                </c:pt>
                <c:pt idx="14049">
                  <c:v>118.00727246527835</c:v>
                </c:pt>
                <c:pt idx="14050">
                  <c:v>118.0309661458305</c:v>
                </c:pt>
                <c:pt idx="14051">
                  <c:v>118.054662835646</c:v>
                </c:pt>
                <c:pt idx="14052">
                  <c:v>118.07835605323616</c:v>
                </c:pt>
                <c:pt idx="14053">
                  <c:v>118.10205436342211</c:v>
                </c:pt>
                <c:pt idx="14054">
                  <c:v>118.12574849536755</c:v>
                </c:pt>
                <c:pt idx="14055">
                  <c:v>118.1494419444425</c:v>
                </c:pt>
                <c:pt idx="14056">
                  <c:v>118.173135625002</c:v>
                </c:pt>
                <c:pt idx="14057">
                  <c:v>118.19682686342261</c:v>
                </c:pt>
                <c:pt idx="14058">
                  <c:v>118.22051821758923</c:v>
                </c:pt>
                <c:pt idx="14059">
                  <c:v>118.24420725694659</c:v>
                </c:pt>
                <c:pt idx="14060">
                  <c:v>118.2679011689834</c:v>
                </c:pt>
                <c:pt idx="14061">
                  <c:v>118.29159484953568</c:v>
                </c:pt>
                <c:pt idx="14062">
                  <c:v>118.31528851851901</c:v>
                </c:pt>
                <c:pt idx="14063">
                  <c:v>118.3389820833327</c:v>
                </c:pt>
                <c:pt idx="14064">
                  <c:v>118.36267390046115</c:v>
                </c:pt>
                <c:pt idx="14065">
                  <c:v>118.38638798610911</c:v>
                </c:pt>
                <c:pt idx="14066">
                  <c:v>118.4100840972242</c:v>
                </c:pt>
                <c:pt idx="14067">
                  <c:v>118.4337595717589</c:v>
                </c:pt>
                <c:pt idx="14068">
                  <c:v>118.4574415393508</c:v>
                </c:pt>
                <c:pt idx="14069">
                  <c:v>118.48111910879382</c:v>
                </c:pt>
                <c:pt idx="14070">
                  <c:v>118.50479899305341</c:v>
                </c:pt>
                <c:pt idx="14071">
                  <c:v>118.52847643518163</c:v>
                </c:pt>
                <c:pt idx="14072">
                  <c:v>118.5521538888861</c:v>
                </c:pt>
                <c:pt idx="14073">
                  <c:v>118.57583354166842</c:v>
                </c:pt>
                <c:pt idx="14074">
                  <c:v>118.59951179398188</c:v>
                </c:pt>
                <c:pt idx="14075">
                  <c:v>118.62319086805641</c:v>
                </c:pt>
                <c:pt idx="14076">
                  <c:v>118.64688223379184</c:v>
                </c:pt>
                <c:pt idx="14077">
                  <c:v>118.6705732407427</c:v>
                </c:pt>
                <c:pt idx="14078">
                  <c:v>118.69426494212539</c:v>
                </c:pt>
                <c:pt idx="14079">
                  <c:v>118.71795862268478</c:v>
                </c:pt>
                <c:pt idx="14080">
                  <c:v>118.74164997685152</c:v>
                </c:pt>
                <c:pt idx="14081">
                  <c:v>118.76534504629662</c:v>
                </c:pt>
                <c:pt idx="14082">
                  <c:v>118.78903745370177</c:v>
                </c:pt>
                <c:pt idx="14083">
                  <c:v>118.8127289236072</c:v>
                </c:pt>
                <c:pt idx="14084">
                  <c:v>118.8364253819456</c:v>
                </c:pt>
                <c:pt idx="14085">
                  <c:v>118.86011929398229</c:v>
                </c:pt>
                <c:pt idx="14086">
                  <c:v>118.88381041666416</c:v>
                </c:pt>
                <c:pt idx="14087">
                  <c:v>118.9075016550925</c:v>
                </c:pt>
                <c:pt idx="14088">
                  <c:v>118.93119521990599</c:v>
                </c:pt>
                <c:pt idx="14089">
                  <c:v>118.95489805555545</c:v>
                </c:pt>
                <c:pt idx="14090">
                  <c:v>118.97859207175476</c:v>
                </c:pt>
                <c:pt idx="14091">
                  <c:v>119.00228563657581</c:v>
                </c:pt>
                <c:pt idx="14092">
                  <c:v>119.02597943286656</c:v>
                </c:pt>
                <c:pt idx="14093">
                  <c:v>119.04967321758878</c:v>
                </c:pt>
                <c:pt idx="14094">
                  <c:v>119.07336678240956</c:v>
                </c:pt>
                <c:pt idx="14095">
                  <c:v>119.0970628935174</c:v>
                </c:pt>
                <c:pt idx="14096">
                  <c:v>119.12075865740893</c:v>
                </c:pt>
                <c:pt idx="14097">
                  <c:v>119.1444530208319</c:v>
                </c:pt>
                <c:pt idx="14098">
                  <c:v>119.16814461805181</c:v>
                </c:pt>
                <c:pt idx="14099">
                  <c:v>119.19184061342811</c:v>
                </c:pt>
                <c:pt idx="14100">
                  <c:v>119.2155363773127</c:v>
                </c:pt>
                <c:pt idx="14101">
                  <c:v>119.23923201388956</c:v>
                </c:pt>
                <c:pt idx="14102">
                  <c:v>119.26292604166522</c:v>
                </c:pt>
                <c:pt idx="14103">
                  <c:v>119.28661960647879</c:v>
                </c:pt>
                <c:pt idx="14104">
                  <c:v>119.310311076384</c:v>
                </c:pt>
                <c:pt idx="14105">
                  <c:v>119.3340047569436</c:v>
                </c:pt>
                <c:pt idx="14106">
                  <c:v>119.35770086805121</c:v>
                </c:pt>
                <c:pt idx="14107">
                  <c:v>119.38139732638936</c:v>
                </c:pt>
                <c:pt idx="14108">
                  <c:v>119.4050885648103</c:v>
                </c:pt>
                <c:pt idx="14109">
                  <c:v>119.42877841435235</c:v>
                </c:pt>
                <c:pt idx="14110">
                  <c:v>119.4524593402748</c:v>
                </c:pt>
                <c:pt idx="14111">
                  <c:v>119.47615614582898</c:v>
                </c:pt>
                <c:pt idx="14112">
                  <c:v>119.49983637731198</c:v>
                </c:pt>
                <c:pt idx="14113">
                  <c:v>119.52351730324148</c:v>
                </c:pt>
                <c:pt idx="14114">
                  <c:v>119.54720622685269</c:v>
                </c:pt>
                <c:pt idx="14115">
                  <c:v>119.57088622685093</c:v>
                </c:pt>
                <c:pt idx="14116">
                  <c:v>119.59456541666438</c:v>
                </c:pt>
                <c:pt idx="14117">
                  <c:v>119.6182436805539</c:v>
                </c:pt>
                <c:pt idx="14118">
                  <c:v>119.6419255324072</c:v>
                </c:pt>
                <c:pt idx="14119">
                  <c:v>119.66562129629158</c:v>
                </c:pt>
                <c:pt idx="14120">
                  <c:v>119.68931496527519</c:v>
                </c:pt>
                <c:pt idx="14121">
                  <c:v>119.71300876157332</c:v>
                </c:pt>
                <c:pt idx="14122">
                  <c:v>119.7367047569423</c:v>
                </c:pt>
                <c:pt idx="14123">
                  <c:v>119.760400983796</c:v>
                </c:pt>
                <c:pt idx="14124">
                  <c:v>119.78409894675858</c:v>
                </c:pt>
                <c:pt idx="14125">
                  <c:v>119.80779343749595</c:v>
                </c:pt>
                <c:pt idx="14126">
                  <c:v>119.83148675925618</c:v>
                </c:pt>
                <c:pt idx="14127">
                  <c:v>119.8551804398157</c:v>
                </c:pt>
                <c:pt idx="14128">
                  <c:v>119.87887319444393</c:v>
                </c:pt>
                <c:pt idx="14129">
                  <c:v>119.902565358796</c:v>
                </c:pt>
                <c:pt idx="14130">
                  <c:v>119.9262576504625</c:v>
                </c:pt>
                <c:pt idx="14131">
                  <c:v>119.94995050926089</c:v>
                </c:pt>
                <c:pt idx="14132">
                  <c:v>119.97365728009029</c:v>
                </c:pt>
                <c:pt idx="14133">
                  <c:v>119.9973595370393</c:v>
                </c:pt>
                <c:pt idx="14134">
                  <c:v>120.02105703703268</c:v>
                </c:pt>
                <c:pt idx="14135">
                  <c:v>120.04475615740361</c:v>
                </c:pt>
                <c:pt idx="14136">
                  <c:v>120.06845355324188</c:v>
                </c:pt>
                <c:pt idx="14137">
                  <c:v>120.09214803240303</c:v>
                </c:pt>
                <c:pt idx="14138">
                  <c:v>120.11584657407352</c:v>
                </c:pt>
                <c:pt idx="14139">
                  <c:v>120.13954790509158</c:v>
                </c:pt>
                <c:pt idx="14140">
                  <c:v>120.1632449421304</c:v>
                </c:pt>
                <c:pt idx="14141">
                  <c:v>120.1869434837936</c:v>
                </c:pt>
                <c:pt idx="14142">
                  <c:v>120.21063924768529</c:v>
                </c:pt>
                <c:pt idx="14143">
                  <c:v>120.23433547453898</c:v>
                </c:pt>
                <c:pt idx="14144">
                  <c:v>120.258031469908</c:v>
                </c:pt>
                <c:pt idx="14145">
                  <c:v>120.28173430555761</c:v>
                </c:pt>
                <c:pt idx="14146">
                  <c:v>120.3054218402758</c:v>
                </c:pt>
                <c:pt idx="14147">
                  <c:v>120.3291039236065</c:v>
                </c:pt>
                <c:pt idx="14148">
                  <c:v>120.35279018518463</c:v>
                </c:pt>
                <c:pt idx="14149">
                  <c:v>120.37647215277654</c:v>
                </c:pt>
                <c:pt idx="14150">
                  <c:v>120.4001595717564</c:v>
                </c:pt>
                <c:pt idx="14151">
                  <c:v>120.42386946758782</c:v>
                </c:pt>
                <c:pt idx="14152">
                  <c:v>120.44755538194319</c:v>
                </c:pt>
                <c:pt idx="14153">
                  <c:v>120.47124511573928</c:v>
                </c:pt>
                <c:pt idx="14154">
                  <c:v>120.49492952546294</c:v>
                </c:pt>
                <c:pt idx="14155">
                  <c:v>120.518616122681</c:v>
                </c:pt>
                <c:pt idx="14156">
                  <c:v>120.54230076388912</c:v>
                </c:pt>
                <c:pt idx="14157">
                  <c:v>120.56598714119895</c:v>
                </c:pt>
                <c:pt idx="14158">
                  <c:v>120.58967177083098</c:v>
                </c:pt>
                <c:pt idx="14159">
                  <c:v>120.61335872684865</c:v>
                </c:pt>
                <c:pt idx="14160">
                  <c:v>120.63704753472106</c:v>
                </c:pt>
                <c:pt idx="14161">
                  <c:v>120.66073019675935</c:v>
                </c:pt>
                <c:pt idx="14162">
                  <c:v>120.68441216435161</c:v>
                </c:pt>
                <c:pt idx="14163">
                  <c:v>120.70811187499928</c:v>
                </c:pt>
                <c:pt idx="14164">
                  <c:v>120.73181273147928</c:v>
                </c:pt>
                <c:pt idx="14165">
                  <c:v>120.75550641203871</c:v>
                </c:pt>
                <c:pt idx="14166">
                  <c:v>120.7791999768524</c:v>
                </c:pt>
                <c:pt idx="14167">
                  <c:v>120.8028936458286</c:v>
                </c:pt>
                <c:pt idx="14168">
                  <c:v>120.82658778935</c:v>
                </c:pt>
                <c:pt idx="14169">
                  <c:v>120.850283900465</c:v>
                </c:pt>
                <c:pt idx="14170">
                  <c:v>120.8746850694442</c:v>
                </c:pt>
                <c:pt idx="14171">
                  <c:v>120.89838350694471</c:v>
                </c:pt>
                <c:pt idx="14172">
                  <c:v>120.92207950231381</c:v>
                </c:pt>
                <c:pt idx="14173">
                  <c:v>120.9457805902785</c:v>
                </c:pt>
                <c:pt idx="14174">
                  <c:v>120.96948192129642</c:v>
                </c:pt>
                <c:pt idx="14175">
                  <c:v>120.99318150462931</c:v>
                </c:pt>
                <c:pt idx="14176">
                  <c:v>121.0168854976873</c:v>
                </c:pt>
                <c:pt idx="14177">
                  <c:v>121.04058844907568</c:v>
                </c:pt>
                <c:pt idx="14178">
                  <c:v>121.06428861110912</c:v>
                </c:pt>
                <c:pt idx="14179">
                  <c:v>121.0879887847186</c:v>
                </c:pt>
                <c:pt idx="14180">
                  <c:v>121.1116824537021</c:v>
                </c:pt>
                <c:pt idx="14181">
                  <c:v>121.13538309027351</c:v>
                </c:pt>
                <c:pt idx="14182">
                  <c:v>121.15908163194401</c:v>
                </c:pt>
                <c:pt idx="14183">
                  <c:v>121.18276627314465</c:v>
                </c:pt>
                <c:pt idx="14184">
                  <c:v>121.2064643518534</c:v>
                </c:pt>
                <c:pt idx="14185">
                  <c:v>121.2301673032416</c:v>
                </c:pt>
                <c:pt idx="14186">
                  <c:v>121.25387035879241</c:v>
                </c:pt>
                <c:pt idx="14187">
                  <c:v>121.27755696759408</c:v>
                </c:pt>
                <c:pt idx="14188">
                  <c:v>121.30123939814808</c:v>
                </c:pt>
                <c:pt idx="14189">
                  <c:v>121.3249213773161</c:v>
                </c:pt>
                <c:pt idx="14190">
                  <c:v>121.3486218865728</c:v>
                </c:pt>
                <c:pt idx="14191">
                  <c:v>121.37230420138798</c:v>
                </c:pt>
                <c:pt idx="14192">
                  <c:v>121.3959884953656</c:v>
                </c:pt>
                <c:pt idx="14193">
                  <c:v>121.419701527775</c:v>
                </c:pt>
                <c:pt idx="14194">
                  <c:v>121.44338314814379</c:v>
                </c:pt>
                <c:pt idx="14195">
                  <c:v>121.46706488425855</c:v>
                </c:pt>
                <c:pt idx="14196">
                  <c:v>121.4907513773142</c:v>
                </c:pt>
                <c:pt idx="14197">
                  <c:v>121.5144336921294</c:v>
                </c:pt>
                <c:pt idx="14198">
                  <c:v>121.5381182060155</c:v>
                </c:pt>
                <c:pt idx="14199">
                  <c:v>121.56180041666811</c:v>
                </c:pt>
                <c:pt idx="14200">
                  <c:v>121.58548493055403</c:v>
                </c:pt>
                <c:pt idx="14201">
                  <c:v>121.60917362268071</c:v>
                </c:pt>
                <c:pt idx="14202">
                  <c:v>121.63286498842351</c:v>
                </c:pt>
                <c:pt idx="14203">
                  <c:v>121.65654474536862</c:v>
                </c:pt>
                <c:pt idx="14204">
                  <c:v>121.68022753472167</c:v>
                </c:pt>
                <c:pt idx="14205">
                  <c:v>121.70391123842271</c:v>
                </c:pt>
                <c:pt idx="14206">
                  <c:v>121.72760097221909</c:v>
                </c:pt>
                <c:pt idx="14207">
                  <c:v>121.75128954860713</c:v>
                </c:pt>
                <c:pt idx="14208">
                  <c:v>121.77498995370118</c:v>
                </c:pt>
                <c:pt idx="14209">
                  <c:v>121.79868803240953</c:v>
                </c:pt>
                <c:pt idx="14210">
                  <c:v>121.82238460647916</c:v>
                </c:pt>
                <c:pt idx="14211">
                  <c:v>121.8460803703711</c:v>
                </c:pt>
                <c:pt idx="14212">
                  <c:v>121.86977682870184</c:v>
                </c:pt>
                <c:pt idx="14213">
                  <c:v>121.8934745601873</c:v>
                </c:pt>
                <c:pt idx="14214">
                  <c:v>121.91717124999572</c:v>
                </c:pt>
                <c:pt idx="14215">
                  <c:v>121.9408670138873</c:v>
                </c:pt>
                <c:pt idx="14216">
                  <c:v>121.96460589120409</c:v>
                </c:pt>
                <c:pt idx="14217">
                  <c:v>121.98830570601415</c:v>
                </c:pt>
                <c:pt idx="14218">
                  <c:v>122.01199996527447</c:v>
                </c:pt>
                <c:pt idx="14219">
                  <c:v>122.03569572916609</c:v>
                </c:pt>
                <c:pt idx="14220">
                  <c:v>122.05939357638987</c:v>
                </c:pt>
                <c:pt idx="14221">
                  <c:v>122.08308957175898</c:v>
                </c:pt>
                <c:pt idx="14222">
                  <c:v>122.10678660879778</c:v>
                </c:pt>
                <c:pt idx="14223">
                  <c:v>122.13047959490358</c:v>
                </c:pt>
                <c:pt idx="14224">
                  <c:v>122.15417975694425</c:v>
                </c:pt>
                <c:pt idx="14225">
                  <c:v>122.17787714119896</c:v>
                </c:pt>
                <c:pt idx="14226">
                  <c:v>122.2015747569458</c:v>
                </c:pt>
                <c:pt idx="14227">
                  <c:v>122.22527273147711</c:v>
                </c:pt>
                <c:pt idx="14228">
                  <c:v>122.2489668634225</c:v>
                </c:pt>
                <c:pt idx="14229">
                  <c:v>122.27264906249901</c:v>
                </c:pt>
                <c:pt idx="14230">
                  <c:v>122.2963325462914</c:v>
                </c:pt>
                <c:pt idx="14231">
                  <c:v>122.32001289352023</c:v>
                </c:pt>
                <c:pt idx="14232">
                  <c:v>122.34369729166789</c:v>
                </c:pt>
                <c:pt idx="14233">
                  <c:v>122.36738170138408</c:v>
                </c:pt>
                <c:pt idx="14234">
                  <c:v>122.39106413194538</c:v>
                </c:pt>
                <c:pt idx="14235">
                  <c:v>122.41476290509318</c:v>
                </c:pt>
                <c:pt idx="14236">
                  <c:v>122.4384441782386</c:v>
                </c:pt>
                <c:pt idx="14237">
                  <c:v>122.46212673610719</c:v>
                </c:pt>
                <c:pt idx="14238">
                  <c:v>122.4858109027773</c:v>
                </c:pt>
                <c:pt idx="14239">
                  <c:v>122.50949275463051</c:v>
                </c:pt>
                <c:pt idx="14240">
                  <c:v>122.53317530092318</c:v>
                </c:pt>
                <c:pt idx="14241">
                  <c:v>122.55685704860655</c:v>
                </c:pt>
                <c:pt idx="14242">
                  <c:v>122.5805537384222</c:v>
                </c:pt>
                <c:pt idx="14243">
                  <c:v>122.60425633101842</c:v>
                </c:pt>
                <c:pt idx="14244">
                  <c:v>122.6279596296299</c:v>
                </c:pt>
                <c:pt idx="14245">
                  <c:v>122.65166420138858</c:v>
                </c:pt>
                <c:pt idx="14246">
                  <c:v>122.67536842592366</c:v>
                </c:pt>
                <c:pt idx="14247">
                  <c:v>122.69906476851612</c:v>
                </c:pt>
                <c:pt idx="14248">
                  <c:v>122.72276261574008</c:v>
                </c:pt>
                <c:pt idx="14249">
                  <c:v>122.74645780092391</c:v>
                </c:pt>
                <c:pt idx="14250">
                  <c:v>122.7701529861079</c:v>
                </c:pt>
                <c:pt idx="14251">
                  <c:v>122.79383622685411</c:v>
                </c:pt>
                <c:pt idx="14252">
                  <c:v>122.8175325694465</c:v>
                </c:pt>
                <c:pt idx="14253">
                  <c:v>122.8412284490697</c:v>
                </c:pt>
                <c:pt idx="14254">
                  <c:v>122.86491041666881</c:v>
                </c:pt>
                <c:pt idx="14255">
                  <c:v>122.88865104166328</c:v>
                </c:pt>
                <c:pt idx="14256">
                  <c:v>122.91235247685101</c:v>
                </c:pt>
                <c:pt idx="14257">
                  <c:v>122.93604928240532</c:v>
                </c:pt>
                <c:pt idx="14258">
                  <c:v>122.95973311342803</c:v>
                </c:pt>
                <c:pt idx="14259">
                  <c:v>122.983416006944</c:v>
                </c:pt>
                <c:pt idx="14260">
                  <c:v>123.00711791666248</c:v>
                </c:pt>
                <c:pt idx="14261">
                  <c:v>123.03081807870331</c:v>
                </c:pt>
                <c:pt idx="14262">
                  <c:v>123.05451940972129</c:v>
                </c:pt>
                <c:pt idx="14263">
                  <c:v>123.07823082176031</c:v>
                </c:pt>
                <c:pt idx="14264">
                  <c:v>123.10194187500018</c:v>
                </c:pt>
                <c:pt idx="14265">
                  <c:v>123.1256550231483</c:v>
                </c:pt>
                <c:pt idx="14266">
                  <c:v>123.1493696874968</c:v>
                </c:pt>
                <c:pt idx="14267">
                  <c:v>123.17308932870218</c:v>
                </c:pt>
                <c:pt idx="14268">
                  <c:v>123.19680201388815</c:v>
                </c:pt>
                <c:pt idx="14269">
                  <c:v>123.22051793981522</c:v>
                </c:pt>
                <c:pt idx="14270">
                  <c:v>123.24422958333177</c:v>
                </c:pt>
                <c:pt idx="14271">
                  <c:v>123.26794168981017</c:v>
                </c:pt>
                <c:pt idx="14272">
                  <c:v>123.2916497337938</c:v>
                </c:pt>
                <c:pt idx="14273">
                  <c:v>123.3153603356477</c:v>
                </c:pt>
                <c:pt idx="14274">
                  <c:v>123.339064560183</c:v>
                </c:pt>
                <c:pt idx="14275">
                  <c:v>123.36277399305241</c:v>
                </c:pt>
                <c:pt idx="14276">
                  <c:v>123.38648436342173</c:v>
                </c:pt>
                <c:pt idx="14277">
                  <c:v>123.41019427082939</c:v>
                </c:pt>
                <c:pt idx="14278">
                  <c:v>123.4339041666681</c:v>
                </c:pt>
                <c:pt idx="14279">
                  <c:v>123.45763365740279</c:v>
                </c:pt>
                <c:pt idx="14280">
                  <c:v>123.4813433333329</c:v>
                </c:pt>
                <c:pt idx="14281">
                  <c:v>123.50504917823858</c:v>
                </c:pt>
                <c:pt idx="14282">
                  <c:v>123.52875885416853</c:v>
                </c:pt>
                <c:pt idx="14283">
                  <c:v>123.5524682870382</c:v>
                </c:pt>
                <c:pt idx="14284">
                  <c:v>123.57617576389021</c:v>
                </c:pt>
                <c:pt idx="14285">
                  <c:v>123.59988346064358</c:v>
                </c:pt>
                <c:pt idx="14286">
                  <c:v>123.62359336805088</c:v>
                </c:pt>
                <c:pt idx="14287">
                  <c:v>123.6473019907426</c:v>
                </c:pt>
                <c:pt idx="14288">
                  <c:v>123.67101097221888</c:v>
                </c:pt>
                <c:pt idx="14289">
                  <c:v>123.69472099537255</c:v>
                </c:pt>
                <c:pt idx="14290">
                  <c:v>123.71844004629378</c:v>
                </c:pt>
                <c:pt idx="14291">
                  <c:v>123.7421515740716</c:v>
                </c:pt>
                <c:pt idx="14292">
                  <c:v>123.76585221065017</c:v>
                </c:pt>
                <c:pt idx="14293">
                  <c:v>123.78955538193992</c:v>
                </c:pt>
                <c:pt idx="14294">
                  <c:v>123.8132583333354</c:v>
                </c:pt>
                <c:pt idx="14295">
                  <c:v>123.8369680092583</c:v>
                </c:pt>
                <c:pt idx="14296">
                  <c:v>123.8606776851811</c:v>
                </c:pt>
                <c:pt idx="14297">
                  <c:v>123.88438480324108</c:v>
                </c:pt>
                <c:pt idx="14298">
                  <c:v>123.90809041666211</c:v>
                </c:pt>
                <c:pt idx="14299">
                  <c:v>123.93192526620277</c:v>
                </c:pt>
                <c:pt idx="14300">
                  <c:v>123.95603783564728</c:v>
                </c:pt>
                <c:pt idx="14301">
                  <c:v>123.97977381944636</c:v>
                </c:pt>
                <c:pt idx="14302">
                  <c:v>124.00349739583172</c:v>
                </c:pt>
                <c:pt idx="14303">
                  <c:v>124.0272168055526</c:v>
                </c:pt>
                <c:pt idx="14304">
                  <c:v>124.0509351736108</c:v>
                </c:pt>
                <c:pt idx="14305">
                  <c:v>124.07466002314322</c:v>
                </c:pt>
                <c:pt idx="14306">
                  <c:v>124.09837432869956</c:v>
                </c:pt>
                <c:pt idx="14307">
                  <c:v>124.12209223379593</c:v>
                </c:pt>
                <c:pt idx="14308">
                  <c:v>124.14580873842333</c:v>
                </c:pt>
                <c:pt idx="14309">
                  <c:v>124.1696889120357</c:v>
                </c:pt>
                <c:pt idx="14310">
                  <c:v>124.19341144675845</c:v>
                </c:pt>
                <c:pt idx="14311">
                  <c:v>124.21713039351749</c:v>
                </c:pt>
                <c:pt idx="14312">
                  <c:v>124.24085223379365</c:v>
                </c:pt>
                <c:pt idx="14313">
                  <c:v>124.26457060185209</c:v>
                </c:pt>
                <c:pt idx="14314">
                  <c:v>124.28829174768171</c:v>
                </c:pt>
                <c:pt idx="14315">
                  <c:v>124.31201254629561</c:v>
                </c:pt>
                <c:pt idx="14316">
                  <c:v>124.33572546295908</c:v>
                </c:pt>
                <c:pt idx="14317">
                  <c:v>124.35943942129239</c:v>
                </c:pt>
                <c:pt idx="14318">
                  <c:v>124.3831577893507</c:v>
                </c:pt>
                <c:pt idx="14319">
                  <c:v>124.40687615740885</c:v>
                </c:pt>
                <c:pt idx="14320">
                  <c:v>124.4305910416661</c:v>
                </c:pt>
                <c:pt idx="14321">
                  <c:v>124.45435843749861</c:v>
                </c:pt>
                <c:pt idx="14322">
                  <c:v>124.47806833333001</c:v>
                </c:pt>
                <c:pt idx="14323">
                  <c:v>124.50178403934839</c:v>
                </c:pt>
                <c:pt idx="14324">
                  <c:v>124.52550019675958</c:v>
                </c:pt>
                <c:pt idx="14325">
                  <c:v>124.54921729166379</c:v>
                </c:pt>
                <c:pt idx="14326">
                  <c:v>124.57293622685373</c:v>
                </c:pt>
                <c:pt idx="14327">
                  <c:v>124.59665332175798</c:v>
                </c:pt>
                <c:pt idx="14328">
                  <c:v>124.62036577545936</c:v>
                </c:pt>
                <c:pt idx="14329">
                  <c:v>124.644084953703</c:v>
                </c:pt>
                <c:pt idx="14330">
                  <c:v>124.66780041666782</c:v>
                </c:pt>
                <c:pt idx="14331">
                  <c:v>124.6915099768521</c:v>
                </c:pt>
                <c:pt idx="14332">
                  <c:v>124.71521732638941</c:v>
                </c:pt>
                <c:pt idx="14333">
                  <c:v>124.73893197916178</c:v>
                </c:pt>
                <c:pt idx="14334">
                  <c:v>124.76264942129649</c:v>
                </c:pt>
                <c:pt idx="14335">
                  <c:v>124.7863589699045</c:v>
                </c:pt>
                <c:pt idx="14336">
                  <c:v>124.81006644675648</c:v>
                </c:pt>
                <c:pt idx="14337">
                  <c:v>124.83377704861041</c:v>
                </c:pt>
                <c:pt idx="14338">
                  <c:v>124.85748891203536</c:v>
                </c:pt>
                <c:pt idx="14339">
                  <c:v>124.88119650462608</c:v>
                </c:pt>
                <c:pt idx="14340">
                  <c:v>124.9049067476808</c:v>
                </c:pt>
                <c:pt idx="14341">
                  <c:v>124.9286167708342</c:v>
                </c:pt>
                <c:pt idx="14342">
                  <c:v>124.9523653935175</c:v>
                </c:pt>
                <c:pt idx="14343">
                  <c:v>131.00602216435047</c:v>
                </c:pt>
                <c:pt idx="14344">
                  <c:v>131.00957890046243</c:v>
                </c:pt>
                <c:pt idx="14345">
                  <c:v>131.03343612268529</c:v>
                </c:pt>
                <c:pt idx="14346">
                  <c:v>131.05714034722081</c:v>
                </c:pt>
                <c:pt idx="14347">
                  <c:v>131.07389997685067</c:v>
                </c:pt>
                <c:pt idx="14348">
                  <c:v>131.09066332175982</c:v>
                </c:pt>
                <c:pt idx="14349">
                  <c:v>131.10742445601517</c:v>
                </c:pt>
                <c:pt idx="14350">
                  <c:v>131.12418385416802</c:v>
                </c:pt>
                <c:pt idx="14351">
                  <c:v>131.14094163194378</c:v>
                </c:pt>
                <c:pt idx="14352">
                  <c:v>131.15770219907418</c:v>
                </c:pt>
                <c:pt idx="14353">
                  <c:v>131.17445974537239</c:v>
                </c:pt>
                <c:pt idx="14354">
                  <c:v>131.19122168981258</c:v>
                </c:pt>
                <c:pt idx="14355">
                  <c:v>131.2079815509278</c:v>
                </c:pt>
                <c:pt idx="14356">
                  <c:v>131.22474060185027</c:v>
                </c:pt>
                <c:pt idx="14357">
                  <c:v>131.24150174768138</c:v>
                </c:pt>
                <c:pt idx="14358">
                  <c:v>131.25826438657529</c:v>
                </c:pt>
                <c:pt idx="14359">
                  <c:v>131.27502274305127</c:v>
                </c:pt>
                <c:pt idx="14360">
                  <c:v>131.29178585648341</c:v>
                </c:pt>
                <c:pt idx="14361">
                  <c:v>131.30854803240817</c:v>
                </c:pt>
                <c:pt idx="14362">
                  <c:v>131.32530917823934</c:v>
                </c:pt>
                <c:pt idx="14363">
                  <c:v>131.34206880786968</c:v>
                </c:pt>
                <c:pt idx="14364">
                  <c:v>131.358828090277</c:v>
                </c:pt>
                <c:pt idx="14365">
                  <c:v>131.37558829860774</c:v>
                </c:pt>
                <c:pt idx="14366">
                  <c:v>131.39236636574077</c:v>
                </c:pt>
                <c:pt idx="14367">
                  <c:v>131.40913202545929</c:v>
                </c:pt>
                <c:pt idx="14368">
                  <c:v>131.4258948958304</c:v>
                </c:pt>
                <c:pt idx="14369">
                  <c:v>131.44265313657499</c:v>
                </c:pt>
                <c:pt idx="14370">
                  <c:v>131.459391562501</c:v>
                </c:pt>
                <c:pt idx="14371">
                  <c:v>131.47612962962739</c:v>
                </c:pt>
                <c:pt idx="14372">
                  <c:v>131.4928932060138</c:v>
                </c:pt>
                <c:pt idx="14373">
                  <c:v>131.50965770833113</c:v>
                </c:pt>
                <c:pt idx="14374">
                  <c:v>131.52641733796227</c:v>
                </c:pt>
                <c:pt idx="14375">
                  <c:v>131.54317916666318</c:v>
                </c:pt>
                <c:pt idx="14376">
                  <c:v>131.55993891203283</c:v>
                </c:pt>
                <c:pt idx="14377">
                  <c:v>131.57669855323928</c:v>
                </c:pt>
                <c:pt idx="14378">
                  <c:v>131.59345771990758</c:v>
                </c:pt>
                <c:pt idx="14379">
                  <c:v>131.6102175810156</c:v>
                </c:pt>
                <c:pt idx="14380">
                  <c:v>131.62697917823988</c:v>
                </c:pt>
                <c:pt idx="14381">
                  <c:v>131.64374171296359</c:v>
                </c:pt>
                <c:pt idx="14382">
                  <c:v>131.66050585648199</c:v>
                </c:pt>
                <c:pt idx="14383">
                  <c:v>131.67726815972131</c:v>
                </c:pt>
                <c:pt idx="14384">
                  <c:v>131.69402964119939</c:v>
                </c:pt>
                <c:pt idx="14385">
                  <c:v>131.71079124999955</c:v>
                </c:pt>
                <c:pt idx="14386">
                  <c:v>131.72755307870082</c:v>
                </c:pt>
                <c:pt idx="14387">
                  <c:v>131.74431503472422</c:v>
                </c:pt>
                <c:pt idx="14388">
                  <c:v>131.76107663194102</c:v>
                </c:pt>
                <c:pt idx="14389">
                  <c:v>131.77783440972419</c:v>
                </c:pt>
                <c:pt idx="14390">
                  <c:v>131.79459577546342</c:v>
                </c:pt>
                <c:pt idx="14391">
                  <c:v>131.81135761574109</c:v>
                </c:pt>
                <c:pt idx="14392">
                  <c:v>131.82811759259533</c:v>
                </c:pt>
                <c:pt idx="14393">
                  <c:v>131.84487907407311</c:v>
                </c:pt>
                <c:pt idx="14394">
                  <c:v>131.8616391782416</c:v>
                </c:pt>
                <c:pt idx="14395">
                  <c:v>131.87839637731705</c:v>
                </c:pt>
                <c:pt idx="14396">
                  <c:v>131.895156932871</c:v>
                </c:pt>
                <c:pt idx="14397">
                  <c:v>131.91192236111218</c:v>
                </c:pt>
                <c:pt idx="14398">
                  <c:v>131.9286839583294</c:v>
                </c:pt>
                <c:pt idx="14399">
                  <c:v>131.94544462962949</c:v>
                </c:pt>
                <c:pt idx="14400">
                  <c:v>131.96220369212818</c:v>
                </c:pt>
                <c:pt idx="14401">
                  <c:v>131.97897016203947</c:v>
                </c:pt>
                <c:pt idx="14402">
                  <c:v>131.99572979166243</c:v>
                </c:pt>
                <c:pt idx="14403">
                  <c:v>132.01249138888684</c:v>
                </c:pt>
                <c:pt idx="14404">
                  <c:v>132.02925101851719</c:v>
                </c:pt>
                <c:pt idx="14405">
                  <c:v>132.04601320601773</c:v>
                </c:pt>
                <c:pt idx="14406">
                  <c:v>132.0627767708356</c:v>
                </c:pt>
                <c:pt idx="14407">
                  <c:v>132.07953884259041</c:v>
                </c:pt>
                <c:pt idx="14408">
                  <c:v>132.096302881946</c:v>
                </c:pt>
                <c:pt idx="14409">
                  <c:v>132.11307896990891</c:v>
                </c:pt>
                <c:pt idx="14410">
                  <c:v>132.12983871527831</c:v>
                </c:pt>
                <c:pt idx="14411">
                  <c:v>132.14659915509401</c:v>
                </c:pt>
                <c:pt idx="14412">
                  <c:v>132.16336226851817</c:v>
                </c:pt>
                <c:pt idx="14413">
                  <c:v>132.18012665509053</c:v>
                </c:pt>
                <c:pt idx="14414">
                  <c:v>132.19688848379161</c:v>
                </c:pt>
                <c:pt idx="14415">
                  <c:v>132.2136481134221</c:v>
                </c:pt>
                <c:pt idx="14416">
                  <c:v>132.2304079745372</c:v>
                </c:pt>
                <c:pt idx="14417">
                  <c:v>132.24717247684706</c:v>
                </c:pt>
                <c:pt idx="14418">
                  <c:v>132.2639325694399</c:v>
                </c:pt>
                <c:pt idx="14419">
                  <c:v>132.28069730324211</c:v>
                </c:pt>
                <c:pt idx="14420">
                  <c:v>132.29745681712689</c:v>
                </c:pt>
                <c:pt idx="14421">
                  <c:v>132.31430326389074</c:v>
                </c:pt>
                <c:pt idx="14422">
                  <c:v>132.33106533564569</c:v>
                </c:pt>
                <c:pt idx="14423">
                  <c:v>132.3478300694405</c:v>
                </c:pt>
                <c:pt idx="14424">
                  <c:v>132.36459386574262</c:v>
                </c:pt>
                <c:pt idx="14425">
                  <c:v>132.38135732639077</c:v>
                </c:pt>
                <c:pt idx="14426">
                  <c:v>132.39811695601429</c:v>
                </c:pt>
                <c:pt idx="14427">
                  <c:v>132.41487925926035</c:v>
                </c:pt>
                <c:pt idx="14428">
                  <c:v>132.43163865740672</c:v>
                </c:pt>
                <c:pt idx="14429">
                  <c:v>132.44839793981384</c:v>
                </c:pt>
                <c:pt idx="14430">
                  <c:v>132.46516081018501</c:v>
                </c:pt>
                <c:pt idx="14431">
                  <c:v>132.48192230323957</c:v>
                </c:pt>
                <c:pt idx="14432">
                  <c:v>132.49869039352049</c:v>
                </c:pt>
                <c:pt idx="14433">
                  <c:v>132.51545929397975</c:v>
                </c:pt>
                <c:pt idx="14434">
                  <c:v>132.53222171296528</c:v>
                </c:pt>
                <c:pt idx="14435">
                  <c:v>132.54898783564587</c:v>
                </c:pt>
                <c:pt idx="14436">
                  <c:v>132.56575476851819</c:v>
                </c:pt>
                <c:pt idx="14437">
                  <c:v>132.5825210069452</c:v>
                </c:pt>
                <c:pt idx="14438">
                  <c:v>132.59928539351654</c:v>
                </c:pt>
                <c:pt idx="14439">
                  <c:v>132.61605047453475</c:v>
                </c:pt>
                <c:pt idx="14440">
                  <c:v>132.6328138078679</c:v>
                </c:pt>
                <c:pt idx="14441">
                  <c:v>132.64958248842578</c:v>
                </c:pt>
                <c:pt idx="14442">
                  <c:v>132.66634871527657</c:v>
                </c:pt>
                <c:pt idx="14443">
                  <c:v>132.68311565971794</c:v>
                </c:pt>
                <c:pt idx="14444">
                  <c:v>132.69988178240598</c:v>
                </c:pt>
                <c:pt idx="14445">
                  <c:v>132.71664848379444</c:v>
                </c:pt>
                <c:pt idx="14446">
                  <c:v>132.73341946759336</c:v>
                </c:pt>
                <c:pt idx="14447">
                  <c:v>132.75018362268739</c:v>
                </c:pt>
                <c:pt idx="14448">
                  <c:v>132.76694336805659</c:v>
                </c:pt>
                <c:pt idx="14449">
                  <c:v>132.78370694444311</c:v>
                </c:pt>
                <c:pt idx="14450">
                  <c:v>132.80047653934878</c:v>
                </c:pt>
                <c:pt idx="14451">
                  <c:v>132.81724776620101</c:v>
                </c:pt>
                <c:pt idx="14452">
                  <c:v>132.83448226851758</c:v>
                </c:pt>
                <c:pt idx="14453">
                  <c:v>132.85123912036968</c:v>
                </c:pt>
                <c:pt idx="14454">
                  <c:v>132.8682383333294</c:v>
                </c:pt>
                <c:pt idx="14455">
                  <c:v>132.88500259259328</c:v>
                </c:pt>
                <c:pt idx="14456">
                  <c:v>132.90175990740681</c:v>
                </c:pt>
                <c:pt idx="14457">
                  <c:v>132.9185162962967</c:v>
                </c:pt>
                <c:pt idx="14458">
                  <c:v>132.93527615740484</c:v>
                </c:pt>
                <c:pt idx="14459">
                  <c:v>132.95203672453516</c:v>
                </c:pt>
                <c:pt idx="14460">
                  <c:v>132.96879704861229</c:v>
                </c:pt>
                <c:pt idx="14461">
                  <c:v>132.98556166666802</c:v>
                </c:pt>
                <c:pt idx="14462">
                  <c:v>133.00232534722494</c:v>
                </c:pt>
                <c:pt idx="14463">
                  <c:v>133.01908938657272</c:v>
                </c:pt>
                <c:pt idx="14464">
                  <c:v>133.03585597222258</c:v>
                </c:pt>
                <c:pt idx="14465">
                  <c:v>133.05261839120081</c:v>
                </c:pt>
                <c:pt idx="14466">
                  <c:v>133.06938021990939</c:v>
                </c:pt>
                <c:pt idx="14467">
                  <c:v>133.08614611111261</c:v>
                </c:pt>
                <c:pt idx="14468">
                  <c:v>133.10291061342289</c:v>
                </c:pt>
                <c:pt idx="14469">
                  <c:v>133.11967452546355</c:v>
                </c:pt>
                <c:pt idx="14470">
                  <c:v>133.13643682870344</c:v>
                </c:pt>
                <c:pt idx="14471">
                  <c:v>133.15319888888936</c:v>
                </c:pt>
                <c:pt idx="14472">
                  <c:v>133.16996061342778</c:v>
                </c:pt>
                <c:pt idx="14473">
                  <c:v>133.18672255786811</c:v>
                </c:pt>
                <c:pt idx="14474">
                  <c:v>133.20348613425438</c:v>
                </c:pt>
                <c:pt idx="14475">
                  <c:v>133.22025005787151</c:v>
                </c:pt>
                <c:pt idx="14476">
                  <c:v>133.2370145486129</c:v>
                </c:pt>
                <c:pt idx="14477">
                  <c:v>133.25448636573861</c:v>
                </c:pt>
                <c:pt idx="14478">
                  <c:v>133.27125271990354</c:v>
                </c:pt>
                <c:pt idx="14479">
                  <c:v>133.28801582175939</c:v>
                </c:pt>
                <c:pt idx="14480">
                  <c:v>133.30478113425474</c:v>
                </c:pt>
                <c:pt idx="14481">
                  <c:v>133.321550613422</c:v>
                </c:pt>
                <c:pt idx="14482">
                  <c:v>133.33831777777993</c:v>
                </c:pt>
                <c:pt idx="14483">
                  <c:v>133.35508332175959</c:v>
                </c:pt>
                <c:pt idx="14484">
                  <c:v>133.37185002314757</c:v>
                </c:pt>
                <c:pt idx="14485">
                  <c:v>133.38861221064869</c:v>
                </c:pt>
                <c:pt idx="14486">
                  <c:v>133.40537438657341</c:v>
                </c:pt>
                <c:pt idx="14487">
                  <c:v>133.4221386574068</c:v>
                </c:pt>
                <c:pt idx="14488">
                  <c:v>133.43890686342664</c:v>
                </c:pt>
                <c:pt idx="14489">
                  <c:v>133.45567368055339</c:v>
                </c:pt>
                <c:pt idx="14490">
                  <c:v>133.47244224536561</c:v>
                </c:pt>
                <c:pt idx="14491">
                  <c:v>133.48921045138567</c:v>
                </c:pt>
                <c:pt idx="14492">
                  <c:v>133.50597749999719</c:v>
                </c:pt>
                <c:pt idx="14493">
                  <c:v>133.52274373842397</c:v>
                </c:pt>
                <c:pt idx="14494">
                  <c:v>133.53952712962931</c:v>
                </c:pt>
                <c:pt idx="14495">
                  <c:v>133.55628421295839</c:v>
                </c:pt>
                <c:pt idx="14496">
                  <c:v>133.57303932870119</c:v>
                </c:pt>
                <c:pt idx="14497">
                  <c:v>133.58979849536999</c:v>
                </c:pt>
                <c:pt idx="14498">
                  <c:v>133.60656032407107</c:v>
                </c:pt>
                <c:pt idx="14499">
                  <c:v>133.62332667823668</c:v>
                </c:pt>
                <c:pt idx="14500">
                  <c:v>133.6400888657372</c:v>
                </c:pt>
                <c:pt idx="14501">
                  <c:v>133.65685498842501</c:v>
                </c:pt>
                <c:pt idx="14502">
                  <c:v>133.67361484953267</c:v>
                </c:pt>
                <c:pt idx="14503">
                  <c:v>133.69037413194002</c:v>
                </c:pt>
                <c:pt idx="14504">
                  <c:v>133.70713596064874</c:v>
                </c:pt>
                <c:pt idx="14505">
                  <c:v>133.72390011573589</c:v>
                </c:pt>
                <c:pt idx="14506">
                  <c:v>133.74066785879401</c:v>
                </c:pt>
                <c:pt idx="14507">
                  <c:v>133.75744197916364</c:v>
                </c:pt>
                <c:pt idx="14508">
                  <c:v>133.77421077546018</c:v>
                </c:pt>
                <c:pt idx="14509">
                  <c:v>133.79097944444212</c:v>
                </c:pt>
                <c:pt idx="14510">
                  <c:v>133.80774822916263</c:v>
                </c:pt>
                <c:pt idx="14511">
                  <c:v>133.82451922453743</c:v>
                </c:pt>
                <c:pt idx="14512">
                  <c:v>133.84129299768423</c:v>
                </c:pt>
                <c:pt idx="14513">
                  <c:v>133.8580666550919</c:v>
                </c:pt>
                <c:pt idx="14514">
                  <c:v>133.87484006944578</c:v>
                </c:pt>
                <c:pt idx="14515">
                  <c:v>133.89159275462589</c:v>
                </c:pt>
                <c:pt idx="14516">
                  <c:v>133.90835864582937</c:v>
                </c:pt>
                <c:pt idx="14517">
                  <c:v>133.92512557870211</c:v>
                </c:pt>
                <c:pt idx="14518">
                  <c:v>133.94188949074311</c:v>
                </c:pt>
                <c:pt idx="14519">
                  <c:v>133.95872122685233</c:v>
                </c:pt>
                <c:pt idx="14520">
                  <c:v>133.97548758101769</c:v>
                </c:pt>
                <c:pt idx="14521">
                  <c:v>133.99224952546524</c:v>
                </c:pt>
                <c:pt idx="14522">
                  <c:v>134.0090158796302</c:v>
                </c:pt>
                <c:pt idx="14523">
                  <c:v>134.02578292824163</c:v>
                </c:pt>
                <c:pt idx="14524">
                  <c:v>134.04254986110735</c:v>
                </c:pt>
                <c:pt idx="14525">
                  <c:v>134.05931923611195</c:v>
                </c:pt>
                <c:pt idx="14526">
                  <c:v>134.07608825231</c:v>
                </c:pt>
                <c:pt idx="14527">
                  <c:v>134.09285229166542</c:v>
                </c:pt>
                <c:pt idx="14528">
                  <c:v>134.1096160879606</c:v>
                </c:pt>
                <c:pt idx="14529">
                  <c:v>134.12638384259503</c:v>
                </c:pt>
                <c:pt idx="14530">
                  <c:v>134.14315285879258</c:v>
                </c:pt>
                <c:pt idx="14531">
                  <c:v>134.15991944444238</c:v>
                </c:pt>
                <c:pt idx="14532">
                  <c:v>134.1766862615693</c:v>
                </c:pt>
                <c:pt idx="14533">
                  <c:v>134.19345249999583</c:v>
                </c:pt>
                <c:pt idx="14534">
                  <c:v>134.21022047453872</c:v>
                </c:pt>
                <c:pt idx="14535">
                  <c:v>134.22698821758988</c:v>
                </c:pt>
                <c:pt idx="14536">
                  <c:v>134.24375689814718</c:v>
                </c:pt>
                <c:pt idx="14537">
                  <c:v>134.26050469907159</c:v>
                </c:pt>
                <c:pt idx="14538">
                  <c:v>134.2772457870378</c:v>
                </c:pt>
                <c:pt idx="14539">
                  <c:v>134.29399383101534</c:v>
                </c:pt>
                <c:pt idx="14540">
                  <c:v>134.31076215277429</c:v>
                </c:pt>
                <c:pt idx="14541">
                  <c:v>134.32753105324096</c:v>
                </c:pt>
                <c:pt idx="14542">
                  <c:v>134.34427701388631</c:v>
                </c:pt>
                <c:pt idx="14543">
                  <c:v>134.36102053240776</c:v>
                </c:pt>
                <c:pt idx="14544">
                  <c:v>134.37776591435215</c:v>
                </c:pt>
                <c:pt idx="14545">
                  <c:v>134.39451591434744</c:v>
                </c:pt>
                <c:pt idx="14546">
                  <c:v>134.41126395833271</c:v>
                </c:pt>
                <c:pt idx="14547">
                  <c:v>134.4280096875012</c:v>
                </c:pt>
                <c:pt idx="14548">
                  <c:v>134.44476016203399</c:v>
                </c:pt>
                <c:pt idx="14549">
                  <c:v>134.46150784722013</c:v>
                </c:pt>
                <c:pt idx="14550">
                  <c:v>134.47825577545862</c:v>
                </c:pt>
                <c:pt idx="14551">
                  <c:v>134.49500138888831</c:v>
                </c:pt>
                <c:pt idx="14552">
                  <c:v>134.511749074074</c:v>
                </c:pt>
                <c:pt idx="14553">
                  <c:v>134.52849734953674</c:v>
                </c:pt>
                <c:pt idx="14554">
                  <c:v>134.54524306712838</c:v>
                </c:pt>
                <c:pt idx="14555">
                  <c:v>134.56199087962889</c:v>
                </c:pt>
                <c:pt idx="14556">
                  <c:v>134.57873613425909</c:v>
                </c:pt>
                <c:pt idx="14557">
                  <c:v>134.59548255786649</c:v>
                </c:pt>
                <c:pt idx="14558">
                  <c:v>134.61222967592769</c:v>
                </c:pt>
                <c:pt idx="14559">
                  <c:v>134.62897331018041</c:v>
                </c:pt>
                <c:pt idx="14560">
                  <c:v>134.64572123842655</c:v>
                </c:pt>
                <c:pt idx="14561">
                  <c:v>134.66247148148261</c:v>
                </c:pt>
                <c:pt idx="14562">
                  <c:v>134.67921673611244</c:v>
                </c:pt>
                <c:pt idx="14563">
                  <c:v>134.69596443286699</c:v>
                </c:pt>
                <c:pt idx="14564">
                  <c:v>134.71273206018654</c:v>
                </c:pt>
                <c:pt idx="14565">
                  <c:v>134.72950350693995</c:v>
                </c:pt>
                <c:pt idx="14566">
                  <c:v>134.74627427083007</c:v>
                </c:pt>
                <c:pt idx="14567">
                  <c:v>134.76303355323759</c:v>
                </c:pt>
                <c:pt idx="14568">
                  <c:v>134.77980060184879</c:v>
                </c:pt>
                <c:pt idx="14569">
                  <c:v>134.79656718749928</c:v>
                </c:pt>
                <c:pt idx="14570">
                  <c:v>134.81333354166421</c:v>
                </c:pt>
                <c:pt idx="14571">
                  <c:v>134.83010024305258</c:v>
                </c:pt>
                <c:pt idx="14572">
                  <c:v>134.84685859953598</c:v>
                </c:pt>
                <c:pt idx="14573">
                  <c:v>134.86362078703681</c:v>
                </c:pt>
                <c:pt idx="14574">
                  <c:v>134.88038771990261</c:v>
                </c:pt>
                <c:pt idx="14575">
                  <c:v>134.89715743055424</c:v>
                </c:pt>
                <c:pt idx="14576">
                  <c:v>134.91391520832963</c:v>
                </c:pt>
                <c:pt idx="14577">
                  <c:v>134.93067472222154</c:v>
                </c:pt>
                <c:pt idx="14578">
                  <c:v>134.94743876157011</c:v>
                </c:pt>
                <c:pt idx="14579">
                  <c:v>134.96421821758861</c:v>
                </c:pt>
                <c:pt idx="14580">
                  <c:v>134.98098062499778</c:v>
                </c:pt>
                <c:pt idx="14581">
                  <c:v>134.99773851851964</c:v>
                </c:pt>
                <c:pt idx="14582">
                  <c:v>135.01450035879679</c:v>
                </c:pt>
                <c:pt idx="14583">
                  <c:v>135.03126241898281</c:v>
                </c:pt>
                <c:pt idx="14584">
                  <c:v>135.04803283564996</c:v>
                </c:pt>
                <c:pt idx="14585">
                  <c:v>135.06479292824196</c:v>
                </c:pt>
                <c:pt idx="14586">
                  <c:v>135.08155475694358</c:v>
                </c:pt>
                <c:pt idx="14587">
                  <c:v>135.09831833333035</c:v>
                </c:pt>
                <c:pt idx="14588">
                  <c:v>135.11508050925454</c:v>
                </c:pt>
                <c:pt idx="14589">
                  <c:v>135.1318295949095</c:v>
                </c:pt>
                <c:pt idx="14590">
                  <c:v>135.1485774074026</c:v>
                </c:pt>
                <c:pt idx="14591">
                  <c:v>135.165325219903</c:v>
                </c:pt>
                <c:pt idx="14592">
                  <c:v>135.18207093749544</c:v>
                </c:pt>
                <c:pt idx="14593">
                  <c:v>135.19883416666559</c:v>
                </c:pt>
                <c:pt idx="14594">
                  <c:v>135.21557814814827</c:v>
                </c:pt>
                <c:pt idx="14595">
                  <c:v>135.23232815972028</c:v>
                </c:pt>
                <c:pt idx="14596">
                  <c:v>135.24907399305039</c:v>
                </c:pt>
                <c:pt idx="14597">
                  <c:v>135.26582180555118</c:v>
                </c:pt>
                <c:pt idx="14598">
                  <c:v>135.28258097222007</c:v>
                </c:pt>
                <c:pt idx="14599">
                  <c:v>135.29932739583461</c:v>
                </c:pt>
                <c:pt idx="14600">
                  <c:v>135.31607473379682</c:v>
                </c:pt>
                <c:pt idx="14601">
                  <c:v>135.33282057870409</c:v>
                </c:pt>
                <c:pt idx="14602">
                  <c:v>135.34956398147918</c:v>
                </c:pt>
                <c:pt idx="14603">
                  <c:v>135.36632303240944</c:v>
                </c:pt>
                <c:pt idx="14604">
                  <c:v>135.3830689814786</c:v>
                </c:pt>
                <c:pt idx="14605">
                  <c:v>135.39981471064678</c:v>
                </c:pt>
                <c:pt idx="14606">
                  <c:v>135.41656263888555</c:v>
                </c:pt>
                <c:pt idx="14607">
                  <c:v>135.43331241897997</c:v>
                </c:pt>
                <c:pt idx="14608">
                  <c:v>135.45006543981438</c:v>
                </c:pt>
                <c:pt idx="14609">
                  <c:v>135.46681799768729</c:v>
                </c:pt>
                <c:pt idx="14610">
                  <c:v>135.48357055555238</c:v>
                </c:pt>
                <c:pt idx="14611">
                  <c:v>135.50032509259469</c:v>
                </c:pt>
                <c:pt idx="14612">
                  <c:v>135.51709329860734</c:v>
                </c:pt>
                <c:pt idx="14613">
                  <c:v>135.53384679397999</c:v>
                </c:pt>
                <c:pt idx="14614">
                  <c:v>135.55059923610662</c:v>
                </c:pt>
                <c:pt idx="14615">
                  <c:v>135.56734924768574</c:v>
                </c:pt>
                <c:pt idx="14616">
                  <c:v>135.58410447916663</c:v>
                </c:pt>
                <c:pt idx="14617">
                  <c:v>135.60085460647659</c:v>
                </c:pt>
                <c:pt idx="14618">
                  <c:v>135.61760728008798</c:v>
                </c:pt>
                <c:pt idx="14619">
                  <c:v>135.6343606481457</c:v>
                </c:pt>
                <c:pt idx="14620">
                  <c:v>135.65111216434855</c:v>
                </c:pt>
                <c:pt idx="14621">
                  <c:v>135.66786508102078</c:v>
                </c:pt>
                <c:pt idx="14622">
                  <c:v>135.68461787037089</c:v>
                </c:pt>
                <c:pt idx="14623">
                  <c:v>135.70137008102029</c:v>
                </c:pt>
                <c:pt idx="14624">
                  <c:v>135.7181206712921</c:v>
                </c:pt>
                <c:pt idx="14625">
                  <c:v>135.73487033564732</c:v>
                </c:pt>
                <c:pt idx="14626">
                  <c:v>135.75163622685042</c:v>
                </c:pt>
                <c:pt idx="14627">
                  <c:v>135.768400266199</c:v>
                </c:pt>
                <c:pt idx="14628">
                  <c:v>135.78516453703921</c:v>
                </c:pt>
                <c:pt idx="14629">
                  <c:v>135.80192879629621</c:v>
                </c:pt>
                <c:pt idx="14630">
                  <c:v>135.81869318286758</c:v>
                </c:pt>
                <c:pt idx="14631">
                  <c:v>135.83545733796217</c:v>
                </c:pt>
                <c:pt idx="14632">
                  <c:v>135.85222241898049</c:v>
                </c:pt>
                <c:pt idx="14633">
                  <c:v>135.86898993055388</c:v>
                </c:pt>
                <c:pt idx="14634">
                  <c:v>135.88575210647818</c:v>
                </c:pt>
                <c:pt idx="14635">
                  <c:v>135.90251834490496</c:v>
                </c:pt>
                <c:pt idx="14636">
                  <c:v>135.91928273148358</c:v>
                </c:pt>
                <c:pt idx="14637">
                  <c:v>135.93604700231688</c:v>
                </c:pt>
                <c:pt idx="14638">
                  <c:v>135.95281092592646</c:v>
                </c:pt>
                <c:pt idx="14639">
                  <c:v>135.96957321758958</c:v>
                </c:pt>
                <c:pt idx="14640">
                  <c:v>135.98633690972224</c:v>
                </c:pt>
                <c:pt idx="14641">
                  <c:v>136.00310800925939</c:v>
                </c:pt>
                <c:pt idx="14642">
                  <c:v>136.01987703703341</c:v>
                </c:pt>
                <c:pt idx="14643">
                  <c:v>136.03664118055158</c:v>
                </c:pt>
                <c:pt idx="14644">
                  <c:v>136.05340799768624</c:v>
                </c:pt>
                <c:pt idx="14645">
                  <c:v>136.0701719212957</c:v>
                </c:pt>
                <c:pt idx="14646">
                  <c:v>136.08693850694544</c:v>
                </c:pt>
                <c:pt idx="14647">
                  <c:v>136.10370486111017</c:v>
                </c:pt>
                <c:pt idx="14648">
                  <c:v>136.1204670486116</c:v>
                </c:pt>
                <c:pt idx="14649">
                  <c:v>136.1372311921296</c:v>
                </c:pt>
                <c:pt idx="14650">
                  <c:v>136.15399534722408</c:v>
                </c:pt>
                <c:pt idx="14651">
                  <c:v>136.17075718750118</c:v>
                </c:pt>
                <c:pt idx="14652">
                  <c:v>136.18752388888981</c:v>
                </c:pt>
                <c:pt idx="14653">
                  <c:v>136.2042880324079</c:v>
                </c:pt>
                <c:pt idx="14654">
                  <c:v>136.22105230324078</c:v>
                </c:pt>
                <c:pt idx="14655">
                  <c:v>136.2378161111119</c:v>
                </c:pt>
                <c:pt idx="14656">
                  <c:v>136.25458037036856</c:v>
                </c:pt>
                <c:pt idx="14657">
                  <c:v>136.27133143518591</c:v>
                </c:pt>
                <c:pt idx="14658">
                  <c:v>136.28807703703964</c:v>
                </c:pt>
                <c:pt idx="14659">
                  <c:v>136.3048251967555</c:v>
                </c:pt>
                <c:pt idx="14660">
                  <c:v>136.32157299768741</c:v>
                </c:pt>
                <c:pt idx="14661">
                  <c:v>136.33832335648233</c:v>
                </c:pt>
                <c:pt idx="14662">
                  <c:v>136.35508438657436</c:v>
                </c:pt>
                <c:pt idx="14663">
                  <c:v>136.37184609953701</c:v>
                </c:pt>
                <c:pt idx="14664">
                  <c:v>136.38860851851524</c:v>
                </c:pt>
                <c:pt idx="14665">
                  <c:v>136.40537208333259</c:v>
                </c:pt>
                <c:pt idx="14666">
                  <c:v>136.42213218750143</c:v>
                </c:pt>
                <c:pt idx="14667">
                  <c:v>136.43889598379621</c:v>
                </c:pt>
                <c:pt idx="14668">
                  <c:v>136.4556564351806</c:v>
                </c:pt>
                <c:pt idx="14669">
                  <c:v>136.4724178009277</c:v>
                </c:pt>
                <c:pt idx="14670">
                  <c:v>136.48917696758869</c:v>
                </c:pt>
                <c:pt idx="14671">
                  <c:v>136.50592315971878</c:v>
                </c:pt>
                <c:pt idx="14672">
                  <c:v>136.5226693402804</c:v>
                </c:pt>
                <c:pt idx="14673">
                  <c:v>136.53943001157324</c:v>
                </c:pt>
                <c:pt idx="14674">
                  <c:v>136.55618976851838</c:v>
                </c:pt>
                <c:pt idx="14675">
                  <c:v>136.57293560184891</c:v>
                </c:pt>
                <c:pt idx="14676">
                  <c:v>136.58968353008802</c:v>
                </c:pt>
                <c:pt idx="14677">
                  <c:v>136.60644246527977</c:v>
                </c:pt>
                <c:pt idx="14678">
                  <c:v>136.62320221064854</c:v>
                </c:pt>
                <c:pt idx="14679">
                  <c:v>136.6399591782392</c:v>
                </c:pt>
                <c:pt idx="14680">
                  <c:v>136.65672089120199</c:v>
                </c:pt>
                <c:pt idx="14681">
                  <c:v>136.67348516203478</c:v>
                </c:pt>
                <c:pt idx="14682">
                  <c:v>136.69024247684843</c:v>
                </c:pt>
                <c:pt idx="14683">
                  <c:v>136.7070025694409</c:v>
                </c:pt>
                <c:pt idx="14684">
                  <c:v>136.72376162037065</c:v>
                </c:pt>
                <c:pt idx="14685">
                  <c:v>136.74052125000142</c:v>
                </c:pt>
                <c:pt idx="14686">
                  <c:v>136.75728309027909</c:v>
                </c:pt>
                <c:pt idx="14687">
                  <c:v>136.77404434027989</c:v>
                </c:pt>
                <c:pt idx="14688">
                  <c:v>136.79080315971783</c:v>
                </c:pt>
                <c:pt idx="14689">
                  <c:v>136.80756174768621</c:v>
                </c:pt>
                <c:pt idx="14690">
                  <c:v>136.8243212615707</c:v>
                </c:pt>
                <c:pt idx="14691">
                  <c:v>136.84108078703869</c:v>
                </c:pt>
                <c:pt idx="14692">
                  <c:v>136.85783995370045</c:v>
                </c:pt>
                <c:pt idx="14693">
                  <c:v>136.87460016203838</c:v>
                </c:pt>
                <c:pt idx="14694">
                  <c:v>136.89135944444581</c:v>
                </c:pt>
                <c:pt idx="14695">
                  <c:v>136.9081211689772</c:v>
                </c:pt>
                <c:pt idx="14696">
                  <c:v>136.92488068286909</c:v>
                </c:pt>
                <c:pt idx="14697">
                  <c:v>136.94164031250003</c:v>
                </c:pt>
                <c:pt idx="14698">
                  <c:v>136.95840248842481</c:v>
                </c:pt>
                <c:pt idx="14699">
                  <c:v>136.97516432870162</c:v>
                </c:pt>
                <c:pt idx="14700">
                  <c:v>136.99191896990669</c:v>
                </c:pt>
                <c:pt idx="14701">
                  <c:v>137.0086860185184</c:v>
                </c:pt>
                <c:pt idx="14702">
                  <c:v>137.02544519675578</c:v>
                </c:pt>
                <c:pt idx="14703">
                  <c:v>137.04221386573781</c:v>
                </c:pt>
                <c:pt idx="14704">
                  <c:v>137.05898079861069</c:v>
                </c:pt>
                <c:pt idx="14705">
                  <c:v>137.075744953705</c:v>
                </c:pt>
                <c:pt idx="14706">
                  <c:v>137.09250631944468</c:v>
                </c:pt>
                <c:pt idx="14707">
                  <c:v>137.1092681481457</c:v>
                </c:pt>
                <c:pt idx="14708">
                  <c:v>137.12603021990799</c:v>
                </c:pt>
                <c:pt idx="14709">
                  <c:v>137.14279204860941</c:v>
                </c:pt>
                <c:pt idx="14710">
                  <c:v>137.15955354166343</c:v>
                </c:pt>
                <c:pt idx="14711">
                  <c:v>137.1763157175883</c:v>
                </c:pt>
                <c:pt idx="14712">
                  <c:v>137.19307534721878</c:v>
                </c:pt>
                <c:pt idx="14713">
                  <c:v>137.20983695601899</c:v>
                </c:pt>
                <c:pt idx="14714">
                  <c:v>137.22659670138802</c:v>
                </c:pt>
                <c:pt idx="14715">
                  <c:v>137.2433581828661</c:v>
                </c:pt>
                <c:pt idx="14716">
                  <c:v>137.26012025462839</c:v>
                </c:pt>
                <c:pt idx="14717">
                  <c:v>137.27687953703571</c:v>
                </c:pt>
                <c:pt idx="14718">
                  <c:v>137.29364182869901</c:v>
                </c:pt>
                <c:pt idx="14719">
                  <c:v>137.3104032060146</c:v>
                </c:pt>
                <c:pt idx="14720">
                  <c:v>137.32716538194649</c:v>
                </c:pt>
                <c:pt idx="14721">
                  <c:v>137.34392502314549</c:v>
                </c:pt>
                <c:pt idx="14722">
                  <c:v>137.3606868518473</c:v>
                </c:pt>
                <c:pt idx="14723">
                  <c:v>137.3774489120338</c:v>
                </c:pt>
                <c:pt idx="14724">
                  <c:v>137.3942106365721</c:v>
                </c:pt>
                <c:pt idx="14725">
                  <c:v>137.41097258101951</c:v>
                </c:pt>
                <c:pt idx="14726">
                  <c:v>137.42773719907561</c:v>
                </c:pt>
                <c:pt idx="14727">
                  <c:v>137.44449856481498</c:v>
                </c:pt>
                <c:pt idx="14728">
                  <c:v>137.46124440972201</c:v>
                </c:pt>
                <c:pt idx="14729">
                  <c:v>137.47798978009089</c:v>
                </c:pt>
                <c:pt idx="14730">
                  <c:v>137.4947515046297</c:v>
                </c:pt>
                <c:pt idx="14731">
                  <c:v>137.51151067129814</c:v>
                </c:pt>
                <c:pt idx="14732">
                  <c:v>137.52827261573844</c:v>
                </c:pt>
                <c:pt idx="14733">
                  <c:v>137.5450343402772</c:v>
                </c:pt>
                <c:pt idx="14734">
                  <c:v>137.5617945486083</c:v>
                </c:pt>
                <c:pt idx="14735">
                  <c:v>137.57855614583238</c:v>
                </c:pt>
                <c:pt idx="14736">
                  <c:v>137.59531578703917</c:v>
                </c:pt>
                <c:pt idx="14737">
                  <c:v>137.61207576388517</c:v>
                </c:pt>
                <c:pt idx="14738">
                  <c:v>137.62883446759221</c:v>
                </c:pt>
                <c:pt idx="14739">
                  <c:v>137.64559398147662</c:v>
                </c:pt>
                <c:pt idx="14740">
                  <c:v>137.66235848379463</c:v>
                </c:pt>
                <c:pt idx="14741">
                  <c:v>137.67911765046301</c:v>
                </c:pt>
                <c:pt idx="14742">
                  <c:v>137.69587982638754</c:v>
                </c:pt>
                <c:pt idx="14743">
                  <c:v>137.71263993055618</c:v>
                </c:pt>
                <c:pt idx="14744">
                  <c:v>137.72939898147891</c:v>
                </c:pt>
                <c:pt idx="14745">
                  <c:v>137.74615872684748</c:v>
                </c:pt>
                <c:pt idx="14746">
                  <c:v>137.76291336805301</c:v>
                </c:pt>
                <c:pt idx="14747">
                  <c:v>137.77967289351335</c:v>
                </c:pt>
                <c:pt idx="14748">
                  <c:v>137.7964275347185</c:v>
                </c:pt>
                <c:pt idx="14749">
                  <c:v>137.81318473379358</c:v>
                </c:pt>
                <c:pt idx="14750">
                  <c:v>137.8299447106474</c:v>
                </c:pt>
                <c:pt idx="14751">
                  <c:v>137.8467041087934</c:v>
                </c:pt>
                <c:pt idx="14752">
                  <c:v>137.86346223379218</c:v>
                </c:pt>
                <c:pt idx="14753">
                  <c:v>137.88021896990557</c:v>
                </c:pt>
                <c:pt idx="14754">
                  <c:v>137.8969803472213</c:v>
                </c:pt>
                <c:pt idx="14755">
                  <c:v>137.91374009259019</c:v>
                </c:pt>
                <c:pt idx="14756">
                  <c:v>137.93050192129158</c:v>
                </c:pt>
                <c:pt idx="14757">
                  <c:v>137.94726815971811</c:v>
                </c:pt>
                <c:pt idx="14758">
                  <c:v>137.96403023148011</c:v>
                </c:pt>
                <c:pt idx="14759">
                  <c:v>137.98079460648299</c:v>
                </c:pt>
                <c:pt idx="14760">
                  <c:v>137.99755412036717</c:v>
                </c:pt>
                <c:pt idx="14761">
                  <c:v>138.01431561342179</c:v>
                </c:pt>
                <c:pt idx="14762">
                  <c:v>138.0310776736078</c:v>
                </c:pt>
                <c:pt idx="14763">
                  <c:v>138.0478371990757</c:v>
                </c:pt>
                <c:pt idx="14764">
                  <c:v>138.06459056712615</c:v>
                </c:pt>
                <c:pt idx="14765">
                  <c:v>138.08134266203729</c:v>
                </c:pt>
                <c:pt idx="14766">
                  <c:v>138.09809267360831</c:v>
                </c:pt>
                <c:pt idx="14767">
                  <c:v>138.11484094907058</c:v>
                </c:pt>
                <c:pt idx="14768">
                  <c:v>138.13159362268198</c:v>
                </c:pt>
                <c:pt idx="14769">
                  <c:v>138.14835916666198</c:v>
                </c:pt>
                <c:pt idx="14770">
                  <c:v>138.1651236689795</c:v>
                </c:pt>
                <c:pt idx="14771">
                  <c:v>138.18189083332987</c:v>
                </c:pt>
                <c:pt idx="14772">
                  <c:v>138.19865208333059</c:v>
                </c:pt>
                <c:pt idx="14773">
                  <c:v>138.21541148147659</c:v>
                </c:pt>
                <c:pt idx="14774">
                  <c:v>138.23217831018701</c:v>
                </c:pt>
                <c:pt idx="14775">
                  <c:v>138.2489429166672</c:v>
                </c:pt>
                <c:pt idx="14776">
                  <c:v>138.26570383102072</c:v>
                </c:pt>
                <c:pt idx="14777">
                  <c:v>138.28246380786729</c:v>
                </c:pt>
                <c:pt idx="14778">
                  <c:v>138.29922563657576</c:v>
                </c:pt>
                <c:pt idx="14779">
                  <c:v>138.31598747685351</c:v>
                </c:pt>
                <c:pt idx="14780">
                  <c:v>138.33275614583567</c:v>
                </c:pt>
                <c:pt idx="14781">
                  <c:v>138.34951114583214</c:v>
                </c:pt>
                <c:pt idx="14782">
                  <c:v>138.36627285879544</c:v>
                </c:pt>
                <c:pt idx="14783">
                  <c:v>138.38303504629584</c:v>
                </c:pt>
                <c:pt idx="14784">
                  <c:v>138.39979687499729</c:v>
                </c:pt>
                <c:pt idx="14785">
                  <c:v>138.41655638888921</c:v>
                </c:pt>
                <c:pt idx="14786">
                  <c:v>138.4333227430543</c:v>
                </c:pt>
                <c:pt idx="14787">
                  <c:v>138.45009060185095</c:v>
                </c:pt>
                <c:pt idx="14788">
                  <c:v>138.4668534837983</c:v>
                </c:pt>
                <c:pt idx="14789">
                  <c:v>138.48361577546152</c:v>
                </c:pt>
                <c:pt idx="14790">
                  <c:v>138.50038166666499</c:v>
                </c:pt>
                <c:pt idx="14791">
                  <c:v>138.517148136576</c:v>
                </c:pt>
                <c:pt idx="14792">
                  <c:v>138.53391229166272</c:v>
                </c:pt>
                <c:pt idx="14793">
                  <c:v>138.55066972222258</c:v>
                </c:pt>
                <c:pt idx="14794">
                  <c:v>138.56743584490349</c:v>
                </c:pt>
                <c:pt idx="14795">
                  <c:v>138.58420081018269</c:v>
                </c:pt>
                <c:pt idx="14796">
                  <c:v>138.60096681713208</c:v>
                </c:pt>
                <c:pt idx="14797">
                  <c:v>138.6177171759264</c:v>
                </c:pt>
                <c:pt idx="14798">
                  <c:v>138.63447923611216</c:v>
                </c:pt>
                <c:pt idx="14799">
                  <c:v>138.65123863425831</c:v>
                </c:pt>
                <c:pt idx="14800">
                  <c:v>138.6680004745358</c:v>
                </c:pt>
                <c:pt idx="14801">
                  <c:v>138.68475964120438</c:v>
                </c:pt>
                <c:pt idx="14802">
                  <c:v>138.70151938657361</c:v>
                </c:pt>
                <c:pt idx="14803">
                  <c:v>138.71827924768149</c:v>
                </c:pt>
                <c:pt idx="14804">
                  <c:v>138.73504560185367</c:v>
                </c:pt>
                <c:pt idx="14805">
                  <c:v>138.75180037036631</c:v>
                </c:pt>
                <c:pt idx="14806">
                  <c:v>138.76855501157087</c:v>
                </c:pt>
                <c:pt idx="14807">
                  <c:v>138.78531476851632</c:v>
                </c:pt>
                <c:pt idx="14808">
                  <c:v>138.80207671296404</c:v>
                </c:pt>
                <c:pt idx="14809">
                  <c:v>138.81883587962528</c:v>
                </c:pt>
                <c:pt idx="14810">
                  <c:v>138.83560015045799</c:v>
                </c:pt>
                <c:pt idx="14811">
                  <c:v>138.85235978008876</c:v>
                </c:pt>
                <c:pt idx="14812">
                  <c:v>138.86911940971927</c:v>
                </c:pt>
                <c:pt idx="14813">
                  <c:v>138.88586768518141</c:v>
                </c:pt>
                <c:pt idx="14814">
                  <c:v>138.90261642361324</c:v>
                </c:pt>
                <c:pt idx="14815">
                  <c:v>138.91936341435184</c:v>
                </c:pt>
                <c:pt idx="14816">
                  <c:v>138.9361116898144</c:v>
                </c:pt>
                <c:pt idx="14817">
                  <c:v>138.9528574189828</c:v>
                </c:pt>
                <c:pt idx="14818">
                  <c:v>138.96960498842239</c:v>
                </c:pt>
                <c:pt idx="14819">
                  <c:v>138.98635291666869</c:v>
                </c:pt>
                <c:pt idx="14820">
                  <c:v>139.00310327546319</c:v>
                </c:pt>
                <c:pt idx="14821">
                  <c:v>139.01985097221754</c:v>
                </c:pt>
                <c:pt idx="14822">
                  <c:v>139.0365968055558</c:v>
                </c:pt>
                <c:pt idx="14823">
                  <c:v>139.05334936342143</c:v>
                </c:pt>
                <c:pt idx="14824">
                  <c:v>139.07009960647699</c:v>
                </c:pt>
                <c:pt idx="14825">
                  <c:v>139.08684996527884</c:v>
                </c:pt>
                <c:pt idx="14826">
                  <c:v>139.10360891203899</c:v>
                </c:pt>
                <c:pt idx="14827">
                  <c:v>139.1203707407403</c:v>
                </c:pt>
                <c:pt idx="14828">
                  <c:v>139.13713721064437</c:v>
                </c:pt>
                <c:pt idx="14829">
                  <c:v>139.1539018287003</c:v>
                </c:pt>
                <c:pt idx="14830">
                  <c:v>139.1706608796303</c:v>
                </c:pt>
                <c:pt idx="14831">
                  <c:v>139.18741598379728</c:v>
                </c:pt>
                <c:pt idx="14832">
                  <c:v>139.20417550925737</c:v>
                </c:pt>
                <c:pt idx="14833">
                  <c:v>139.220934907404</c:v>
                </c:pt>
                <c:pt idx="14834">
                  <c:v>139.23769662036622</c:v>
                </c:pt>
                <c:pt idx="14835">
                  <c:v>139.25445869212834</c:v>
                </c:pt>
                <c:pt idx="14836">
                  <c:v>139.2712089351844</c:v>
                </c:pt>
                <c:pt idx="14837">
                  <c:v>139.2879636921277</c:v>
                </c:pt>
                <c:pt idx="14838">
                  <c:v>139.30471880787081</c:v>
                </c:pt>
                <c:pt idx="14839">
                  <c:v>139.32147809027828</c:v>
                </c:pt>
                <c:pt idx="14840">
                  <c:v>139.33823771990888</c:v>
                </c:pt>
                <c:pt idx="14841">
                  <c:v>139.354999675925</c:v>
                </c:pt>
                <c:pt idx="14842">
                  <c:v>139.37246576388836</c:v>
                </c:pt>
                <c:pt idx="14843">
                  <c:v>139.38923350694679</c:v>
                </c:pt>
                <c:pt idx="14844">
                  <c:v>139.40599753471909</c:v>
                </c:pt>
                <c:pt idx="14845">
                  <c:v>139.42275322916205</c:v>
                </c:pt>
                <c:pt idx="14846">
                  <c:v>139.4395191203655</c:v>
                </c:pt>
                <c:pt idx="14847">
                  <c:v>139.45628327546001</c:v>
                </c:pt>
                <c:pt idx="14848">
                  <c:v>139.47315892361078</c:v>
                </c:pt>
                <c:pt idx="14849">
                  <c:v>139.48992574073779</c:v>
                </c:pt>
                <c:pt idx="14850">
                  <c:v>139.50668282407418</c:v>
                </c:pt>
                <c:pt idx="14851">
                  <c:v>139.52343932870281</c:v>
                </c:pt>
                <c:pt idx="14852">
                  <c:v>139.54019211805272</c:v>
                </c:pt>
                <c:pt idx="14853">
                  <c:v>139.55694746527334</c:v>
                </c:pt>
                <c:pt idx="14854">
                  <c:v>139.57370906249699</c:v>
                </c:pt>
                <c:pt idx="14855">
                  <c:v>139.59047101852067</c:v>
                </c:pt>
                <c:pt idx="14856">
                  <c:v>139.6072311111129</c:v>
                </c:pt>
                <c:pt idx="14857">
                  <c:v>139.62399491897671</c:v>
                </c:pt>
                <c:pt idx="14858">
                  <c:v>139.6407564004621</c:v>
                </c:pt>
                <c:pt idx="14859">
                  <c:v>139.65751847222444</c:v>
                </c:pt>
                <c:pt idx="14860">
                  <c:v>139.67428041666429</c:v>
                </c:pt>
                <c:pt idx="14861">
                  <c:v>139.69103715277768</c:v>
                </c:pt>
                <c:pt idx="14862">
                  <c:v>139.70779226852014</c:v>
                </c:pt>
                <c:pt idx="14863">
                  <c:v>139.72454018518329</c:v>
                </c:pt>
                <c:pt idx="14864">
                  <c:v>139.74129042823921</c:v>
                </c:pt>
                <c:pt idx="14865">
                  <c:v>139.75805238425531</c:v>
                </c:pt>
                <c:pt idx="14866">
                  <c:v>139.77481259259358</c:v>
                </c:pt>
                <c:pt idx="14867">
                  <c:v>139.79157164351614</c:v>
                </c:pt>
                <c:pt idx="14868">
                  <c:v>139.8083319675938</c:v>
                </c:pt>
                <c:pt idx="14869">
                  <c:v>139.82509090277767</c:v>
                </c:pt>
                <c:pt idx="14870">
                  <c:v>139.84185089119998</c:v>
                </c:pt>
                <c:pt idx="14871">
                  <c:v>139.85861040509224</c:v>
                </c:pt>
                <c:pt idx="14872">
                  <c:v>139.87536714120509</c:v>
                </c:pt>
                <c:pt idx="14873">
                  <c:v>139.89212444444269</c:v>
                </c:pt>
                <c:pt idx="14874">
                  <c:v>139.9088799074091</c:v>
                </c:pt>
                <c:pt idx="14875">
                  <c:v>139.92563872684667</c:v>
                </c:pt>
                <c:pt idx="14876">
                  <c:v>139.9423940740744</c:v>
                </c:pt>
                <c:pt idx="14877">
                  <c:v>139.9591642476808</c:v>
                </c:pt>
                <c:pt idx="14878">
                  <c:v>139.97594532406939</c:v>
                </c:pt>
                <c:pt idx="14879">
                  <c:v>139.99270739583164</c:v>
                </c:pt>
                <c:pt idx="14880">
                  <c:v>140.0094714236111</c:v>
                </c:pt>
                <c:pt idx="14881">
                  <c:v>140.02622074073616</c:v>
                </c:pt>
                <c:pt idx="14882">
                  <c:v>140.04297458333158</c:v>
                </c:pt>
                <c:pt idx="14883">
                  <c:v>140.05972494212619</c:v>
                </c:pt>
                <c:pt idx="14884">
                  <c:v>140.07647819444512</c:v>
                </c:pt>
                <c:pt idx="14885">
                  <c:v>140.09323481481258</c:v>
                </c:pt>
                <c:pt idx="14886">
                  <c:v>140.10999201388742</c:v>
                </c:pt>
                <c:pt idx="14887">
                  <c:v>140.126749560186</c:v>
                </c:pt>
                <c:pt idx="14888">
                  <c:v>140.14350234953582</c:v>
                </c:pt>
                <c:pt idx="14889">
                  <c:v>140.16026359953662</c:v>
                </c:pt>
                <c:pt idx="14890">
                  <c:v>140.17702729166172</c:v>
                </c:pt>
                <c:pt idx="14891">
                  <c:v>140.19378703703839</c:v>
                </c:pt>
                <c:pt idx="14892">
                  <c:v>140.21055200231024</c:v>
                </c:pt>
                <c:pt idx="14893">
                  <c:v>140.22731754629808</c:v>
                </c:pt>
                <c:pt idx="14894">
                  <c:v>140.2440748611111</c:v>
                </c:pt>
                <c:pt idx="14895">
                  <c:v>140.26083449074187</c:v>
                </c:pt>
                <c:pt idx="14896">
                  <c:v>140.27760594907136</c:v>
                </c:pt>
                <c:pt idx="14897">
                  <c:v>140.2943626736085</c:v>
                </c:pt>
                <c:pt idx="14898">
                  <c:v>140.31111998842272</c:v>
                </c:pt>
                <c:pt idx="14899">
                  <c:v>140.32787718749785</c:v>
                </c:pt>
                <c:pt idx="14900">
                  <c:v>140.34463461805694</c:v>
                </c:pt>
                <c:pt idx="14901">
                  <c:v>140.36139854166709</c:v>
                </c:pt>
                <c:pt idx="14902">
                  <c:v>140.37816037036831</c:v>
                </c:pt>
                <c:pt idx="14903">
                  <c:v>140.39491328703323</c:v>
                </c:pt>
                <c:pt idx="14904">
                  <c:v>140.41167696758941</c:v>
                </c:pt>
                <c:pt idx="14905">
                  <c:v>140.42844135416837</c:v>
                </c:pt>
                <c:pt idx="14906">
                  <c:v>140.4452058564784</c:v>
                </c:pt>
                <c:pt idx="14907">
                  <c:v>140.46196965277363</c:v>
                </c:pt>
                <c:pt idx="14908">
                  <c:v>140.47873646990769</c:v>
                </c:pt>
                <c:pt idx="14909">
                  <c:v>140.49550305555738</c:v>
                </c:pt>
                <c:pt idx="14910">
                  <c:v>140.51225412036695</c:v>
                </c:pt>
                <c:pt idx="14911">
                  <c:v>140.52900887731084</c:v>
                </c:pt>
                <c:pt idx="14912">
                  <c:v>140.54576097222159</c:v>
                </c:pt>
                <c:pt idx="14913">
                  <c:v>140.5625108680542</c:v>
                </c:pt>
                <c:pt idx="14914">
                  <c:v>140.57925925925502</c:v>
                </c:pt>
                <c:pt idx="14915">
                  <c:v>140.5960119328665</c:v>
                </c:pt>
                <c:pt idx="14916">
                  <c:v>140.6127763194454</c:v>
                </c:pt>
                <c:pt idx="14917">
                  <c:v>140.62954163194055</c:v>
                </c:pt>
                <c:pt idx="14918">
                  <c:v>140.64630821759064</c:v>
                </c:pt>
                <c:pt idx="14919">
                  <c:v>140.66307225694595</c:v>
                </c:pt>
                <c:pt idx="14920">
                  <c:v>140.67983710647971</c:v>
                </c:pt>
                <c:pt idx="14921">
                  <c:v>140.69660369212932</c:v>
                </c:pt>
                <c:pt idx="14922">
                  <c:v>140.71336030092775</c:v>
                </c:pt>
                <c:pt idx="14923">
                  <c:v>140.7301178472193</c:v>
                </c:pt>
                <c:pt idx="14924">
                  <c:v>140.74688200231319</c:v>
                </c:pt>
                <c:pt idx="14925">
                  <c:v>140.7636437268514</c:v>
                </c:pt>
                <c:pt idx="14926">
                  <c:v>140.78041112268701</c:v>
                </c:pt>
                <c:pt idx="14927">
                  <c:v>140.79717538194379</c:v>
                </c:pt>
                <c:pt idx="14928">
                  <c:v>140.81394127314675</c:v>
                </c:pt>
                <c:pt idx="14929">
                  <c:v>140.8307050810181</c:v>
                </c:pt>
                <c:pt idx="14930">
                  <c:v>140.84746981481291</c:v>
                </c:pt>
                <c:pt idx="14931">
                  <c:v>140.86423396990719</c:v>
                </c:pt>
                <c:pt idx="14932">
                  <c:v>140.88099521990799</c:v>
                </c:pt>
                <c:pt idx="14933">
                  <c:v>140.89775774305599</c:v>
                </c:pt>
                <c:pt idx="14934">
                  <c:v>140.9145194675948</c:v>
                </c:pt>
                <c:pt idx="14935">
                  <c:v>140.93128106481143</c:v>
                </c:pt>
                <c:pt idx="14936">
                  <c:v>140.94804521990599</c:v>
                </c:pt>
                <c:pt idx="14937">
                  <c:v>140.96481076388574</c:v>
                </c:pt>
                <c:pt idx="14938">
                  <c:v>140.9815778124979</c:v>
                </c:pt>
                <c:pt idx="14939">
                  <c:v>140.99833998842266</c:v>
                </c:pt>
                <c:pt idx="14940">
                  <c:v>141.01509290509421</c:v>
                </c:pt>
                <c:pt idx="14941">
                  <c:v>141.03184812499981</c:v>
                </c:pt>
                <c:pt idx="14942">
                  <c:v>141.04859836805551</c:v>
                </c:pt>
                <c:pt idx="14943">
                  <c:v>141.06534872684998</c:v>
                </c:pt>
                <c:pt idx="14944">
                  <c:v>141.08211253472109</c:v>
                </c:pt>
                <c:pt idx="14945">
                  <c:v>141.09887680555428</c:v>
                </c:pt>
                <c:pt idx="14946">
                  <c:v>141.11564327546498</c:v>
                </c:pt>
                <c:pt idx="14947">
                  <c:v>141.1324046412046</c:v>
                </c:pt>
                <c:pt idx="14948">
                  <c:v>141.14916960647662</c:v>
                </c:pt>
                <c:pt idx="14949">
                  <c:v>141.16593329860919</c:v>
                </c:pt>
                <c:pt idx="14950">
                  <c:v>141.18269803240423</c:v>
                </c:pt>
                <c:pt idx="14951">
                  <c:v>141.19946415509179</c:v>
                </c:pt>
                <c:pt idx="14952">
                  <c:v>141.21622598379329</c:v>
                </c:pt>
                <c:pt idx="14953">
                  <c:v>141.2329884027786</c:v>
                </c:pt>
                <c:pt idx="14954">
                  <c:v>141.24974918980999</c:v>
                </c:pt>
                <c:pt idx="14955">
                  <c:v>141.26651136574202</c:v>
                </c:pt>
                <c:pt idx="14956">
                  <c:v>141.28327563657487</c:v>
                </c:pt>
                <c:pt idx="14957">
                  <c:v>141.30003747685259</c:v>
                </c:pt>
                <c:pt idx="14958">
                  <c:v>141.31679084490321</c:v>
                </c:pt>
                <c:pt idx="14959">
                  <c:v>141.33355186342658</c:v>
                </c:pt>
                <c:pt idx="14960">
                  <c:v>141.35031370370424</c:v>
                </c:pt>
                <c:pt idx="14961">
                  <c:v>141.36708283564801</c:v>
                </c:pt>
                <c:pt idx="14962">
                  <c:v>141.38383968750017</c:v>
                </c:pt>
                <c:pt idx="14963">
                  <c:v>141.40059085647977</c:v>
                </c:pt>
                <c:pt idx="14964">
                  <c:v>141.41734341435219</c:v>
                </c:pt>
                <c:pt idx="14965">
                  <c:v>141.43409122685219</c:v>
                </c:pt>
                <c:pt idx="14966">
                  <c:v>141.45084135416261</c:v>
                </c:pt>
                <c:pt idx="14967">
                  <c:v>141.46759217592631</c:v>
                </c:pt>
                <c:pt idx="14968">
                  <c:v>141.48434160879717</c:v>
                </c:pt>
                <c:pt idx="14969">
                  <c:v>141.50113787037137</c:v>
                </c:pt>
                <c:pt idx="14970">
                  <c:v>141.51789100694438</c:v>
                </c:pt>
                <c:pt idx="14971">
                  <c:v>141.53464379629438</c:v>
                </c:pt>
                <c:pt idx="14972">
                  <c:v>141.55139415508924</c:v>
                </c:pt>
                <c:pt idx="14973">
                  <c:v>141.5681443981448</c:v>
                </c:pt>
                <c:pt idx="14974">
                  <c:v>141.58489719907078</c:v>
                </c:pt>
                <c:pt idx="14975">
                  <c:v>141.60164975694349</c:v>
                </c:pt>
                <c:pt idx="14976">
                  <c:v>141.61840011573801</c:v>
                </c:pt>
                <c:pt idx="14977">
                  <c:v>141.63515197916402</c:v>
                </c:pt>
                <c:pt idx="14978">
                  <c:v>141.65190013888778</c:v>
                </c:pt>
                <c:pt idx="14979">
                  <c:v>141.66865061342111</c:v>
                </c:pt>
                <c:pt idx="14980">
                  <c:v>141.68541186342216</c:v>
                </c:pt>
                <c:pt idx="14981">
                  <c:v>141.70217648147809</c:v>
                </c:pt>
                <c:pt idx="14982">
                  <c:v>141.71894329861232</c:v>
                </c:pt>
                <c:pt idx="14983">
                  <c:v>141.73570722222198</c:v>
                </c:pt>
                <c:pt idx="14984">
                  <c:v>141.75246881944636</c:v>
                </c:pt>
                <c:pt idx="14985">
                  <c:v>141.7692329745332</c:v>
                </c:pt>
                <c:pt idx="14986">
                  <c:v>141.78599724536619</c:v>
                </c:pt>
                <c:pt idx="14987">
                  <c:v>141.80276104166839</c:v>
                </c:pt>
                <c:pt idx="14988">
                  <c:v>141.8195231134232</c:v>
                </c:pt>
                <c:pt idx="14989">
                  <c:v>141.83628517360921</c:v>
                </c:pt>
                <c:pt idx="14990">
                  <c:v>141.85304932870372</c:v>
                </c:pt>
                <c:pt idx="14991">
                  <c:v>141.86981383101369</c:v>
                </c:pt>
                <c:pt idx="14992">
                  <c:v>141.88657496527591</c:v>
                </c:pt>
                <c:pt idx="14993">
                  <c:v>141.90333715277686</c:v>
                </c:pt>
                <c:pt idx="14994">
                  <c:v>141.92010152777968</c:v>
                </c:pt>
                <c:pt idx="14995">
                  <c:v>141.93686498842729</c:v>
                </c:pt>
                <c:pt idx="14996">
                  <c:v>141.95362949073751</c:v>
                </c:pt>
                <c:pt idx="14997">
                  <c:v>141.97039399305498</c:v>
                </c:pt>
                <c:pt idx="14998">
                  <c:v>141.98715802083461</c:v>
                </c:pt>
                <c:pt idx="14999">
                  <c:v>142.00391997685054</c:v>
                </c:pt>
                <c:pt idx="15000">
                  <c:v>142.02068621527721</c:v>
                </c:pt>
                <c:pt idx="15001">
                  <c:v>142.0374504861102</c:v>
                </c:pt>
                <c:pt idx="15002">
                  <c:v>142.0542470833318</c:v>
                </c:pt>
                <c:pt idx="15003">
                  <c:v>142.07101703703688</c:v>
                </c:pt>
                <c:pt idx="15004">
                  <c:v>142.08778269675514</c:v>
                </c:pt>
                <c:pt idx="15005">
                  <c:v>142.10454916666635</c:v>
                </c:pt>
                <c:pt idx="15006">
                  <c:v>142.12131609953221</c:v>
                </c:pt>
                <c:pt idx="15007">
                  <c:v>142.13807781250227</c:v>
                </c:pt>
                <c:pt idx="15008">
                  <c:v>142.1548413888886</c:v>
                </c:pt>
                <c:pt idx="15009">
                  <c:v>142.17160356481295</c:v>
                </c:pt>
                <c:pt idx="15010">
                  <c:v>142.18836864583147</c:v>
                </c:pt>
                <c:pt idx="15011">
                  <c:v>142.20513442129598</c:v>
                </c:pt>
                <c:pt idx="15012">
                  <c:v>142.22190123842299</c:v>
                </c:pt>
                <c:pt idx="15013">
                  <c:v>142.23865368055675</c:v>
                </c:pt>
                <c:pt idx="15014">
                  <c:v>142.25540821759228</c:v>
                </c:pt>
                <c:pt idx="15015">
                  <c:v>142.27217271990958</c:v>
                </c:pt>
                <c:pt idx="15016">
                  <c:v>142.28892782407641</c:v>
                </c:pt>
                <c:pt idx="15017">
                  <c:v>142.30567795138629</c:v>
                </c:pt>
                <c:pt idx="15018">
                  <c:v>142.32242807870401</c:v>
                </c:pt>
                <c:pt idx="15019">
                  <c:v>142.33917843749828</c:v>
                </c:pt>
                <c:pt idx="15020">
                  <c:v>142.35592868055417</c:v>
                </c:pt>
                <c:pt idx="15021">
                  <c:v>142.37267880787121</c:v>
                </c:pt>
                <c:pt idx="15022">
                  <c:v>142.38943149305121</c:v>
                </c:pt>
                <c:pt idx="15023">
                  <c:v>142.40618150462981</c:v>
                </c:pt>
                <c:pt idx="15024">
                  <c:v>142.42293417824109</c:v>
                </c:pt>
                <c:pt idx="15025">
                  <c:v>142.4396870833298</c:v>
                </c:pt>
                <c:pt idx="15026">
                  <c:v>142.45643721064724</c:v>
                </c:pt>
                <c:pt idx="15027">
                  <c:v>142.47318978008838</c:v>
                </c:pt>
                <c:pt idx="15028">
                  <c:v>142.48994060185194</c:v>
                </c:pt>
                <c:pt idx="15029">
                  <c:v>142.50672989583111</c:v>
                </c:pt>
                <c:pt idx="15030">
                  <c:v>142.52348281249604</c:v>
                </c:pt>
                <c:pt idx="15031">
                  <c:v>142.54023931713192</c:v>
                </c:pt>
                <c:pt idx="15032">
                  <c:v>142.55699025462681</c:v>
                </c:pt>
                <c:pt idx="15033">
                  <c:v>142.57374223379134</c:v>
                </c:pt>
                <c:pt idx="15034">
                  <c:v>142.59049966435103</c:v>
                </c:pt>
                <c:pt idx="15035">
                  <c:v>142.60725280092461</c:v>
                </c:pt>
                <c:pt idx="15036">
                  <c:v>142.6240071064822</c:v>
                </c:pt>
                <c:pt idx="15037">
                  <c:v>142.64076442129567</c:v>
                </c:pt>
                <c:pt idx="15038">
                  <c:v>142.65752370370319</c:v>
                </c:pt>
                <c:pt idx="15039">
                  <c:v>142.67427880787</c:v>
                </c:pt>
                <c:pt idx="15040">
                  <c:v>142.69103612268404</c:v>
                </c:pt>
                <c:pt idx="15041">
                  <c:v>142.70779540509099</c:v>
                </c:pt>
                <c:pt idx="15042">
                  <c:v>142.72455318286629</c:v>
                </c:pt>
                <c:pt idx="15043">
                  <c:v>142.74132069444002</c:v>
                </c:pt>
                <c:pt idx="15044">
                  <c:v>142.7580873958286</c:v>
                </c:pt>
                <c:pt idx="15045">
                  <c:v>142.77485896990379</c:v>
                </c:pt>
                <c:pt idx="15046">
                  <c:v>142.79162950231691</c:v>
                </c:pt>
                <c:pt idx="15047">
                  <c:v>142.8084006018471</c:v>
                </c:pt>
                <c:pt idx="15048">
                  <c:v>142.82516649305759</c:v>
                </c:pt>
                <c:pt idx="15049">
                  <c:v>142.84193435184719</c:v>
                </c:pt>
                <c:pt idx="15050">
                  <c:v>142.85870070601976</c:v>
                </c:pt>
                <c:pt idx="15051">
                  <c:v>142.8754671759236</c:v>
                </c:pt>
                <c:pt idx="15052">
                  <c:v>142.89222924768589</c:v>
                </c:pt>
                <c:pt idx="15053">
                  <c:v>142.90899490740443</c:v>
                </c:pt>
                <c:pt idx="15054">
                  <c:v>142.92575987268384</c:v>
                </c:pt>
                <c:pt idx="15055">
                  <c:v>142.94252622684837</c:v>
                </c:pt>
                <c:pt idx="15056">
                  <c:v>142.95931807870528</c:v>
                </c:pt>
                <c:pt idx="15057">
                  <c:v>142.9760846643471</c:v>
                </c:pt>
                <c:pt idx="15058">
                  <c:v>142.99285159722061</c:v>
                </c:pt>
                <c:pt idx="15059">
                  <c:v>143.00961748842408</c:v>
                </c:pt>
                <c:pt idx="15060">
                  <c:v>143.02638151620357</c:v>
                </c:pt>
                <c:pt idx="15061">
                  <c:v>143.04314787036859</c:v>
                </c:pt>
                <c:pt idx="15062">
                  <c:v>143.05991747685039</c:v>
                </c:pt>
                <c:pt idx="15063">
                  <c:v>143.0766883449032</c:v>
                </c:pt>
                <c:pt idx="15064">
                  <c:v>143.09345922453187</c:v>
                </c:pt>
                <c:pt idx="15065">
                  <c:v>143.11022870369948</c:v>
                </c:pt>
                <c:pt idx="15066">
                  <c:v>143.12699657407211</c:v>
                </c:pt>
                <c:pt idx="15067">
                  <c:v>143.14376825230994</c:v>
                </c:pt>
                <c:pt idx="15068">
                  <c:v>143.16053855323841</c:v>
                </c:pt>
                <c:pt idx="15069">
                  <c:v>143.17731081018448</c:v>
                </c:pt>
                <c:pt idx="15070">
                  <c:v>143.19408319444449</c:v>
                </c:pt>
                <c:pt idx="15071">
                  <c:v>143.21085245370338</c:v>
                </c:pt>
                <c:pt idx="15072">
                  <c:v>143.22762390046421</c:v>
                </c:pt>
                <c:pt idx="15073">
                  <c:v>143.24440185185063</c:v>
                </c:pt>
                <c:pt idx="15074">
                  <c:v>143.26117527777379</c:v>
                </c:pt>
                <c:pt idx="15075">
                  <c:v>143.2779491666661</c:v>
                </c:pt>
                <c:pt idx="15076">
                  <c:v>143.29472246527439</c:v>
                </c:pt>
                <c:pt idx="15077">
                  <c:v>143.31147850694111</c:v>
                </c:pt>
                <c:pt idx="15078">
                  <c:v>143.32823535879348</c:v>
                </c:pt>
                <c:pt idx="15079">
                  <c:v>143.34499011573641</c:v>
                </c:pt>
                <c:pt idx="15080">
                  <c:v>143.36174964120457</c:v>
                </c:pt>
                <c:pt idx="15081">
                  <c:v>143.37850671296496</c:v>
                </c:pt>
                <c:pt idx="15082">
                  <c:v>143.39527967592608</c:v>
                </c:pt>
                <c:pt idx="15083">
                  <c:v>143.41205333333349</c:v>
                </c:pt>
                <c:pt idx="15084">
                  <c:v>143.42881365740365</c:v>
                </c:pt>
                <c:pt idx="15085">
                  <c:v>143.4455708564783</c:v>
                </c:pt>
                <c:pt idx="15086">
                  <c:v>143.46233420138739</c:v>
                </c:pt>
                <c:pt idx="15087">
                  <c:v>143.47909649305058</c:v>
                </c:pt>
                <c:pt idx="15088">
                  <c:v>143.49585613425714</c:v>
                </c:pt>
                <c:pt idx="15089">
                  <c:v>143.51262074073739</c:v>
                </c:pt>
                <c:pt idx="15090">
                  <c:v>143.52938651620209</c:v>
                </c:pt>
                <c:pt idx="15091">
                  <c:v>143.5461445254623</c:v>
                </c:pt>
                <c:pt idx="15092">
                  <c:v>143.5629086805566</c:v>
                </c:pt>
                <c:pt idx="15093">
                  <c:v>143.57967688656939</c:v>
                </c:pt>
                <c:pt idx="15094">
                  <c:v>143.59644335648085</c:v>
                </c:pt>
                <c:pt idx="15095">
                  <c:v>143.61320542824217</c:v>
                </c:pt>
                <c:pt idx="15096">
                  <c:v>143.62998325231459</c:v>
                </c:pt>
                <c:pt idx="15097">
                  <c:v>143.64675876156937</c:v>
                </c:pt>
                <c:pt idx="15098">
                  <c:v>143.66353276620035</c:v>
                </c:pt>
                <c:pt idx="15099">
                  <c:v>143.68030549768466</c:v>
                </c:pt>
                <c:pt idx="15100">
                  <c:v>143.69711253471911</c:v>
                </c:pt>
                <c:pt idx="15101">
                  <c:v>143.71388526620228</c:v>
                </c:pt>
                <c:pt idx="15102">
                  <c:v>143.73066112268114</c:v>
                </c:pt>
                <c:pt idx="15103">
                  <c:v>143.74743408564981</c:v>
                </c:pt>
                <c:pt idx="15104">
                  <c:v>143.76420263888554</c:v>
                </c:pt>
                <c:pt idx="15105">
                  <c:v>143.78096725694178</c:v>
                </c:pt>
                <c:pt idx="15106">
                  <c:v>143.79773627314694</c:v>
                </c:pt>
                <c:pt idx="15107">
                  <c:v>143.81450262731204</c:v>
                </c:pt>
                <c:pt idx="15108">
                  <c:v>143.83127535879643</c:v>
                </c:pt>
                <c:pt idx="15109">
                  <c:v>143.84803858795965</c:v>
                </c:pt>
                <c:pt idx="15110">
                  <c:v>143.86481108795849</c:v>
                </c:pt>
                <c:pt idx="15111">
                  <c:v>143.88157291666721</c:v>
                </c:pt>
                <c:pt idx="15112">
                  <c:v>143.8983323148135</c:v>
                </c:pt>
                <c:pt idx="15113">
                  <c:v>143.9150920601821</c:v>
                </c:pt>
                <c:pt idx="15114">
                  <c:v>143.93185145833561</c:v>
                </c:pt>
                <c:pt idx="15115">
                  <c:v>143.94861584490718</c:v>
                </c:pt>
                <c:pt idx="15116">
                  <c:v>143.9655443518495</c:v>
                </c:pt>
                <c:pt idx="15117">
                  <c:v>143.9823176620344</c:v>
                </c:pt>
                <c:pt idx="15118">
                  <c:v>143.99908563656913</c:v>
                </c:pt>
                <c:pt idx="15119">
                  <c:v>144.01585582175858</c:v>
                </c:pt>
                <c:pt idx="15120">
                  <c:v>144.03262751157328</c:v>
                </c:pt>
                <c:pt idx="15121">
                  <c:v>144.0493871412036</c:v>
                </c:pt>
                <c:pt idx="15122">
                  <c:v>144.0661584722184</c:v>
                </c:pt>
                <c:pt idx="15123">
                  <c:v>144.08292482639081</c:v>
                </c:pt>
                <c:pt idx="15124">
                  <c:v>144.09968225694303</c:v>
                </c:pt>
                <c:pt idx="15125">
                  <c:v>144.11645626157392</c:v>
                </c:pt>
                <c:pt idx="15126">
                  <c:v>144.13321972222178</c:v>
                </c:pt>
                <c:pt idx="15127">
                  <c:v>144.14997946759098</c:v>
                </c:pt>
                <c:pt idx="15128">
                  <c:v>144.16674431713184</c:v>
                </c:pt>
                <c:pt idx="15129">
                  <c:v>144.18350986111159</c:v>
                </c:pt>
                <c:pt idx="15130">
                  <c:v>144.20026671296361</c:v>
                </c:pt>
                <c:pt idx="15131">
                  <c:v>144.21702634259444</c:v>
                </c:pt>
                <c:pt idx="15132">
                  <c:v>144.2338004629637</c:v>
                </c:pt>
                <c:pt idx="15133">
                  <c:v>144.25056483795919</c:v>
                </c:pt>
                <c:pt idx="15134">
                  <c:v>144.26735159722011</c:v>
                </c:pt>
                <c:pt idx="15135">
                  <c:v>144.28413452546371</c:v>
                </c:pt>
                <c:pt idx="15136">
                  <c:v>144.30089844907366</c:v>
                </c:pt>
                <c:pt idx="15137">
                  <c:v>144.31766085648269</c:v>
                </c:pt>
                <c:pt idx="15138">
                  <c:v>144.3344265162016</c:v>
                </c:pt>
                <c:pt idx="15139">
                  <c:v>144.35119542823688</c:v>
                </c:pt>
                <c:pt idx="15140">
                  <c:v>144.36796178240928</c:v>
                </c:pt>
                <c:pt idx="15141">
                  <c:v>144.38473775462646</c:v>
                </c:pt>
                <c:pt idx="15142">
                  <c:v>144.40152068286989</c:v>
                </c:pt>
                <c:pt idx="15143">
                  <c:v>144.41829665509465</c:v>
                </c:pt>
                <c:pt idx="15144">
                  <c:v>144.43507969906918</c:v>
                </c:pt>
                <c:pt idx="15145">
                  <c:v>144.45184871527493</c:v>
                </c:pt>
                <c:pt idx="15146">
                  <c:v>144.46861541666291</c:v>
                </c:pt>
                <c:pt idx="15147">
                  <c:v>144.48538409722104</c:v>
                </c:pt>
                <c:pt idx="15148">
                  <c:v>144.50215241897988</c:v>
                </c:pt>
                <c:pt idx="15149">
                  <c:v>144.51891912036794</c:v>
                </c:pt>
                <c:pt idx="15150">
                  <c:v>144.53568547453318</c:v>
                </c:pt>
                <c:pt idx="15151">
                  <c:v>144.55245206018299</c:v>
                </c:pt>
                <c:pt idx="15152">
                  <c:v>144.56921876157122</c:v>
                </c:pt>
                <c:pt idx="15153">
                  <c:v>144.5859898726853</c:v>
                </c:pt>
                <c:pt idx="15154">
                  <c:v>144.60275958332929</c:v>
                </c:pt>
                <c:pt idx="15155">
                  <c:v>144.61952802083374</c:v>
                </c:pt>
                <c:pt idx="15156">
                  <c:v>144.63630886573821</c:v>
                </c:pt>
                <c:pt idx="15157">
                  <c:v>144.65308936342629</c:v>
                </c:pt>
                <c:pt idx="15158">
                  <c:v>144.66987483796399</c:v>
                </c:pt>
                <c:pt idx="15159">
                  <c:v>144.68665799768507</c:v>
                </c:pt>
                <c:pt idx="15160">
                  <c:v>144.70343872685015</c:v>
                </c:pt>
                <c:pt idx="15161">
                  <c:v>144.720218993054</c:v>
                </c:pt>
                <c:pt idx="15162">
                  <c:v>144.7370050462923</c:v>
                </c:pt>
                <c:pt idx="15163">
                  <c:v>144.75378844907399</c:v>
                </c:pt>
                <c:pt idx="15164">
                  <c:v>144.77056777777739</c:v>
                </c:pt>
                <c:pt idx="15165">
                  <c:v>144.78735035879816</c:v>
                </c:pt>
                <c:pt idx="15166">
                  <c:v>144.80413513888931</c:v>
                </c:pt>
                <c:pt idx="15167">
                  <c:v>144.82091633101692</c:v>
                </c:pt>
                <c:pt idx="15168">
                  <c:v>144.8376965972204</c:v>
                </c:pt>
                <c:pt idx="15169">
                  <c:v>144.85447906250201</c:v>
                </c:pt>
                <c:pt idx="15170">
                  <c:v>144.8712615277764</c:v>
                </c:pt>
                <c:pt idx="15171">
                  <c:v>144.88804260416509</c:v>
                </c:pt>
                <c:pt idx="15172">
                  <c:v>144.90482472222359</c:v>
                </c:pt>
                <c:pt idx="15173">
                  <c:v>144.92160996527684</c:v>
                </c:pt>
                <c:pt idx="15174">
                  <c:v>144.93839509259121</c:v>
                </c:pt>
                <c:pt idx="15175">
                  <c:v>144.95516736111321</c:v>
                </c:pt>
                <c:pt idx="15176">
                  <c:v>144.97195793981518</c:v>
                </c:pt>
                <c:pt idx="15177">
                  <c:v>144.98874550926121</c:v>
                </c:pt>
                <c:pt idx="15178">
                  <c:v>145.00553156249961</c:v>
                </c:pt>
                <c:pt idx="15179">
                  <c:v>145.02231483795944</c:v>
                </c:pt>
                <c:pt idx="15180">
                  <c:v>145.03909591434746</c:v>
                </c:pt>
                <c:pt idx="15181">
                  <c:v>145.05587884259168</c:v>
                </c:pt>
                <c:pt idx="15182">
                  <c:v>145.07266432870512</c:v>
                </c:pt>
                <c:pt idx="15183">
                  <c:v>145.0894372916664</c:v>
                </c:pt>
                <c:pt idx="15184">
                  <c:v>145.10620166666178</c:v>
                </c:pt>
                <c:pt idx="15185">
                  <c:v>145.12296813657301</c:v>
                </c:pt>
                <c:pt idx="15186">
                  <c:v>145.13973587963119</c:v>
                </c:pt>
                <c:pt idx="15187">
                  <c:v>145.15650340277361</c:v>
                </c:pt>
                <c:pt idx="15188">
                  <c:v>145.17327392361022</c:v>
                </c:pt>
                <c:pt idx="15189">
                  <c:v>145.19004376156934</c:v>
                </c:pt>
                <c:pt idx="15190">
                  <c:v>145.20680825231099</c:v>
                </c:pt>
                <c:pt idx="15191">
                  <c:v>145.22357379629779</c:v>
                </c:pt>
                <c:pt idx="15192">
                  <c:v>145.24033552082975</c:v>
                </c:pt>
                <c:pt idx="15193">
                  <c:v>145.25711149305431</c:v>
                </c:pt>
                <c:pt idx="15194">
                  <c:v>145.27389754629235</c:v>
                </c:pt>
                <c:pt idx="15195">
                  <c:v>145.29067224536973</c:v>
                </c:pt>
                <c:pt idx="15196">
                  <c:v>145.30744613425509</c:v>
                </c:pt>
                <c:pt idx="15197">
                  <c:v>145.32423312500029</c:v>
                </c:pt>
                <c:pt idx="15198">
                  <c:v>145.34101512731272</c:v>
                </c:pt>
                <c:pt idx="15199">
                  <c:v>145.35779678240985</c:v>
                </c:pt>
                <c:pt idx="15200">
                  <c:v>145.37457495370458</c:v>
                </c:pt>
                <c:pt idx="15201">
                  <c:v>145.39135336805344</c:v>
                </c:pt>
                <c:pt idx="15202">
                  <c:v>145.40813304398057</c:v>
                </c:pt>
                <c:pt idx="15203">
                  <c:v>145.42491377314562</c:v>
                </c:pt>
                <c:pt idx="15204">
                  <c:v>145.44170157406919</c:v>
                </c:pt>
                <c:pt idx="15205">
                  <c:v>145.45847916666423</c:v>
                </c:pt>
                <c:pt idx="15206">
                  <c:v>145.47525050925458</c:v>
                </c:pt>
                <c:pt idx="15207">
                  <c:v>145.49202555555541</c:v>
                </c:pt>
                <c:pt idx="15208">
                  <c:v>145.50880721064476</c:v>
                </c:pt>
                <c:pt idx="15209">
                  <c:v>145.52557703703516</c:v>
                </c:pt>
                <c:pt idx="15210">
                  <c:v>145.54305498842578</c:v>
                </c:pt>
                <c:pt idx="15211">
                  <c:v>145.5598218055529</c:v>
                </c:pt>
                <c:pt idx="15212">
                  <c:v>145.57660265046431</c:v>
                </c:pt>
                <c:pt idx="15213">
                  <c:v>145.59338488426138</c:v>
                </c:pt>
                <c:pt idx="15214">
                  <c:v>145.61017349536974</c:v>
                </c:pt>
                <c:pt idx="15215">
                  <c:v>145.62695677082959</c:v>
                </c:pt>
                <c:pt idx="15216">
                  <c:v>145.64372254629419</c:v>
                </c:pt>
                <c:pt idx="15217">
                  <c:v>145.66048959490578</c:v>
                </c:pt>
                <c:pt idx="15218">
                  <c:v>145.67725849537214</c:v>
                </c:pt>
                <c:pt idx="15219">
                  <c:v>145.69401754629521</c:v>
                </c:pt>
                <c:pt idx="15220">
                  <c:v>145.71079468749659</c:v>
                </c:pt>
                <c:pt idx="15221">
                  <c:v>145.72757634259352</c:v>
                </c:pt>
                <c:pt idx="15222">
                  <c:v>145.74434732638471</c:v>
                </c:pt>
                <c:pt idx="15223">
                  <c:v>145.76111890046027</c:v>
                </c:pt>
                <c:pt idx="15224">
                  <c:v>145.77788791666541</c:v>
                </c:pt>
                <c:pt idx="15225">
                  <c:v>145.79465706018499</c:v>
                </c:pt>
                <c:pt idx="15226">
                  <c:v>145.81143280092542</c:v>
                </c:pt>
                <c:pt idx="15227">
                  <c:v>145.82821062499721</c:v>
                </c:pt>
                <c:pt idx="15228">
                  <c:v>145.84497917824038</c:v>
                </c:pt>
                <c:pt idx="15229">
                  <c:v>145.86175052083118</c:v>
                </c:pt>
                <c:pt idx="15230">
                  <c:v>145.8785256828705</c:v>
                </c:pt>
                <c:pt idx="15231">
                  <c:v>145.89529714120007</c:v>
                </c:pt>
                <c:pt idx="15232">
                  <c:v>145.912072418978</c:v>
                </c:pt>
                <c:pt idx="15233">
                  <c:v>145.9288465393474</c:v>
                </c:pt>
                <c:pt idx="15234">
                  <c:v>145.94562031250101</c:v>
                </c:pt>
                <c:pt idx="15235">
                  <c:v>145.96239315972372</c:v>
                </c:pt>
                <c:pt idx="15236">
                  <c:v>145.97916460647659</c:v>
                </c:pt>
                <c:pt idx="15237">
                  <c:v>145.99593142361121</c:v>
                </c:pt>
                <c:pt idx="15238">
                  <c:v>146.01273046296421</c:v>
                </c:pt>
                <c:pt idx="15239">
                  <c:v>146.02950829861203</c:v>
                </c:pt>
                <c:pt idx="15240">
                  <c:v>146.04628103008858</c:v>
                </c:pt>
                <c:pt idx="15241">
                  <c:v>146.0630549074049</c:v>
                </c:pt>
                <c:pt idx="15242">
                  <c:v>146.07983123842118</c:v>
                </c:pt>
                <c:pt idx="15243">
                  <c:v>146.09659318286839</c:v>
                </c:pt>
                <c:pt idx="15244">
                  <c:v>146.11334841435018</c:v>
                </c:pt>
                <c:pt idx="15245">
                  <c:v>146.13011174768349</c:v>
                </c:pt>
                <c:pt idx="15246">
                  <c:v>146.14687578703874</c:v>
                </c:pt>
                <c:pt idx="15247">
                  <c:v>146.16363530092349</c:v>
                </c:pt>
                <c:pt idx="15248">
                  <c:v>146.18039296296061</c:v>
                </c:pt>
                <c:pt idx="15249">
                  <c:v>146.19714807870363</c:v>
                </c:pt>
                <c:pt idx="15250">
                  <c:v>146.21390353009338</c:v>
                </c:pt>
                <c:pt idx="15251">
                  <c:v>146.23066119213007</c:v>
                </c:pt>
                <c:pt idx="15252">
                  <c:v>146.24741862268269</c:v>
                </c:pt>
                <c:pt idx="15253">
                  <c:v>146.26417697916602</c:v>
                </c:pt>
                <c:pt idx="15254">
                  <c:v>146.28093348379497</c:v>
                </c:pt>
                <c:pt idx="15255">
                  <c:v>146.29770714120238</c:v>
                </c:pt>
                <c:pt idx="15256">
                  <c:v>146.31447825231589</c:v>
                </c:pt>
                <c:pt idx="15257">
                  <c:v>146.3312543402792</c:v>
                </c:pt>
                <c:pt idx="15258">
                  <c:v>146.3480206944441</c:v>
                </c:pt>
                <c:pt idx="15259">
                  <c:v>146.36479109953498</c:v>
                </c:pt>
                <c:pt idx="15260">
                  <c:v>146.38156336805699</c:v>
                </c:pt>
                <c:pt idx="15261">
                  <c:v>146.39833656249581</c:v>
                </c:pt>
                <c:pt idx="15262">
                  <c:v>146.41511403935115</c:v>
                </c:pt>
                <c:pt idx="15263">
                  <c:v>146.43187912036959</c:v>
                </c:pt>
                <c:pt idx="15264">
                  <c:v>146.44864072916215</c:v>
                </c:pt>
                <c:pt idx="15265">
                  <c:v>146.46540579861178</c:v>
                </c:pt>
                <c:pt idx="15266">
                  <c:v>146.48216763888948</c:v>
                </c:pt>
                <c:pt idx="15267">
                  <c:v>146.4989429166674</c:v>
                </c:pt>
                <c:pt idx="15268">
                  <c:v>146.51570266203618</c:v>
                </c:pt>
                <c:pt idx="15269">
                  <c:v>146.53246415509076</c:v>
                </c:pt>
                <c:pt idx="15270">
                  <c:v>146.54922436342159</c:v>
                </c:pt>
                <c:pt idx="15271">
                  <c:v>146.56598921296239</c:v>
                </c:pt>
                <c:pt idx="15272">
                  <c:v>146.58276112268501</c:v>
                </c:pt>
                <c:pt idx="15273">
                  <c:v>146.59952945601981</c:v>
                </c:pt>
                <c:pt idx="15274">
                  <c:v>146.6163114467563</c:v>
                </c:pt>
                <c:pt idx="15275">
                  <c:v>146.63308440971716</c:v>
                </c:pt>
                <c:pt idx="15276">
                  <c:v>146.64985053240503</c:v>
                </c:pt>
                <c:pt idx="15277">
                  <c:v>146.66660541666349</c:v>
                </c:pt>
                <c:pt idx="15278">
                  <c:v>146.68336111110673</c:v>
                </c:pt>
                <c:pt idx="15279">
                  <c:v>146.70012062499862</c:v>
                </c:pt>
                <c:pt idx="15280">
                  <c:v>146.7168775925893</c:v>
                </c:pt>
                <c:pt idx="15281">
                  <c:v>146.73363478008807</c:v>
                </c:pt>
                <c:pt idx="15282">
                  <c:v>146.75038966435378</c:v>
                </c:pt>
                <c:pt idx="15283">
                  <c:v>146.76714233796537</c:v>
                </c:pt>
                <c:pt idx="15284">
                  <c:v>146.78389942129431</c:v>
                </c:pt>
                <c:pt idx="15285">
                  <c:v>146.80065638888487</c:v>
                </c:pt>
                <c:pt idx="15286">
                  <c:v>146.81741068286649</c:v>
                </c:pt>
                <c:pt idx="15287">
                  <c:v>146.83417009258838</c:v>
                </c:pt>
                <c:pt idx="15288">
                  <c:v>146.8509285648106</c:v>
                </c:pt>
                <c:pt idx="15289">
                  <c:v>146.86768575231699</c:v>
                </c:pt>
                <c:pt idx="15290">
                  <c:v>146.88445187499761</c:v>
                </c:pt>
                <c:pt idx="15291">
                  <c:v>146.90120872684918</c:v>
                </c:pt>
                <c:pt idx="15292">
                  <c:v>146.9179755439836</c:v>
                </c:pt>
                <c:pt idx="15293">
                  <c:v>146.93473969907058</c:v>
                </c:pt>
                <c:pt idx="15294">
                  <c:v>146.9514993287014</c:v>
                </c:pt>
                <c:pt idx="15295">
                  <c:v>146.96829802083084</c:v>
                </c:pt>
                <c:pt idx="15296">
                  <c:v>146.98505997684674</c:v>
                </c:pt>
                <c:pt idx="15297">
                  <c:v>147.00181496527509</c:v>
                </c:pt>
                <c:pt idx="15298">
                  <c:v>147.01857877314583</c:v>
                </c:pt>
                <c:pt idx="15299">
                  <c:v>147.03534535879623</c:v>
                </c:pt>
                <c:pt idx="15300">
                  <c:v>147.05211206018441</c:v>
                </c:pt>
                <c:pt idx="15301">
                  <c:v>147.0688794560194</c:v>
                </c:pt>
                <c:pt idx="15302">
                  <c:v>147.08563804398017</c:v>
                </c:pt>
                <c:pt idx="15303">
                  <c:v>147.10240567129219</c:v>
                </c:pt>
                <c:pt idx="15304">
                  <c:v>147.11916159722003</c:v>
                </c:pt>
                <c:pt idx="15305">
                  <c:v>147.13591995370388</c:v>
                </c:pt>
                <c:pt idx="15306">
                  <c:v>147.15267645833248</c:v>
                </c:pt>
                <c:pt idx="15307">
                  <c:v>147.16943052082931</c:v>
                </c:pt>
                <c:pt idx="15308">
                  <c:v>147.18619074073649</c:v>
                </c:pt>
                <c:pt idx="15309">
                  <c:v>147.20294711805761</c:v>
                </c:pt>
                <c:pt idx="15310">
                  <c:v>147.21970512731016</c:v>
                </c:pt>
                <c:pt idx="15311">
                  <c:v>147.23646267360874</c:v>
                </c:pt>
                <c:pt idx="15312">
                  <c:v>147.25322068286911</c:v>
                </c:pt>
                <c:pt idx="15313">
                  <c:v>147.26997707175872</c:v>
                </c:pt>
                <c:pt idx="15314">
                  <c:v>147.28673403934934</c:v>
                </c:pt>
                <c:pt idx="15315">
                  <c:v>147.3034914699092</c:v>
                </c:pt>
                <c:pt idx="15316">
                  <c:v>147.32025167824031</c:v>
                </c:pt>
                <c:pt idx="15317">
                  <c:v>147.33701467592621</c:v>
                </c:pt>
                <c:pt idx="15318">
                  <c:v>147.3537743055567</c:v>
                </c:pt>
                <c:pt idx="15319">
                  <c:v>147.37053231481698</c:v>
                </c:pt>
                <c:pt idx="15320">
                  <c:v>147.38729194444036</c:v>
                </c:pt>
                <c:pt idx="15321">
                  <c:v>147.4040463541678</c:v>
                </c:pt>
                <c:pt idx="15322">
                  <c:v>147.42080622685154</c:v>
                </c:pt>
                <c:pt idx="15323">
                  <c:v>147.43756493055093</c:v>
                </c:pt>
                <c:pt idx="15324">
                  <c:v>147.45432003471799</c:v>
                </c:pt>
                <c:pt idx="15325">
                  <c:v>147.4710773495392</c:v>
                </c:pt>
                <c:pt idx="15326">
                  <c:v>147.48783721064709</c:v>
                </c:pt>
                <c:pt idx="15327">
                  <c:v>147.50459209490475</c:v>
                </c:pt>
                <c:pt idx="15328">
                  <c:v>147.52134673611016</c:v>
                </c:pt>
                <c:pt idx="15329">
                  <c:v>147.53810579860854</c:v>
                </c:pt>
                <c:pt idx="15330">
                  <c:v>147.55486090277549</c:v>
                </c:pt>
                <c:pt idx="15331">
                  <c:v>147.57161844907401</c:v>
                </c:pt>
                <c:pt idx="15332">
                  <c:v>147.58840103009462</c:v>
                </c:pt>
                <c:pt idx="15333">
                  <c:v>147.60516262731082</c:v>
                </c:pt>
                <c:pt idx="15334">
                  <c:v>147.62192040509427</c:v>
                </c:pt>
                <c:pt idx="15335">
                  <c:v>147.63867714119991</c:v>
                </c:pt>
                <c:pt idx="15336">
                  <c:v>147.65543017361068</c:v>
                </c:pt>
                <c:pt idx="15337">
                  <c:v>147.67218655092464</c:v>
                </c:pt>
                <c:pt idx="15338">
                  <c:v>147.68894432870007</c:v>
                </c:pt>
                <c:pt idx="15339">
                  <c:v>147.70570466435248</c:v>
                </c:pt>
                <c:pt idx="15340">
                  <c:v>147.72246138889048</c:v>
                </c:pt>
                <c:pt idx="15341">
                  <c:v>147.73921893518119</c:v>
                </c:pt>
                <c:pt idx="15342">
                  <c:v>147.75597300925438</c:v>
                </c:pt>
                <c:pt idx="15343">
                  <c:v>147.77273379629318</c:v>
                </c:pt>
                <c:pt idx="15344">
                  <c:v>147.78949192129218</c:v>
                </c:pt>
                <c:pt idx="15345">
                  <c:v>147.8062494675909</c:v>
                </c:pt>
                <c:pt idx="15346">
                  <c:v>147.82300422453395</c:v>
                </c:pt>
                <c:pt idx="15347">
                  <c:v>147.83976200231695</c:v>
                </c:pt>
                <c:pt idx="15348">
                  <c:v>147.85652164351629</c:v>
                </c:pt>
                <c:pt idx="15349">
                  <c:v>147.87328451388734</c:v>
                </c:pt>
                <c:pt idx="15350">
                  <c:v>147.89004298610976</c:v>
                </c:pt>
                <c:pt idx="15351">
                  <c:v>147.90679960647691</c:v>
                </c:pt>
                <c:pt idx="15352">
                  <c:v>147.92355958333059</c:v>
                </c:pt>
                <c:pt idx="15353">
                  <c:v>147.94031701389048</c:v>
                </c:pt>
                <c:pt idx="15354">
                  <c:v>147.9570737499962</c:v>
                </c:pt>
                <c:pt idx="15355">
                  <c:v>147.97416708333179</c:v>
                </c:pt>
                <c:pt idx="15356">
                  <c:v>147.99093238425851</c:v>
                </c:pt>
                <c:pt idx="15357">
                  <c:v>148.00769503472094</c:v>
                </c:pt>
                <c:pt idx="15358">
                  <c:v>148.02445339120459</c:v>
                </c:pt>
                <c:pt idx="15359">
                  <c:v>148.04121359953558</c:v>
                </c:pt>
                <c:pt idx="15360">
                  <c:v>148.05797253471971</c:v>
                </c:pt>
                <c:pt idx="15361">
                  <c:v>148.07473077546459</c:v>
                </c:pt>
                <c:pt idx="15362">
                  <c:v>148.09149215278043</c:v>
                </c:pt>
                <c:pt idx="15363">
                  <c:v>148.10825189814918</c:v>
                </c:pt>
                <c:pt idx="15364">
                  <c:v>148.12501083333356</c:v>
                </c:pt>
                <c:pt idx="15365">
                  <c:v>148.14176988425598</c:v>
                </c:pt>
                <c:pt idx="15366">
                  <c:v>148.15852997684834</c:v>
                </c:pt>
                <c:pt idx="15367">
                  <c:v>148.17528902777838</c:v>
                </c:pt>
                <c:pt idx="15368">
                  <c:v>148.19204645833133</c:v>
                </c:pt>
                <c:pt idx="15369">
                  <c:v>148.2088073726849</c:v>
                </c:pt>
                <c:pt idx="15370">
                  <c:v>148.22556561342182</c:v>
                </c:pt>
                <c:pt idx="15371">
                  <c:v>148.24232337962891</c:v>
                </c:pt>
                <c:pt idx="15372">
                  <c:v>148.25908452545974</c:v>
                </c:pt>
                <c:pt idx="15373">
                  <c:v>148.27584751156971</c:v>
                </c:pt>
                <c:pt idx="15374">
                  <c:v>148.29260912036978</c:v>
                </c:pt>
                <c:pt idx="15375">
                  <c:v>148.30936840277721</c:v>
                </c:pt>
                <c:pt idx="15376">
                  <c:v>148.32612930555504</c:v>
                </c:pt>
                <c:pt idx="15377">
                  <c:v>148.34288523148263</c:v>
                </c:pt>
                <c:pt idx="15378">
                  <c:v>148.35963988425661</c:v>
                </c:pt>
                <c:pt idx="15379">
                  <c:v>148.3763951041617</c:v>
                </c:pt>
                <c:pt idx="15380">
                  <c:v>148.39315265046031</c:v>
                </c:pt>
                <c:pt idx="15381">
                  <c:v>148.40991854166361</c:v>
                </c:pt>
                <c:pt idx="15382">
                  <c:v>148.42668489582852</c:v>
                </c:pt>
                <c:pt idx="15383">
                  <c:v>148.44344232638818</c:v>
                </c:pt>
                <c:pt idx="15384">
                  <c:v>148.46020021990259</c:v>
                </c:pt>
                <c:pt idx="15385">
                  <c:v>148.47697260416291</c:v>
                </c:pt>
                <c:pt idx="15386">
                  <c:v>148.49374626157078</c:v>
                </c:pt>
                <c:pt idx="15387">
                  <c:v>148.51050344906972</c:v>
                </c:pt>
                <c:pt idx="15388">
                  <c:v>148.52726122685237</c:v>
                </c:pt>
                <c:pt idx="15389">
                  <c:v>148.54402085648346</c:v>
                </c:pt>
                <c:pt idx="15390">
                  <c:v>148.5607804976826</c:v>
                </c:pt>
                <c:pt idx="15391">
                  <c:v>148.57753943286659</c:v>
                </c:pt>
                <c:pt idx="15392">
                  <c:v>148.59429929398158</c:v>
                </c:pt>
                <c:pt idx="15393">
                  <c:v>148.61105300925527</c:v>
                </c:pt>
                <c:pt idx="15394">
                  <c:v>148.62781519675599</c:v>
                </c:pt>
                <c:pt idx="15395">
                  <c:v>148.64457806712716</c:v>
                </c:pt>
                <c:pt idx="15396">
                  <c:v>148.66134222222169</c:v>
                </c:pt>
                <c:pt idx="15397">
                  <c:v>148.67809965277428</c:v>
                </c:pt>
                <c:pt idx="15398">
                  <c:v>148.69486101851359</c:v>
                </c:pt>
                <c:pt idx="15399">
                  <c:v>148.71162297453682</c:v>
                </c:pt>
                <c:pt idx="15400">
                  <c:v>148.72838607638568</c:v>
                </c:pt>
                <c:pt idx="15401">
                  <c:v>148.74514999999519</c:v>
                </c:pt>
                <c:pt idx="15402">
                  <c:v>148.76192469907227</c:v>
                </c:pt>
                <c:pt idx="15403">
                  <c:v>148.77870241898199</c:v>
                </c:pt>
                <c:pt idx="15404">
                  <c:v>148.79547908564561</c:v>
                </c:pt>
                <c:pt idx="15405">
                  <c:v>148.81225193286798</c:v>
                </c:pt>
                <c:pt idx="15406">
                  <c:v>148.8290281365698</c:v>
                </c:pt>
                <c:pt idx="15407">
                  <c:v>148.84578464120554</c:v>
                </c:pt>
                <c:pt idx="15408">
                  <c:v>148.8625512268477</c:v>
                </c:pt>
                <c:pt idx="15409">
                  <c:v>148.87931746527488</c:v>
                </c:pt>
                <c:pt idx="15410">
                  <c:v>148.89607524305734</c:v>
                </c:pt>
                <c:pt idx="15411">
                  <c:v>148.91283568286599</c:v>
                </c:pt>
                <c:pt idx="15412">
                  <c:v>148.92960041666811</c:v>
                </c:pt>
                <c:pt idx="15413">
                  <c:v>148.94637059027451</c:v>
                </c:pt>
                <c:pt idx="15414">
                  <c:v>148.96314378472019</c:v>
                </c:pt>
                <c:pt idx="15415">
                  <c:v>148.97990306712722</c:v>
                </c:pt>
                <c:pt idx="15416">
                  <c:v>148.99666918981518</c:v>
                </c:pt>
                <c:pt idx="15417">
                  <c:v>149.01350601852019</c:v>
                </c:pt>
                <c:pt idx="15418">
                  <c:v>149.03027271990854</c:v>
                </c:pt>
                <c:pt idx="15419">
                  <c:v>149.0470346643483</c:v>
                </c:pt>
                <c:pt idx="15420">
                  <c:v>149.06380612268549</c:v>
                </c:pt>
                <c:pt idx="15421">
                  <c:v>149.08058232638712</c:v>
                </c:pt>
                <c:pt idx="15422">
                  <c:v>149.09735436342461</c:v>
                </c:pt>
                <c:pt idx="15423">
                  <c:v>149.11413312499616</c:v>
                </c:pt>
                <c:pt idx="15424">
                  <c:v>149.13091361110827</c:v>
                </c:pt>
                <c:pt idx="15425">
                  <c:v>149.14769086805595</c:v>
                </c:pt>
                <c:pt idx="15426">
                  <c:v>149.16446765045839</c:v>
                </c:pt>
                <c:pt idx="15427">
                  <c:v>149.18124547453769</c:v>
                </c:pt>
                <c:pt idx="15428">
                  <c:v>149.19802111110758</c:v>
                </c:pt>
                <c:pt idx="15429">
                  <c:v>149.21479662036995</c:v>
                </c:pt>
                <c:pt idx="15430">
                  <c:v>149.23157490740411</c:v>
                </c:pt>
                <c:pt idx="15431">
                  <c:v>149.24833790509024</c:v>
                </c:pt>
                <c:pt idx="15432">
                  <c:v>149.26511248842141</c:v>
                </c:pt>
                <c:pt idx="15433">
                  <c:v>149.28190711805661</c:v>
                </c:pt>
                <c:pt idx="15434">
                  <c:v>149.29868425925787</c:v>
                </c:pt>
                <c:pt idx="15435">
                  <c:v>149.31546115740647</c:v>
                </c:pt>
                <c:pt idx="15436">
                  <c:v>149.33223516203748</c:v>
                </c:pt>
                <c:pt idx="15437">
                  <c:v>149.34900858796041</c:v>
                </c:pt>
                <c:pt idx="15438">
                  <c:v>149.36578201389059</c:v>
                </c:pt>
                <c:pt idx="15439">
                  <c:v>149.38255902777749</c:v>
                </c:pt>
                <c:pt idx="15440">
                  <c:v>149.39933500000191</c:v>
                </c:pt>
                <c:pt idx="15441">
                  <c:v>149.41609730324129</c:v>
                </c:pt>
                <c:pt idx="15442">
                  <c:v>149.43285924768156</c:v>
                </c:pt>
                <c:pt idx="15443">
                  <c:v>149.44962374999855</c:v>
                </c:pt>
                <c:pt idx="15444">
                  <c:v>149.46638557870031</c:v>
                </c:pt>
                <c:pt idx="15445">
                  <c:v>149.483147766201</c:v>
                </c:pt>
                <c:pt idx="15446">
                  <c:v>149.49990217592131</c:v>
                </c:pt>
                <c:pt idx="15447">
                  <c:v>149.5166590277731</c:v>
                </c:pt>
                <c:pt idx="15448">
                  <c:v>149.53342364582929</c:v>
                </c:pt>
                <c:pt idx="15449">
                  <c:v>149.55018524305339</c:v>
                </c:pt>
                <c:pt idx="15450">
                  <c:v>149.56695623842819</c:v>
                </c:pt>
                <c:pt idx="15451">
                  <c:v>149.5837294328667</c:v>
                </c:pt>
                <c:pt idx="15452">
                  <c:v>149.60048512730998</c:v>
                </c:pt>
                <c:pt idx="15453">
                  <c:v>149.61724649305691</c:v>
                </c:pt>
                <c:pt idx="15454">
                  <c:v>149.63400438657118</c:v>
                </c:pt>
                <c:pt idx="15455">
                  <c:v>149.65076725694215</c:v>
                </c:pt>
                <c:pt idx="15456">
                  <c:v>149.66752805555731</c:v>
                </c:pt>
                <c:pt idx="15457">
                  <c:v>149.68430506944418</c:v>
                </c:pt>
                <c:pt idx="15458">
                  <c:v>149.70108325231558</c:v>
                </c:pt>
                <c:pt idx="15459">
                  <c:v>149.7178504166659</c:v>
                </c:pt>
                <c:pt idx="15460">
                  <c:v>149.73461908564778</c:v>
                </c:pt>
                <c:pt idx="15461">
                  <c:v>149.7513923958322</c:v>
                </c:pt>
                <c:pt idx="15462">
                  <c:v>149.76816129629134</c:v>
                </c:pt>
                <c:pt idx="15463">
                  <c:v>149.78492637731716</c:v>
                </c:pt>
                <c:pt idx="15464">
                  <c:v>149.80168739583337</c:v>
                </c:pt>
                <c:pt idx="15465">
                  <c:v>149.81844447916231</c:v>
                </c:pt>
                <c:pt idx="15466">
                  <c:v>149.83520678240927</c:v>
                </c:pt>
                <c:pt idx="15467">
                  <c:v>149.85196664351687</c:v>
                </c:pt>
                <c:pt idx="15468">
                  <c:v>149.86872453703847</c:v>
                </c:pt>
                <c:pt idx="15469">
                  <c:v>149.88548289351476</c:v>
                </c:pt>
                <c:pt idx="15470">
                  <c:v>149.90224728009389</c:v>
                </c:pt>
                <c:pt idx="15471">
                  <c:v>149.9190094560181</c:v>
                </c:pt>
                <c:pt idx="15472">
                  <c:v>149.93577082175739</c:v>
                </c:pt>
                <c:pt idx="15473">
                  <c:v>149.9525330092583</c:v>
                </c:pt>
                <c:pt idx="15474">
                  <c:v>149.96930643518141</c:v>
                </c:pt>
                <c:pt idx="15475">
                  <c:v>149.98606537037259</c:v>
                </c:pt>
                <c:pt idx="15476">
                  <c:v>150.00282696758975</c:v>
                </c:pt>
                <c:pt idx="15477">
                  <c:v>150.01958451388745</c:v>
                </c:pt>
                <c:pt idx="15478">
                  <c:v>150.0363771874984</c:v>
                </c:pt>
                <c:pt idx="15479">
                  <c:v>150.05314377314755</c:v>
                </c:pt>
                <c:pt idx="15480">
                  <c:v>150.06990745370427</c:v>
                </c:pt>
                <c:pt idx="15481">
                  <c:v>150.08667218749932</c:v>
                </c:pt>
                <c:pt idx="15482">
                  <c:v>150.10343657407071</c:v>
                </c:pt>
                <c:pt idx="15483">
                  <c:v>150.12021173610978</c:v>
                </c:pt>
                <c:pt idx="15484">
                  <c:v>150.1369859722181</c:v>
                </c:pt>
                <c:pt idx="15485">
                  <c:v>150.15374918981232</c:v>
                </c:pt>
                <c:pt idx="15486">
                  <c:v>150.1705197222179</c:v>
                </c:pt>
                <c:pt idx="15487">
                  <c:v>150.18729152777809</c:v>
                </c:pt>
                <c:pt idx="15488">
                  <c:v>150.20405601851959</c:v>
                </c:pt>
                <c:pt idx="15489">
                  <c:v>150.22082040509127</c:v>
                </c:pt>
                <c:pt idx="15490">
                  <c:v>150.23758189814515</c:v>
                </c:pt>
                <c:pt idx="15491">
                  <c:v>150.25434430555481</c:v>
                </c:pt>
                <c:pt idx="15492">
                  <c:v>150.2711150694447</c:v>
                </c:pt>
                <c:pt idx="15493">
                  <c:v>150.28788570602038</c:v>
                </c:pt>
                <c:pt idx="15494">
                  <c:v>150.30465716434963</c:v>
                </c:pt>
                <c:pt idx="15495">
                  <c:v>150.32142814814881</c:v>
                </c:pt>
                <c:pt idx="15496">
                  <c:v>150.33819520832921</c:v>
                </c:pt>
                <c:pt idx="15497">
                  <c:v>150.35496700231329</c:v>
                </c:pt>
                <c:pt idx="15498">
                  <c:v>150.37174100694389</c:v>
                </c:pt>
                <c:pt idx="15499">
                  <c:v>150.38851072916438</c:v>
                </c:pt>
                <c:pt idx="15500">
                  <c:v>150.4052819444405</c:v>
                </c:pt>
                <c:pt idx="15501">
                  <c:v>150.42205989583476</c:v>
                </c:pt>
                <c:pt idx="15502">
                  <c:v>150.43883540509</c:v>
                </c:pt>
                <c:pt idx="15503">
                  <c:v>150.45560430555631</c:v>
                </c:pt>
                <c:pt idx="15504">
                  <c:v>150.4723729745383</c:v>
                </c:pt>
                <c:pt idx="15505">
                  <c:v>150.48914420139039</c:v>
                </c:pt>
                <c:pt idx="15506">
                  <c:v>150.50591855323748</c:v>
                </c:pt>
                <c:pt idx="15507">
                  <c:v>150.52268687499617</c:v>
                </c:pt>
                <c:pt idx="15508">
                  <c:v>150.53945740740889</c:v>
                </c:pt>
                <c:pt idx="15509">
                  <c:v>150.55622711805364</c:v>
                </c:pt>
                <c:pt idx="15510">
                  <c:v>150.57299765045917</c:v>
                </c:pt>
                <c:pt idx="15511">
                  <c:v>150.58977130786658</c:v>
                </c:pt>
                <c:pt idx="15512">
                  <c:v>150.60653371527579</c:v>
                </c:pt>
                <c:pt idx="15513">
                  <c:v>150.62329717592388</c:v>
                </c:pt>
                <c:pt idx="15514">
                  <c:v>150.64007534721901</c:v>
                </c:pt>
                <c:pt idx="15515">
                  <c:v>150.65685410879792</c:v>
                </c:pt>
                <c:pt idx="15516">
                  <c:v>150.67362741898251</c:v>
                </c:pt>
                <c:pt idx="15517">
                  <c:v>150.69040559027778</c:v>
                </c:pt>
                <c:pt idx="15518">
                  <c:v>150.70718550925787</c:v>
                </c:pt>
                <c:pt idx="15519">
                  <c:v>150.72395626157197</c:v>
                </c:pt>
                <c:pt idx="15520">
                  <c:v>150.74072795138639</c:v>
                </c:pt>
                <c:pt idx="15521">
                  <c:v>150.75749488425944</c:v>
                </c:pt>
                <c:pt idx="15522">
                  <c:v>150.77426123842432</c:v>
                </c:pt>
                <c:pt idx="15523">
                  <c:v>150.79102655092737</c:v>
                </c:pt>
                <c:pt idx="15524">
                  <c:v>150.80779197916834</c:v>
                </c:pt>
                <c:pt idx="15525">
                  <c:v>150.82456760416216</c:v>
                </c:pt>
                <c:pt idx="15526">
                  <c:v>152.97756846065019</c:v>
                </c:pt>
                <c:pt idx="15527">
                  <c:v>152.99439450231151</c:v>
                </c:pt>
                <c:pt idx="15528">
                  <c:v>153.01118855323881</c:v>
                </c:pt>
                <c:pt idx="15529">
                  <c:v>153.02797739583181</c:v>
                </c:pt>
                <c:pt idx="15530">
                  <c:v>153.04475893518219</c:v>
                </c:pt>
                <c:pt idx="15531">
                  <c:v>153.0615210069445</c:v>
                </c:pt>
                <c:pt idx="15532">
                  <c:v>153.07828329860772</c:v>
                </c:pt>
                <c:pt idx="15533">
                  <c:v>153.09504664351701</c:v>
                </c:pt>
                <c:pt idx="15534">
                  <c:v>153.11180870370282</c:v>
                </c:pt>
                <c:pt idx="15535">
                  <c:v>153.12856810184857</c:v>
                </c:pt>
                <c:pt idx="15536">
                  <c:v>153.14532796296427</c:v>
                </c:pt>
                <c:pt idx="15537">
                  <c:v>153.16208714120151</c:v>
                </c:pt>
                <c:pt idx="15538">
                  <c:v>153.17884723379404</c:v>
                </c:pt>
                <c:pt idx="15539">
                  <c:v>153.19560848379481</c:v>
                </c:pt>
                <c:pt idx="15540">
                  <c:v>153.21236811342541</c:v>
                </c:pt>
                <c:pt idx="15541">
                  <c:v>153.22912752314707</c:v>
                </c:pt>
                <c:pt idx="15542">
                  <c:v>153.24588993055639</c:v>
                </c:pt>
                <c:pt idx="15543">
                  <c:v>153.26265373842739</c:v>
                </c:pt>
                <c:pt idx="15544">
                  <c:v>153.27941545139038</c:v>
                </c:pt>
                <c:pt idx="15545">
                  <c:v>153.29617775462981</c:v>
                </c:pt>
                <c:pt idx="15546">
                  <c:v>153.31293900463083</c:v>
                </c:pt>
                <c:pt idx="15547">
                  <c:v>153.32970094907071</c:v>
                </c:pt>
                <c:pt idx="15548">
                  <c:v>153.34645837963063</c:v>
                </c:pt>
                <c:pt idx="15549">
                  <c:v>153.36322253471738</c:v>
                </c:pt>
                <c:pt idx="15550">
                  <c:v>153.37998390046411</c:v>
                </c:pt>
                <c:pt idx="15551">
                  <c:v>153.39674828703613</c:v>
                </c:pt>
                <c:pt idx="15552">
                  <c:v>153.41350305555514</c:v>
                </c:pt>
                <c:pt idx="15553">
                  <c:v>153.43025792823761</c:v>
                </c:pt>
                <c:pt idx="15554">
                  <c:v>153.44701315971909</c:v>
                </c:pt>
                <c:pt idx="15555">
                  <c:v>153.46377035879436</c:v>
                </c:pt>
                <c:pt idx="15556">
                  <c:v>153.48052686342288</c:v>
                </c:pt>
                <c:pt idx="15557">
                  <c:v>153.4972846296296</c:v>
                </c:pt>
                <c:pt idx="15558">
                  <c:v>153.5140396296265</c:v>
                </c:pt>
                <c:pt idx="15559">
                  <c:v>153.53079486110764</c:v>
                </c:pt>
                <c:pt idx="15560">
                  <c:v>153.54754950231299</c:v>
                </c:pt>
                <c:pt idx="15561">
                  <c:v>153.56430403934758</c:v>
                </c:pt>
                <c:pt idx="15562">
                  <c:v>153.58106586805658</c:v>
                </c:pt>
                <c:pt idx="15563">
                  <c:v>153.59782782407271</c:v>
                </c:pt>
                <c:pt idx="15564">
                  <c:v>153.6145895370355</c:v>
                </c:pt>
                <c:pt idx="15565">
                  <c:v>153.63135090277501</c:v>
                </c:pt>
                <c:pt idx="15566">
                  <c:v>153.64811089120491</c:v>
                </c:pt>
                <c:pt idx="15567">
                  <c:v>153.66486553240958</c:v>
                </c:pt>
                <c:pt idx="15568">
                  <c:v>153.68174246527641</c:v>
                </c:pt>
                <c:pt idx="15569">
                  <c:v>153.69850592592411</c:v>
                </c:pt>
                <c:pt idx="15570">
                  <c:v>153.7152648611077</c:v>
                </c:pt>
                <c:pt idx="15571">
                  <c:v>153.732026574071</c:v>
                </c:pt>
                <c:pt idx="15572">
                  <c:v>153.7487819212981</c:v>
                </c:pt>
                <c:pt idx="15573">
                  <c:v>153.76553424768639</c:v>
                </c:pt>
                <c:pt idx="15574">
                  <c:v>153.78228877314538</c:v>
                </c:pt>
                <c:pt idx="15575">
                  <c:v>153.79904388888818</c:v>
                </c:pt>
                <c:pt idx="15576">
                  <c:v>153.81579621527641</c:v>
                </c:pt>
                <c:pt idx="15577">
                  <c:v>153.83255098379601</c:v>
                </c:pt>
                <c:pt idx="15578">
                  <c:v>153.84930562500062</c:v>
                </c:pt>
                <c:pt idx="15579">
                  <c:v>153.86606734953241</c:v>
                </c:pt>
                <c:pt idx="15580">
                  <c:v>153.88282975694187</c:v>
                </c:pt>
                <c:pt idx="15581">
                  <c:v>153.89958429397632</c:v>
                </c:pt>
                <c:pt idx="15582">
                  <c:v>153.9163439236072</c:v>
                </c:pt>
                <c:pt idx="15583">
                  <c:v>153.93311282407379</c:v>
                </c:pt>
                <c:pt idx="15584">
                  <c:v>153.94987547453616</c:v>
                </c:pt>
                <c:pt idx="15585">
                  <c:v>153.96663718749957</c:v>
                </c:pt>
                <c:pt idx="15586">
                  <c:v>153.98339577545991</c:v>
                </c:pt>
                <c:pt idx="15587">
                  <c:v>154.00015332175795</c:v>
                </c:pt>
                <c:pt idx="15588">
                  <c:v>154.0169175925912</c:v>
                </c:pt>
                <c:pt idx="15589">
                  <c:v>154.03368163193932</c:v>
                </c:pt>
                <c:pt idx="15590">
                  <c:v>154.05044798611223</c:v>
                </c:pt>
                <c:pt idx="15591">
                  <c:v>154.06721931712704</c:v>
                </c:pt>
                <c:pt idx="15592">
                  <c:v>154.0839765162018</c:v>
                </c:pt>
                <c:pt idx="15593">
                  <c:v>154.10073591434747</c:v>
                </c:pt>
                <c:pt idx="15594">
                  <c:v>154.11749276619958</c:v>
                </c:pt>
                <c:pt idx="15595">
                  <c:v>154.13424765046528</c:v>
                </c:pt>
                <c:pt idx="15596">
                  <c:v>154.15100298610921</c:v>
                </c:pt>
                <c:pt idx="15597">
                  <c:v>154.16775706018214</c:v>
                </c:pt>
                <c:pt idx="15598">
                  <c:v>154.18451217592519</c:v>
                </c:pt>
                <c:pt idx="15599">
                  <c:v>154.201267280092</c:v>
                </c:pt>
                <c:pt idx="15600">
                  <c:v>154.21802865740761</c:v>
                </c:pt>
                <c:pt idx="15601">
                  <c:v>154.23478909722331</c:v>
                </c:pt>
                <c:pt idx="15602">
                  <c:v>154.25155289351795</c:v>
                </c:pt>
                <c:pt idx="15603">
                  <c:v>154.26831218750161</c:v>
                </c:pt>
                <c:pt idx="15604">
                  <c:v>154.285072280094</c:v>
                </c:pt>
                <c:pt idx="15605">
                  <c:v>154.30183341434878</c:v>
                </c:pt>
                <c:pt idx="15606">
                  <c:v>154.3185928125022</c:v>
                </c:pt>
                <c:pt idx="15607">
                  <c:v>154.33535245370149</c:v>
                </c:pt>
                <c:pt idx="15608">
                  <c:v>154.35211208333229</c:v>
                </c:pt>
                <c:pt idx="15609">
                  <c:v>154.36887356481012</c:v>
                </c:pt>
                <c:pt idx="15610">
                  <c:v>154.38563296296368</c:v>
                </c:pt>
                <c:pt idx="15611">
                  <c:v>154.40239259259417</c:v>
                </c:pt>
                <c:pt idx="15612">
                  <c:v>154.41915211805443</c:v>
                </c:pt>
                <c:pt idx="15613">
                  <c:v>154.43591163194634</c:v>
                </c:pt>
                <c:pt idx="15614">
                  <c:v>154.45267114583109</c:v>
                </c:pt>
                <c:pt idx="15615">
                  <c:v>154.46943309027839</c:v>
                </c:pt>
                <c:pt idx="15616">
                  <c:v>154.48619527777927</c:v>
                </c:pt>
                <c:pt idx="15617">
                  <c:v>154.50295432870178</c:v>
                </c:pt>
                <c:pt idx="15618">
                  <c:v>154.51971418981665</c:v>
                </c:pt>
                <c:pt idx="15619">
                  <c:v>154.53647370370155</c:v>
                </c:pt>
                <c:pt idx="15620">
                  <c:v>154.55323379629411</c:v>
                </c:pt>
                <c:pt idx="15621">
                  <c:v>154.56999505787098</c:v>
                </c:pt>
                <c:pt idx="15622">
                  <c:v>154.58675711805699</c:v>
                </c:pt>
                <c:pt idx="15623">
                  <c:v>154.60351651620275</c:v>
                </c:pt>
                <c:pt idx="15624">
                  <c:v>154.62027569444007</c:v>
                </c:pt>
                <c:pt idx="15625">
                  <c:v>154.63703798611101</c:v>
                </c:pt>
                <c:pt idx="15626">
                  <c:v>154.65379506943995</c:v>
                </c:pt>
                <c:pt idx="15627">
                  <c:v>154.67055689814836</c:v>
                </c:pt>
                <c:pt idx="15628">
                  <c:v>154.68731594907149</c:v>
                </c:pt>
                <c:pt idx="15629">
                  <c:v>154.70407836805663</c:v>
                </c:pt>
                <c:pt idx="15630">
                  <c:v>154.72089201388738</c:v>
                </c:pt>
                <c:pt idx="15631">
                  <c:v>154.73764607638441</c:v>
                </c:pt>
                <c:pt idx="15632">
                  <c:v>154.75440049768096</c:v>
                </c:pt>
                <c:pt idx="15633">
                  <c:v>154.77116325231319</c:v>
                </c:pt>
                <c:pt idx="15634">
                  <c:v>154.78793158564801</c:v>
                </c:pt>
                <c:pt idx="15635">
                  <c:v>154.80469109953242</c:v>
                </c:pt>
                <c:pt idx="15636">
                  <c:v>154.82145292824131</c:v>
                </c:pt>
                <c:pt idx="15637">
                  <c:v>154.83821511574209</c:v>
                </c:pt>
                <c:pt idx="15638">
                  <c:v>154.85497648148177</c:v>
                </c:pt>
                <c:pt idx="15639">
                  <c:v>154.87173832175901</c:v>
                </c:pt>
                <c:pt idx="15640">
                  <c:v>154.88850038194528</c:v>
                </c:pt>
                <c:pt idx="15641">
                  <c:v>154.90526221064638</c:v>
                </c:pt>
                <c:pt idx="15642">
                  <c:v>154.92202439814719</c:v>
                </c:pt>
                <c:pt idx="15643">
                  <c:v>154.93878878471878</c:v>
                </c:pt>
                <c:pt idx="15644">
                  <c:v>154.9555572222234</c:v>
                </c:pt>
                <c:pt idx="15645">
                  <c:v>154.972324733797</c:v>
                </c:pt>
                <c:pt idx="15646">
                  <c:v>154.98908888888417</c:v>
                </c:pt>
                <c:pt idx="15647">
                  <c:v>155.00585199073979</c:v>
                </c:pt>
                <c:pt idx="15648">
                  <c:v>155.02261464120238</c:v>
                </c:pt>
                <c:pt idx="15649">
                  <c:v>155.039377754627</c:v>
                </c:pt>
                <c:pt idx="15650">
                  <c:v>155.05614039352096</c:v>
                </c:pt>
                <c:pt idx="15651">
                  <c:v>155.07290535879324</c:v>
                </c:pt>
                <c:pt idx="15652">
                  <c:v>155.08966776620196</c:v>
                </c:pt>
                <c:pt idx="15653">
                  <c:v>155.10643215277403</c:v>
                </c:pt>
                <c:pt idx="15654">
                  <c:v>155.1231979282384</c:v>
                </c:pt>
                <c:pt idx="15655">
                  <c:v>155.13996023147737</c:v>
                </c:pt>
                <c:pt idx="15656">
                  <c:v>155.15672495370384</c:v>
                </c:pt>
                <c:pt idx="15657">
                  <c:v>155.1734871412045</c:v>
                </c:pt>
                <c:pt idx="15658">
                  <c:v>155.19024920139049</c:v>
                </c:pt>
                <c:pt idx="15659">
                  <c:v>155.20701254629239</c:v>
                </c:pt>
                <c:pt idx="15660">
                  <c:v>155.22377414351615</c:v>
                </c:pt>
                <c:pt idx="15661">
                  <c:v>155.24053343749981</c:v>
                </c:pt>
                <c:pt idx="15662">
                  <c:v>155.25729619212521</c:v>
                </c:pt>
                <c:pt idx="15663">
                  <c:v>155.27405732638695</c:v>
                </c:pt>
                <c:pt idx="15664">
                  <c:v>155.29081696759408</c:v>
                </c:pt>
                <c:pt idx="15665">
                  <c:v>155.30758122685037</c:v>
                </c:pt>
                <c:pt idx="15666">
                  <c:v>155.3243436458288</c:v>
                </c:pt>
                <c:pt idx="15667">
                  <c:v>155.34110454860641</c:v>
                </c:pt>
                <c:pt idx="15668">
                  <c:v>155.3578645254602</c:v>
                </c:pt>
                <c:pt idx="15669">
                  <c:v>155.37462405092811</c:v>
                </c:pt>
                <c:pt idx="15670">
                  <c:v>155.39138587962984</c:v>
                </c:pt>
                <c:pt idx="15671">
                  <c:v>155.40814516203687</c:v>
                </c:pt>
                <c:pt idx="15672">
                  <c:v>155.4249072337916</c:v>
                </c:pt>
                <c:pt idx="15673">
                  <c:v>155.44167149305554</c:v>
                </c:pt>
                <c:pt idx="15674">
                  <c:v>155.45843287037164</c:v>
                </c:pt>
                <c:pt idx="15675">
                  <c:v>155.47519226851702</c:v>
                </c:pt>
                <c:pt idx="15676">
                  <c:v>155.49195189814762</c:v>
                </c:pt>
                <c:pt idx="15677">
                  <c:v>155.50871385416389</c:v>
                </c:pt>
                <c:pt idx="15678">
                  <c:v>155.52547348379468</c:v>
                </c:pt>
                <c:pt idx="15679">
                  <c:v>155.54223322916354</c:v>
                </c:pt>
                <c:pt idx="15680">
                  <c:v>155.55899285879465</c:v>
                </c:pt>
                <c:pt idx="15681">
                  <c:v>155.575756782404</c:v>
                </c:pt>
                <c:pt idx="15682">
                  <c:v>155.59252221064531</c:v>
                </c:pt>
                <c:pt idx="15683">
                  <c:v>155.6092832291682</c:v>
                </c:pt>
                <c:pt idx="15684">
                  <c:v>155.6260466898166</c:v>
                </c:pt>
                <c:pt idx="15685">
                  <c:v>155.64280898148004</c:v>
                </c:pt>
                <c:pt idx="15686">
                  <c:v>155.65957023148047</c:v>
                </c:pt>
                <c:pt idx="15687">
                  <c:v>155.67633021990329</c:v>
                </c:pt>
                <c:pt idx="15688">
                  <c:v>155.6930922800893</c:v>
                </c:pt>
                <c:pt idx="15689">
                  <c:v>155.70985527777484</c:v>
                </c:pt>
                <c:pt idx="15690">
                  <c:v>155.72670230324002</c:v>
                </c:pt>
                <c:pt idx="15691">
                  <c:v>155.74346784722007</c:v>
                </c:pt>
                <c:pt idx="15692">
                  <c:v>155.76023222222278</c:v>
                </c:pt>
                <c:pt idx="15693">
                  <c:v>155.77699244212999</c:v>
                </c:pt>
                <c:pt idx="15694">
                  <c:v>155.7937542708309</c:v>
                </c:pt>
                <c:pt idx="15695">
                  <c:v>155.81051343750002</c:v>
                </c:pt>
                <c:pt idx="15696">
                  <c:v>155.82727306713076</c:v>
                </c:pt>
                <c:pt idx="15697">
                  <c:v>155.84403502314638</c:v>
                </c:pt>
                <c:pt idx="15698">
                  <c:v>155.86079615740934</c:v>
                </c:pt>
                <c:pt idx="15699">
                  <c:v>155.87755857638678</c:v>
                </c:pt>
                <c:pt idx="15700">
                  <c:v>155.89432052083441</c:v>
                </c:pt>
                <c:pt idx="15701">
                  <c:v>155.91108224536578</c:v>
                </c:pt>
                <c:pt idx="15702">
                  <c:v>155.92784361111259</c:v>
                </c:pt>
                <c:pt idx="15703">
                  <c:v>155.94460555555247</c:v>
                </c:pt>
                <c:pt idx="15704">
                  <c:v>155.96136344907441</c:v>
                </c:pt>
                <c:pt idx="15705">
                  <c:v>155.97812806713068</c:v>
                </c:pt>
                <c:pt idx="15706">
                  <c:v>155.99489511574194</c:v>
                </c:pt>
                <c:pt idx="15707">
                  <c:v>156.01166414351587</c:v>
                </c:pt>
                <c:pt idx="15708">
                  <c:v>156.02842980324232</c:v>
                </c:pt>
                <c:pt idx="15709">
                  <c:v>156.04519556713058</c:v>
                </c:pt>
                <c:pt idx="15710">
                  <c:v>156.06195763888539</c:v>
                </c:pt>
                <c:pt idx="15711">
                  <c:v>156.0787215625023</c:v>
                </c:pt>
                <c:pt idx="15712">
                  <c:v>156.09548628472109</c:v>
                </c:pt>
                <c:pt idx="15713">
                  <c:v>156.11225020833078</c:v>
                </c:pt>
                <c:pt idx="15714">
                  <c:v>156.12901390046321</c:v>
                </c:pt>
                <c:pt idx="15715">
                  <c:v>156.14577769675776</c:v>
                </c:pt>
                <c:pt idx="15716">
                  <c:v>156.16253965277448</c:v>
                </c:pt>
                <c:pt idx="15717">
                  <c:v>156.17930554397734</c:v>
                </c:pt>
                <c:pt idx="15718">
                  <c:v>156.19606900462529</c:v>
                </c:pt>
                <c:pt idx="15719">
                  <c:v>156.21283593749831</c:v>
                </c:pt>
                <c:pt idx="15720">
                  <c:v>156.22960437499555</c:v>
                </c:pt>
                <c:pt idx="15721">
                  <c:v>156.24637015046031</c:v>
                </c:pt>
                <c:pt idx="15722">
                  <c:v>156.26313523147797</c:v>
                </c:pt>
                <c:pt idx="15723">
                  <c:v>156.27990112268142</c:v>
                </c:pt>
                <c:pt idx="15724">
                  <c:v>156.29666468749929</c:v>
                </c:pt>
                <c:pt idx="15725">
                  <c:v>156.31343196758829</c:v>
                </c:pt>
                <c:pt idx="15726">
                  <c:v>156.33019820601481</c:v>
                </c:pt>
                <c:pt idx="15727">
                  <c:v>156.34696178240839</c:v>
                </c:pt>
                <c:pt idx="15728">
                  <c:v>156.36372674768089</c:v>
                </c:pt>
                <c:pt idx="15729">
                  <c:v>156.38049101852116</c:v>
                </c:pt>
                <c:pt idx="15730">
                  <c:v>156.39725516203924</c:v>
                </c:pt>
                <c:pt idx="15731">
                  <c:v>156.41402163194252</c:v>
                </c:pt>
                <c:pt idx="15732">
                  <c:v>156.43078543981375</c:v>
                </c:pt>
                <c:pt idx="15733">
                  <c:v>156.44754994213164</c:v>
                </c:pt>
                <c:pt idx="15734">
                  <c:v>156.46431385416511</c:v>
                </c:pt>
                <c:pt idx="15735">
                  <c:v>156.48107824073688</c:v>
                </c:pt>
                <c:pt idx="15736">
                  <c:v>156.49784228009241</c:v>
                </c:pt>
                <c:pt idx="15737">
                  <c:v>156.51460562500105</c:v>
                </c:pt>
                <c:pt idx="15738">
                  <c:v>156.53137290509056</c:v>
                </c:pt>
                <c:pt idx="15739">
                  <c:v>156.54813925925561</c:v>
                </c:pt>
                <c:pt idx="15740">
                  <c:v>156.56490734953701</c:v>
                </c:pt>
                <c:pt idx="15741">
                  <c:v>156.58167243055499</c:v>
                </c:pt>
                <c:pt idx="15742">
                  <c:v>156.59843924768245</c:v>
                </c:pt>
                <c:pt idx="15743">
                  <c:v>156.61520699074018</c:v>
                </c:pt>
                <c:pt idx="15744">
                  <c:v>156.63197207175807</c:v>
                </c:pt>
                <c:pt idx="15745">
                  <c:v>156.64873576389047</c:v>
                </c:pt>
                <c:pt idx="15746">
                  <c:v>156.66550013888599</c:v>
                </c:pt>
                <c:pt idx="15747">
                  <c:v>156.6822664930514</c:v>
                </c:pt>
                <c:pt idx="15748">
                  <c:v>156.69903087963041</c:v>
                </c:pt>
                <c:pt idx="15749">
                  <c:v>156.7157964236103</c:v>
                </c:pt>
                <c:pt idx="15750">
                  <c:v>156.73256393518378</c:v>
                </c:pt>
                <c:pt idx="15751">
                  <c:v>156.74946740740421</c:v>
                </c:pt>
                <c:pt idx="15752">
                  <c:v>156.76623584490878</c:v>
                </c:pt>
                <c:pt idx="15753">
                  <c:v>156.78300034721929</c:v>
                </c:pt>
                <c:pt idx="15754">
                  <c:v>156.79976901620083</c:v>
                </c:pt>
                <c:pt idx="15755">
                  <c:v>156.81653584490411</c:v>
                </c:pt>
                <c:pt idx="15756">
                  <c:v>156.8333023148152</c:v>
                </c:pt>
                <c:pt idx="15757">
                  <c:v>156.85006634259514</c:v>
                </c:pt>
                <c:pt idx="15758">
                  <c:v>156.86683525463027</c:v>
                </c:pt>
                <c:pt idx="15759">
                  <c:v>156.88359951388699</c:v>
                </c:pt>
                <c:pt idx="15760">
                  <c:v>156.90036621527568</c:v>
                </c:pt>
                <c:pt idx="15761">
                  <c:v>156.91713466434845</c:v>
                </c:pt>
                <c:pt idx="15762">
                  <c:v>156.93391491898387</c:v>
                </c:pt>
                <c:pt idx="15763">
                  <c:v>156.95068417824203</c:v>
                </c:pt>
                <c:pt idx="15764">
                  <c:v>156.9674507638847</c:v>
                </c:pt>
                <c:pt idx="15765">
                  <c:v>156.98421677083417</c:v>
                </c:pt>
                <c:pt idx="15766">
                  <c:v>157.0009811458294</c:v>
                </c:pt>
                <c:pt idx="15767">
                  <c:v>157.0177465740708</c:v>
                </c:pt>
                <c:pt idx="15768">
                  <c:v>157.03451675926038</c:v>
                </c:pt>
                <c:pt idx="15769">
                  <c:v>157.05128299768717</c:v>
                </c:pt>
                <c:pt idx="15770">
                  <c:v>157.06804715277434</c:v>
                </c:pt>
                <c:pt idx="15771">
                  <c:v>157.08481373842369</c:v>
                </c:pt>
                <c:pt idx="15772">
                  <c:v>157.1015798611113</c:v>
                </c:pt>
                <c:pt idx="15773">
                  <c:v>157.11834644676148</c:v>
                </c:pt>
                <c:pt idx="15774">
                  <c:v>157.13511314814954</c:v>
                </c:pt>
                <c:pt idx="15775">
                  <c:v>157.15187961805361</c:v>
                </c:pt>
                <c:pt idx="15776">
                  <c:v>157.16864597221871</c:v>
                </c:pt>
                <c:pt idx="15777">
                  <c:v>157.18541046296036</c:v>
                </c:pt>
                <c:pt idx="15778">
                  <c:v>157.20217450231578</c:v>
                </c:pt>
                <c:pt idx="15779">
                  <c:v>157.21894340277501</c:v>
                </c:pt>
                <c:pt idx="15780">
                  <c:v>157.23570709490716</c:v>
                </c:pt>
                <c:pt idx="15781">
                  <c:v>157.25247101851721</c:v>
                </c:pt>
                <c:pt idx="15782">
                  <c:v>157.26923795139021</c:v>
                </c:pt>
                <c:pt idx="15783">
                  <c:v>157.286003958332</c:v>
                </c:pt>
                <c:pt idx="15784">
                  <c:v>157.30276892361141</c:v>
                </c:pt>
                <c:pt idx="15785">
                  <c:v>157.31953516203774</c:v>
                </c:pt>
                <c:pt idx="15786">
                  <c:v>157.33630637731446</c:v>
                </c:pt>
                <c:pt idx="15787">
                  <c:v>157.35307238425591</c:v>
                </c:pt>
                <c:pt idx="15788">
                  <c:v>157.369838854167</c:v>
                </c:pt>
                <c:pt idx="15789">
                  <c:v>157.3866037037005</c:v>
                </c:pt>
                <c:pt idx="15790">
                  <c:v>157.40337225694378</c:v>
                </c:pt>
                <c:pt idx="15791">
                  <c:v>157.42013918981681</c:v>
                </c:pt>
                <c:pt idx="15792">
                  <c:v>157.43690508102009</c:v>
                </c:pt>
                <c:pt idx="15793">
                  <c:v>157.45367108796199</c:v>
                </c:pt>
                <c:pt idx="15794">
                  <c:v>157.47043836805116</c:v>
                </c:pt>
                <c:pt idx="15795">
                  <c:v>157.48720472222357</c:v>
                </c:pt>
                <c:pt idx="15796">
                  <c:v>157.50397120370312</c:v>
                </c:pt>
                <c:pt idx="15797">
                  <c:v>157.52073499999818</c:v>
                </c:pt>
                <c:pt idx="15798">
                  <c:v>157.53750193287118</c:v>
                </c:pt>
                <c:pt idx="15799">
                  <c:v>157.55427315972341</c:v>
                </c:pt>
                <c:pt idx="15800">
                  <c:v>157.57103916666529</c:v>
                </c:pt>
                <c:pt idx="15801">
                  <c:v>157.58780575231501</c:v>
                </c:pt>
                <c:pt idx="15802">
                  <c:v>157.60457025462512</c:v>
                </c:pt>
                <c:pt idx="15803">
                  <c:v>157.62133439814349</c:v>
                </c:pt>
                <c:pt idx="15804">
                  <c:v>157.63810377314775</c:v>
                </c:pt>
                <c:pt idx="15805">
                  <c:v>157.65487394675438</c:v>
                </c:pt>
                <c:pt idx="15806">
                  <c:v>157.67164552082954</c:v>
                </c:pt>
                <c:pt idx="15807">
                  <c:v>157.68841418981171</c:v>
                </c:pt>
                <c:pt idx="15808">
                  <c:v>157.705183217593</c:v>
                </c:pt>
                <c:pt idx="15809">
                  <c:v>157.72195177082878</c:v>
                </c:pt>
                <c:pt idx="15810">
                  <c:v>157.73872159721941</c:v>
                </c:pt>
                <c:pt idx="15811">
                  <c:v>157.7554920138864</c:v>
                </c:pt>
                <c:pt idx="15812">
                  <c:v>157.77242225694499</c:v>
                </c:pt>
                <c:pt idx="15813">
                  <c:v>157.78919938657049</c:v>
                </c:pt>
                <c:pt idx="15814">
                  <c:v>157.80597258101619</c:v>
                </c:pt>
                <c:pt idx="15815">
                  <c:v>157.82274380786856</c:v>
                </c:pt>
                <c:pt idx="15816">
                  <c:v>157.8395149074058</c:v>
                </c:pt>
                <c:pt idx="15817">
                  <c:v>157.85628150463188</c:v>
                </c:pt>
                <c:pt idx="15818">
                  <c:v>157.87305005786752</c:v>
                </c:pt>
                <c:pt idx="15819">
                  <c:v>157.889818611111</c:v>
                </c:pt>
                <c:pt idx="15820">
                  <c:v>157.90658774305479</c:v>
                </c:pt>
                <c:pt idx="15821">
                  <c:v>157.92335688657496</c:v>
                </c:pt>
                <c:pt idx="15822">
                  <c:v>157.94012567129539</c:v>
                </c:pt>
                <c:pt idx="15823">
                  <c:v>157.95689167823741</c:v>
                </c:pt>
                <c:pt idx="15824">
                  <c:v>157.97366104166554</c:v>
                </c:pt>
                <c:pt idx="15825">
                  <c:v>157.99043423611138</c:v>
                </c:pt>
                <c:pt idx="15826">
                  <c:v>158.00720163194615</c:v>
                </c:pt>
                <c:pt idx="15827">
                  <c:v>158.02396961805778</c:v>
                </c:pt>
                <c:pt idx="15828">
                  <c:v>158.0407385185172</c:v>
                </c:pt>
                <c:pt idx="15829">
                  <c:v>158.05750927083139</c:v>
                </c:pt>
                <c:pt idx="15830">
                  <c:v>158.07428107638398</c:v>
                </c:pt>
                <c:pt idx="15831">
                  <c:v>158.09104731481077</c:v>
                </c:pt>
                <c:pt idx="15832">
                  <c:v>158.10781193286678</c:v>
                </c:pt>
                <c:pt idx="15833">
                  <c:v>158.12457990740961</c:v>
                </c:pt>
                <c:pt idx="15834">
                  <c:v>158.14134278934938</c:v>
                </c:pt>
                <c:pt idx="15835">
                  <c:v>158.15811388888704</c:v>
                </c:pt>
                <c:pt idx="15836">
                  <c:v>158.17488199073682</c:v>
                </c:pt>
                <c:pt idx="15837">
                  <c:v>158.1916528587972</c:v>
                </c:pt>
                <c:pt idx="15838">
                  <c:v>158.20842002314734</c:v>
                </c:pt>
                <c:pt idx="15839">
                  <c:v>158.2251859143505</c:v>
                </c:pt>
                <c:pt idx="15840">
                  <c:v>158.2419546990709</c:v>
                </c:pt>
                <c:pt idx="15841">
                  <c:v>158.25872604166221</c:v>
                </c:pt>
                <c:pt idx="15842">
                  <c:v>158.27549482638995</c:v>
                </c:pt>
                <c:pt idx="15843">
                  <c:v>158.2922636226867</c:v>
                </c:pt>
                <c:pt idx="15844">
                  <c:v>158.3090347222242</c:v>
                </c:pt>
                <c:pt idx="15845">
                  <c:v>158.32580571759169</c:v>
                </c:pt>
                <c:pt idx="15846">
                  <c:v>158.34257484953559</c:v>
                </c:pt>
                <c:pt idx="15847">
                  <c:v>158.35936184027403</c:v>
                </c:pt>
                <c:pt idx="15848">
                  <c:v>158.37613317129581</c:v>
                </c:pt>
                <c:pt idx="15849">
                  <c:v>158.39290266203923</c:v>
                </c:pt>
                <c:pt idx="15850">
                  <c:v>158.40967353009162</c:v>
                </c:pt>
                <c:pt idx="15851">
                  <c:v>158.42644383102044</c:v>
                </c:pt>
                <c:pt idx="15852">
                  <c:v>158.44321284721809</c:v>
                </c:pt>
                <c:pt idx="15853">
                  <c:v>158.45998163194582</c:v>
                </c:pt>
                <c:pt idx="15854">
                  <c:v>158.47674834490337</c:v>
                </c:pt>
                <c:pt idx="15855">
                  <c:v>158.4935172453697</c:v>
                </c:pt>
                <c:pt idx="15856">
                  <c:v>158.51028591435147</c:v>
                </c:pt>
                <c:pt idx="15857">
                  <c:v>158.52705469907207</c:v>
                </c:pt>
                <c:pt idx="15858">
                  <c:v>158.54382361110726</c:v>
                </c:pt>
                <c:pt idx="15859">
                  <c:v>158.56059251157419</c:v>
                </c:pt>
                <c:pt idx="15860">
                  <c:v>158.57736106481002</c:v>
                </c:pt>
                <c:pt idx="15861">
                  <c:v>158.59413229166222</c:v>
                </c:pt>
                <c:pt idx="15862">
                  <c:v>158.61089899305063</c:v>
                </c:pt>
                <c:pt idx="15863">
                  <c:v>158.62766754629428</c:v>
                </c:pt>
                <c:pt idx="15864">
                  <c:v>158.6444365740754</c:v>
                </c:pt>
                <c:pt idx="15865">
                  <c:v>158.66120524305714</c:v>
                </c:pt>
                <c:pt idx="15866">
                  <c:v>158.67797402777774</c:v>
                </c:pt>
                <c:pt idx="15867">
                  <c:v>158.6947429398133</c:v>
                </c:pt>
                <c:pt idx="15868">
                  <c:v>158.71150952546279</c:v>
                </c:pt>
                <c:pt idx="15869">
                  <c:v>158.72828085647797</c:v>
                </c:pt>
                <c:pt idx="15870">
                  <c:v>158.74505196759114</c:v>
                </c:pt>
                <c:pt idx="15871">
                  <c:v>158.76182318286718</c:v>
                </c:pt>
                <c:pt idx="15872">
                  <c:v>158.77859521990439</c:v>
                </c:pt>
                <c:pt idx="15873">
                  <c:v>158.79536540509429</c:v>
                </c:pt>
                <c:pt idx="15874">
                  <c:v>158.81230480324328</c:v>
                </c:pt>
                <c:pt idx="15875">
                  <c:v>162.0341315162004</c:v>
                </c:pt>
                <c:pt idx="15876">
                  <c:v>162.05090841434858</c:v>
                </c:pt>
                <c:pt idx="15877">
                  <c:v>162.06768241897964</c:v>
                </c:pt>
                <c:pt idx="15878">
                  <c:v>162.08446118055139</c:v>
                </c:pt>
                <c:pt idx="15879">
                  <c:v>162.10124538194211</c:v>
                </c:pt>
                <c:pt idx="15880">
                  <c:v>162.11803329861138</c:v>
                </c:pt>
                <c:pt idx="15881">
                  <c:v>162.13481587963179</c:v>
                </c:pt>
                <c:pt idx="15882">
                  <c:v>162.15158674768489</c:v>
                </c:pt>
                <c:pt idx="15883">
                  <c:v>162.16835751157501</c:v>
                </c:pt>
                <c:pt idx="15884">
                  <c:v>162.18512618055681</c:v>
                </c:pt>
                <c:pt idx="15885">
                  <c:v>162.20189508101598</c:v>
                </c:pt>
                <c:pt idx="15886">
                  <c:v>162.21866166666555</c:v>
                </c:pt>
                <c:pt idx="15887">
                  <c:v>162.23543069443991</c:v>
                </c:pt>
                <c:pt idx="15888">
                  <c:v>162.25219924768354</c:v>
                </c:pt>
                <c:pt idx="15889">
                  <c:v>162.26897059027399</c:v>
                </c:pt>
                <c:pt idx="15890">
                  <c:v>162.28574157407255</c:v>
                </c:pt>
                <c:pt idx="15891">
                  <c:v>162.3025126851862</c:v>
                </c:pt>
                <c:pt idx="15892">
                  <c:v>162.31928170138394</c:v>
                </c:pt>
                <c:pt idx="15893">
                  <c:v>162.33604562500111</c:v>
                </c:pt>
                <c:pt idx="15894">
                  <c:v>162.35281452546047</c:v>
                </c:pt>
                <c:pt idx="15895">
                  <c:v>162.36958586805102</c:v>
                </c:pt>
                <c:pt idx="15896">
                  <c:v>162.38635418980991</c:v>
                </c:pt>
                <c:pt idx="15897">
                  <c:v>162.40312564814636</c:v>
                </c:pt>
                <c:pt idx="15898">
                  <c:v>162.41989420138975</c:v>
                </c:pt>
                <c:pt idx="15899">
                  <c:v>162.43666554398078</c:v>
                </c:pt>
                <c:pt idx="15900">
                  <c:v>162.4534415162054</c:v>
                </c:pt>
                <c:pt idx="15901">
                  <c:v>162.47021690972181</c:v>
                </c:pt>
                <c:pt idx="15902">
                  <c:v>162.4869834953715</c:v>
                </c:pt>
                <c:pt idx="15903">
                  <c:v>162.50375935184982</c:v>
                </c:pt>
                <c:pt idx="15904">
                  <c:v>162.52053277777301</c:v>
                </c:pt>
                <c:pt idx="15905">
                  <c:v>162.53730620370357</c:v>
                </c:pt>
                <c:pt idx="15906">
                  <c:v>162.55407928240328</c:v>
                </c:pt>
                <c:pt idx="15907">
                  <c:v>162.57085293981044</c:v>
                </c:pt>
                <c:pt idx="15908">
                  <c:v>162.58762879629651</c:v>
                </c:pt>
                <c:pt idx="15909">
                  <c:v>162.60440581018341</c:v>
                </c:pt>
                <c:pt idx="15910">
                  <c:v>162.62118270833159</c:v>
                </c:pt>
                <c:pt idx="15911">
                  <c:v>162.6379538194451</c:v>
                </c:pt>
                <c:pt idx="15912">
                  <c:v>162.65472260416547</c:v>
                </c:pt>
                <c:pt idx="15913">
                  <c:v>162.67149834490561</c:v>
                </c:pt>
                <c:pt idx="15914">
                  <c:v>162.68827398148281</c:v>
                </c:pt>
                <c:pt idx="15915">
                  <c:v>162.705043344904</c:v>
                </c:pt>
                <c:pt idx="15916">
                  <c:v>162.72181376157067</c:v>
                </c:pt>
                <c:pt idx="15917">
                  <c:v>162.73858520833136</c:v>
                </c:pt>
                <c:pt idx="15918">
                  <c:v>162.75535631944521</c:v>
                </c:pt>
                <c:pt idx="15919">
                  <c:v>162.77212487268127</c:v>
                </c:pt>
                <c:pt idx="15920">
                  <c:v>162.78889365740932</c:v>
                </c:pt>
                <c:pt idx="15921">
                  <c:v>162.80566082175918</c:v>
                </c:pt>
                <c:pt idx="15922">
                  <c:v>162.82242927083297</c:v>
                </c:pt>
                <c:pt idx="15923">
                  <c:v>162.83920037037021</c:v>
                </c:pt>
                <c:pt idx="15924">
                  <c:v>162.85596974536739</c:v>
                </c:pt>
                <c:pt idx="15925">
                  <c:v>162.87279578703601</c:v>
                </c:pt>
                <c:pt idx="15926">
                  <c:v>162.88956549768051</c:v>
                </c:pt>
                <c:pt idx="15927">
                  <c:v>162.90633603009374</c:v>
                </c:pt>
                <c:pt idx="15928">
                  <c:v>162.92310633101468</c:v>
                </c:pt>
                <c:pt idx="15929">
                  <c:v>162.93989296296058</c:v>
                </c:pt>
                <c:pt idx="15930">
                  <c:v>162.95667577545814</c:v>
                </c:pt>
                <c:pt idx="15931">
                  <c:v>162.97346207175696</c:v>
                </c:pt>
                <c:pt idx="15932">
                  <c:v>162.99024835648061</c:v>
                </c:pt>
                <c:pt idx="15933">
                  <c:v>163.0070355787029</c:v>
                </c:pt>
                <c:pt idx="15934">
                  <c:v>163.02382209490318</c:v>
                </c:pt>
                <c:pt idx="15935">
                  <c:v>163.04060815971738</c:v>
                </c:pt>
                <c:pt idx="15936">
                  <c:v>163.05739699074181</c:v>
                </c:pt>
                <c:pt idx="15937">
                  <c:v>163.07418189814737</c:v>
                </c:pt>
                <c:pt idx="15938">
                  <c:v>163.09099020832949</c:v>
                </c:pt>
                <c:pt idx="15939">
                  <c:v>163.10777394675799</c:v>
                </c:pt>
                <c:pt idx="15940">
                  <c:v>163.12456151620418</c:v>
                </c:pt>
                <c:pt idx="15941">
                  <c:v>163.1413440972174</c:v>
                </c:pt>
                <c:pt idx="15942">
                  <c:v>163.15812968750129</c:v>
                </c:pt>
                <c:pt idx="15943">
                  <c:v>163.17491377314545</c:v>
                </c:pt>
                <c:pt idx="15944">
                  <c:v>163.19170550925614</c:v>
                </c:pt>
                <c:pt idx="15945">
                  <c:v>163.20848972222299</c:v>
                </c:pt>
                <c:pt idx="15946">
                  <c:v>163.22527728009317</c:v>
                </c:pt>
                <c:pt idx="15947">
                  <c:v>163.24206253472195</c:v>
                </c:pt>
                <c:pt idx="15948">
                  <c:v>163.25885067129258</c:v>
                </c:pt>
                <c:pt idx="15949">
                  <c:v>163.27561725694227</c:v>
                </c:pt>
                <c:pt idx="15950">
                  <c:v>163.29238755787108</c:v>
                </c:pt>
                <c:pt idx="15951">
                  <c:v>163.30915425925915</c:v>
                </c:pt>
                <c:pt idx="15952">
                  <c:v>163.32592281249569</c:v>
                </c:pt>
                <c:pt idx="15953">
                  <c:v>163.34269137731488</c:v>
                </c:pt>
                <c:pt idx="15954">
                  <c:v>163.35946479166856</c:v>
                </c:pt>
                <c:pt idx="15955">
                  <c:v>163.37623137731157</c:v>
                </c:pt>
                <c:pt idx="15956">
                  <c:v>163.39299982638497</c:v>
                </c:pt>
                <c:pt idx="15957">
                  <c:v>163.40977115740679</c:v>
                </c:pt>
                <c:pt idx="15958">
                  <c:v>163.42653785879554</c:v>
                </c:pt>
                <c:pt idx="15959">
                  <c:v>163.44330769675418</c:v>
                </c:pt>
                <c:pt idx="15960">
                  <c:v>163.46008517361039</c:v>
                </c:pt>
                <c:pt idx="15961">
                  <c:v>163.47685825231019</c:v>
                </c:pt>
                <c:pt idx="15962">
                  <c:v>163.49362726851538</c:v>
                </c:pt>
                <c:pt idx="15963">
                  <c:v>163.51039849536758</c:v>
                </c:pt>
                <c:pt idx="15964">
                  <c:v>163.52716728008821</c:v>
                </c:pt>
                <c:pt idx="15965">
                  <c:v>163.54394534722101</c:v>
                </c:pt>
                <c:pt idx="15966">
                  <c:v>163.56072085648364</c:v>
                </c:pt>
                <c:pt idx="15967">
                  <c:v>163.57749659722361</c:v>
                </c:pt>
                <c:pt idx="15968">
                  <c:v>163.59426526620496</c:v>
                </c:pt>
                <c:pt idx="15969">
                  <c:v>163.61103903935123</c:v>
                </c:pt>
                <c:pt idx="15970">
                  <c:v>163.62781466435226</c:v>
                </c:pt>
                <c:pt idx="15971">
                  <c:v>163.64459145833098</c:v>
                </c:pt>
                <c:pt idx="15972">
                  <c:v>163.66136128472138</c:v>
                </c:pt>
                <c:pt idx="15973">
                  <c:v>163.67813877314615</c:v>
                </c:pt>
                <c:pt idx="15974">
                  <c:v>163.69491358796219</c:v>
                </c:pt>
                <c:pt idx="15975">
                  <c:v>163.71168052083499</c:v>
                </c:pt>
                <c:pt idx="15976">
                  <c:v>163.72845150462669</c:v>
                </c:pt>
                <c:pt idx="15977">
                  <c:v>163.74523362268519</c:v>
                </c:pt>
                <c:pt idx="15978">
                  <c:v>163.76200241898189</c:v>
                </c:pt>
                <c:pt idx="15979">
                  <c:v>163.77876888888571</c:v>
                </c:pt>
                <c:pt idx="15980">
                  <c:v>163.79553790509101</c:v>
                </c:pt>
                <c:pt idx="15981">
                  <c:v>163.81230888889002</c:v>
                </c:pt>
                <c:pt idx="15982">
                  <c:v>163.82907976851834</c:v>
                </c:pt>
                <c:pt idx="15983">
                  <c:v>163.84584855323953</c:v>
                </c:pt>
                <c:pt idx="15984">
                  <c:v>163.86347819444183</c:v>
                </c:pt>
                <c:pt idx="15985">
                  <c:v>163.88027328703942</c:v>
                </c:pt>
                <c:pt idx="15986">
                  <c:v>163.89705783564588</c:v>
                </c:pt>
                <c:pt idx="15987">
                  <c:v>163.91385131944094</c:v>
                </c:pt>
                <c:pt idx="15988">
                  <c:v>163.93063517360858</c:v>
                </c:pt>
                <c:pt idx="15989">
                  <c:v>163.94741856481409</c:v>
                </c:pt>
                <c:pt idx="15990">
                  <c:v>163.96419025462819</c:v>
                </c:pt>
                <c:pt idx="15991">
                  <c:v>163.98098002314498</c:v>
                </c:pt>
                <c:pt idx="15992">
                  <c:v>163.9977651504596</c:v>
                </c:pt>
                <c:pt idx="15993">
                  <c:v>164.01455143518217</c:v>
                </c:pt>
                <c:pt idx="15994">
                  <c:v>164.03132277777348</c:v>
                </c:pt>
                <c:pt idx="15995">
                  <c:v>164.0480868171293</c:v>
                </c:pt>
                <c:pt idx="15996">
                  <c:v>164.06485571758799</c:v>
                </c:pt>
                <c:pt idx="15997">
                  <c:v>164.08163157407401</c:v>
                </c:pt>
                <c:pt idx="15998">
                  <c:v>164.09841184027783</c:v>
                </c:pt>
                <c:pt idx="15999">
                  <c:v>164.11518179398229</c:v>
                </c:pt>
                <c:pt idx="16000">
                  <c:v>164.13194721064801</c:v>
                </c:pt>
                <c:pt idx="16001">
                  <c:v>164.14871171295798</c:v>
                </c:pt>
                <c:pt idx="16002">
                  <c:v>164.16549579861018</c:v>
                </c:pt>
                <c:pt idx="16003">
                  <c:v>164.1822808217548</c:v>
                </c:pt>
                <c:pt idx="16004">
                  <c:v>164.19904787036651</c:v>
                </c:pt>
                <c:pt idx="16005">
                  <c:v>164.21581491897794</c:v>
                </c:pt>
                <c:pt idx="16006">
                  <c:v>164.23258335648279</c:v>
                </c:pt>
                <c:pt idx="16007">
                  <c:v>164.24935458333474</c:v>
                </c:pt>
                <c:pt idx="16008">
                  <c:v>164.26612093750009</c:v>
                </c:pt>
                <c:pt idx="16009">
                  <c:v>164.28289447916154</c:v>
                </c:pt>
                <c:pt idx="16010">
                  <c:v>164.29966094907252</c:v>
                </c:pt>
                <c:pt idx="16011">
                  <c:v>164.31644189814691</c:v>
                </c:pt>
                <c:pt idx="16012">
                  <c:v>164.333221469904</c:v>
                </c:pt>
                <c:pt idx="16013">
                  <c:v>164.3499950115727</c:v>
                </c:pt>
                <c:pt idx="16014">
                  <c:v>164.3667687847192</c:v>
                </c:pt>
                <c:pt idx="16015">
                  <c:v>164.38354406249709</c:v>
                </c:pt>
                <c:pt idx="16016">
                  <c:v>164.40032212962981</c:v>
                </c:pt>
                <c:pt idx="16017">
                  <c:v>164.41709589119998</c:v>
                </c:pt>
                <c:pt idx="16018">
                  <c:v>164.43387152777703</c:v>
                </c:pt>
                <c:pt idx="16019">
                  <c:v>164.45064773147899</c:v>
                </c:pt>
                <c:pt idx="16020">
                  <c:v>164.46742509258928</c:v>
                </c:pt>
                <c:pt idx="16021">
                  <c:v>164.48420164351421</c:v>
                </c:pt>
                <c:pt idx="16022">
                  <c:v>164.50097901620029</c:v>
                </c:pt>
                <c:pt idx="16023">
                  <c:v>164.51775776620335</c:v>
                </c:pt>
                <c:pt idx="16024">
                  <c:v>164.53453826388412</c:v>
                </c:pt>
                <c:pt idx="16025">
                  <c:v>164.55131633101723</c:v>
                </c:pt>
                <c:pt idx="16026">
                  <c:v>164.56809658564484</c:v>
                </c:pt>
                <c:pt idx="16027">
                  <c:v>164.58487174768396</c:v>
                </c:pt>
                <c:pt idx="16028">
                  <c:v>164.60165677082816</c:v>
                </c:pt>
                <c:pt idx="16029">
                  <c:v>164.61843528934673</c:v>
                </c:pt>
                <c:pt idx="16030">
                  <c:v>164.63521103009421</c:v>
                </c:pt>
                <c:pt idx="16031">
                  <c:v>164.65197472221919</c:v>
                </c:pt>
                <c:pt idx="16032">
                  <c:v>164.66874165509236</c:v>
                </c:pt>
                <c:pt idx="16033">
                  <c:v>164.68550800925718</c:v>
                </c:pt>
                <c:pt idx="16034">
                  <c:v>164.7022747106457</c:v>
                </c:pt>
                <c:pt idx="16035">
                  <c:v>164.71904987268516</c:v>
                </c:pt>
                <c:pt idx="16036">
                  <c:v>164.73581321759411</c:v>
                </c:pt>
                <c:pt idx="16037">
                  <c:v>164.75257319444029</c:v>
                </c:pt>
                <c:pt idx="16038">
                  <c:v>164.76933549768731</c:v>
                </c:pt>
                <c:pt idx="16039">
                  <c:v>164.78609721065001</c:v>
                </c:pt>
                <c:pt idx="16040">
                  <c:v>164.80286298610739</c:v>
                </c:pt>
                <c:pt idx="16041">
                  <c:v>164.81962991898041</c:v>
                </c:pt>
                <c:pt idx="16042">
                  <c:v>164.83639615740734</c:v>
                </c:pt>
                <c:pt idx="16043">
                  <c:v>164.85316401620369</c:v>
                </c:pt>
                <c:pt idx="16044">
                  <c:v>164.86993071759221</c:v>
                </c:pt>
                <c:pt idx="16045">
                  <c:v>164.88689400463068</c:v>
                </c:pt>
                <c:pt idx="16046">
                  <c:v>164.90367275462614</c:v>
                </c:pt>
                <c:pt idx="16047">
                  <c:v>164.92044525462583</c:v>
                </c:pt>
                <c:pt idx="16048">
                  <c:v>164.93720929398111</c:v>
                </c:pt>
                <c:pt idx="16049">
                  <c:v>164.95397077545931</c:v>
                </c:pt>
                <c:pt idx="16050">
                  <c:v>164.9707413078722</c:v>
                </c:pt>
                <c:pt idx="16051">
                  <c:v>164.98750394675878</c:v>
                </c:pt>
                <c:pt idx="16052">
                  <c:v>165.00426636573681</c:v>
                </c:pt>
                <c:pt idx="16053">
                  <c:v>165.02105021990431</c:v>
                </c:pt>
                <c:pt idx="16054">
                  <c:v>165.03783222222421</c:v>
                </c:pt>
                <c:pt idx="16055">
                  <c:v>165.05461353009011</c:v>
                </c:pt>
                <c:pt idx="16056">
                  <c:v>165.07139158564681</c:v>
                </c:pt>
                <c:pt idx="16057">
                  <c:v>165.08817150462721</c:v>
                </c:pt>
                <c:pt idx="16058">
                  <c:v>165.10495258101562</c:v>
                </c:pt>
                <c:pt idx="16059">
                  <c:v>165.1217334259272</c:v>
                </c:pt>
                <c:pt idx="16060">
                  <c:v>165.13851356481575</c:v>
                </c:pt>
                <c:pt idx="16061">
                  <c:v>165.15532420139058</c:v>
                </c:pt>
                <c:pt idx="16062">
                  <c:v>165.17209670138979</c:v>
                </c:pt>
                <c:pt idx="16063">
                  <c:v>165.18886768518129</c:v>
                </c:pt>
                <c:pt idx="16064">
                  <c:v>165.2056390277794</c:v>
                </c:pt>
                <c:pt idx="16065">
                  <c:v>165.22240769676139</c:v>
                </c:pt>
                <c:pt idx="16066">
                  <c:v>165.23917671295931</c:v>
                </c:pt>
                <c:pt idx="16067">
                  <c:v>165.25594121527681</c:v>
                </c:pt>
                <c:pt idx="16068">
                  <c:v>165.27270976851995</c:v>
                </c:pt>
                <c:pt idx="16069">
                  <c:v>165.28947380786838</c:v>
                </c:pt>
                <c:pt idx="16070">
                  <c:v>165.30625164351659</c:v>
                </c:pt>
                <c:pt idx="16071">
                  <c:v>165.32302181713044</c:v>
                </c:pt>
                <c:pt idx="16072">
                  <c:v>165.3398078703685</c:v>
                </c:pt>
                <c:pt idx="16073">
                  <c:v>165.35658071759104</c:v>
                </c:pt>
                <c:pt idx="16074">
                  <c:v>165.37335275462814</c:v>
                </c:pt>
                <c:pt idx="16075">
                  <c:v>165.39012999999997</c:v>
                </c:pt>
                <c:pt idx="16076">
                  <c:v>165.40690157407519</c:v>
                </c:pt>
                <c:pt idx="16077">
                  <c:v>165.42368033564711</c:v>
                </c:pt>
                <c:pt idx="16078">
                  <c:v>165.44045804398061</c:v>
                </c:pt>
                <c:pt idx="16079">
                  <c:v>165.45722892360973</c:v>
                </c:pt>
                <c:pt idx="16080">
                  <c:v>165.47400721064341</c:v>
                </c:pt>
                <c:pt idx="16081">
                  <c:v>165.49078341435214</c:v>
                </c:pt>
                <c:pt idx="16082">
                  <c:v>165.50755892360758</c:v>
                </c:pt>
                <c:pt idx="16083">
                  <c:v>165.52433200231488</c:v>
                </c:pt>
                <c:pt idx="16084">
                  <c:v>165.54110774305451</c:v>
                </c:pt>
                <c:pt idx="16085">
                  <c:v>165.55788174768546</c:v>
                </c:pt>
                <c:pt idx="16086">
                  <c:v>165.57464856481204</c:v>
                </c:pt>
                <c:pt idx="16087">
                  <c:v>165.5914288310162</c:v>
                </c:pt>
                <c:pt idx="16088">
                  <c:v>165.60820225694619</c:v>
                </c:pt>
                <c:pt idx="16089">
                  <c:v>165.62496803240361</c:v>
                </c:pt>
                <c:pt idx="16090">
                  <c:v>165.64172812499598</c:v>
                </c:pt>
                <c:pt idx="16091">
                  <c:v>165.65849715277756</c:v>
                </c:pt>
                <c:pt idx="16092">
                  <c:v>165.67526303240439</c:v>
                </c:pt>
                <c:pt idx="16093">
                  <c:v>165.69203217592457</c:v>
                </c:pt>
                <c:pt idx="16094">
                  <c:v>165.70879922453582</c:v>
                </c:pt>
                <c:pt idx="16095">
                  <c:v>165.72556256944478</c:v>
                </c:pt>
                <c:pt idx="16096">
                  <c:v>165.74232509259309</c:v>
                </c:pt>
                <c:pt idx="16097">
                  <c:v>165.75909156249699</c:v>
                </c:pt>
                <c:pt idx="16098">
                  <c:v>165.77586325231067</c:v>
                </c:pt>
                <c:pt idx="16099">
                  <c:v>165.79263598379481</c:v>
                </c:pt>
                <c:pt idx="16100">
                  <c:v>165.8094051157386</c:v>
                </c:pt>
                <c:pt idx="16101">
                  <c:v>165.82617401620521</c:v>
                </c:pt>
                <c:pt idx="16102">
                  <c:v>165.84294721064396</c:v>
                </c:pt>
                <c:pt idx="16103">
                  <c:v>165.85971587962561</c:v>
                </c:pt>
                <c:pt idx="16104">
                  <c:v>165.87648722222389</c:v>
                </c:pt>
                <c:pt idx="16105">
                  <c:v>165.89325612268291</c:v>
                </c:pt>
                <c:pt idx="16106">
                  <c:v>167.86814383101617</c:v>
                </c:pt>
                <c:pt idx="16107">
                  <c:v>167.88494809027932</c:v>
                </c:pt>
                <c:pt idx="16108">
                  <c:v>167.90174295138448</c:v>
                </c:pt>
                <c:pt idx="16109">
                  <c:v>167.91852506944235</c:v>
                </c:pt>
                <c:pt idx="16110">
                  <c:v>167.93530081018261</c:v>
                </c:pt>
                <c:pt idx="16111">
                  <c:v>167.95207679398317</c:v>
                </c:pt>
                <c:pt idx="16112">
                  <c:v>167.96884766203615</c:v>
                </c:pt>
                <c:pt idx="16113">
                  <c:v>167.98563174768077</c:v>
                </c:pt>
                <c:pt idx="16114">
                  <c:v>168.00240413194098</c:v>
                </c:pt>
                <c:pt idx="16115">
                  <c:v>168.01917443286922</c:v>
                </c:pt>
                <c:pt idx="16116">
                  <c:v>168.0359528356494</c:v>
                </c:pt>
                <c:pt idx="16117">
                  <c:v>168.05272765045828</c:v>
                </c:pt>
                <c:pt idx="16118">
                  <c:v>168.06949284722236</c:v>
                </c:pt>
                <c:pt idx="16119">
                  <c:v>168.08625966434903</c:v>
                </c:pt>
                <c:pt idx="16120">
                  <c:v>168.10302520832903</c:v>
                </c:pt>
                <c:pt idx="16121">
                  <c:v>168.11979260416365</c:v>
                </c:pt>
                <c:pt idx="16122">
                  <c:v>168.13655895832929</c:v>
                </c:pt>
                <c:pt idx="16123">
                  <c:v>168.15332542824038</c:v>
                </c:pt>
                <c:pt idx="16124">
                  <c:v>168.17008981481175</c:v>
                </c:pt>
                <c:pt idx="16125">
                  <c:v>168.18685628472301</c:v>
                </c:pt>
                <c:pt idx="16126">
                  <c:v>168.20362275462662</c:v>
                </c:pt>
                <c:pt idx="16127">
                  <c:v>168.22038945601548</c:v>
                </c:pt>
                <c:pt idx="16128">
                  <c:v>168.23716045139011</c:v>
                </c:pt>
                <c:pt idx="16129">
                  <c:v>168.25392692129401</c:v>
                </c:pt>
                <c:pt idx="16130">
                  <c:v>168.27069094907338</c:v>
                </c:pt>
                <c:pt idx="16131">
                  <c:v>168.28745753472327</c:v>
                </c:pt>
                <c:pt idx="16132">
                  <c:v>168.30422145833327</c:v>
                </c:pt>
                <c:pt idx="16133">
                  <c:v>168.32098572916556</c:v>
                </c:pt>
                <c:pt idx="16134">
                  <c:v>168.33775486110952</c:v>
                </c:pt>
                <c:pt idx="16135">
                  <c:v>168.3545187847194</c:v>
                </c:pt>
                <c:pt idx="16136">
                  <c:v>168.37128525463049</c:v>
                </c:pt>
                <c:pt idx="16137">
                  <c:v>168.38804998842591</c:v>
                </c:pt>
                <c:pt idx="16138">
                  <c:v>168.40481599536699</c:v>
                </c:pt>
                <c:pt idx="16139">
                  <c:v>168.42158697916599</c:v>
                </c:pt>
                <c:pt idx="16140">
                  <c:v>168.43835344906981</c:v>
                </c:pt>
                <c:pt idx="16141">
                  <c:v>168.45511517360859</c:v>
                </c:pt>
                <c:pt idx="16142">
                  <c:v>168.47188650463087</c:v>
                </c:pt>
                <c:pt idx="16143">
                  <c:v>168.48865518518139</c:v>
                </c:pt>
                <c:pt idx="16144">
                  <c:v>168.50542165509268</c:v>
                </c:pt>
                <c:pt idx="16145">
                  <c:v>168.52218777777335</c:v>
                </c:pt>
                <c:pt idx="16146">
                  <c:v>168.5389478703658</c:v>
                </c:pt>
                <c:pt idx="16147">
                  <c:v>168.55570320601672</c:v>
                </c:pt>
                <c:pt idx="16148">
                  <c:v>168.57245901619899</c:v>
                </c:pt>
                <c:pt idx="16149">
                  <c:v>168.58920983796281</c:v>
                </c:pt>
                <c:pt idx="16150">
                  <c:v>168.60596252314966</c:v>
                </c:pt>
                <c:pt idx="16151">
                  <c:v>168.62272643518403</c:v>
                </c:pt>
                <c:pt idx="16152">
                  <c:v>168.63947912037094</c:v>
                </c:pt>
                <c:pt idx="16153">
                  <c:v>168.65624547453629</c:v>
                </c:pt>
                <c:pt idx="16154">
                  <c:v>168.67301206018575</c:v>
                </c:pt>
                <c:pt idx="16155">
                  <c:v>168.68978315972339</c:v>
                </c:pt>
                <c:pt idx="16156">
                  <c:v>168.70654974536578</c:v>
                </c:pt>
                <c:pt idx="16157">
                  <c:v>168.72330949074222</c:v>
                </c:pt>
                <c:pt idx="16158">
                  <c:v>168.74007144675824</c:v>
                </c:pt>
                <c:pt idx="16159">
                  <c:v>168.75719560185075</c:v>
                </c:pt>
              </c:numCache>
            </c:numRef>
          </c:xVal>
          <c:yVal>
            <c:numRef>
              <c:f>[T0299_humidity_08_04.xlsx]plots!$E$74:$E$16233</c:f>
              <c:numCache>
                <c:formatCode>General</c:formatCode>
                <c:ptCount val="16160"/>
                <c:pt idx="0">
                  <c:v>3.218</c:v>
                </c:pt>
                <c:pt idx="1">
                  <c:v>3.2159999999999997</c:v>
                </c:pt>
                <c:pt idx="2">
                  <c:v>3.6640000000000001</c:v>
                </c:pt>
                <c:pt idx="3">
                  <c:v>3.2159999999999997</c:v>
                </c:pt>
                <c:pt idx="4">
                  <c:v>3.2159999999999997</c:v>
                </c:pt>
                <c:pt idx="5">
                  <c:v>3.6619999999999999</c:v>
                </c:pt>
                <c:pt idx="6">
                  <c:v>3.218</c:v>
                </c:pt>
                <c:pt idx="7">
                  <c:v>3.2159999999999997</c:v>
                </c:pt>
                <c:pt idx="8">
                  <c:v>3.218</c:v>
                </c:pt>
                <c:pt idx="9">
                  <c:v>3.214</c:v>
                </c:pt>
                <c:pt idx="10">
                  <c:v>3.2159999999999997</c:v>
                </c:pt>
                <c:pt idx="11">
                  <c:v>3.22</c:v>
                </c:pt>
                <c:pt idx="12">
                  <c:v>3.2159999999999997</c:v>
                </c:pt>
                <c:pt idx="13">
                  <c:v>3.2159999999999997</c:v>
                </c:pt>
                <c:pt idx="14">
                  <c:v>3.6659999999999999</c:v>
                </c:pt>
                <c:pt idx="15">
                  <c:v>3.22</c:v>
                </c:pt>
                <c:pt idx="16">
                  <c:v>3.218</c:v>
                </c:pt>
                <c:pt idx="17">
                  <c:v>3.2159999999999997</c:v>
                </c:pt>
                <c:pt idx="18">
                  <c:v>3.218</c:v>
                </c:pt>
                <c:pt idx="19">
                  <c:v>3.2159999999999997</c:v>
                </c:pt>
                <c:pt idx="20">
                  <c:v>3.22</c:v>
                </c:pt>
                <c:pt idx="21">
                  <c:v>3.22</c:v>
                </c:pt>
                <c:pt idx="22">
                  <c:v>3.2240000000000002</c:v>
                </c:pt>
                <c:pt idx="23">
                  <c:v>3.22</c:v>
                </c:pt>
                <c:pt idx="24">
                  <c:v>3.222</c:v>
                </c:pt>
                <c:pt idx="25">
                  <c:v>3.2159999999999997</c:v>
                </c:pt>
                <c:pt idx="26">
                  <c:v>3.222</c:v>
                </c:pt>
                <c:pt idx="27">
                  <c:v>3.6680000000000001</c:v>
                </c:pt>
                <c:pt idx="28">
                  <c:v>3.218</c:v>
                </c:pt>
                <c:pt idx="29">
                  <c:v>3.22</c:v>
                </c:pt>
                <c:pt idx="30">
                  <c:v>3.222</c:v>
                </c:pt>
                <c:pt idx="31">
                  <c:v>3.222</c:v>
                </c:pt>
                <c:pt idx="32">
                  <c:v>3.22</c:v>
                </c:pt>
                <c:pt idx="33">
                  <c:v>3.222</c:v>
                </c:pt>
                <c:pt idx="34">
                  <c:v>3.22</c:v>
                </c:pt>
                <c:pt idx="35">
                  <c:v>3.22</c:v>
                </c:pt>
                <c:pt idx="36">
                  <c:v>3.218</c:v>
                </c:pt>
                <c:pt idx="37">
                  <c:v>3.22</c:v>
                </c:pt>
                <c:pt idx="38">
                  <c:v>3.218</c:v>
                </c:pt>
                <c:pt idx="39">
                  <c:v>3.222</c:v>
                </c:pt>
                <c:pt idx="40">
                  <c:v>3.222</c:v>
                </c:pt>
                <c:pt idx="41">
                  <c:v>3.22</c:v>
                </c:pt>
                <c:pt idx="42">
                  <c:v>3.2240000000000002</c:v>
                </c:pt>
                <c:pt idx="43">
                  <c:v>3.22</c:v>
                </c:pt>
                <c:pt idx="44">
                  <c:v>3.6680000000000001</c:v>
                </c:pt>
                <c:pt idx="45">
                  <c:v>3.226</c:v>
                </c:pt>
                <c:pt idx="46">
                  <c:v>3.2240000000000002</c:v>
                </c:pt>
                <c:pt idx="47">
                  <c:v>3.2240000000000002</c:v>
                </c:pt>
                <c:pt idx="48">
                  <c:v>3.226</c:v>
                </c:pt>
                <c:pt idx="49">
                  <c:v>3.6680000000000001</c:v>
                </c:pt>
                <c:pt idx="50">
                  <c:v>3.226</c:v>
                </c:pt>
                <c:pt idx="51">
                  <c:v>3.23</c:v>
                </c:pt>
                <c:pt idx="52">
                  <c:v>3.67</c:v>
                </c:pt>
                <c:pt idx="53">
                  <c:v>3.2240000000000002</c:v>
                </c:pt>
                <c:pt idx="54">
                  <c:v>3.2240000000000002</c:v>
                </c:pt>
                <c:pt idx="55">
                  <c:v>3.2240000000000002</c:v>
                </c:pt>
                <c:pt idx="56">
                  <c:v>3.2280000000000002</c:v>
                </c:pt>
                <c:pt idx="57">
                  <c:v>3.226</c:v>
                </c:pt>
                <c:pt idx="58">
                  <c:v>3.2280000000000002</c:v>
                </c:pt>
                <c:pt idx="59">
                  <c:v>3.6719999999999997</c:v>
                </c:pt>
                <c:pt idx="60">
                  <c:v>3.23</c:v>
                </c:pt>
                <c:pt idx="61">
                  <c:v>3.2280000000000002</c:v>
                </c:pt>
                <c:pt idx="62">
                  <c:v>3.6719999999999997</c:v>
                </c:pt>
                <c:pt idx="63">
                  <c:v>3.226</c:v>
                </c:pt>
                <c:pt idx="64">
                  <c:v>3.226</c:v>
                </c:pt>
                <c:pt idx="65">
                  <c:v>3.2240000000000002</c:v>
                </c:pt>
                <c:pt idx="66">
                  <c:v>3.226</c:v>
                </c:pt>
                <c:pt idx="67">
                  <c:v>3.222</c:v>
                </c:pt>
                <c:pt idx="68">
                  <c:v>3.226</c:v>
                </c:pt>
                <c:pt idx="69">
                  <c:v>3.2240000000000002</c:v>
                </c:pt>
                <c:pt idx="70">
                  <c:v>3.226</c:v>
                </c:pt>
                <c:pt idx="71">
                  <c:v>3.6680000000000001</c:v>
                </c:pt>
                <c:pt idx="72">
                  <c:v>3.2280000000000002</c:v>
                </c:pt>
                <c:pt idx="73">
                  <c:v>3.226</c:v>
                </c:pt>
                <c:pt idx="74">
                  <c:v>3.226</c:v>
                </c:pt>
                <c:pt idx="75">
                  <c:v>3.226</c:v>
                </c:pt>
                <c:pt idx="76">
                  <c:v>3.2240000000000002</c:v>
                </c:pt>
                <c:pt idx="77">
                  <c:v>3.222</c:v>
                </c:pt>
                <c:pt idx="78">
                  <c:v>3.226</c:v>
                </c:pt>
                <c:pt idx="79">
                  <c:v>3.226</c:v>
                </c:pt>
                <c:pt idx="80">
                  <c:v>3.2280000000000002</c:v>
                </c:pt>
                <c:pt idx="81">
                  <c:v>3.2240000000000002</c:v>
                </c:pt>
                <c:pt idx="82">
                  <c:v>3.226</c:v>
                </c:pt>
                <c:pt idx="83">
                  <c:v>3.222</c:v>
                </c:pt>
                <c:pt idx="84">
                  <c:v>3.2280000000000002</c:v>
                </c:pt>
                <c:pt idx="85">
                  <c:v>3.226</c:v>
                </c:pt>
                <c:pt idx="86">
                  <c:v>3.226</c:v>
                </c:pt>
                <c:pt idx="87">
                  <c:v>3.2240000000000002</c:v>
                </c:pt>
                <c:pt idx="88">
                  <c:v>3.222</c:v>
                </c:pt>
                <c:pt idx="89">
                  <c:v>3.22</c:v>
                </c:pt>
                <c:pt idx="90">
                  <c:v>3.226</c:v>
                </c:pt>
                <c:pt idx="91">
                  <c:v>3.22</c:v>
                </c:pt>
                <c:pt idx="92">
                  <c:v>3.222</c:v>
                </c:pt>
                <c:pt idx="93">
                  <c:v>3.2240000000000002</c:v>
                </c:pt>
                <c:pt idx="94">
                  <c:v>3.226</c:v>
                </c:pt>
                <c:pt idx="95">
                  <c:v>3.226</c:v>
                </c:pt>
                <c:pt idx="96">
                  <c:v>3.226</c:v>
                </c:pt>
                <c:pt idx="97">
                  <c:v>3.2240000000000002</c:v>
                </c:pt>
                <c:pt idx="98">
                  <c:v>3.218</c:v>
                </c:pt>
                <c:pt idx="99">
                  <c:v>3.2240000000000002</c:v>
                </c:pt>
                <c:pt idx="100">
                  <c:v>3.6719999999999997</c:v>
                </c:pt>
                <c:pt idx="101">
                  <c:v>3.222</c:v>
                </c:pt>
                <c:pt idx="102">
                  <c:v>3.2240000000000002</c:v>
                </c:pt>
                <c:pt idx="103">
                  <c:v>3.2240000000000002</c:v>
                </c:pt>
                <c:pt idx="104">
                  <c:v>3.222</c:v>
                </c:pt>
                <c:pt idx="105">
                  <c:v>3.2280000000000002</c:v>
                </c:pt>
                <c:pt idx="106">
                  <c:v>3.2240000000000002</c:v>
                </c:pt>
                <c:pt idx="107">
                  <c:v>3.218</c:v>
                </c:pt>
                <c:pt idx="108">
                  <c:v>3.222</c:v>
                </c:pt>
                <c:pt idx="109">
                  <c:v>3.2240000000000002</c:v>
                </c:pt>
                <c:pt idx="110">
                  <c:v>3.2159999999999997</c:v>
                </c:pt>
                <c:pt idx="111">
                  <c:v>3.22</c:v>
                </c:pt>
                <c:pt idx="112">
                  <c:v>3.22</c:v>
                </c:pt>
                <c:pt idx="113">
                  <c:v>3.2240000000000002</c:v>
                </c:pt>
                <c:pt idx="114">
                  <c:v>3.222</c:v>
                </c:pt>
                <c:pt idx="115">
                  <c:v>3.2240000000000002</c:v>
                </c:pt>
                <c:pt idx="116">
                  <c:v>3.2240000000000002</c:v>
                </c:pt>
                <c:pt idx="117">
                  <c:v>3.2240000000000002</c:v>
                </c:pt>
                <c:pt idx="118">
                  <c:v>3.22</c:v>
                </c:pt>
                <c:pt idx="119">
                  <c:v>3.2119999999999997</c:v>
                </c:pt>
                <c:pt idx="120">
                  <c:v>3.2080000000000002</c:v>
                </c:pt>
                <c:pt idx="121">
                  <c:v>3.21</c:v>
                </c:pt>
                <c:pt idx="122">
                  <c:v>3.206</c:v>
                </c:pt>
                <c:pt idx="123">
                  <c:v>3.2080000000000002</c:v>
                </c:pt>
                <c:pt idx="124">
                  <c:v>3.206</c:v>
                </c:pt>
                <c:pt idx="125">
                  <c:v>3.206</c:v>
                </c:pt>
                <c:pt idx="126">
                  <c:v>3.2040000000000002</c:v>
                </c:pt>
                <c:pt idx="127">
                  <c:v>3.2040000000000002</c:v>
                </c:pt>
                <c:pt idx="128">
                  <c:v>3.2040000000000002</c:v>
                </c:pt>
                <c:pt idx="129">
                  <c:v>3.206</c:v>
                </c:pt>
                <c:pt idx="130">
                  <c:v>3.202</c:v>
                </c:pt>
                <c:pt idx="131">
                  <c:v>3.2040000000000002</c:v>
                </c:pt>
                <c:pt idx="132">
                  <c:v>3.23</c:v>
                </c:pt>
                <c:pt idx="133">
                  <c:v>3.2</c:v>
                </c:pt>
                <c:pt idx="134">
                  <c:v>3.206</c:v>
                </c:pt>
                <c:pt idx="135">
                  <c:v>3.206</c:v>
                </c:pt>
                <c:pt idx="136">
                  <c:v>3.2040000000000002</c:v>
                </c:pt>
                <c:pt idx="137">
                  <c:v>3.206</c:v>
                </c:pt>
                <c:pt idx="138">
                  <c:v>3.2080000000000002</c:v>
                </c:pt>
                <c:pt idx="139">
                  <c:v>3.21</c:v>
                </c:pt>
                <c:pt idx="140">
                  <c:v>3.2080000000000002</c:v>
                </c:pt>
                <c:pt idx="141">
                  <c:v>3.2080000000000002</c:v>
                </c:pt>
                <c:pt idx="142">
                  <c:v>3.206</c:v>
                </c:pt>
                <c:pt idx="143">
                  <c:v>3.6719999999999997</c:v>
                </c:pt>
                <c:pt idx="144">
                  <c:v>3.6680000000000001</c:v>
                </c:pt>
                <c:pt idx="145">
                  <c:v>3.6680000000000001</c:v>
                </c:pt>
                <c:pt idx="146">
                  <c:v>3.6680000000000001</c:v>
                </c:pt>
                <c:pt idx="147">
                  <c:v>3.6719999999999997</c:v>
                </c:pt>
                <c:pt idx="148">
                  <c:v>3.67</c:v>
                </c:pt>
                <c:pt idx="149">
                  <c:v>3.67</c:v>
                </c:pt>
                <c:pt idx="150">
                  <c:v>3.6719999999999997</c:v>
                </c:pt>
                <c:pt idx="151">
                  <c:v>3.6739999999999999</c:v>
                </c:pt>
                <c:pt idx="152">
                  <c:v>3.6739999999999999</c:v>
                </c:pt>
                <c:pt idx="153">
                  <c:v>3.6719999999999997</c:v>
                </c:pt>
                <c:pt idx="154">
                  <c:v>3.6759999999999997</c:v>
                </c:pt>
                <c:pt idx="155">
                  <c:v>3.6779999999999999</c:v>
                </c:pt>
                <c:pt idx="156">
                  <c:v>3.6739999999999999</c:v>
                </c:pt>
                <c:pt idx="157">
                  <c:v>3.6759999999999997</c:v>
                </c:pt>
                <c:pt idx="158">
                  <c:v>3.6779999999999999</c:v>
                </c:pt>
                <c:pt idx="159">
                  <c:v>3.6779999999999999</c:v>
                </c:pt>
                <c:pt idx="160">
                  <c:v>3.6739999999999999</c:v>
                </c:pt>
                <c:pt idx="161">
                  <c:v>3.6779999999999999</c:v>
                </c:pt>
                <c:pt idx="162">
                  <c:v>3.6759999999999997</c:v>
                </c:pt>
                <c:pt idx="163">
                  <c:v>3.68</c:v>
                </c:pt>
                <c:pt idx="164">
                  <c:v>3.6759999999999997</c:v>
                </c:pt>
                <c:pt idx="165">
                  <c:v>3.6779999999999999</c:v>
                </c:pt>
                <c:pt idx="166">
                  <c:v>3.6779999999999999</c:v>
                </c:pt>
                <c:pt idx="167">
                  <c:v>3.6719999999999997</c:v>
                </c:pt>
                <c:pt idx="168">
                  <c:v>3.6739999999999999</c:v>
                </c:pt>
                <c:pt idx="169">
                  <c:v>3.67</c:v>
                </c:pt>
                <c:pt idx="170">
                  <c:v>3.6719999999999997</c:v>
                </c:pt>
                <c:pt idx="171">
                  <c:v>3.6759999999999997</c:v>
                </c:pt>
                <c:pt idx="172">
                  <c:v>3.6739999999999999</c:v>
                </c:pt>
                <c:pt idx="173">
                  <c:v>3.6719999999999997</c:v>
                </c:pt>
                <c:pt idx="174">
                  <c:v>3.6739999999999999</c:v>
                </c:pt>
                <c:pt idx="175">
                  <c:v>3.6739999999999999</c:v>
                </c:pt>
                <c:pt idx="176">
                  <c:v>3.6759999999999997</c:v>
                </c:pt>
                <c:pt idx="177">
                  <c:v>3.6779999999999999</c:v>
                </c:pt>
                <c:pt idx="178">
                  <c:v>3.6759999999999997</c:v>
                </c:pt>
                <c:pt idx="179">
                  <c:v>3.6759999999999997</c:v>
                </c:pt>
                <c:pt idx="180">
                  <c:v>3.67</c:v>
                </c:pt>
                <c:pt idx="181">
                  <c:v>3.6779999999999999</c:v>
                </c:pt>
                <c:pt idx="182">
                  <c:v>3.6759999999999997</c:v>
                </c:pt>
                <c:pt idx="183">
                  <c:v>3.6739999999999999</c:v>
                </c:pt>
                <c:pt idx="184">
                  <c:v>3.6759999999999997</c:v>
                </c:pt>
                <c:pt idx="185">
                  <c:v>3.6739999999999999</c:v>
                </c:pt>
                <c:pt idx="186">
                  <c:v>3.68</c:v>
                </c:pt>
                <c:pt idx="187">
                  <c:v>3.6680000000000001</c:v>
                </c:pt>
                <c:pt idx="188">
                  <c:v>3.6739999999999999</c:v>
                </c:pt>
                <c:pt idx="189">
                  <c:v>3.6719999999999997</c:v>
                </c:pt>
                <c:pt idx="190">
                  <c:v>3.6759999999999997</c:v>
                </c:pt>
                <c:pt idx="191">
                  <c:v>3.6759999999999997</c:v>
                </c:pt>
                <c:pt idx="192">
                  <c:v>3.6739999999999999</c:v>
                </c:pt>
                <c:pt idx="193">
                  <c:v>3.6779999999999999</c:v>
                </c:pt>
                <c:pt idx="194">
                  <c:v>3.6719999999999997</c:v>
                </c:pt>
                <c:pt idx="195">
                  <c:v>3.67</c:v>
                </c:pt>
                <c:pt idx="196">
                  <c:v>3.6659999999999999</c:v>
                </c:pt>
                <c:pt idx="197">
                  <c:v>3.6719999999999997</c:v>
                </c:pt>
                <c:pt idx="198">
                  <c:v>3.6719999999999997</c:v>
                </c:pt>
                <c:pt idx="199">
                  <c:v>3.6739999999999999</c:v>
                </c:pt>
                <c:pt idx="200">
                  <c:v>3.67</c:v>
                </c:pt>
                <c:pt idx="201">
                  <c:v>3.6719999999999997</c:v>
                </c:pt>
                <c:pt idx="202">
                  <c:v>3.6739999999999999</c:v>
                </c:pt>
                <c:pt idx="203">
                  <c:v>3.6759999999999997</c:v>
                </c:pt>
                <c:pt idx="204">
                  <c:v>3.6759999999999997</c:v>
                </c:pt>
                <c:pt idx="205">
                  <c:v>3.6719999999999997</c:v>
                </c:pt>
                <c:pt idx="206">
                  <c:v>3.6739999999999999</c:v>
                </c:pt>
                <c:pt idx="207">
                  <c:v>3.6739999999999999</c:v>
                </c:pt>
                <c:pt idx="208">
                  <c:v>3.6739999999999999</c:v>
                </c:pt>
                <c:pt idx="209">
                  <c:v>3.6719999999999997</c:v>
                </c:pt>
                <c:pt idx="210">
                  <c:v>3.6739999999999999</c:v>
                </c:pt>
                <c:pt idx="211">
                  <c:v>3.6719999999999997</c:v>
                </c:pt>
                <c:pt idx="212">
                  <c:v>3.6759999999999997</c:v>
                </c:pt>
                <c:pt idx="213">
                  <c:v>3.6759999999999997</c:v>
                </c:pt>
                <c:pt idx="214">
                  <c:v>3.6739999999999999</c:v>
                </c:pt>
                <c:pt idx="215">
                  <c:v>3.67</c:v>
                </c:pt>
                <c:pt idx="216">
                  <c:v>3.6719999999999997</c:v>
                </c:pt>
                <c:pt idx="217">
                  <c:v>3.6719999999999997</c:v>
                </c:pt>
                <c:pt idx="218">
                  <c:v>3.6739999999999999</c:v>
                </c:pt>
                <c:pt idx="219">
                  <c:v>3.6759999999999997</c:v>
                </c:pt>
                <c:pt idx="220">
                  <c:v>3.6739999999999999</c:v>
                </c:pt>
                <c:pt idx="221">
                  <c:v>3.67</c:v>
                </c:pt>
                <c:pt idx="222">
                  <c:v>3.6719999999999997</c:v>
                </c:pt>
                <c:pt idx="223">
                  <c:v>3.6719999999999997</c:v>
                </c:pt>
                <c:pt idx="224">
                  <c:v>3.6759999999999997</c:v>
                </c:pt>
                <c:pt idx="225">
                  <c:v>3.6739999999999999</c:v>
                </c:pt>
                <c:pt idx="226">
                  <c:v>3.6759999999999997</c:v>
                </c:pt>
                <c:pt idx="227">
                  <c:v>3.6779999999999999</c:v>
                </c:pt>
                <c:pt idx="228">
                  <c:v>3.6779999999999999</c:v>
                </c:pt>
                <c:pt idx="229">
                  <c:v>3.67</c:v>
                </c:pt>
                <c:pt idx="230">
                  <c:v>3.6779999999999999</c:v>
                </c:pt>
                <c:pt idx="231">
                  <c:v>3.6759999999999997</c:v>
                </c:pt>
                <c:pt idx="232">
                  <c:v>3.6779999999999999</c:v>
                </c:pt>
                <c:pt idx="233">
                  <c:v>3.67</c:v>
                </c:pt>
                <c:pt idx="234">
                  <c:v>3.6739999999999999</c:v>
                </c:pt>
                <c:pt idx="235">
                  <c:v>3.6779999999999999</c:v>
                </c:pt>
                <c:pt idx="236">
                  <c:v>3.6739999999999999</c:v>
                </c:pt>
                <c:pt idx="237">
                  <c:v>3.6739999999999999</c:v>
                </c:pt>
                <c:pt idx="238">
                  <c:v>3.6779999999999999</c:v>
                </c:pt>
                <c:pt idx="239">
                  <c:v>3.6719999999999997</c:v>
                </c:pt>
                <c:pt idx="240">
                  <c:v>3.6739999999999999</c:v>
                </c:pt>
                <c:pt idx="241">
                  <c:v>3.6739999999999999</c:v>
                </c:pt>
                <c:pt idx="242">
                  <c:v>3.6719999999999997</c:v>
                </c:pt>
                <c:pt idx="243">
                  <c:v>3.6759999999999997</c:v>
                </c:pt>
                <c:pt idx="244">
                  <c:v>3.6779999999999999</c:v>
                </c:pt>
                <c:pt idx="245">
                  <c:v>3.6759999999999997</c:v>
                </c:pt>
                <c:pt idx="246">
                  <c:v>3.6779999999999999</c:v>
                </c:pt>
                <c:pt idx="247">
                  <c:v>3.6739999999999999</c:v>
                </c:pt>
                <c:pt idx="248">
                  <c:v>3.6739999999999999</c:v>
                </c:pt>
                <c:pt idx="249">
                  <c:v>3.6759999999999997</c:v>
                </c:pt>
                <c:pt idx="250">
                  <c:v>3.6759999999999997</c:v>
                </c:pt>
                <c:pt idx="251">
                  <c:v>3.6759999999999997</c:v>
                </c:pt>
                <c:pt idx="252">
                  <c:v>3.6739999999999999</c:v>
                </c:pt>
                <c:pt idx="253">
                  <c:v>3.6719999999999997</c:v>
                </c:pt>
                <c:pt idx="254">
                  <c:v>3.6719999999999997</c:v>
                </c:pt>
                <c:pt idx="255">
                  <c:v>3.6759999999999997</c:v>
                </c:pt>
                <c:pt idx="256">
                  <c:v>3.68</c:v>
                </c:pt>
                <c:pt idx="257">
                  <c:v>3.6779999999999999</c:v>
                </c:pt>
                <c:pt idx="258">
                  <c:v>3.6739999999999999</c:v>
                </c:pt>
                <c:pt idx="259">
                  <c:v>3.6719999999999997</c:v>
                </c:pt>
                <c:pt idx="260">
                  <c:v>3.6719999999999997</c:v>
                </c:pt>
                <c:pt idx="261">
                  <c:v>3.6759999999999997</c:v>
                </c:pt>
                <c:pt idx="262">
                  <c:v>3.6739999999999999</c:v>
                </c:pt>
                <c:pt idx="263">
                  <c:v>3.6759999999999997</c:v>
                </c:pt>
                <c:pt idx="264">
                  <c:v>3.6719999999999997</c:v>
                </c:pt>
                <c:pt idx="265">
                  <c:v>3.6779999999999999</c:v>
                </c:pt>
                <c:pt idx="266">
                  <c:v>3.6739999999999999</c:v>
                </c:pt>
                <c:pt idx="267">
                  <c:v>3.6739999999999999</c:v>
                </c:pt>
                <c:pt idx="268">
                  <c:v>3.6719999999999997</c:v>
                </c:pt>
                <c:pt idx="269">
                  <c:v>3.6739999999999999</c:v>
                </c:pt>
                <c:pt idx="270">
                  <c:v>3.6739999999999999</c:v>
                </c:pt>
                <c:pt idx="271">
                  <c:v>3.6739999999999999</c:v>
                </c:pt>
                <c:pt idx="272">
                  <c:v>3.6759999999999997</c:v>
                </c:pt>
                <c:pt idx="273">
                  <c:v>3.6719999999999997</c:v>
                </c:pt>
                <c:pt idx="274">
                  <c:v>3.6779999999999999</c:v>
                </c:pt>
                <c:pt idx="275">
                  <c:v>3.6680000000000001</c:v>
                </c:pt>
                <c:pt idx="276">
                  <c:v>3.6739999999999999</c:v>
                </c:pt>
                <c:pt idx="277">
                  <c:v>3.6739999999999999</c:v>
                </c:pt>
                <c:pt idx="278">
                  <c:v>3.6739999999999999</c:v>
                </c:pt>
                <c:pt idx="279">
                  <c:v>3.6759999999999997</c:v>
                </c:pt>
                <c:pt idx="280">
                  <c:v>3.6759999999999997</c:v>
                </c:pt>
                <c:pt idx="281">
                  <c:v>3.6759999999999997</c:v>
                </c:pt>
                <c:pt idx="282">
                  <c:v>3.6739999999999999</c:v>
                </c:pt>
                <c:pt idx="283">
                  <c:v>3.6739999999999999</c:v>
                </c:pt>
                <c:pt idx="284">
                  <c:v>3.6719999999999997</c:v>
                </c:pt>
                <c:pt idx="285">
                  <c:v>3.6759999999999997</c:v>
                </c:pt>
                <c:pt idx="286">
                  <c:v>3.6759999999999997</c:v>
                </c:pt>
                <c:pt idx="287">
                  <c:v>3.6759999999999997</c:v>
                </c:pt>
                <c:pt idx="288">
                  <c:v>3.6779999999999999</c:v>
                </c:pt>
                <c:pt idx="289">
                  <c:v>3.6719999999999997</c:v>
                </c:pt>
                <c:pt idx="290">
                  <c:v>3.67</c:v>
                </c:pt>
                <c:pt idx="291">
                  <c:v>3.6719999999999997</c:v>
                </c:pt>
                <c:pt idx="292">
                  <c:v>3.6719999999999997</c:v>
                </c:pt>
                <c:pt idx="293">
                  <c:v>3.6759999999999997</c:v>
                </c:pt>
                <c:pt idx="294">
                  <c:v>3.6739999999999999</c:v>
                </c:pt>
                <c:pt idx="295">
                  <c:v>3.67</c:v>
                </c:pt>
                <c:pt idx="296">
                  <c:v>3.6719999999999997</c:v>
                </c:pt>
                <c:pt idx="297">
                  <c:v>3.6739999999999999</c:v>
                </c:pt>
                <c:pt idx="298">
                  <c:v>3.67</c:v>
                </c:pt>
                <c:pt idx="299">
                  <c:v>3.67</c:v>
                </c:pt>
                <c:pt idx="300">
                  <c:v>3.6759999999999997</c:v>
                </c:pt>
                <c:pt idx="301">
                  <c:v>3.6739999999999999</c:v>
                </c:pt>
                <c:pt idx="302">
                  <c:v>3.6739999999999999</c:v>
                </c:pt>
                <c:pt idx="303">
                  <c:v>3.6739999999999999</c:v>
                </c:pt>
                <c:pt idx="304">
                  <c:v>3.6759999999999997</c:v>
                </c:pt>
                <c:pt idx="305">
                  <c:v>3.67</c:v>
                </c:pt>
                <c:pt idx="306">
                  <c:v>3.6759999999999997</c:v>
                </c:pt>
                <c:pt idx="307">
                  <c:v>3.6739999999999999</c:v>
                </c:pt>
                <c:pt idx="308">
                  <c:v>3.6719999999999997</c:v>
                </c:pt>
                <c:pt idx="309">
                  <c:v>3.6759999999999997</c:v>
                </c:pt>
                <c:pt idx="310">
                  <c:v>3.6719999999999997</c:v>
                </c:pt>
                <c:pt idx="311">
                  <c:v>3.6739999999999999</c:v>
                </c:pt>
                <c:pt idx="312">
                  <c:v>3.6719999999999997</c:v>
                </c:pt>
                <c:pt idx="313">
                  <c:v>3.6719999999999997</c:v>
                </c:pt>
                <c:pt idx="314">
                  <c:v>3.6759999999999997</c:v>
                </c:pt>
                <c:pt idx="315">
                  <c:v>3.6739999999999999</c:v>
                </c:pt>
                <c:pt idx="316">
                  <c:v>3.6739999999999999</c:v>
                </c:pt>
                <c:pt idx="317">
                  <c:v>3.6779999999999999</c:v>
                </c:pt>
                <c:pt idx="318">
                  <c:v>3.6759999999999997</c:v>
                </c:pt>
                <c:pt idx="319">
                  <c:v>3.6759999999999997</c:v>
                </c:pt>
                <c:pt idx="320">
                  <c:v>3.6759999999999997</c:v>
                </c:pt>
                <c:pt idx="321">
                  <c:v>3.6739999999999999</c:v>
                </c:pt>
                <c:pt idx="322">
                  <c:v>3.6759999999999997</c:v>
                </c:pt>
                <c:pt idx="323">
                  <c:v>3.6759999999999997</c:v>
                </c:pt>
                <c:pt idx="324">
                  <c:v>3.6759999999999997</c:v>
                </c:pt>
                <c:pt idx="325">
                  <c:v>3.6759999999999997</c:v>
                </c:pt>
                <c:pt idx="326">
                  <c:v>3.6719999999999997</c:v>
                </c:pt>
                <c:pt idx="327">
                  <c:v>3.6739999999999999</c:v>
                </c:pt>
                <c:pt idx="328">
                  <c:v>3.6739999999999999</c:v>
                </c:pt>
                <c:pt idx="329">
                  <c:v>3.222</c:v>
                </c:pt>
                <c:pt idx="330">
                  <c:v>3.6759999999999997</c:v>
                </c:pt>
                <c:pt idx="331">
                  <c:v>3.6680000000000001</c:v>
                </c:pt>
                <c:pt idx="332">
                  <c:v>3.6739999999999999</c:v>
                </c:pt>
                <c:pt idx="333">
                  <c:v>3.2240000000000002</c:v>
                </c:pt>
                <c:pt idx="334">
                  <c:v>3.68</c:v>
                </c:pt>
                <c:pt idx="335">
                  <c:v>3.6759999999999997</c:v>
                </c:pt>
                <c:pt idx="336">
                  <c:v>3.6759999999999997</c:v>
                </c:pt>
                <c:pt idx="337">
                  <c:v>3.6719999999999997</c:v>
                </c:pt>
                <c:pt idx="338">
                  <c:v>3.6759999999999997</c:v>
                </c:pt>
                <c:pt idx="339">
                  <c:v>3.6759999999999997</c:v>
                </c:pt>
                <c:pt idx="340">
                  <c:v>3.67</c:v>
                </c:pt>
                <c:pt idx="341">
                  <c:v>3.6759999999999997</c:v>
                </c:pt>
                <c:pt idx="342">
                  <c:v>3.6779999999999999</c:v>
                </c:pt>
                <c:pt idx="343">
                  <c:v>3.6759999999999997</c:v>
                </c:pt>
                <c:pt idx="344">
                  <c:v>3.6739999999999999</c:v>
                </c:pt>
                <c:pt idx="345">
                  <c:v>3.6739999999999999</c:v>
                </c:pt>
                <c:pt idx="346">
                  <c:v>3.6739999999999999</c:v>
                </c:pt>
                <c:pt idx="347">
                  <c:v>3.67</c:v>
                </c:pt>
                <c:pt idx="348">
                  <c:v>3.68</c:v>
                </c:pt>
                <c:pt idx="349">
                  <c:v>3.6739999999999999</c:v>
                </c:pt>
                <c:pt idx="350">
                  <c:v>3.6759999999999997</c:v>
                </c:pt>
                <c:pt idx="351">
                  <c:v>3.6739999999999999</c:v>
                </c:pt>
                <c:pt idx="352">
                  <c:v>3.6739999999999999</c:v>
                </c:pt>
                <c:pt idx="353">
                  <c:v>3.6739999999999999</c:v>
                </c:pt>
                <c:pt idx="354">
                  <c:v>3.6779999999999999</c:v>
                </c:pt>
                <c:pt idx="355">
                  <c:v>3.6779999999999999</c:v>
                </c:pt>
                <c:pt idx="356">
                  <c:v>3.6759999999999997</c:v>
                </c:pt>
                <c:pt idx="357">
                  <c:v>3.6759999999999997</c:v>
                </c:pt>
                <c:pt idx="358">
                  <c:v>3.6779999999999999</c:v>
                </c:pt>
                <c:pt idx="359">
                  <c:v>3.6739999999999999</c:v>
                </c:pt>
                <c:pt idx="360">
                  <c:v>3.6779999999999999</c:v>
                </c:pt>
                <c:pt idx="361">
                  <c:v>3.6759999999999997</c:v>
                </c:pt>
                <c:pt idx="362">
                  <c:v>3.6739999999999999</c:v>
                </c:pt>
                <c:pt idx="363">
                  <c:v>3.6739999999999999</c:v>
                </c:pt>
                <c:pt idx="364">
                  <c:v>3.6779999999999999</c:v>
                </c:pt>
                <c:pt idx="365">
                  <c:v>3.6779999999999999</c:v>
                </c:pt>
                <c:pt idx="366">
                  <c:v>3.6779999999999999</c:v>
                </c:pt>
                <c:pt idx="367">
                  <c:v>3.6739999999999999</c:v>
                </c:pt>
                <c:pt idx="368">
                  <c:v>3.6739999999999999</c:v>
                </c:pt>
                <c:pt idx="369">
                  <c:v>3.6739999999999999</c:v>
                </c:pt>
                <c:pt idx="370">
                  <c:v>3.6759999999999997</c:v>
                </c:pt>
                <c:pt idx="371">
                  <c:v>3.6759999999999997</c:v>
                </c:pt>
                <c:pt idx="372">
                  <c:v>3.6759999999999997</c:v>
                </c:pt>
                <c:pt idx="373">
                  <c:v>3.6779999999999999</c:v>
                </c:pt>
                <c:pt idx="374">
                  <c:v>3.6739999999999999</c:v>
                </c:pt>
                <c:pt idx="375">
                  <c:v>3.6739999999999999</c:v>
                </c:pt>
                <c:pt idx="376">
                  <c:v>3.6739999999999999</c:v>
                </c:pt>
                <c:pt idx="377">
                  <c:v>3.6759999999999997</c:v>
                </c:pt>
                <c:pt idx="378">
                  <c:v>3.6819999999999999</c:v>
                </c:pt>
                <c:pt idx="379">
                  <c:v>3.6759999999999997</c:v>
                </c:pt>
                <c:pt idx="380">
                  <c:v>3.6719999999999997</c:v>
                </c:pt>
                <c:pt idx="381">
                  <c:v>3.6739999999999999</c:v>
                </c:pt>
                <c:pt idx="382">
                  <c:v>3.6759999999999997</c:v>
                </c:pt>
                <c:pt idx="383">
                  <c:v>3.68</c:v>
                </c:pt>
                <c:pt idx="384">
                  <c:v>3.6759999999999997</c:v>
                </c:pt>
                <c:pt idx="385">
                  <c:v>3.6779999999999999</c:v>
                </c:pt>
                <c:pt idx="386">
                  <c:v>3.68</c:v>
                </c:pt>
                <c:pt idx="387">
                  <c:v>3.6819999999999999</c:v>
                </c:pt>
                <c:pt idx="388">
                  <c:v>3.6759999999999997</c:v>
                </c:pt>
                <c:pt idx="389">
                  <c:v>3.6779999999999999</c:v>
                </c:pt>
                <c:pt idx="390">
                  <c:v>3.68</c:v>
                </c:pt>
                <c:pt idx="391">
                  <c:v>3.6779999999999999</c:v>
                </c:pt>
                <c:pt idx="392">
                  <c:v>3.6779999999999999</c:v>
                </c:pt>
                <c:pt idx="393">
                  <c:v>3.6779999999999999</c:v>
                </c:pt>
                <c:pt idx="394">
                  <c:v>3.6719999999999997</c:v>
                </c:pt>
                <c:pt idx="395">
                  <c:v>3.6779999999999999</c:v>
                </c:pt>
                <c:pt idx="396">
                  <c:v>3.6779999999999999</c:v>
                </c:pt>
                <c:pt idx="397">
                  <c:v>3.68</c:v>
                </c:pt>
                <c:pt idx="398">
                  <c:v>3.6779999999999999</c:v>
                </c:pt>
                <c:pt idx="399">
                  <c:v>3.6759999999999997</c:v>
                </c:pt>
                <c:pt idx="400">
                  <c:v>3.6759999999999997</c:v>
                </c:pt>
                <c:pt idx="401">
                  <c:v>3.6739999999999999</c:v>
                </c:pt>
                <c:pt idx="402">
                  <c:v>3.6779999999999999</c:v>
                </c:pt>
                <c:pt idx="403">
                  <c:v>3.6759999999999997</c:v>
                </c:pt>
                <c:pt idx="404">
                  <c:v>3.68</c:v>
                </c:pt>
                <c:pt idx="405">
                  <c:v>3.6779999999999999</c:v>
                </c:pt>
                <c:pt idx="406">
                  <c:v>3.6779999999999999</c:v>
                </c:pt>
                <c:pt idx="407">
                  <c:v>3.6719999999999997</c:v>
                </c:pt>
                <c:pt idx="408">
                  <c:v>3.6759999999999997</c:v>
                </c:pt>
                <c:pt idx="409">
                  <c:v>3.68</c:v>
                </c:pt>
                <c:pt idx="410">
                  <c:v>3.6759999999999997</c:v>
                </c:pt>
                <c:pt idx="411">
                  <c:v>3.6759999999999997</c:v>
                </c:pt>
                <c:pt idx="412">
                  <c:v>3.6759999999999997</c:v>
                </c:pt>
                <c:pt idx="413">
                  <c:v>3.6739999999999999</c:v>
                </c:pt>
                <c:pt idx="414">
                  <c:v>3.6759999999999997</c:v>
                </c:pt>
                <c:pt idx="415">
                  <c:v>3.6759999999999997</c:v>
                </c:pt>
                <c:pt idx="416">
                  <c:v>3.6739999999999999</c:v>
                </c:pt>
                <c:pt idx="417">
                  <c:v>3.6759999999999997</c:v>
                </c:pt>
                <c:pt idx="418">
                  <c:v>3.6759999999999997</c:v>
                </c:pt>
                <c:pt idx="419">
                  <c:v>3.6779999999999999</c:v>
                </c:pt>
                <c:pt idx="420">
                  <c:v>3.6739999999999999</c:v>
                </c:pt>
                <c:pt idx="421">
                  <c:v>3.6739999999999999</c:v>
                </c:pt>
                <c:pt idx="422">
                  <c:v>3.6779999999999999</c:v>
                </c:pt>
                <c:pt idx="423">
                  <c:v>3.6779999999999999</c:v>
                </c:pt>
                <c:pt idx="424">
                  <c:v>3.6779999999999999</c:v>
                </c:pt>
                <c:pt idx="425">
                  <c:v>3.6759999999999997</c:v>
                </c:pt>
                <c:pt idx="426">
                  <c:v>3.6759999999999997</c:v>
                </c:pt>
                <c:pt idx="427">
                  <c:v>3.6739999999999999</c:v>
                </c:pt>
                <c:pt idx="428">
                  <c:v>3.6779999999999999</c:v>
                </c:pt>
                <c:pt idx="429">
                  <c:v>3.68</c:v>
                </c:pt>
                <c:pt idx="430">
                  <c:v>3.6739999999999999</c:v>
                </c:pt>
                <c:pt idx="431">
                  <c:v>3.6739999999999999</c:v>
                </c:pt>
                <c:pt idx="432">
                  <c:v>3.6779999999999999</c:v>
                </c:pt>
                <c:pt idx="433">
                  <c:v>3.6739999999999999</c:v>
                </c:pt>
                <c:pt idx="434">
                  <c:v>3.68</c:v>
                </c:pt>
                <c:pt idx="435">
                  <c:v>3.68</c:v>
                </c:pt>
                <c:pt idx="436">
                  <c:v>3.6759999999999997</c:v>
                </c:pt>
                <c:pt idx="437">
                  <c:v>3.6719999999999997</c:v>
                </c:pt>
                <c:pt idx="438">
                  <c:v>3.6719999999999997</c:v>
                </c:pt>
                <c:pt idx="439">
                  <c:v>3.6779999999999999</c:v>
                </c:pt>
                <c:pt idx="440">
                  <c:v>3.6759999999999997</c:v>
                </c:pt>
                <c:pt idx="441">
                  <c:v>3.68</c:v>
                </c:pt>
                <c:pt idx="442">
                  <c:v>3.6759999999999997</c:v>
                </c:pt>
                <c:pt idx="443">
                  <c:v>3.68</c:v>
                </c:pt>
                <c:pt idx="444">
                  <c:v>3.6739999999999999</c:v>
                </c:pt>
                <c:pt idx="445">
                  <c:v>3.6739999999999999</c:v>
                </c:pt>
                <c:pt idx="446">
                  <c:v>3.6759999999999997</c:v>
                </c:pt>
                <c:pt idx="447">
                  <c:v>3.6759999999999997</c:v>
                </c:pt>
                <c:pt idx="448">
                  <c:v>3.6759999999999997</c:v>
                </c:pt>
                <c:pt idx="449">
                  <c:v>3.6759999999999997</c:v>
                </c:pt>
                <c:pt idx="450">
                  <c:v>3.6759999999999997</c:v>
                </c:pt>
                <c:pt idx="451">
                  <c:v>3.6779999999999999</c:v>
                </c:pt>
                <c:pt idx="452">
                  <c:v>3.6759999999999997</c:v>
                </c:pt>
                <c:pt idx="453">
                  <c:v>3.6759999999999997</c:v>
                </c:pt>
                <c:pt idx="454">
                  <c:v>3.6739999999999999</c:v>
                </c:pt>
                <c:pt idx="455">
                  <c:v>3.6739999999999999</c:v>
                </c:pt>
                <c:pt idx="456">
                  <c:v>3.6759999999999997</c:v>
                </c:pt>
                <c:pt idx="457">
                  <c:v>3.6759999999999997</c:v>
                </c:pt>
                <c:pt idx="458">
                  <c:v>3.6779999999999999</c:v>
                </c:pt>
                <c:pt idx="459">
                  <c:v>3.6759999999999997</c:v>
                </c:pt>
                <c:pt idx="460">
                  <c:v>3.6759999999999997</c:v>
                </c:pt>
                <c:pt idx="461">
                  <c:v>3.6759999999999997</c:v>
                </c:pt>
                <c:pt idx="462">
                  <c:v>3.6759999999999997</c:v>
                </c:pt>
                <c:pt idx="463">
                  <c:v>3.6739999999999999</c:v>
                </c:pt>
                <c:pt idx="464">
                  <c:v>3.6759999999999997</c:v>
                </c:pt>
                <c:pt idx="465">
                  <c:v>3.6739999999999999</c:v>
                </c:pt>
                <c:pt idx="466">
                  <c:v>3.6759999999999997</c:v>
                </c:pt>
                <c:pt idx="467">
                  <c:v>3.6759999999999997</c:v>
                </c:pt>
                <c:pt idx="468">
                  <c:v>3.6719999999999997</c:v>
                </c:pt>
                <c:pt idx="469">
                  <c:v>3.67</c:v>
                </c:pt>
                <c:pt idx="470">
                  <c:v>3.6759999999999997</c:v>
                </c:pt>
                <c:pt idx="471">
                  <c:v>3.6759999999999997</c:v>
                </c:pt>
                <c:pt idx="472">
                  <c:v>3.6719999999999997</c:v>
                </c:pt>
                <c:pt idx="473">
                  <c:v>3.6719999999999997</c:v>
                </c:pt>
                <c:pt idx="474">
                  <c:v>3.6739999999999999</c:v>
                </c:pt>
                <c:pt idx="475">
                  <c:v>3.6779999999999999</c:v>
                </c:pt>
                <c:pt idx="476">
                  <c:v>3.6759999999999997</c:v>
                </c:pt>
                <c:pt idx="477">
                  <c:v>3.6759999999999997</c:v>
                </c:pt>
                <c:pt idx="478">
                  <c:v>3.6759999999999997</c:v>
                </c:pt>
                <c:pt idx="479">
                  <c:v>3.6779999999999999</c:v>
                </c:pt>
                <c:pt idx="480">
                  <c:v>3.6779999999999999</c:v>
                </c:pt>
                <c:pt idx="481">
                  <c:v>3.6719999999999997</c:v>
                </c:pt>
                <c:pt idx="482">
                  <c:v>3.6759999999999997</c:v>
                </c:pt>
                <c:pt idx="483">
                  <c:v>3.6759999999999997</c:v>
                </c:pt>
                <c:pt idx="484">
                  <c:v>3.6739999999999999</c:v>
                </c:pt>
                <c:pt idx="485">
                  <c:v>3.6739999999999999</c:v>
                </c:pt>
                <c:pt idx="486">
                  <c:v>3.6739999999999999</c:v>
                </c:pt>
                <c:pt idx="487">
                  <c:v>3.6759999999999997</c:v>
                </c:pt>
                <c:pt idx="488">
                  <c:v>3.6779999999999999</c:v>
                </c:pt>
                <c:pt idx="489">
                  <c:v>3.6759999999999997</c:v>
                </c:pt>
                <c:pt idx="490">
                  <c:v>3.6759999999999997</c:v>
                </c:pt>
                <c:pt idx="491">
                  <c:v>3.6719999999999997</c:v>
                </c:pt>
                <c:pt idx="492">
                  <c:v>3.6719999999999997</c:v>
                </c:pt>
                <c:pt idx="493">
                  <c:v>3.6719999999999997</c:v>
                </c:pt>
                <c:pt idx="494">
                  <c:v>3.6719999999999997</c:v>
                </c:pt>
                <c:pt idx="495">
                  <c:v>3.6759999999999997</c:v>
                </c:pt>
                <c:pt idx="496">
                  <c:v>3.6739999999999999</c:v>
                </c:pt>
                <c:pt idx="497">
                  <c:v>3.6739999999999999</c:v>
                </c:pt>
                <c:pt idx="498">
                  <c:v>3.6739999999999999</c:v>
                </c:pt>
                <c:pt idx="499">
                  <c:v>3.6739999999999999</c:v>
                </c:pt>
                <c:pt idx="500">
                  <c:v>3.6759999999999997</c:v>
                </c:pt>
                <c:pt idx="501">
                  <c:v>3.6759999999999997</c:v>
                </c:pt>
                <c:pt idx="502">
                  <c:v>3.6759999999999997</c:v>
                </c:pt>
                <c:pt idx="503">
                  <c:v>3.6759999999999997</c:v>
                </c:pt>
                <c:pt idx="504">
                  <c:v>3.6739999999999999</c:v>
                </c:pt>
                <c:pt idx="505">
                  <c:v>3.6759999999999997</c:v>
                </c:pt>
                <c:pt idx="506">
                  <c:v>3.6779999999999999</c:v>
                </c:pt>
                <c:pt idx="507">
                  <c:v>3.6759999999999997</c:v>
                </c:pt>
                <c:pt idx="508">
                  <c:v>3.6779999999999999</c:v>
                </c:pt>
                <c:pt idx="509">
                  <c:v>3.6719999999999997</c:v>
                </c:pt>
                <c:pt idx="510">
                  <c:v>3.6739999999999999</c:v>
                </c:pt>
                <c:pt idx="511">
                  <c:v>3.6739999999999999</c:v>
                </c:pt>
                <c:pt idx="512">
                  <c:v>3.67</c:v>
                </c:pt>
                <c:pt idx="513">
                  <c:v>3.6739999999999999</c:v>
                </c:pt>
                <c:pt idx="514">
                  <c:v>3.6759999999999997</c:v>
                </c:pt>
                <c:pt idx="515">
                  <c:v>3.6719999999999997</c:v>
                </c:pt>
                <c:pt idx="516">
                  <c:v>3.6759999999999997</c:v>
                </c:pt>
                <c:pt idx="517">
                  <c:v>3.6759999999999997</c:v>
                </c:pt>
                <c:pt idx="518">
                  <c:v>3.6719999999999997</c:v>
                </c:pt>
                <c:pt idx="519">
                  <c:v>3.6759999999999997</c:v>
                </c:pt>
                <c:pt idx="520">
                  <c:v>3.6759999999999997</c:v>
                </c:pt>
                <c:pt idx="521">
                  <c:v>3.6759999999999997</c:v>
                </c:pt>
                <c:pt idx="522">
                  <c:v>3.6759999999999997</c:v>
                </c:pt>
                <c:pt idx="523">
                  <c:v>3.6719999999999997</c:v>
                </c:pt>
                <c:pt idx="524">
                  <c:v>3.6759999999999997</c:v>
                </c:pt>
                <c:pt idx="525">
                  <c:v>3.6719999999999997</c:v>
                </c:pt>
                <c:pt idx="526">
                  <c:v>3.6759999999999997</c:v>
                </c:pt>
                <c:pt idx="527">
                  <c:v>3.6719999999999997</c:v>
                </c:pt>
                <c:pt idx="528">
                  <c:v>3.6759999999999997</c:v>
                </c:pt>
                <c:pt idx="529">
                  <c:v>3.67</c:v>
                </c:pt>
                <c:pt idx="530">
                  <c:v>3.6739999999999999</c:v>
                </c:pt>
                <c:pt idx="531">
                  <c:v>3.6759999999999997</c:v>
                </c:pt>
                <c:pt idx="532">
                  <c:v>3.6779999999999999</c:v>
                </c:pt>
                <c:pt idx="533">
                  <c:v>3.6719999999999997</c:v>
                </c:pt>
                <c:pt idx="534">
                  <c:v>3.6779999999999999</c:v>
                </c:pt>
                <c:pt idx="535">
                  <c:v>3.6759999999999997</c:v>
                </c:pt>
                <c:pt idx="536">
                  <c:v>3.6739999999999999</c:v>
                </c:pt>
                <c:pt idx="537">
                  <c:v>3.6759999999999997</c:v>
                </c:pt>
                <c:pt idx="538">
                  <c:v>3.6719999999999997</c:v>
                </c:pt>
                <c:pt idx="539">
                  <c:v>3.6719999999999997</c:v>
                </c:pt>
                <c:pt idx="540">
                  <c:v>3.6759999999999997</c:v>
                </c:pt>
                <c:pt idx="541">
                  <c:v>3.6739999999999999</c:v>
                </c:pt>
                <c:pt idx="542">
                  <c:v>3.6739999999999999</c:v>
                </c:pt>
                <c:pt idx="543">
                  <c:v>3.6739999999999999</c:v>
                </c:pt>
                <c:pt idx="544">
                  <c:v>3.6739999999999999</c:v>
                </c:pt>
                <c:pt idx="545">
                  <c:v>3.6759999999999997</c:v>
                </c:pt>
                <c:pt idx="546">
                  <c:v>3.6739999999999999</c:v>
                </c:pt>
                <c:pt idx="547">
                  <c:v>3.6739999999999999</c:v>
                </c:pt>
                <c:pt idx="548">
                  <c:v>3.6759999999999997</c:v>
                </c:pt>
                <c:pt idx="549">
                  <c:v>3.6719999999999997</c:v>
                </c:pt>
                <c:pt idx="550">
                  <c:v>3.6739999999999999</c:v>
                </c:pt>
                <c:pt idx="551">
                  <c:v>3.6759999999999997</c:v>
                </c:pt>
                <c:pt idx="552">
                  <c:v>3.6739999999999999</c:v>
                </c:pt>
                <c:pt idx="553">
                  <c:v>3.6739999999999999</c:v>
                </c:pt>
                <c:pt idx="554">
                  <c:v>3.6759999999999997</c:v>
                </c:pt>
                <c:pt idx="555">
                  <c:v>3.6759999999999997</c:v>
                </c:pt>
                <c:pt idx="556">
                  <c:v>3.6739999999999999</c:v>
                </c:pt>
                <c:pt idx="557">
                  <c:v>3.6719999999999997</c:v>
                </c:pt>
                <c:pt idx="558">
                  <c:v>3.6739999999999999</c:v>
                </c:pt>
                <c:pt idx="559">
                  <c:v>3.6759999999999997</c:v>
                </c:pt>
                <c:pt idx="560">
                  <c:v>3.6739999999999999</c:v>
                </c:pt>
                <c:pt idx="561">
                  <c:v>3.6739999999999999</c:v>
                </c:pt>
                <c:pt idx="562">
                  <c:v>3.6739999999999999</c:v>
                </c:pt>
                <c:pt idx="563">
                  <c:v>3.6759999999999997</c:v>
                </c:pt>
                <c:pt idx="564">
                  <c:v>3.6779999999999999</c:v>
                </c:pt>
                <c:pt idx="565">
                  <c:v>3.68</c:v>
                </c:pt>
                <c:pt idx="566">
                  <c:v>3.6739999999999999</c:v>
                </c:pt>
                <c:pt idx="567">
                  <c:v>3.6739999999999999</c:v>
                </c:pt>
                <c:pt idx="568">
                  <c:v>3.6779999999999999</c:v>
                </c:pt>
                <c:pt idx="569">
                  <c:v>3.6779999999999999</c:v>
                </c:pt>
                <c:pt idx="570">
                  <c:v>3.6759999999999997</c:v>
                </c:pt>
                <c:pt idx="571">
                  <c:v>3.6759999999999997</c:v>
                </c:pt>
                <c:pt idx="572">
                  <c:v>3.6759999999999997</c:v>
                </c:pt>
                <c:pt idx="573">
                  <c:v>3.6759999999999997</c:v>
                </c:pt>
                <c:pt idx="574">
                  <c:v>3.6759999999999997</c:v>
                </c:pt>
                <c:pt idx="575">
                  <c:v>3.6779999999999999</c:v>
                </c:pt>
                <c:pt idx="576">
                  <c:v>3.6819999999999999</c:v>
                </c:pt>
                <c:pt idx="577">
                  <c:v>3.6739999999999999</c:v>
                </c:pt>
                <c:pt idx="578">
                  <c:v>3.6779999999999999</c:v>
                </c:pt>
                <c:pt idx="579">
                  <c:v>3.68</c:v>
                </c:pt>
                <c:pt idx="580">
                  <c:v>3.6759999999999997</c:v>
                </c:pt>
                <c:pt idx="581">
                  <c:v>3.68</c:v>
                </c:pt>
                <c:pt idx="582">
                  <c:v>3.6779999999999999</c:v>
                </c:pt>
                <c:pt idx="583">
                  <c:v>3.68</c:v>
                </c:pt>
                <c:pt idx="584">
                  <c:v>3.6759999999999997</c:v>
                </c:pt>
                <c:pt idx="585">
                  <c:v>3.6739999999999999</c:v>
                </c:pt>
                <c:pt idx="586">
                  <c:v>3.68</c:v>
                </c:pt>
                <c:pt idx="587">
                  <c:v>3.6779999999999999</c:v>
                </c:pt>
                <c:pt idx="588">
                  <c:v>3.68</c:v>
                </c:pt>
                <c:pt idx="589">
                  <c:v>3.6779999999999999</c:v>
                </c:pt>
                <c:pt idx="590">
                  <c:v>3.68</c:v>
                </c:pt>
                <c:pt idx="591">
                  <c:v>3.6840000000000002</c:v>
                </c:pt>
                <c:pt idx="592">
                  <c:v>3.6819999999999999</c:v>
                </c:pt>
                <c:pt idx="593">
                  <c:v>3.6840000000000002</c:v>
                </c:pt>
                <c:pt idx="594">
                  <c:v>3.6840000000000002</c:v>
                </c:pt>
                <c:pt idx="595">
                  <c:v>3.6819999999999999</c:v>
                </c:pt>
                <c:pt idx="596">
                  <c:v>3.6840000000000002</c:v>
                </c:pt>
                <c:pt idx="597">
                  <c:v>3.6819999999999999</c:v>
                </c:pt>
                <c:pt idx="598">
                  <c:v>3.6819999999999999</c:v>
                </c:pt>
                <c:pt idx="599">
                  <c:v>3.6840000000000002</c:v>
                </c:pt>
                <c:pt idx="600">
                  <c:v>3.6840000000000002</c:v>
                </c:pt>
                <c:pt idx="601">
                  <c:v>3.6880000000000002</c:v>
                </c:pt>
                <c:pt idx="602">
                  <c:v>3.69</c:v>
                </c:pt>
                <c:pt idx="603">
                  <c:v>3.6919999999999997</c:v>
                </c:pt>
                <c:pt idx="604">
                  <c:v>3.694</c:v>
                </c:pt>
                <c:pt idx="605">
                  <c:v>3.69</c:v>
                </c:pt>
                <c:pt idx="606">
                  <c:v>3.694</c:v>
                </c:pt>
                <c:pt idx="607">
                  <c:v>3.694</c:v>
                </c:pt>
                <c:pt idx="608">
                  <c:v>3.69</c:v>
                </c:pt>
                <c:pt idx="609">
                  <c:v>3.6919999999999997</c:v>
                </c:pt>
                <c:pt idx="610">
                  <c:v>3.6919999999999997</c:v>
                </c:pt>
                <c:pt idx="611">
                  <c:v>3.6919999999999997</c:v>
                </c:pt>
                <c:pt idx="612">
                  <c:v>3.694</c:v>
                </c:pt>
                <c:pt idx="613">
                  <c:v>3.6959999999999997</c:v>
                </c:pt>
                <c:pt idx="614">
                  <c:v>3.6919999999999997</c:v>
                </c:pt>
                <c:pt idx="615">
                  <c:v>3.6919999999999997</c:v>
                </c:pt>
                <c:pt idx="616">
                  <c:v>3.69</c:v>
                </c:pt>
                <c:pt idx="617">
                  <c:v>3.69</c:v>
                </c:pt>
                <c:pt idx="618">
                  <c:v>3.69</c:v>
                </c:pt>
                <c:pt idx="619">
                  <c:v>3.694</c:v>
                </c:pt>
                <c:pt idx="620">
                  <c:v>3.6919999999999997</c:v>
                </c:pt>
                <c:pt idx="621">
                  <c:v>3.6880000000000002</c:v>
                </c:pt>
                <c:pt idx="622">
                  <c:v>3.6919999999999997</c:v>
                </c:pt>
                <c:pt idx="623">
                  <c:v>3.694</c:v>
                </c:pt>
                <c:pt idx="624">
                  <c:v>3.6880000000000002</c:v>
                </c:pt>
                <c:pt idx="625">
                  <c:v>3.69</c:v>
                </c:pt>
                <c:pt idx="626">
                  <c:v>3.6959999999999997</c:v>
                </c:pt>
                <c:pt idx="627">
                  <c:v>3.6880000000000002</c:v>
                </c:pt>
                <c:pt idx="628">
                  <c:v>3.69</c:v>
                </c:pt>
                <c:pt idx="629">
                  <c:v>3.69</c:v>
                </c:pt>
                <c:pt idx="630">
                  <c:v>3.6919999999999997</c:v>
                </c:pt>
                <c:pt idx="631">
                  <c:v>3.6919999999999997</c:v>
                </c:pt>
                <c:pt idx="632">
                  <c:v>3.694</c:v>
                </c:pt>
                <c:pt idx="633">
                  <c:v>3.694</c:v>
                </c:pt>
                <c:pt idx="634">
                  <c:v>3.6919999999999997</c:v>
                </c:pt>
                <c:pt idx="635">
                  <c:v>3.6919999999999997</c:v>
                </c:pt>
                <c:pt idx="636">
                  <c:v>3.6880000000000002</c:v>
                </c:pt>
                <c:pt idx="637">
                  <c:v>3.6919999999999997</c:v>
                </c:pt>
                <c:pt idx="638">
                  <c:v>3.69</c:v>
                </c:pt>
                <c:pt idx="639">
                  <c:v>3.6919999999999997</c:v>
                </c:pt>
                <c:pt idx="640">
                  <c:v>3.6919999999999997</c:v>
                </c:pt>
                <c:pt idx="641">
                  <c:v>3.694</c:v>
                </c:pt>
                <c:pt idx="642">
                  <c:v>3.6919999999999997</c:v>
                </c:pt>
                <c:pt idx="643">
                  <c:v>3.69</c:v>
                </c:pt>
                <c:pt idx="644">
                  <c:v>3.6959999999999997</c:v>
                </c:pt>
                <c:pt idx="645">
                  <c:v>3.694</c:v>
                </c:pt>
                <c:pt idx="646">
                  <c:v>3.6919999999999997</c:v>
                </c:pt>
                <c:pt idx="647">
                  <c:v>3.6880000000000002</c:v>
                </c:pt>
                <c:pt idx="648">
                  <c:v>3.69</c:v>
                </c:pt>
                <c:pt idx="649">
                  <c:v>3.6959999999999997</c:v>
                </c:pt>
                <c:pt idx="650">
                  <c:v>3.69</c:v>
                </c:pt>
                <c:pt idx="651">
                  <c:v>3.694</c:v>
                </c:pt>
                <c:pt idx="652">
                  <c:v>3.69</c:v>
                </c:pt>
                <c:pt idx="653">
                  <c:v>3.694</c:v>
                </c:pt>
                <c:pt idx="654">
                  <c:v>3.6919999999999997</c:v>
                </c:pt>
                <c:pt idx="655">
                  <c:v>3.6959999999999997</c:v>
                </c:pt>
                <c:pt idx="656">
                  <c:v>3.69</c:v>
                </c:pt>
                <c:pt idx="657">
                  <c:v>3.6859999999999999</c:v>
                </c:pt>
                <c:pt idx="658">
                  <c:v>3.6919999999999997</c:v>
                </c:pt>
                <c:pt idx="659">
                  <c:v>3.6880000000000002</c:v>
                </c:pt>
                <c:pt idx="660">
                  <c:v>3.6880000000000002</c:v>
                </c:pt>
                <c:pt idx="661">
                  <c:v>3.6919999999999997</c:v>
                </c:pt>
                <c:pt idx="662">
                  <c:v>3.69</c:v>
                </c:pt>
                <c:pt idx="663">
                  <c:v>3.6880000000000002</c:v>
                </c:pt>
                <c:pt idx="664">
                  <c:v>3.694</c:v>
                </c:pt>
                <c:pt idx="665">
                  <c:v>3.69</c:v>
                </c:pt>
                <c:pt idx="666">
                  <c:v>3.69</c:v>
                </c:pt>
                <c:pt idx="667">
                  <c:v>3.6859999999999999</c:v>
                </c:pt>
                <c:pt idx="668">
                  <c:v>3.6959999999999997</c:v>
                </c:pt>
                <c:pt idx="669">
                  <c:v>3.69</c:v>
                </c:pt>
                <c:pt idx="670">
                  <c:v>3.6959999999999997</c:v>
                </c:pt>
                <c:pt idx="671">
                  <c:v>3.694</c:v>
                </c:pt>
                <c:pt idx="672">
                  <c:v>3.694</c:v>
                </c:pt>
                <c:pt idx="673">
                  <c:v>3.694</c:v>
                </c:pt>
                <c:pt idx="674">
                  <c:v>3.6959999999999997</c:v>
                </c:pt>
                <c:pt idx="675">
                  <c:v>3.6880000000000002</c:v>
                </c:pt>
                <c:pt idx="676">
                  <c:v>3.69</c:v>
                </c:pt>
                <c:pt idx="677">
                  <c:v>3.694</c:v>
                </c:pt>
                <c:pt idx="678">
                  <c:v>3.6959999999999997</c:v>
                </c:pt>
                <c:pt idx="679">
                  <c:v>3.69</c:v>
                </c:pt>
                <c:pt idx="680">
                  <c:v>3.6919999999999997</c:v>
                </c:pt>
                <c:pt idx="681">
                  <c:v>3.6959999999999997</c:v>
                </c:pt>
                <c:pt idx="682">
                  <c:v>3.6919999999999997</c:v>
                </c:pt>
                <c:pt idx="683">
                  <c:v>3.69</c:v>
                </c:pt>
                <c:pt idx="684">
                  <c:v>3.6880000000000002</c:v>
                </c:pt>
                <c:pt idx="685">
                  <c:v>3.6919999999999997</c:v>
                </c:pt>
                <c:pt idx="686">
                  <c:v>3.6919999999999997</c:v>
                </c:pt>
                <c:pt idx="687">
                  <c:v>3.69</c:v>
                </c:pt>
                <c:pt idx="688">
                  <c:v>3.6919999999999997</c:v>
                </c:pt>
                <c:pt idx="689">
                  <c:v>3.6919999999999997</c:v>
                </c:pt>
                <c:pt idx="690">
                  <c:v>3.6880000000000002</c:v>
                </c:pt>
                <c:pt idx="691">
                  <c:v>3.69</c:v>
                </c:pt>
                <c:pt idx="692">
                  <c:v>3.6919999999999997</c:v>
                </c:pt>
                <c:pt idx="693">
                  <c:v>3.6880000000000002</c:v>
                </c:pt>
                <c:pt idx="694">
                  <c:v>3.694</c:v>
                </c:pt>
                <c:pt idx="695">
                  <c:v>3.6919999999999997</c:v>
                </c:pt>
                <c:pt idx="696">
                  <c:v>3.694</c:v>
                </c:pt>
                <c:pt idx="697">
                  <c:v>3.6959999999999997</c:v>
                </c:pt>
                <c:pt idx="698">
                  <c:v>3.6880000000000002</c:v>
                </c:pt>
                <c:pt idx="699">
                  <c:v>3.6919999999999997</c:v>
                </c:pt>
                <c:pt idx="700">
                  <c:v>3.6919999999999997</c:v>
                </c:pt>
                <c:pt idx="701">
                  <c:v>3.6919999999999997</c:v>
                </c:pt>
                <c:pt idx="702">
                  <c:v>3.69</c:v>
                </c:pt>
                <c:pt idx="703">
                  <c:v>3.69</c:v>
                </c:pt>
                <c:pt idx="704">
                  <c:v>3.6919999999999997</c:v>
                </c:pt>
                <c:pt idx="705">
                  <c:v>3.69</c:v>
                </c:pt>
                <c:pt idx="706">
                  <c:v>3.6919999999999997</c:v>
                </c:pt>
                <c:pt idx="707">
                  <c:v>3.69</c:v>
                </c:pt>
                <c:pt idx="708">
                  <c:v>3.6919999999999997</c:v>
                </c:pt>
                <c:pt idx="709">
                  <c:v>3.694</c:v>
                </c:pt>
                <c:pt idx="710">
                  <c:v>3.6919999999999997</c:v>
                </c:pt>
                <c:pt idx="711">
                  <c:v>3.6880000000000002</c:v>
                </c:pt>
                <c:pt idx="712">
                  <c:v>3.6919999999999997</c:v>
                </c:pt>
                <c:pt idx="713">
                  <c:v>3.69</c:v>
                </c:pt>
                <c:pt idx="714">
                  <c:v>3.6919999999999997</c:v>
                </c:pt>
                <c:pt idx="715">
                  <c:v>3.6880000000000002</c:v>
                </c:pt>
                <c:pt idx="716">
                  <c:v>3.6859999999999999</c:v>
                </c:pt>
                <c:pt idx="717">
                  <c:v>3.6880000000000002</c:v>
                </c:pt>
                <c:pt idx="718">
                  <c:v>3.6880000000000002</c:v>
                </c:pt>
                <c:pt idx="719">
                  <c:v>3.6919999999999997</c:v>
                </c:pt>
                <c:pt idx="720">
                  <c:v>3.69</c:v>
                </c:pt>
                <c:pt idx="721">
                  <c:v>3.69</c:v>
                </c:pt>
                <c:pt idx="722">
                  <c:v>3.69</c:v>
                </c:pt>
                <c:pt idx="723">
                  <c:v>3.6880000000000002</c:v>
                </c:pt>
                <c:pt idx="724">
                  <c:v>3.69</c:v>
                </c:pt>
                <c:pt idx="725">
                  <c:v>3.6859999999999999</c:v>
                </c:pt>
                <c:pt idx="726">
                  <c:v>3.6880000000000002</c:v>
                </c:pt>
                <c:pt idx="727">
                  <c:v>3.69</c:v>
                </c:pt>
                <c:pt idx="728">
                  <c:v>3.6919999999999997</c:v>
                </c:pt>
                <c:pt idx="729">
                  <c:v>3.69</c:v>
                </c:pt>
                <c:pt idx="730">
                  <c:v>3.6859999999999999</c:v>
                </c:pt>
                <c:pt idx="731">
                  <c:v>3.6919999999999997</c:v>
                </c:pt>
                <c:pt idx="732">
                  <c:v>3.69</c:v>
                </c:pt>
                <c:pt idx="733">
                  <c:v>3.69</c:v>
                </c:pt>
                <c:pt idx="734">
                  <c:v>3.694</c:v>
                </c:pt>
                <c:pt idx="735">
                  <c:v>3.69</c:v>
                </c:pt>
                <c:pt idx="736">
                  <c:v>3.694</c:v>
                </c:pt>
                <c:pt idx="737">
                  <c:v>3.6919999999999997</c:v>
                </c:pt>
                <c:pt idx="738">
                  <c:v>3.6919999999999997</c:v>
                </c:pt>
                <c:pt idx="739">
                  <c:v>3.6919999999999997</c:v>
                </c:pt>
                <c:pt idx="740">
                  <c:v>3.694</c:v>
                </c:pt>
                <c:pt idx="741">
                  <c:v>3.6919999999999997</c:v>
                </c:pt>
                <c:pt idx="742">
                  <c:v>3.6919999999999997</c:v>
                </c:pt>
                <c:pt idx="743">
                  <c:v>3.694</c:v>
                </c:pt>
                <c:pt idx="744">
                  <c:v>3.6919999999999997</c:v>
                </c:pt>
                <c:pt idx="745">
                  <c:v>3.69</c:v>
                </c:pt>
                <c:pt idx="746">
                  <c:v>3.69</c:v>
                </c:pt>
                <c:pt idx="747">
                  <c:v>3.69</c:v>
                </c:pt>
                <c:pt idx="748">
                  <c:v>3.6919999999999997</c:v>
                </c:pt>
                <c:pt idx="749">
                  <c:v>3.6880000000000002</c:v>
                </c:pt>
                <c:pt idx="750">
                  <c:v>3.6880000000000002</c:v>
                </c:pt>
                <c:pt idx="751">
                  <c:v>3.69</c:v>
                </c:pt>
                <c:pt idx="752">
                  <c:v>3.6880000000000002</c:v>
                </c:pt>
                <c:pt idx="753">
                  <c:v>3.69</c:v>
                </c:pt>
                <c:pt idx="754">
                  <c:v>3.6919999999999997</c:v>
                </c:pt>
                <c:pt idx="755">
                  <c:v>3.69</c:v>
                </c:pt>
                <c:pt idx="756">
                  <c:v>3.6880000000000002</c:v>
                </c:pt>
                <c:pt idx="757">
                  <c:v>3.6880000000000002</c:v>
                </c:pt>
                <c:pt idx="758">
                  <c:v>3.6880000000000002</c:v>
                </c:pt>
                <c:pt idx="759">
                  <c:v>3.6880000000000002</c:v>
                </c:pt>
                <c:pt idx="760">
                  <c:v>3.6859999999999999</c:v>
                </c:pt>
                <c:pt idx="761">
                  <c:v>3.69</c:v>
                </c:pt>
                <c:pt idx="762">
                  <c:v>3.69</c:v>
                </c:pt>
                <c:pt idx="763">
                  <c:v>3.69</c:v>
                </c:pt>
                <c:pt idx="764">
                  <c:v>3.6880000000000002</c:v>
                </c:pt>
                <c:pt idx="765">
                  <c:v>3.6880000000000002</c:v>
                </c:pt>
                <c:pt idx="766">
                  <c:v>3.6880000000000002</c:v>
                </c:pt>
                <c:pt idx="767">
                  <c:v>3.69</c:v>
                </c:pt>
                <c:pt idx="768">
                  <c:v>3.6880000000000002</c:v>
                </c:pt>
                <c:pt idx="769">
                  <c:v>3.6880000000000002</c:v>
                </c:pt>
                <c:pt idx="770">
                  <c:v>3.69</c:v>
                </c:pt>
                <c:pt idx="771">
                  <c:v>3.694</c:v>
                </c:pt>
                <c:pt idx="772">
                  <c:v>3.6880000000000002</c:v>
                </c:pt>
                <c:pt idx="773">
                  <c:v>3.6880000000000002</c:v>
                </c:pt>
                <c:pt idx="774">
                  <c:v>3.69</c:v>
                </c:pt>
                <c:pt idx="775">
                  <c:v>3.69</c:v>
                </c:pt>
                <c:pt idx="776">
                  <c:v>3.6859999999999999</c:v>
                </c:pt>
                <c:pt idx="777">
                  <c:v>3.6880000000000002</c:v>
                </c:pt>
                <c:pt idx="778">
                  <c:v>3.6859999999999999</c:v>
                </c:pt>
                <c:pt idx="779">
                  <c:v>3.6880000000000002</c:v>
                </c:pt>
                <c:pt idx="780">
                  <c:v>3.6919999999999997</c:v>
                </c:pt>
                <c:pt idx="781">
                  <c:v>3.6919999999999997</c:v>
                </c:pt>
                <c:pt idx="782">
                  <c:v>3.6919999999999997</c:v>
                </c:pt>
                <c:pt idx="783">
                  <c:v>3.69</c:v>
                </c:pt>
                <c:pt idx="784">
                  <c:v>3.694</c:v>
                </c:pt>
                <c:pt idx="785">
                  <c:v>3.6880000000000002</c:v>
                </c:pt>
                <c:pt idx="786">
                  <c:v>3.6859999999999999</c:v>
                </c:pt>
                <c:pt idx="787">
                  <c:v>3.69</c:v>
                </c:pt>
                <c:pt idx="788">
                  <c:v>3.6919999999999997</c:v>
                </c:pt>
                <c:pt idx="789">
                  <c:v>3.6880000000000002</c:v>
                </c:pt>
                <c:pt idx="790">
                  <c:v>3.6880000000000002</c:v>
                </c:pt>
                <c:pt idx="791">
                  <c:v>3.69</c:v>
                </c:pt>
                <c:pt idx="792">
                  <c:v>3.6880000000000002</c:v>
                </c:pt>
                <c:pt idx="793">
                  <c:v>3.69</c:v>
                </c:pt>
                <c:pt idx="794">
                  <c:v>3.6880000000000002</c:v>
                </c:pt>
                <c:pt idx="795">
                  <c:v>3.69</c:v>
                </c:pt>
                <c:pt idx="796">
                  <c:v>3.6880000000000002</c:v>
                </c:pt>
                <c:pt idx="797">
                  <c:v>3.69</c:v>
                </c:pt>
                <c:pt idx="798">
                  <c:v>3.6919999999999997</c:v>
                </c:pt>
                <c:pt idx="799">
                  <c:v>3.69</c:v>
                </c:pt>
                <c:pt idx="800">
                  <c:v>3.69</c:v>
                </c:pt>
                <c:pt idx="801">
                  <c:v>3.6880000000000002</c:v>
                </c:pt>
                <c:pt idx="802">
                  <c:v>3.69</c:v>
                </c:pt>
                <c:pt idx="803">
                  <c:v>3.6880000000000002</c:v>
                </c:pt>
                <c:pt idx="804">
                  <c:v>3.69</c:v>
                </c:pt>
                <c:pt idx="805">
                  <c:v>3.6880000000000002</c:v>
                </c:pt>
                <c:pt idx="806">
                  <c:v>3.69</c:v>
                </c:pt>
                <c:pt idx="807">
                  <c:v>3.6880000000000002</c:v>
                </c:pt>
                <c:pt idx="808">
                  <c:v>3.6840000000000002</c:v>
                </c:pt>
                <c:pt idx="809">
                  <c:v>3.6819999999999999</c:v>
                </c:pt>
                <c:pt idx="810">
                  <c:v>3.6859999999999999</c:v>
                </c:pt>
                <c:pt idx="811">
                  <c:v>3.6859999999999999</c:v>
                </c:pt>
                <c:pt idx="812">
                  <c:v>3.6859999999999999</c:v>
                </c:pt>
                <c:pt idx="813">
                  <c:v>3.6880000000000002</c:v>
                </c:pt>
                <c:pt idx="814">
                  <c:v>3.6859999999999999</c:v>
                </c:pt>
                <c:pt idx="815">
                  <c:v>3.6859999999999999</c:v>
                </c:pt>
                <c:pt idx="816">
                  <c:v>3.6880000000000002</c:v>
                </c:pt>
                <c:pt idx="817">
                  <c:v>3.6859999999999999</c:v>
                </c:pt>
                <c:pt idx="818">
                  <c:v>3.6859999999999999</c:v>
                </c:pt>
                <c:pt idx="819">
                  <c:v>3.6880000000000002</c:v>
                </c:pt>
                <c:pt idx="820">
                  <c:v>3.6840000000000002</c:v>
                </c:pt>
                <c:pt idx="821">
                  <c:v>3.6840000000000002</c:v>
                </c:pt>
                <c:pt idx="822">
                  <c:v>3.6859999999999999</c:v>
                </c:pt>
                <c:pt idx="823">
                  <c:v>3.6859999999999999</c:v>
                </c:pt>
                <c:pt idx="824">
                  <c:v>3.6859999999999999</c:v>
                </c:pt>
                <c:pt idx="825">
                  <c:v>3.6859999999999999</c:v>
                </c:pt>
                <c:pt idx="826">
                  <c:v>3.6859999999999999</c:v>
                </c:pt>
                <c:pt idx="827">
                  <c:v>3.6880000000000002</c:v>
                </c:pt>
                <c:pt idx="828">
                  <c:v>3.6880000000000002</c:v>
                </c:pt>
                <c:pt idx="829">
                  <c:v>3.6859999999999999</c:v>
                </c:pt>
                <c:pt idx="830">
                  <c:v>3.69</c:v>
                </c:pt>
                <c:pt idx="831">
                  <c:v>3.69</c:v>
                </c:pt>
                <c:pt idx="832">
                  <c:v>3.6880000000000002</c:v>
                </c:pt>
                <c:pt idx="833">
                  <c:v>3.6880000000000002</c:v>
                </c:pt>
                <c:pt idx="834">
                  <c:v>3.69</c:v>
                </c:pt>
                <c:pt idx="835">
                  <c:v>3.6859999999999999</c:v>
                </c:pt>
                <c:pt idx="836">
                  <c:v>3.6880000000000002</c:v>
                </c:pt>
                <c:pt idx="837">
                  <c:v>3.6880000000000002</c:v>
                </c:pt>
                <c:pt idx="838">
                  <c:v>3.6859999999999999</c:v>
                </c:pt>
                <c:pt idx="839">
                  <c:v>3.6919999999999997</c:v>
                </c:pt>
                <c:pt idx="840">
                  <c:v>3.6859999999999999</c:v>
                </c:pt>
                <c:pt idx="841">
                  <c:v>3.6880000000000002</c:v>
                </c:pt>
                <c:pt idx="842">
                  <c:v>3.6880000000000002</c:v>
                </c:pt>
                <c:pt idx="843">
                  <c:v>3.6880000000000002</c:v>
                </c:pt>
                <c:pt idx="844">
                  <c:v>3.6919999999999997</c:v>
                </c:pt>
                <c:pt idx="845">
                  <c:v>3.6880000000000002</c:v>
                </c:pt>
                <c:pt idx="846">
                  <c:v>3.6840000000000002</c:v>
                </c:pt>
                <c:pt idx="847">
                  <c:v>3.6859999999999999</c:v>
                </c:pt>
                <c:pt idx="848">
                  <c:v>3.6840000000000002</c:v>
                </c:pt>
                <c:pt idx="849">
                  <c:v>3.6880000000000002</c:v>
                </c:pt>
                <c:pt idx="850">
                  <c:v>3.6880000000000002</c:v>
                </c:pt>
                <c:pt idx="851">
                  <c:v>3.6919999999999997</c:v>
                </c:pt>
                <c:pt idx="852">
                  <c:v>3.6919999999999997</c:v>
                </c:pt>
                <c:pt idx="853">
                  <c:v>3.69</c:v>
                </c:pt>
                <c:pt idx="854">
                  <c:v>3.6919999999999997</c:v>
                </c:pt>
                <c:pt idx="855">
                  <c:v>3.6919999999999997</c:v>
                </c:pt>
                <c:pt idx="856">
                  <c:v>3.69</c:v>
                </c:pt>
                <c:pt idx="857">
                  <c:v>3.6919999999999997</c:v>
                </c:pt>
                <c:pt idx="858">
                  <c:v>3.69</c:v>
                </c:pt>
                <c:pt idx="859">
                  <c:v>3.69</c:v>
                </c:pt>
                <c:pt idx="860">
                  <c:v>3.69</c:v>
                </c:pt>
                <c:pt idx="861">
                  <c:v>3.69</c:v>
                </c:pt>
                <c:pt idx="862">
                  <c:v>3.6919999999999997</c:v>
                </c:pt>
                <c:pt idx="863">
                  <c:v>3.694</c:v>
                </c:pt>
                <c:pt idx="864">
                  <c:v>3.69</c:v>
                </c:pt>
                <c:pt idx="865">
                  <c:v>3.6919999999999997</c:v>
                </c:pt>
                <c:pt idx="866">
                  <c:v>3.6919999999999997</c:v>
                </c:pt>
                <c:pt idx="867">
                  <c:v>3.69</c:v>
                </c:pt>
                <c:pt idx="868">
                  <c:v>3.6919999999999997</c:v>
                </c:pt>
                <c:pt idx="869">
                  <c:v>3.6919999999999997</c:v>
                </c:pt>
                <c:pt idx="870">
                  <c:v>3.6919999999999997</c:v>
                </c:pt>
                <c:pt idx="871">
                  <c:v>3.694</c:v>
                </c:pt>
                <c:pt idx="872">
                  <c:v>3.6919999999999997</c:v>
                </c:pt>
                <c:pt idx="873">
                  <c:v>3.6919999999999997</c:v>
                </c:pt>
                <c:pt idx="874">
                  <c:v>3.69</c:v>
                </c:pt>
                <c:pt idx="875">
                  <c:v>3.6919999999999997</c:v>
                </c:pt>
                <c:pt idx="876">
                  <c:v>3.69</c:v>
                </c:pt>
                <c:pt idx="877">
                  <c:v>3.694</c:v>
                </c:pt>
                <c:pt idx="878">
                  <c:v>3.6919999999999997</c:v>
                </c:pt>
                <c:pt idx="879">
                  <c:v>3.6880000000000002</c:v>
                </c:pt>
                <c:pt idx="880">
                  <c:v>3.69</c:v>
                </c:pt>
                <c:pt idx="881">
                  <c:v>3.694</c:v>
                </c:pt>
                <c:pt idx="882">
                  <c:v>3.694</c:v>
                </c:pt>
                <c:pt idx="883">
                  <c:v>3.69</c:v>
                </c:pt>
                <c:pt idx="884">
                  <c:v>3.69</c:v>
                </c:pt>
                <c:pt idx="885">
                  <c:v>3.69</c:v>
                </c:pt>
                <c:pt idx="886">
                  <c:v>3.69</c:v>
                </c:pt>
                <c:pt idx="887">
                  <c:v>3.694</c:v>
                </c:pt>
                <c:pt idx="888">
                  <c:v>3.69</c:v>
                </c:pt>
                <c:pt idx="889">
                  <c:v>3.6919999999999997</c:v>
                </c:pt>
                <c:pt idx="890">
                  <c:v>3.694</c:v>
                </c:pt>
                <c:pt idx="891">
                  <c:v>3.6880000000000002</c:v>
                </c:pt>
                <c:pt idx="892">
                  <c:v>3.6880000000000002</c:v>
                </c:pt>
                <c:pt idx="893">
                  <c:v>3.694</c:v>
                </c:pt>
                <c:pt idx="894">
                  <c:v>3.694</c:v>
                </c:pt>
                <c:pt idx="895">
                  <c:v>3.69</c:v>
                </c:pt>
                <c:pt idx="896">
                  <c:v>3.6880000000000002</c:v>
                </c:pt>
                <c:pt idx="897">
                  <c:v>3.6919999999999997</c:v>
                </c:pt>
                <c:pt idx="898">
                  <c:v>3.69</c:v>
                </c:pt>
                <c:pt idx="899">
                  <c:v>3.69</c:v>
                </c:pt>
                <c:pt idx="900">
                  <c:v>3.6859999999999999</c:v>
                </c:pt>
                <c:pt idx="901">
                  <c:v>3.6859999999999999</c:v>
                </c:pt>
                <c:pt idx="902">
                  <c:v>3.6919999999999997</c:v>
                </c:pt>
                <c:pt idx="903">
                  <c:v>3.6840000000000002</c:v>
                </c:pt>
                <c:pt idx="904">
                  <c:v>3.6880000000000002</c:v>
                </c:pt>
                <c:pt idx="905">
                  <c:v>3.6859999999999999</c:v>
                </c:pt>
                <c:pt idx="906">
                  <c:v>3.6919999999999997</c:v>
                </c:pt>
                <c:pt idx="907">
                  <c:v>3.69</c:v>
                </c:pt>
                <c:pt idx="908">
                  <c:v>3.6880000000000002</c:v>
                </c:pt>
                <c:pt idx="909">
                  <c:v>3.6859999999999999</c:v>
                </c:pt>
                <c:pt idx="910">
                  <c:v>3.6840000000000002</c:v>
                </c:pt>
                <c:pt idx="911">
                  <c:v>3.6840000000000002</c:v>
                </c:pt>
                <c:pt idx="912">
                  <c:v>3.6840000000000002</c:v>
                </c:pt>
                <c:pt idx="913">
                  <c:v>3.6819999999999999</c:v>
                </c:pt>
                <c:pt idx="914">
                  <c:v>3.6840000000000002</c:v>
                </c:pt>
                <c:pt idx="915">
                  <c:v>3.68</c:v>
                </c:pt>
                <c:pt idx="916">
                  <c:v>3.6819999999999999</c:v>
                </c:pt>
                <c:pt idx="917">
                  <c:v>3.68</c:v>
                </c:pt>
                <c:pt idx="918">
                  <c:v>3.6779999999999999</c:v>
                </c:pt>
                <c:pt idx="919">
                  <c:v>3.6779999999999999</c:v>
                </c:pt>
                <c:pt idx="920">
                  <c:v>3.6819999999999999</c:v>
                </c:pt>
                <c:pt idx="921">
                  <c:v>3.68</c:v>
                </c:pt>
                <c:pt idx="922">
                  <c:v>3.68</c:v>
                </c:pt>
                <c:pt idx="923">
                  <c:v>3.6779999999999999</c:v>
                </c:pt>
                <c:pt idx="924">
                  <c:v>3.68</c:v>
                </c:pt>
                <c:pt idx="925">
                  <c:v>3.6779999999999999</c:v>
                </c:pt>
                <c:pt idx="926">
                  <c:v>3.6779999999999999</c:v>
                </c:pt>
                <c:pt idx="927">
                  <c:v>3.6759999999999997</c:v>
                </c:pt>
                <c:pt idx="928">
                  <c:v>3.6819999999999999</c:v>
                </c:pt>
                <c:pt idx="929">
                  <c:v>3.68</c:v>
                </c:pt>
                <c:pt idx="930">
                  <c:v>3.6759999999999997</c:v>
                </c:pt>
                <c:pt idx="931">
                  <c:v>3.6779999999999999</c:v>
                </c:pt>
                <c:pt idx="932">
                  <c:v>3.6779999999999999</c:v>
                </c:pt>
                <c:pt idx="933">
                  <c:v>3.6779999999999999</c:v>
                </c:pt>
                <c:pt idx="934">
                  <c:v>3.6779999999999999</c:v>
                </c:pt>
                <c:pt idx="935">
                  <c:v>3.6739999999999999</c:v>
                </c:pt>
                <c:pt idx="936">
                  <c:v>3.6759999999999997</c:v>
                </c:pt>
                <c:pt idx="937">
                  <c:v>3.6779999999999999</c:v>
                </c:pt>
                <c:pt idx="938">
                  <c:v>3.6759999999999997</c:v>
                </c:pt>
                <c:pt idx="939">
                  <c:v>3.68</c:v>
                </c:pt>
                <c:pt idx="940">
                  <c:v>3.6779999999999999</c:v>
                </c:pt>
                <c:pt idx="941">
                  <c:v>3.68</c:v>
                </c:pt>
                <c:pt idx="942">
                  <c:v>3.6759999999999997</c:v>
                </c:pt>
                <c:pt idx="943">
                  <c:v>3.6739999999999999</c:v>
                </c:pt>
                <c:pt idx="944">
                  <c:v>3.6739999999999999</c:v>
                </c:pt>
                <c:pt idx="945">
                  <c:v>3.6719999999999997</c:v>
                </c:pt>
                <c:pt idx="946">
                  <c:v>3.6680000000000001</c:v>
                </c:pt>
                <c:pt idx="947">
                  <c:v>3.6659999999999999</c:v>
                </c:pt>
                <c:pt idx="948">
                  <c:v>3.6719999999999997</c:v>
                </c:pt>
                <c:pt idx="949">
                  <c:v>3.6719999999999997</c:v>
                </c:pt>
                <c:pt idx="950">
                  <c:v>3.6719999999999997</c:v>
                </c:pt>
                <c:pt idx="951">
                  <c:v>3.6719999999999997</c:v>
                </c:pt>
                <c:pt idx="952">
                  <c:v>3.6719999999999997</c:v>
                </c:pt>
                <c:pt idx="953">
                  <c:v>3.6779999999999999</c:v>
                </c:pt>
                <c:pt idx="954">
                  <c:v>3.6759999999999997</c:v>
                </c:pt>
                <c:pt idx="955">
                  <c:v>3.6739999999999999</c:v>
                </c:pt>
                <c:pt idx="956">
                  <c:v>3.6719999999999997</c:v>
                </c:pt>
                <c:pt idx="957">
                  <c:v>3.6779999999999999</c:v>
                </c:pt>
                <c:pt idx="958">
                  <c:v>3.6779999999999999</c:v>
                </c:pt>
                <c:pt idx="959">
                  <c:v>3.6779999999999999</c:v>
                </c:pt>
                <c:pt idx="960">
                  <c:v>3.6739999999999999</c:v>
                </c:pt>
                <c:pt idx="961">
                  <c:v>3.6759999999999997</c:v>
                </c:pt>
                <c:pt idx="962">
                  <c:v>3.6759999999999997</c:v>
                </c:pt>
                <c:pt idx="963">
                  <c:v>3.6759999999999997</c:v>
                </c:pt>
                <c:pt idx="964">
                  <c:v>3.6759999999999997</c:v>
                </c:pt>
                <c:pt idx="965">
                  <c:v>3.6779999999999999</c:v>
                </c:pt>
                <c:pt idx="966">
                  <c:v>3.6759999999999997</c:v>
                </c:pt>
                <c:pt idx="967">
                  <c:v>3.6739999999999999</c:v>
                </c:pt>
                <c:pt idx="968">
                  <c:v>3.6759999999999997</c:v>
                </c:pt>
                <c:pt idx="969">
                  <c:v>3.6779999999999999</c:v>
                </c:pt>
                <c:pt idx="970">
                  <c:v>3.6779999999999999</c:v>
                </c:pt>
                <c:pt idx="971">
                  <c:v>3.6759999999999997</c:v>
                </c:pt>
                <c:pt idx="972">
                  <c:v>3.6779999999999999</c:v>
                </c:pt>
                <c:pt idx="973">
                  <c:v>3.6779999999999999</c:v>
                </c:pt>
                <c:pt idx="974">
                  <c:v>3.6759999999999997</c:v>
                </c:pt>
                <c:pt idx="975">
                  <c:v>3.6779999999999999</c:v>
                </c:pt>
                <c:pt idx="976">
                  <c:v>3.6819999999999999</c:v>
                </c:pt>
                <c:pt idx="977">
                  <c:v>3.6779999999999999</c:v>
                </c:pt>
                <c:pt idx="978">
                  <c:v>3.68</c:v>
                </c:pt>
                <c:pt idx="979">
                  <c:v>3.68</c:v>
                </c:pt>
                <c:pt idx="980">
                  <c:v>3.6779999999999999</c:v>
                </c:pt>
                <c:pt idx="981">
                  <c:v>3.6779999999999999</c:v>
                </c:pt>
                <c:pt idx="982">
                  <c:v>3.6819999999999999</c:v>
                </c:pt>
                <c:pt idx="983">
                  <c:v>3.6759999999999997</c:v>
                </c:pt>
                <c:pt idx="984">
                  <c:v>3.6819999999999999</c:v>
                </c:pt>
                <c:pt idx="985">
                  <c:v>3.6840000000000002</c:v>
                </c:pt>
                <c:pt idx="986">
                  <c:v>3.69</c:v>
                </c:pt>
                <c:pt idx="987">
                  <c:v>3.694</c:v>
                </c:pt>
                <c:pt idx="988">
                  <c:v>3.6880000000000002</c:v>
                </c:pt>
                <c:pt idx="989">
                  <c:v>3.69</c:v>
                </c:pt>
                <c:pt idx="990">
                  <c:v>3.69</c:v>
                </c:pt>
                <c:pt idx="991">
                  <c:v>3.6880000000000002</c:v>
                </c:pt>
                <c:pt idx="992">
                  <c:v>3.6919999999999997</c:v>
                </c:pt>
                <c:pt idx="993">
                  <c:v>3.6919999999999997</c:v>
                </c:pt>
                <c:pt idx="994">
                  <c:v>3.6880000000000002</c:v>
                </c:pt>
                <c:pt idx="995">
                  <c:v>3.69</c:v>
                </c:pt>
                <c:pt idx="996">
                  <c:v>3.6880000000000002</c:v>
                </c:pt>
                <c:pt idx="997">
                  <c:v>3.69</c:v>
                </c:pt>
                <c:pt idx="998">
                  <c:v>3.69</c:v>
                </c:pt>
                <c:pt idx="999">
                  <c:v>3.69</c:v>
                </c:pt>
                <c:pt idx="1000">
                  <c:v>3.6859999999999999</c:v>
                </c:pt>
                <c:pt idx="1001">
                  <c:v>3.69</c:v>
                </c:pt>
                <c:pt idx="1002">
                  <c:v>3.694</c:v>
                </c:pt>
                <c:pt idx="1003">
                  <c:v>3.69</c:v>
                </c:pt>
                <c:pt idx="1004">
                  <c:v>3.6880000000000002</c:v>
                </c:pt>
                <c:pt idx="1005">
                  <c:v>3.69</c:v>
                </c:pt>
                <c:pt idx="1006">
                  <c:v>3.69</c:v>
                </c:pt>
                <c:pt idx="1007">
                  <c:v>3.6880000000000002</c:v>
                </c:pt>
                <c:pt idx="1008">
                  <c:v>3.6919999999999997</c:v>
                </c:pt>
                <c:pt idx="1009">
                  <c:v>3.6919999999999997</c:v>
                </c:pt>
                <c:pt idx="1010">
                  <c:v>3.6880000000000002</c:v>
                </c:pt>
                <c:pt idx="1011">
                  <c:v>3.69</c:v>
                </c:pt>
                <c:pt idx="1012">
                  <c:v>3.69</c:v>
                </c:pt>
                <c:pt idx="1013">
                  <c:v>3.6859999999999999</c:v>
                </c:pt>
                <c:pt idx="1014">
                  <c:v>3.6859999999999999</c:v>
                </c:pt>
                <c:pt idx="1015">
                  <c:v>3.6859999999999999</c:v>
                </c:pt>
                <c:pt idx="1016">
                  <c:v>3.6859999999999999</c:v>
                </c:pt>
                <c:pt idx="1017">
                  <c:v>3.6859999999999999</c:v>
                </c:pt>
                <c:pt idx="1018">
                  <c:v>3.6859999999999999</c:v>
                </c:pt>
                <c:pt idx="1019">
                  <c:v>3.6840000000000002</c:v>
                </c:pt>
                <c:pt idx="1020">
                  <c:v>3.6880000000000002</c:v>
                </c:pt>
                <c:pt idx="1021">
                  <c:v>3.6819999999999999</c:v>
                </c:pt>
                <c:pt idx="1022">
                  <c:v>3.6840000000000002</c:v>
                </c:pt>
                <c:pt idx="1023">
                  <c:v>3.6880000000000002</c:v>
                </c:pt>
                <c:pt idx="1024">
                  <c:v>3.69</c:v>
                </c:pt>
                <c:pt idx="1025">
                  <c:v>3.6880000000000002</c:v>
                </c:pt>
                <c:pt idx="1026">
                  <c:v>3.6859999999999999</c:v>
                </c:pt>
                <c:pt idx="1027">
                  <c:v>3.6859999999999999</c:v>
                </c:pt>
                <c:pt idx="1028">
                  <c:v>3.6880000000000002</c:v>
                </c:pt>
                <c:pt idx="1029">
                  <c:v>3.6859999999999999</c:v>
                </c:pt>
                <c:pt idx="1030">
                  <c:v>3.6859999999999999</c:v>
                </c:pt>
                <c:pt idx="1031">
                  <c:v>3.69</c:v>
                </c:pt>
                <c:pt idx="1032">
                  <c:v>3.6840000000000002</c:v>
                </c:pt>
                <c:pt idx="1033">
                  <c:v>3.6840000000000002</c:v>
                </c:pt>
                <c:pt idx="1034">
                  <c:v>3.6840000000000002</c:v>
                </c:pt>
                <c:pt idx="1035">
                  <c:v>3.6880000000000002</c:v>
                </c:pt>
                <c:pt idx="1036">
                  <c:v>3.6880000000000002</c:v>
                </c:pt>
                <c:pt idx="1037">
                  <c:v>3.6859999999999999</c:v>
                </c:pt>
                <c:pt idx="1038">
                  <c:v>3.6880000000000002</c:v>
                </c:pt>
                <c:pt idx="1039">
                  <c:v>3.6880000000000002</c:v>
                </c:pt>
                <c:pt idx="1040">
                  <c:v>3.69</c:v>
                </c:pt>
                <c:pt idx="1041">
                  <c:v>3.6880000000000002</c:v>
                </c:pt>
                <c:pt idx="1042">
                  <c:v>3.6840000000000002</c:v>
                </c:pt>
                <c:pt idx="1043">
                  <c:v>3.6819999999999999</c:v>
                </c:pt>
                <c:pt idx="1044">
                  <c:v>3.6840000000000002</c:v>
                </c:pt>
                <c:pt idx="1045">
                  <c:v>3.6840000000000002</c:v>
                </c:pt>
                <c:pt idx="1046">
                  <c:v>3.6880000000000002</c:v>
                </c:pt>
                <c:pt idx="1047">
                  <c:v>3.6840000000000002</c:v>
                </c:pt>
                <c:pt idx="1048">
                  <c:v>3.6859999999999999</c:v>
                </c:pt>
                <c:pt idx="1049">
                  <c:v>3.6840000000000002</c:v>
                </c:pt>
                <c:pt idx="1050">
                  <c:v>3.6819999999999999</c:v>
                </c:pt>
                <c:pt idx="1051">
                  <c:v>3.6840000000000002</c:v>
                </c:pt>
                <c:pt idx="1052">
                  <c:v>3.6819999999999999</c:v>
                </c:pt>
                <c:pt idx="1053">
                  <c:v>3.6840000000000002</c:v>
                </c:pt>
                <c:pt idx="1054">
                  <c:v>3.68</c:v>
                </c:pt>
                <c:pt idx="1055">
                  <c:v>3.6819999999999999</c:v>
                </c:pt>
                <c:pt idx="1056">
                  <c:v>3.6859999999999999</c:v>
                </c:pt>
                <c:pt idx="1057">
                  <c:v>3.6859999999999999</c:v>
                </c:pt>
                <c:pt idx="1058">
                  <c:v>3.6859999999999999</c:v>
                </c:pt>
                <c:pt idx="1059">
                  <c:v>3.6840000000000002</c:v>
                </c:pt>
                <c:pt idx="1060">
                  <c:v>3.6840000000000002</c:v>
                </c:pt>
                <c:pt idx="1061">
                  <c:v>3.6819999999999999</c:v>
                </c:pt>
                <c:pt idx="1062">
                  <c:v>3.68</c:v>
                </c:pt>
                <c:pt idx="1063">
                  <c:v>3.6840000000000002</c:v>
                </c:pt>
                <c:pt idx="1064">
                  <c:v>3.6840000000000002</c:v>
                </c:pt>
                <c:pt idx="1065">
                  <c:v>3.6840000000000002</c:v>
                </c:pt>
                <c:pt idx="1066">
                  <c:v>3.6819999999999999</c:v>
                </c:pt>
                <c:pt idx="1067">
                  <c:v>3.6880000000000002</c:v>
                </c:pt>
                <c:pt idx="1068">
                  <c:v>3.6859999999999999</c:v>
                </c:pt>
                <c:pt idx="1069">
                  <c:v>3.6880000000000002</c:v>
                </c:pt>
                <c:pt idx="1070">
                  <c:v>3.6840000000000002</c:v>
                </c:pt>
                <c:pt idx="1071">
                  <c:v>3.6859999999999999</c:v>
                </c:pt>
                <c:pt idx="1072">
                  <c:v>3.6840000000000002</c:v>
                </c:pt>
                <c:pt idx="1073">
                  <c:v>3.6880000000000002</c:v>
                </c:pt>
                <c:pt idx="1074">
                  <c:v>3.6840000000000002</c:v>
                </c:pt>
                <c:pt idx="1075">
                  <c:v>3.69</c:v>
                </c:pt>
                <c:pt idx="1076">
                  <c:v>3.6880000000000002</c:v>
                </c:pt>
                <c:pt idx="1077">
                  <c:v>3.6859999999999999</c:v>
                </c:pt>
                <c:pt idx="1078">
                  <c:v>3.6840000000000002</c:v>
                </c:pt>
                <c:pt idx="1079">
                  <c:v>3.69</c:v>
                </c:pt>
                <c:pt idx="1080">
                  <c:v>3.6840000000000002</c:v>
                </c:pt>
                <c:pt idx="1081">
                  <c:v>3.6859999999999999</c:v>
                </c:pt>
                <c:pt idx="1082">
                  <c:v>3.69</c:v>
                </c:pt>
                <c:pt idx="1083">
                  <c:v>3.69</c:v>
                </c:pt>
                <c:pt idx="1084">
                  <c:v>3.6859999999999999</c:v>
                </c:pt>
                <c:pt idx="1085">
                  <c:v>3.6880000000000002</c:v>
                </c:pt>
                <c:pt idx="1086">
                  <c:v>3.6859999999999999</c:v>
                </c:pt>
                <c:pt idx="1087">
                  <c:v>3.6859999999999999</c:v>
                </c:pt>
                <c:pt idx="1088">
                  <c:v>3.6880000000000002</c:v>
                </c:pt>
                <c:pt idx="1089">
                  <c:v>3.6840000000000002</c:v>
                </c:pt>
                <c:pt idx="1090">
                  <c:v>3.6840000000000002</c:v>
                </c:pt>
                <c:pt idx="1091">
                  <c:v>3.6859999999999999</c:v>
                </c:pt>
                <c:pt idx="1092">
                  <c:v>3.6840000000000002</c:v>
                </c:pt>
                <c:pt idx="1093">
                  <c:v>3.6840000000000002</c:v>
                </c:pt>
                <c:pt idx="1094">
                  <c:v>3.6840000000000002</c:v>
                </c:pt>
                <c:pt idx="1095">
                  <c:v>3.6859999999999999</c:v>
                </c:pt>
                <c:pt idx="1096">
                  <c:v>3.6859999999999999</c:v>
                </c:pt>
                <c:pt idx="1097">
                  <c:v>3.6880000000000002</c:v>
                </c:pt>
                <c:pt idx="1098">
                  <c:v>3.69</c:v>
                </c:pt>
                <c:pt idx="1099">
                  <c:v>3.6819999999999999</c:v>
                </c:pt>
                <c:pt idx="1100">
                  <c:v>3.6859999999999999</c:v>
                </c:pt>
                <c:pt idx="1101">
                  <c:v>3.6919999999999997</c:v>
                </c:pt>
                <c:pt idx="1102">
                  <c:v>3.6859999999999999</c:v>
                </c:pt>
                <c:pt idx="1103">
                  <c:v>3.6880000000000002</c:v>
                </c:pt>
                <c:pt idx="1104">
                  <c:v>3.6880000000000002</c:v>
                </c:pt>
                <c:pt idx="1105">
                  <c:v>3.6859999999999999</c:v>
                </c:pt>
                <c:pt idx="1106">
                  <c:v>3.6919999999999997</c:v>
                </c:pt>
                <c:pt idx="1107">
                  <c:v>3.69</c:v>
                </c:pt>
                <c:pt idx="1108">
                  <c:v>3.69</c:v>
                </c:pt>
                <c:pt idx="1109">
                  <c:v>3.6880000000000002</c:v>
                </c:pt>
                <c:pt idx="1110">
                  <c:v>3.6919999999999997</c:v>
                </c:pt>
                <c:pt idx="1111">
                  <c:v>3.69</c:v>
                </c:pt>
                <c:pt idx="1112">
                  <c:v>3.6859999999999999</c:v>
                </c:pt>
                <c:pt idx="1113">
                  <c:v>3.6919999999999997</c:v>
                </c:pt>
                <c:pt idx="1114">
                  <c:v>3.6880000000000002</c:v>
                </c:pt>
                <c:pt idx="1115">
                  <c:v>3.69</c:v>
                </c:pt>
                <c:pt idx="1116">
                  <c:v>3.6840000000000002</c:v>
                </c:pt>
                <c:pt idx="1117">
                  <c:v>3.6919999999999997</c:v>
                </c:pt>
                <c:pt idx="1118">
                  <c:v>3.69</c:v>
                </c:pt>
                <c:pt idx="1119">
                  <c:v>3.6880000000000002</c:v>
                </c:pt>
                <c:pt idx="1120">
                  <c:v>3.6880000000000002</c:v>
                </c:pt>
                <c:pt idx="1121">
                  <c:v>3.69</c:v>
                </c:pt>
                <c:pt idx="1122">
                  <c:v>3.6919999999999997</c:v>
                </c:pt>
                <c:pt idx="1123">
                  <c:v>3.6919999999999997</c:v>
                </c:pt>
                <c:pt idx="1124">
                  <c:v>3.6880000000000002</c:v>
                </c:pt>
                <c:pt idx="1125">
                  <c:v>3.6919999999999997</c:v>
                </c:pt>
                <c:pt idx="1126">
                  <c:v>3.6919999999999997</c:v>
                </c:pt>
                <c:pt idx="1127">
                  <c:v>3.694</c:v>
                </c:pt>
                <c:pt idx="1128">
                  <c:v>3.6919999999999997</c:v>
                </c:pt>
                <c:pt idx="1129">
                  <c:v>3.6880000000000002</c:v>
                </c:pt>
                <c:pt idx="1130">
                  <c:v>3.6919999999999997</c:v>
                </c:pt>
                <c:pt idx="1131">
                  <c:v>3.694</c:v>
                </c:pt>
                <c:pt idx="1132">
                  <c:v>3.6919999999999997</c:v>
                </c:pt>
                <c:pt idx="1133">
                  <c:v>3.69</c:v>
                </c:pt>
                <c:pt idx="1134">
                  <c:v>3.69</c:v>
                </c:pt>
                <c:pt idx="1135">
                  <c:v>3.6919999999999997</c:v>
                </c:pt>
                <c:pt idx="1136">
                  <c:v>3.694</c:v>
                </c:pt>
                <c:pt idx="1137">
                  <c:v>3.69</c:v>
                </c:pt>
                <c:pt idx="1138">
                  <c:v>3.6959999999999997</c:v>
                </c:pt>
                <c:pt idx="1139">
                  <c:v>3.6919999999999997</c:v>
                </c:pt>
                <c:pt idx="1140">
                  <c:v>3.6880000000000002</c:v>
                </c:pt>
                <c:pt idx="1141">
                  <c:v>3.69</c:v>
                </c:pt>
                <c:pt idx="1142">
                  <c:v>3.6880000000000002</c:v>
                </c:pt>
                <c:pt idx="1143">
                  <c:v>3.6959999999999997</c:v>
                </c:pt>
                <c:pt idx="1144">
                  <c:v>3.694</c:v>
                </c:pt>
                <c:pt idx="1145">
                  <c:v>3.69</c:v>
                </c:pt>
                <c:pt idx="1146">
                  <c:v>3.69</c:v>
                </c:pt>
                <c:pt idx="1147">
                  <c:v>3.6880000000000002</c:v>
                </c:pt>
                <c:pt idx="1148">
                  <c:v>3.6840000000000002</c:v>
                </c:pt>
                <c:pt idx="1149">
                  <c:v>3.69</c:v>
                </c:pt>
                <c:pt idx="1150">
                  <c:v>3.6880000000000002</c:v>
                </c:pt>
                <c:pt idx="1151">
                  <c:v>3.69</c:v>
                </c:pt>
                <c:pt idx="1152">
                  <c:v>3.6859999999999999</c:v>
                </c:pt>
                <c:pt idx="1153">
                  <c:v>3.6859999999999999</c:v>
                </c:pt>
                <c:pt idx="1154">
                  <c:v>3.6859999999999999</c:v>
                </c:pt>
                <c:pt idx="1155">
                  <c:v>3.6840000000000002</c:v>
                </c:pt>
                <c:pt idx="1156">
                  <c:v>3.6859999999999999</c:v>
                </c:pt>
                <c:pt idx="1157">
                  <c:v>3.6840000000000002</c:v>
                </c:pt>
                <c:pt idx="1158">
                  <c:v>3.6880000000000002</c:v>
                </c:pt>
                <c:pt idx="1159">
                  <c:v>3.6859999999999999</c:v>
                </c:pt>
                <c:pt idx="1160">
                  <c:v>3.6859999999999999</c:v>
                </c:pt>
                <c:pt idx="1161">
                  <c:v>3.6859999999999999</c:v>
                </c:pt>
                <c:pt idx="1162">
                  <c:v>3.6859999999999999</c:v>
                </c:pt>
                <c:pt idx="1163">
                  <c:v>3.6859999999999999</c:v>
                </c:pt>
                <c:pt idx="1164">
                  <c:v>3.6840000000000002</c:v>
                </c:pt>
                <c:pt idx="1165">
                  <c:v>3.6859999999999999</c:v>
                </c:pt>
                <c:pt idx="1166">
                  <c:v>3.6840000000000002</c:v>
                </c:pt>
                <c:pt idx="1167">
                  <c:v>3.6840000000000002</c:v>
                </c:pt>
                <c:pt idx="1168">
                  <c:v>3.6819999999999999</c:v>
                </c:pt>
                <c:pt idx="1169">
                  <c:v>3.6779999999999999</c:v>
                </c:pt>
                <c:pt idx="1170">
                  <c:v>3.68</c:v>
                </c:pt>
                <c:pt idx="1171">
                  <c:v>3.6779999999999999</c:v>
                </c:pt>
                <c:pt idx="1172">
                  <c:v>3.6840000000000002</c:v>
                </c:pt>
                <c:pt idx="1173">
                  <c:v>3.6859999999999999</c:v>
                </c:pt>
                <c:pt idx="1174">
                  <c:v>3.68</c:v>
                </c:pt>
                <c:pt idx="1175">
                  <c:v>3.6819999999999999</c:v>
                </c:pt>
                <c:pt idx="1176">
                  <c:v>3.6779999999999999</c:v>
                </c:pt>
                <c:pt idx="1177">
                  <c:v>3.68</c:v>
                </c:pt>
                <c:pt idx="1178">
                  <c:v>3.6779999999999999</c:v>
                </c:pt>
                <c:pt idx="1179">
                  <c:v>3.6840000000000002</c:v>
                </c:pt>
                <c:pt idx="1180">
                  <c:v>3.68</c:v>
                </c:pt>
                <c:pt idx="1181">
                  <c:v>3.6779999999999999</c:v>
                </c:pt>
                <c:pt idx="1182">
                  <c:v>3.6779999999999999</c:v>
                </c:pt>
                <c:pt idx="1183">
                  <c:v>3.6779999999999999</c:v>
                </c:pt>
                <c:pt idx="1184">
                  <c:v>3.6840000000000002</c:v>
                </c:pt>
                <c:pt idx="1185">
                  <c:v>3.68</c:v>
                </c:pt>
                <c:pt idx="1186">
                  <c:v>3.6840000000000002</c:v>
                </c:pt>
                <c:pt idx="1187">
                  <c:v>3.68</c:v>
                </c:pt>
                <c:pt idx="1188">
                  <c:v>3.6819999999999999</c:v>
                </c:pt>
                <c:pt idx="1189">
                  <c:v>3.6819999999999999</c:v>
                </c:pt>
                <c:pt idx="1190">
                  <c:v>3.68</c:v>
                </c:pt>
                <c:pt idx="1191">
                  <c:v>3.6779999999999999</c:v>
                </c:pt>
                <c:pt idx="1192">
                  <c:v>3.6759999999999997</c:v>
                </c:pt>
                <c:pt idx="1193">
                  <c:v>3.6779999999999999</c:v>
                </c:pt>
                <c:pt idx="1194">
                  <c:v>3.6779999999999999</c:v>
                </c:pt>
                <c:pt idx="1195">
                  <c:v>3.68</c:v>
                </c:pt>
                <c:pt idx="1196">
                  <c:v>3.6779999999999999</c:v>
                </c:pt>
                <c:pt idx="1197">
                  <c:v>3.6779999999999999</c:v>
                </c:pt>
                <c:pt idx="1198">
                  <c:v>3.6779999999999999</c:v>
                </c:pt>
                <c:pt idx="1199">
                  <c:v>3.6759999999999997</c:v>
                </c:pt>
                <c:pt idx="1200">
                  <c:v>3.6779999999999999</c:v>
                </c:pt>
                <c:pt idx="1201">
                  <c:v>3.6779999999999999</c:v>
                </c:pt>
                <c:pt idx="1202">
                  <c:v>3.6779999999999999</c:v>
                </c:pt>
                <c:pt idx="1203">
                  <c:v>3.68</c:v>
                </c:pt>
                <c:pt idx="1204">
                  <c:v>3.6739999999999999</c:v>
                </c:pt>
                <c:pt idx="1205">
                  <c:v>3.6739999999999999</c:v>
                </c:pt>
                <c:pt idx="1206">
                  <c:v>3.6739999999999999</c:v>
                </c:pt>
                <c:pt idx="1207">
                  <c:v>3.68</c:v>
                </c:pt>
                <c:pt idx="1208">
                  <c:v>3.6779999999999999</c:v>
                </c:pt>
                <c:pt idx="1209">
                  <c:v>3.6739999999999999</c:v>
                </c:pt>
                <c:pt idx="1210">
                  <c:v>3.6759999999999997</c:v>
                </c:pt>
                <c:pt idx="1211">
                  <c:v>3.6739999999999999</c:v>
                </c:pt>
                <c:pt idx="1212">
                  <c:v>3.67</c:v>
                </c:pt>
                <c:pt idx="1213">
                  <c:v>3.6719999999999997</c:v>
                </c:pt>
                <c:pt idx="1214">
                  <c:v>3.6719999999999997</c:v>
                </c:pt>
                <c:pt idx="1215">
                  <c:v>3.67</c:v>
                </c:pt>
                <c:pt idx="1216">
                  <c:v>3.6719999999999997</c:v>
                </c:pt>
                <c:pt idx="1217">
                  <c:v>3.6719999999999997</c:v>
                </c:pt>
                <c:pt idx="1218">
                  <c:v>3.6739999999999999</c:v>
                </c:pt>
                <c:pt idx="1219">
                  <c:v>3.6759999999999997</c:v>
                </c:pt>
                <c:pt idx="1220">
                  <c:v>3.6779999999999999</c:v>
                </c:pt>
                <c:pt idx="1221">
                  <c:v>3.68</c:v>
                </c:pt>
                <c:pt idx="1222">
                  <c:v>3.6739999999999999</c:v>
                </c:pt>
                <c:pt idx="1223">
                  <c:v>3.6759999999999997</c:v>
                </c:pt>
                <c:pt idx="1224">
                  <c:v>3.6759999999999997</c:v>
                </c:pt>
                <c:pt idx="1225">
                  <c:v>3.68</c:v>
                </c:pt>
                <c:pt idx="1226">
                  <c:v>3.6819999999999999</c:v>
                </c:pt>
                <c:pt idx="1227">
                  <c:v>3.6739999999999999</c:v>
                </c:pt>
                <c:pt idx="1228">
                  <c:v>3.6779999999999999</c:v>
                </c:pt>
                <c:pt idx="1229">
                  <c:v>3.6779999999999999</c:v>
                </c:pt>
                <c:pt idx="1230">
                  <c:v>3.6779999999999999</c:v>
                </c:pt>
                <c:pt idx="1231">
                  <c:v>3.6759999999999997</c:v>
                </c:pt>
                <c:pt idx="1232">
                  <c:v>3.6779999999999999</c:v>
                </c:pt>
                <c:pt idx="1233">
                  <c:v>3.6819999999999999</c:v>
                </c:pt>
                <c:pt idx="1234">
                  <c:v>3.68</c:v>
                </c:pt>
                <c:pt idx="1235">
                  <c:v>3.68</c:v>
                </c:pt>
                <c:pt idx="1236">
                  <c:v>3.6819999999999999</c:v>
                </c:pt>
                <c:pt idx="1237">
                  <c:v>3.6819999999999999</c:v>
                </c:pt>
                <c:pt idx="1238">
                  <c:v>3.6819999999999999</c:v>
                </c:pt>
                <c:pt idx="1239">
                  <c:v>3.6840000000000002</c:v>
                </c:pt>
                <c:pt idx="1240">
                  <c:v>3.6819999999999999</c:v>
                </c:pt>
                <c:pt idx="1241">
                  <c:v>3.6859999999999999</c:v>
                </c:pt>
                <c:pt idx="1242">
                  <c:v>3.6819999999999999</c:v>
                </c:pt>
                <c:pt idx="1243">
                  <c:v>3.6819999999999999</c:v>
                </c:pt>
                <c:pt idx="1244">
                  <c:v>3.6880000000000002</c:v>
                </c:pt>
                <c:pt idx="1245">
                  <c:v>3.6880000000000002</c:v>
                </c:pt>
                <c:pt idx="1246">
                  <c:v>3.6859999999999999</c:v>
                </c:pt>
                <c:pt idx="1247">
                  <c:v>3.69</c:v>
                </c:pt>
                <c:pt idx="1248">
                  <c:v>3.6819999999999999</c:v>
                </c:pt>
                <c:pt idx="1249">
                  <c:v>3.6840000000000002</c:v>
                </c:pt>
                <c:pt idx="1250">
                  <c:v>3.6859999999999999</c:v>
                </c:pt>
                <c:pt idx="1251">
                  <c:v>3.6859999999999999</c:v>
                </c:pt>
                <c:pt idx="1252">
                  <c:v>3.6880000000000002</c:v>
                </c:pt>
                <c:pt idx="1253">
                  <c:v>3.6880000000000002</c:v>
                </c:pt>
                <c:pt idx="1254">
                  <c:v>3.69</c:v>
                </c:pt>
                <c:pt idx="1255">
                  <c:v>3.6880000000000002</c:v>
                </c:pt>
                <c:pt idx="1256">
                  <c:v>3.6819999999999999</c:v>
                </c:pt>
                <c:pt idx="1257">
                  <c:v>3.6880000000000002</c:v>
                </c:pt>
                <c:pt idx="1258">
                  <c:v>3.6859999999999999</c:v>
                </c:pt>
                <c:pt idx="1259">
                  <c:v>3.6840000000000002</c:v>
                </c:pt>
                <c:pt idx="1260">
                  <c:v>3.6859999999999999</c:v>
                </c:pt>
                <c:pt idx="1261">
                  <c:v>3.6859999999999999</c:v>
                </c:pt>
                <c:pt idx="1262">
                  <c:v>3.6840000000000002</c:v>
                </c:pt>
                <c:pt idx="1263">
                  <c:v>3.6819999999999999</c:v>
                </c:pt>
                <c:pt idx="1264">
                  <c:v>3.6880000000000002</c:v>
                </c:pt>
                <c:pt idx="1265">
                  <c:v>3.6859999999999999</c:v>
                </c:pt>
                <c:pt idx="1266">
                  <c:v>3.69</c:v>
                </c:pt>
                <c:pt idx="1267">
                  <c:v>3.694</c:v>
                </c:pt>
                <c:pt idx="1268">
                  <c:v>3.69</c:v>
                </c:pt>
                <c:pt idx="1269">
                  <c:v>3.69</c:v>
                </c:pt>
                <c:pt idx="1270">
                  <c:v>3.6859999999999999</c:v>
                </c:pt>
                <c:pt idx="1271">
                  <c:v>3.6859999999999999</c:v>
                </c:pt>
                <c:pt idx="1272">
                  <c:v>3.6859999999999999</c:v>
                </c:pt>
                <c:pt idx="1273">
                  <c:v>3.6859999999999999</c:v>
                </c:pt>
                <c:pt idx="1274">
                  <c:v>3.6880000000000002</c:v>
                </c:pt>
                <c:pt idx="1275">
                  <c:v>3.6959999999999997</c:v>
                </c:pt>
                <c:pt idx="1276">
                  <c:v>3.6919999999999997</c:v>
                </c:pt>
                <c:pt idx="1277">
                  <c:v>3.6859999999999999</c:v>
                </c:pt>
                <c:pt idx="1278">
                  <c:v>3.69</c:v>
                </c:pt>
                <c:pt idx="1279">
                  <c:v>3.6959999999999997</c:v>
                </c:pt>
                <c:pt idx="1280">
                  <c:v>3.6919999999999997</c:v>
                </c:pt>
                <c:pt idx="1281">
                  <c:v>3.694</c:v>
                </c:pt>
                <c:pt idx="1282">
                  <c:v>3.6919999999999997</c:v>
                </c:pt>
                <c:pt idx="1283">
                  <c:v>3.6919999999999997</c:v>
                </c:pt>
                <c:pt idx="1284">
                  <c:v>3.6919999999999997</c:v>
                </c:pt>
                <c:pt idx="1285">
                  <c:v>3.6919999999999997</c:v>
                </c:pt>
                <c:pt idx="1286">
                  <c:v>3.6919999999999997</c:v>
                </c:pt>
                <c:pt idx="1287">
                  <c:v>3.6919999999999997</c:v>
                </c:pt>
                <c:pt idx="1288">
                  <c:v>3.6919999999999997</c:v>
                </c:pt>
                <c:pt idx="1289">
                  <c:v>3.6919999999999997</c:v>
                </c:pt>
                <c:pt idx="1290">
                  <c:v>3.694</c:v>
                </c:pt>
                <c:pt idx="1291">
                  <c:v>3.694</c:v>
                </c:pt>
                <c:pt idx="1292">
                  <c:v>3.69</c:v>
                </c:pt>
                <c:pt idx="1293">
                  <c:v>3.6880000000000002</c:v>
                </c:pt>
                <c:pt idx="1294">
                  <c:v>3.6880000000000002</c:v>
                </c:pt>
                <c:pt idx="1295">
                  <c:v>3.694</c:v>
                </c:pt>
                <c:pt idx="1296">
                  <c:v>3.69</c:v>
                </c:pt>
                <c:pt idx="1297">
                  <c:v>3.6919999999999997</c:v>
                </c:pt>
                <c:pt idx="1298">
                  <c:v>3.69</c:v>
                </c:pt>
                <c:pt idx="1299">
                  <c:v>3.694</c:v>
                </c:pt>
                <c:pt idx="1300">
                  <c:v>3.6919999999999997</c:v>
                </c:pt>
                <c:pt idx="1301">
                  <c:v>3.6919999999999997</c:v>
                </c:pt>
                <c:pt idx="1302">
                  <c:v>3.6880000000000002</c:v>
                </c:pt>
                <c:pt idx="1303">
                  <c:v>3.6880000000000002</c:v>
                </c:pt>
                <c:pt idx="1304">
                  <c:v>3.6919999999999997</c:v>
                </c:pt>
                <c:pt idx="1305">
                  <c:v>3.6919999999999997</c:v>
                </c:pt>
                <c:pt idx="1306">
                  <c:v>3.6919999999999997</c:v>
                </c:pt>
                <c:pt idx="1307">
                  <c:v>3.694</c:v>
                </c:pt>
                <c:pt idx="1308">
                  <c:v>3.6880000000000002</c:v>
                </c:pt>
                <c:pt idx="1309">
                  <c:v>3.694</c:v>
                </c:pt>
                <c:pt idx="1310">
                  <c:v>3.6919999999999997</c:v>
                </c:pt>
                <c:pt idx="1311">
                  <c:v>3.6919999999999997</c:v>
                </c:pt>
                <c:pt idx="1312">
                  <c:v>3.694</c:v>
                </c:pt>
                <c:pt idx="1313">
                  <c:v>3.6959999999999997</c:v>
                </c:pt>
                <c:pt idx="1314">
                  <c:v>3.694</c:v>
                </c:pt>
                <c:pt idx="1315">
                  <c:v>3.6959999999999997</c:v>
                </c:pt>
                <c:pt idx="1316">
                  <c:v>3.6919999999999997</c:v>
                </c:pt>
                <c:pt idx="1317">
                  <c:v>3.6919999999999997</c:v>
                </c:pt>
                <c:pt idx="1318">
                  <c:v>3.6919999999999997</c:v>
                </c:pt>
                <c:pt idx="1319">
                  <c:v>3.6919999999999997</c:v>
                </c:pt>
                <c:pt idx="1320">
                  <c:v>3.6919999999999997</c:v>
                </c:pt>
                <c:pt idx="1321">
                  <c:v>3.694</c:v>
                </c:pt>
                <c:pt idx="1322">
                  <c:v>3.6880000000000002</c:v>
                </c:pt>
                <c:pt idx="1323">
                  <c:v>3.6919999999999997</c:v>
                </c:pt>
                <c:pt idx="1324">
                  <c:v>3.6919999999999997</c:v>
                </c:pt>
                <c:pt idx="1325">
                  <c:v>3.6959999999999997</c:v>
                </c:pt>
                <c:pt idx="1326">
                  <c:v>3.69</c:v>
                </c:pt>
                <c:pt idx="1327">
                  <c:v>3.6840000000000002</c:v>
                </c:pt>
                <c:pt idx="1328">
                  <c:v>3.69</c:v>
                </c:pt>
                <c:pt idx="1329">
                  <c:v>3.6859999999999999</c:v>
                </c:pt>
                <c:pt idx="1330">
                  <c:v>3.69</c:v>
                </c:pt>
                <c:pt idx="1331">
                  <c:v>3.694</c:v>
                </c:pt>
                <c:pt idx="1332">
                  <c:v>3.6919999999999997</c:v>
                </c:pt>
                <c:pt idx="1333">
                  <c:v>3.69</c:v>
                </c:pt>
                <c:pt idx="1334">
                  <c:v>3.6840000000000002</c:v>
                </c:pt>
                <c:pt idx="1335">
                  <c:v>3.694</c:v>
                </c:pt>
                <c:pt idx="1336">
                  <c:v>3.694</c:v>
                </c:pt>
                <c:pt idx="1337">
                  <c:v>3.6859999999999999</c:v>
                </c:pt>
                <c:pt idx="1338">
                  <c:v>3.6919999999999997</c:v>
                </c:pt>
                <c:pt idx="1339">
                  <c:v>3.6859999999999999</c:v>
                </c:pt>
                <c:pt idx="1340">
                  <c:v>3.694</c:v>
                </c:pt>
                <c:pt idx="1341">
                  <c:v>3.69</c:v>
                </c:pt>
                <c:pt idx="1342">
                  <c:v>3.69</c:v>
                </c:pt>
                <c:pt idx="1343">
                  <c:v>3.6859999999999999</c:v>
                </c:pt>
                <c:pt idx="1344">
                  <c:v>3.69</c:v>
                </c:pt>
                <c:pt idx="1345">
                  <c:v>3.6859999999999999</c:v>
                </c:pt>
                <c:pt idx="1346">
                  <c:v>3.68</c:v>
                </c:pt>
                <c:pt idx="1347">
                  <c:v>3.69</c:v>
                </c:pt>
                <c:pt idx="1348">
                  <c:v>3.694</c:v>
                </c:pt>
                <c:pt idx="1349">
                  <c:v>3.694</c:v>
                </c:pt>
                <c:pt idx="1350">
                  <c:v>3.6880000000000002</c:v>
                </c:pt>
                <c:pt idx="1351">
                  <c:v>3.69</c:v>
                </c:pt>
                <c:pt idx="1352">
                  <c:v>3.69</c:v>
                </c:pt>
                <c:pt idx="1353">
                  <c:v>3.69</c:v>
                </c:pt>
                <c:pt idx="1354">
                  <c:v>3.6880000000000002</c:v>
                </c:pt>
                <c:pt idx="1355">
                  <c:v>3.6919999999999997</c:v>
                </c:pt>
                <c:pt idx="1356">
                  <c:v>3.694</c:v>
                </c:pt>
                <c:pt idx="1357">
                  <c:v>3.6919999999999997</c:v>
                </c:pt>
                <c:pt idx="1358">
                  <c:v>3.6880000000000002</c:v>
                </c:pt>
                <c:pt idx="1359">
                  <c:v>3.6919999999999997</c:v>
                </c:pt>
                <c:pt idx="1360">
                  <c:v>3.6919999999999997</c:v>
                </c:pt>
                <c:pt idx="1361">
                  <c:v>3.69</c:v>
                </c:pt>
                <c:pt idx="1362">
                  <c:v>3.69</c:v>
                </c:pt>
                <c:pt idx="1363">
                  <c:v>3.69</c:v>
                </c:pt>
                <c:pt idx="1364">
                  <c:v>3.6859999999999999</c:v>
                </c:pt>
                <c:pt idx="1365">
                  <c:v>3.69</c:v>
                </c:pt>
                <c:pt idx="1366">
                  <c:v>3.6859999999999999</c:v>
                </c:pt>
                <c:pt idx="1367">
                  <c:v>3.694</c:v>
                </c:pt>
                <c:pt idx="1368">
                  <c:v>3.6919999999999997</c:v>
                </c:pt>
                <c:pt idx="1369">
                  <c:v>3.69</c:v>
                </c:pt>
                <c:pt idx="1370">
                  <c:v>3.69</c:v>
                </c:pt>
                <c:pt idx="1371">
                  <c:v>3.69</c:v>
                </c:pt>
                <c:pt idx="1372">
                  <c:v>3.694</c:v>
                </c:pt>
                <c:pt idx="1373">
                  <c:v>3.6859999999999999</c:v>
                </c:pt>
                <c:pt idx="1374">
                  <c:v>3.694</c:v>
                </c:pt>
                <c:pt idx="1375">
                  <c:v>3.6919999999999997</c:v>
                </c:pt>
                <c:pt idx="1376">
                  <c:v>3.6959999999999997</c:v>
                </c:pt>
                <c:pt idx="1377">
                  <c:v>3.69</c:v>
                </c:pt>
                <c:pt idx="1378">
                  <c:v>3.694</c:v>
                </c:pt>
                <c:pt idx="1379">
                  <c:v>3.69</c:v>
                </c:pt>
                <c:pt idx="1380">
                  <c:v>3.6919999999999997</c:v>
                </c:pt>
                <c:pt idx="1381">
                  <c:v>3.694</c:v>
                </c:pt>
                <c:pt idx="1382">
                  <c:v>3.694</c:v>
                </c:pt>
                <c:pt idx="1383">
                  <c:v>3.6919999999999997</c:v>
                </c:pt>
                <c:pt idx="1384">
                  <c:v>3.694</c:v>
                </c:pt>
                <c:pt idx="1385">
                  <c:v>3.6919999999999997</c:v>
                </c:pt>
                <c:pt idx="1386">
                  <c:v>3.6919999999999997</c:v>
                </c:pt>
                <c:pt idx="1387">
                  <c:v>3.6919999999999997</c:v>
                </c:pt>
                <c:pt idx="1388">
                  <c:v>3.694</c:v>
                </c:pt>
                <c:pt idx="1389">
                  <c:v>3.6919999999999997</c:v>
                </c:pt>
                <c:pt idx="1390">
                  <c:v>3.694</c:v>
                </c:pt>
                <c:pt idx="1391">
                  <c:v>3.69</c:v>
                </c:pt>
                <c:pt idx="1392">
                  <c:v>3.69</c:v>
                </c:pt>
                <c:pt idx="1393">
                  <c:v>3.694</c:v>
                </c:pt>
                <c:pt idx="1394">
                  <c:v>3.69</c:v>
                </c:pt>
                <c:pt idx="1395">
                  <c:v>3.6919999999999997</c:v>
                </c:pt>
                <c:pt idx="1396">
                  <c:v>3.6919999999999997</c:v>
                </c:pt>
                <c:pt idx="1397">
                  <c:v>3.6919999999999997</c:v>
                </c:pt>
                <c:pt idx="1398">
                  <c:v>3.6919999999999997</c:v>
                </c:pt>
                <c:pt idx="1399">
                  <c:v>3.69</c:v>
                </c:pt>
                <c:pt idx="1400">
                  <c:v>3.6919999999999997</c:v>
                </c:pt>
                <c:pt idx="1401">
                  <c:v>3.694</c:v>
                </c:pt>
                <c:pt idx="1402">
                  <c:v>3.6919999999999997</c:v>
                </c:pt>
                <c:pt idx="1403">
                  <c:v>3.694</c:v>
                </c:pt>
                <c:pt idx="1404">
                  <c:v>3.6919999999999997</c:v>
                </c:pt>
                <c:pt idx="1405">
                  <c:v>3.6880000000000002</c:v>
                </c:pt>
                <c:pt idx="1406">
                  <c:v>3.6919999999999997</c:v>
                </c:pt>
                <c:pt idx="1407">
                  <c:v>3.6919999999999997</c:v>
                </c:pt>
                <c:pt idx="1408">
                  <c:v>3.69</c:v>
                </c:pt>
                <c:pt idx="1409">
                  <c:v>3.698</c:v>
                </c:pt>
                <c:pt idx="1410">
                  <c:v>3.6840000000000002</c:v>
                </c:pt>
                <c:pt idx="1411">
                  <c:v>3.6880000000000002</c:v>
                </c:pt>
                <c:pt idx="1412">
                  <c:v>3.6859999999999999</c:v>
                </c:pt>
                <c:pt idx="1413">
                  <c:v>3.6880000000000002</c:v>
                </c:pt>
                <c:pt idx="1414">
                  <c:v>3.6880000000000002</c:v>
                </c:pt>
                <c:pt idx="1415">
                  <c:v>3.68</c:v>
                </c:pt>
                <c:pt idx="1416">
                  <c:v>3.6840000000000002</c:v>
                </c:pt>
                <c:pt idx="1417">
                  <c:v>3.6859999999999999</c:v>
                </c:pt>
                <c:pt idx="1418">
                  <c:v>3.6859999999999999</c:v>
                </c:pt>
                <c:pt idx="1419">
                  <c:v>3.6840000000000002</c:v>
                </c:pt>
                <c:pt idx="1420">
                  <c:v>3.6859999999999999</c:v>
                </c:pt>
                <c:pt idx="1421">
                  <c:v>3.6859999999999999</c:v>
                </c:pt>
                <c:pt idx="1422">
                  <c:v>3.6819999999999999</c:v>
                </c:pt>
                <c:pt idx="1423">
                  <c:v>3.6859999999999999</c:v>
                </c:pt>
                <c:pt idx="1424">
                  <c:v>3.6859999999999999</c:v>
                </c:pt>
                <c:pt idx="1425">
                  <c:v>3.6840000000000002</c:v>
                </c:pt>
                <c:pt idx="1426">
                  <c:v>3.6840000000000002</c:v>
                </c:pt>
                <c:pt idx="1427">
                  <c:v>3.6859999999999999</c:v>
                </c:pt>
                <c:pt idx="1428">
                  <c:v>3.6819999999999999</c:v>
                </c:pt>
                <c:pt idx="1429">
                  <c:v>3.6819999999999999</c:v>
                </c:pt>
                <c:pt idx="1430">
                  <c:v>3.6859999999999999</c:v>
                </c:pt>
                <c:pt idx="1431">
                  <c:v>3.6840000000000002</c:v>
                </c:pt>
                <c:pt idx="1432">
                  <c:v>3.6819999999999999</c:v>
                </c:pt>
                <c:pt idx="1433">
                  <c:v>3.6840000000000002</c:v>
                </c:pt>
                <c:pt idx="1434">
                  <c:v>3.6819999999999999</c:v>
                </c:pt>
                <c:pt idx="1435">
                  <c:v>3.6840000000000002</c:v>
                </c:pt>
                <c:pt idx="1436">
                  <c:v>3.68</c:v>
                </c:pt>
                <c:pt idx="1437">
                  <c:v>3.6840000000000002</c:v>
                </c:pt>
                <c:pt idx="1438">
                  <c:v>3.6819999999999999</c:v>
                </c:pt>
                <c:pt idx="1439">
                  <c:v>3.6819999999999999</c:v>
                </c:pt>
                <c:pt idx="1440">
                  <c:v>3.6840000000000002</c:v>
                </c:pt>
                <c:pt idx="1441">
                  <c:v>3.68</c:v>
                </c:pt>
                <c:pt idx="1442">
                  <c:v>3.6819999999999999</c:v>
                </c:pt>
                <c:pt idx="1443">
                  <c:v>3.6840000000000002</c:v>
                </c:pt>
                <c:pt idx="1444">
                  <c:v>3.6819999999999999</c:v>
                </c:pt>
                <c:pt idx="1445">
                  <c:v>3.6779999999999999</c:v>
                </c:pt>
                <c:pt idx="1446">
                  <c:v>3.68</c:v>
                </c:pt>
                <c:pt idx="1447">
                  <c:v>3.6819999999999999</c:v>
                </c:pt>
                <c:pt idx="1448">
                  <c:v>3.6819999999999999</c:v>
                </c:pt>
                <c:pt idx="1449">
                  <c:v>3.6779999999999999</c:v>
                </c:pt>
                <c:pt idx="1450">
                  <c:v>3.6819999999999999</c:v>
                </c:pt>
                <c:pt idx="1451">
                  <c:v>3.68</c:v>
                </c:pt>
                <c:pt idx="1452">
                  <c:v>3.68</c:v>
                </c:pt>
                <c:pt idx="1453">
                  <c:v>3.68</c:v>
                </c:pt>
                <c:pt idx="1454">
                  <c:v>3.68</c:v>
                </c:pt>
                <c:pt idx="1455">
                  <c:v>3.68</c:v>
                </c:pt>
                <c:pt idx="1456">
                  <c:v>3.6759999999999997</c:v>
                </c:pt>
                <c:pt idx="1457">
                  <c:v>3.6779999999999999</c:v>
                </c:pt>
                <c:pt idx="1458">
                  <c:v>3.6779999999999999</c:v>
                </c:pt>
                <c:pt idx="1459">
                  <c:v>3.6779999999999999</c:v>
                </c:pt>
                <c:pt idx="1460">
                  <c:v>3.68</c:v>
                </c:pt>
                <c:pt idx="1461">
                  <c:v>3.68</c:v>
                </c:pt>
                <c:pt idx="1462">
                  <c:v>3.6759999999999997</c:v>
                </c:pt>
                <c:pt idx="1463">
                  <c:v>3.68</c:v>
                </c:pt>
                <c:pt idx="1464">
                  <c:v>3.6779999999999999</c:v>
                </c:pt>
                <c:pt idx="1465">
                  <c:v>3.6779999999999999</c:v>
                </c:pt>
                <c:pt idx="1466">
                  <c:v>3.6759999999999997</c:v>
                </c:pt>
                <c:pt idx="1467">
                  <c:v>3.68</c:v>
                </c:pt>
                <c:pt idx="1468">
                  <c:v>3.6779999999999999</c:v>
                </c:pt>
                <c:pt idx="1469">
                  <c:v>3.6819999999999999</c:v>
                </c:pt>
                <c:pt idx="1470">
                  <c:v>3.6739999999999999</c:v>
                </c:pt>
                <c:pt idx="1471">
                  <c:v>3.6779999999999999</c:v>
                </c:pt>
                <c:pt idx="1472">
                  <c:v>3.6779999999999999</c:v>
                </c:pt>
                <c:pt idx="1473">
                  <c:v>3.68</c:v>
                </c:pt>
                <c:pt idx="1474">
                  <c:v>3.6779999999999999</c:v>
                </c:pt>
                <c:pt idx="1475">
                  <c:v>3.6719999999999997</c:v>
                </c:pt>
                <c:pt idx="1476">
                  <c:v>3.6759999999999997</c:v>
                </c:pt>
                <c:pt idx="1477">
                  <c:v>3.6759999999999997</c:v>
                </c:pt>
                <c:pt idx="1478">
                  <c:v>3.68</c:v>
                </c:pt>
                <c:pt idx="1479">
                  <c:v>3.6759999999999997</c:v>
                </c:pt>
                <c:pt idx="1480">
                  <c:v>3.6739999999999999</c:v>
                </c:pt>
                <c:pt idx="1481">
                  <c:v>3.6759999999999997</c:v>
                </c:pt>
                <c:pt idx="1482">
                  <c:v>3.6739999999999999</c:v>
                </c:pt>
                <c:pt idx="1483">
                  <c:v>3.68</c:v>
                </c:pt>
                <c:pt idx="1484">
                  <c:v>3.6779999999999999</c:v>
                </c:pt>
                <c:pt idx="1485">
                  <c:v>3.68</c:v>
                </c:pt>
                <c:pt idx="1486">
                  <c:v>3.68</c:v>
                </c:pt>
                <c:pt idx="1487">
                  <c:v>3.6840000000000002</c:v>
                </c:pt>
                <c:pt idx="1488">
                  <c:v>3.6759999999999997</c:v>
                </c:pt>
                <c:pt idx="1489">
                  <c:v>3.6759999999999997</c:v>
                </c:pt>
                <c:pt idx="1490">
                  <c:v>3.68</c:v>
                </c:pt>
                <c:pt idx="1491">
                  <c:v>3.6819999999999999</c:v>
                </c:pt>
                <c:pt idx="1492">
                  <c:v>3.68</c:v>
                </c:pt>
                <c:pt idx="1493">
                  <c:v>3.68</c:v>
                </c:pt>
                <c:pt idx="1494">
                  <c:v>3.68</c:v>
                </c:pt>
                <c:pt idx="1495">
                  <c:v>3.6840000000000002</c:v>
                </c:pt>
                <c:pt idx="1496">
                  <c:v>3.6759999999999997</c:v>
                </c:pt>
                <c:pt idx="1497">
                  <c:v>3.6840000000000002</c:v>
                </c:pt>
                <c:pt idx="1498">
                  <c:v>3.6779999999999999</c:v>
                </c:pt>
                <c:pt idx="1499">
                  <c:v>3.68</c:v>
                </c:pt>
                <c:pt idx="1500">
                  <c:v>3.68</c:v>
                </c:pt>
                <c:pt idx="1501">
                  <c:v>3.6819999999999999</c:v>
                </c:pt>
                <c:pt idx="1502">
                  <c:v>3.6819999999999999</c:v>
                </c:pt>
                <c:pt idx="1503">
                  <c:v>3.6819999999999999</c:v>
                </c:pt>
                <c:pt idx="1504">
                  <c:v>3.6880000000000002</c:v>
                </c:pt>
                <c:pt idx="1505">
                  <c:v>3.6919999999999997</c:v>
                </c:pt>
                <c:pt idx="1506">
                  <c:v>3.6840000000000002</c:v>
                </c:pt>
                <c:pt idx="1507">
                  <c:v>3.69</c:v>
                </c:pt>
                <c:pt idx="1508">
                  <c:v>3.69</c:v>
                </c:pt>
                <c:pt idx="1509">
                  <c:v>3.6880000000000002</c:v>
                </c:pt>
                <c:pt idx="1510">
                  <c:v>3.6919999999999997</c:v>
                </c:pt>
                <c:pt idx="1511">
                  <c:v>3.6919999999999997</c:v>
                </c:pt>
                <c:pt idx="1512">
                  <c:v>3.6859999999999999</c:v>
                </c:pt>
                <c:pt idx="1513">
                  <c:v>3.69</c:v>
                </c:pt>
                <c:pt idx="1514">
                  <c:v>3.6880000000000002</c:v>
                </c:pt>
                <c:pt idx="1515">
                  <c:v>3.69</c:v>
                </c:pt>
                <c:pt idx="1516">
                  <c:v>3.6880000000000002</c:v>
                </c:pt>
                <c:pt idx="1517">
                  <c:v>3.69</c:v>
                </c:pt>
                <c:pt idx="1518">
                  <c:v>3.6859999999999999</c:v>
                </c:pt>
                <c:pt idx="1519">
                  <c:v>3.6859999999999999</c:v>
                </c:pt>
                <c:pt idx="1520">
                  <c:v>3.6919999999999997</c:v>
                </c:pt>
                <c:pt idx="1521">
                  <c:v>3.69</c:v>
                </c:pt>
                <c:pt idx="1522">
                  <c:v>3.6880000000000002</c:v>
                </c:pt>
                <c:pt idx="1523">
                  <c:v>3.69</c:v>
                </c:pt>
                <c:pt idx="1524">
                  <c:v>3.69</c:v>
                </c:pt>
                <c:pt idx="1525">
                  <c:v>3.694</c:v>
                </c:pt>
                <c:pt idx="1526">
                  <c:v>3.6919999999999997</c:v>
                </c:pt>
                <c:pt idx="1527">
                  <c:v>3.69</c:v>
                </c:pt>
                <c:pt idx="1528">
                  <c:v>3.6859999999999999</c:v>
                </c:pt>
                <c:pt idx="1529">
                  <c:v>3.6919999999999997</c:v>
                </c:pt>
                <c:pt idx="1530">
                  <c:v>3.6919999999999997</c:v>
                </c:pt>
                <c:pt idx="1531">
                  <c:v>3.69</c:v>
                </c:pt>
                <c:pt idx="1532">
                  <c:v>3.6880000000000002</c:v>
                </c:pt>
                <c:pt idx="1533">
                  <c:v>3.6919999999999997</c:v>
                </c:pt>
                <c:pt idx="1534">
                  <c:v>3.6919999999999997</c:v>
                </c:pt>
                <c:pt idx="1535">
                  <c:v>3.694</c:v>
                </c:pt>
                <c:pt idx="1536">
                  <c:v>3.69</c:v>
                </c:pt>
                <c:pt idx="1537">
                  <c:v>3.69</c:v>
                </c:pt>
                <c:pt idx="1538">
                  <c:v>3.694</c:v>
                </c:pt>
                <c:pt idx="1539">
                  <c:v>3.69</c:v>
                </c:pt>
                <c:pt idx="1540">
                  <c:v>3.6919999999999997</c:v>
                </c:pt>
                <c:pt idx="1541">
                  <c:v>3.6919999999999997</c:v>
                </c:pt>
                <c:pt idx="1542">
                  <c:v>3.6919999999999997</c:v>
                </c:pt>
                <c:pt idx="1543">
                  <c:v>3.69</c:v>
                </c:pt>
                <c:pt idx="1544">
                  <c:v>3.69</c:v>
                </c:pt>
                <c:pt idx="1545">
                  <c:v>3.69</c:v>
                </c:pt>
                <c:pt idx="1546">
                  <c:v>3.69</c:v>
                </c:pt>
                <c:pt idx="1547">
                  <c:v>3.6919999999999997</c:v>
                </c:pt>
                <c:pt idx="1548">
                  <c:v>3.6919999999999997</c:v>
                </c:pt>
                <c:pt idx="1549">
                  <c:v>3.6919999999999997</c:v>
                </c:pt>
                <c:pt idx="1550">
                  <c:v>3.6919999999999997</c:v>
                </c:pt>
                <c:pt idx="1551">
                  <c:v>3.6919999999999997</c:v>
                </c:pt>
                <c:pt idx="1552">
                  <c:v>3.69</c:v>
                </c:pt>
                <c:pt idx="1553">
                  <c:v>3.69</c:v>
                </c:pt>
                <c:pt idx="1554">
                  <c:v>3.6919999999999997</c:v>
                </c:pt>
                <c:pt idx="1555">
                  <c:v>3.69</c:v>
                </c:pt>
                <c:pt idx="1556">
                  <c:v>3.6919999999999997</c:v>
                </c:pt>
                <c:pt idx="1557">
                  <c:v>3.6859999999999999</c:v>
                </c:pt>
                <c:pt idx="1558">
                  <c:v>3.69</c:v>
                </c:pt>
                <c:pt idx="1559">
                  <c:v>3.6880000000000002</c:v>
                </c:pt>
                <c:pt idx="1560">
                  <c:v>3.6919999999999997</c:v>
                </c:pt>
                <c:pt idx="1561">
                  <c:v>3.6859999999999999</c:v>
                </c:pt>
                <c:pt idx="1562">
                  <c:v>3.6859999999999999</c:v>
                </c:pt>
                <c:pt idx="1563">
                  <c:v>3.69</c:v>
                </c:pt>
                <c:pt idx="1564">
                  <c:v>3.69</c:v>
                </c:pt>
                <c:pt idx="1565">
                  <c:v>3.69</c:v>
                </c:pt>
                <c:pt idx="1566">
                  <c:v>3.6880000000000002</c:v>
                </c:pt>
                <c:pt idx="1567">
                  <c:v>3.6919999999999997</c:v>
                </c:pt>
                <c:pt idx="1568">
                  <c:v>3.6859999999999999</c:v>
                </c:pt>
                <c:pt idx="1569">
                  <c:v>3.6859999999999999</c:v>
                </c:pt>
                <c:pt idx="1570">
                  <c:v>3.69</c:v>
                </c:pt>
                <c:pt idx="1571">
                  <c:v>3.69</c:v>
                </c:pt>
                <c:pt idx="1572">
                  <c:v>3.69</c:v>
                </c:pt>
                <c:pt idx="1573">
                  <c:v>3.6819999999999999</c:v>
                </c:pt>
                <c:pt idx="1574">
                  <c:v>3.6880000000000002</c:v>
                </c:pt>
                <c:pt idx="1575">
                  <c:v>3.6859999999999999</c:v>
                </c:pt>
                <c:pt idx="1576">
                  <c:v>3.6819999999999999</c:v>
                </c:pt>
                <c:pt idx="1577">
                  <c:v>3.6840000000000002</c:v>
                </c:pt>
                <c:pt idx="1578">
                  <c:v>3.6880000000000002</c:v>
                </c:pt>
                <c:pt idx="1579">
                  <c:v>3.6880000000000002</c:v>
                </c:pt>
                <c:pt idx="1580">
                  <c:v>3.69</c:v>
                </c:pt>
                <c:pt idx="1581">
                  <c:v>3.694</c:v>
                </c:pt>
                <c:pt idx="1582">
                  <c:v>3.6840000000000002</c:v>
                </c:pt>
                <c:pt idx="1583">
                  <c:v>3.6919999999999997</c:v>
                </c:pt>
                <c:pt idx="1584">
                  <c:v>3.69</c:v>
                </c:pt>
                <c:pt idx="1585">
                  <c:v>3.6880000000000002</c:v>
                </c:pt>
                <c:pt idx="1586">
                  <c:v>3.6880000000000002</c:v>
                </c:pt>
                <c:pt idx="1587">
                  <c:v>3.69</c:v>
                </c:pt>
                <c:pt idx="1588">
                  <c:v>3.6880000000000002</c:v>
                </c:pt>
                <c:pt idx="1589">
                  <c:v>3.6880000000000002</c:v>
                </c:pt>
                <c:pt idx="1590">
                  <c:v>3.6859999999999999</c:v>
                </c:pt>
                <c:pt idx="1591">
                  <c:v>3.6840000000000002</c:v>
                </c:pt>
                <c:pt idx="1592">
                  <c:v>3.69</c:v>
                </c:pt>
                <c:pt idx="1593">
                  <c:v>3.68</c:v>
                </c:pt>
                <c:pt idx="1594">
                  <c:v>3.6840000000000002</c:v>
                </c:pt>
                <c:pt idx="1595">
                  <c:v>3.6819999999999999</c:v>
                </c:pt>
                <c:pt idx="1596">
                  <c:v>3.6779999999999999</c:v>
                </c:pt>
                <c:pt idx="1597">
                  <c:v>3.6840000000000002</c:v>
                </c:pt>
                <c:pt idx="1598">
                  <c:v>3.6759999999999997</c:v>
                </c:pt>
                <c:pt idx="1599">
                  <c:v>3.234</c:v>
                </c:pt>
                <c:pt idx="1600">
                  <c:v>3.6840000000000002</c:v>
                </c:pt>
                <c:pt idx="1601">
                  <c:v>3.6840000000000002</c:v>
                </c:pt>
                <c:pt idx="1602">
                  <c:v>3.6840000000000002</c:v>
                </c:pt>
                <c:pt idx="1603">
                  <c:v>3.68</c:v>
                </c:pt>
                <c:pt idx="1604">
                  <c:v>3.6819999999999999</c:v>
                </c:pt>
                <c:pt idx="1605">
                  <c:v>3.68</c:v>
                </c:pt>
                <c:pt idx="1606">
                  <c:v>3.69</c:v>
                </c:pt>
                <c:pt idx="1607">
                  <c:v>3.6880000000000002</c:v>
                </c:pt>
                <c:pt idx="1608">
                  <c:v>3.6880000000000002</c:v>
                </c:pt>
                <c:pt idx="1609">
                  <c:v>3.6859999999999999</c:v>
                </c:pt>
                <c:pt idx="1610">
                  <c:v>3.6819999999999999</c:v>
                </c:pt>
                <c:pt idx="1611">
                  <c:v>3.6819999999999999</c:v>
                </c:pt>
                <c:pt idx="1612">
                  <c:v>3.6840000000000002</c:v>
                </c:pt>
                <c:pt idx="1613">
                  <c:v>3.6859999999999999</c:v>
                </c:pt>
                <c:pt idx="1614">
                  <c:v>3.6819999999999999</c:v>
                </c:pt>
                <c:pt idx="1615">
                  <c:v>3.6880000000000002</c:v>
                </c:pt>
                <c:pt idx="1616">
                  <c:v>3.234</c:v>
                </c:pt>
                <c:pt idx="1617">
                  <c:v>3.6819999999999999</c:v>
                </c:pt>
                <c:pt idx="1618">
                  <c:v>3.6859999999999999</c:v>
                </c:pt>
                <c:pt idx="1619">
                  <c:v>3.6880000000000002</c:v>
                </c:pt>
                <c:pt idx="1620">
                  <c:v>3.6859999999999999</c:v>
                </c:pt>
                <c:pt idx="1621">
                  <c:v>3.6880000000000002</c:v>
                </c:pt>
                <c:pt idx="1622">
                  <c:v>3.69</c:v>
                </c:pt>
                <c:pt idx="1623">
                  <c:v>3.6859999999999999</c:v>
                </c:pt>
                <c:pt idx="1624">
                  <c:v>3.69</c:v>
                </c:pt>
                <c:pt idx="1625">
                  <c:v>3.6880000000000002</c:v>
                </c:pt>
                <c:pt idx="1626">
                  <c:v>3.69</c:v>
                </c:pt>
                <c:pt idx="1627">
                  <c:v>3.6819999999999999</c:v>
                </c:pt>
                <c:pt idx="1628">
                  <c:v>3.69</c:v>
                </c:pt>
                <c:pt idx="1629">
                  <c:v>3.69</c:v>
                </c:pt>
                <c:pt idx="1630">
                  <c:v>3.6859999999999999</c:v>
                </c:pt>
                <c:pt idx="1631">
                  <c:v>3.69</c:v>
                </c:pt>
                <c:pt idx="1632">
                  <c:v>3.69</c:v>
                </c:pt>
                <c:pt idx="1633">
                  <c:v>3.6880000000000002</c:v>
                </c:pt>
                <c:pt idx="1634">
                  <c:v>3.6919999999999997</c:v>
                </c:pt>
                <c:pt idx="1635">
                  <c:v>3.6819999999999999</c:v>
                </c:pt>
                <c:pt idx="1636">
                  <c:v>3.6919999999999997</c:v>
                </c:pt>
                <c:pt idx="1637">
                  <c:v>3.6880000000000002</c:v>
                </c:pt>
                <c:pt idx="1638">
                  <c:v>3.6859999999999999</c:v>
                </c:pt>
                <c:pt idx="1639">
                  <c:v>3.6880000000000002</c:v>
                </c:pt>
                <c:pt idx="1640">
                  <c:v>3.6819999999999999</c:v>
                </c:pt>
                <c:pt idx="1641">
                  <c:v>3.69</c:v>
                </c:pt>
                <c:pt idx="1642">
                  <c:v>3.69</c:v>
                </c:pt>
                <c:pt idx="1643">
                  <c:v>3.6880000000000002</c:v>
                </c:pt>
                <c:pt idx="1644">
                  <c:v>3.69</c:v>
                </c:pt>
                <c:pt idx="1645">
                  <c:v>3.6859999999999999</c:v>
                </c:pt>
                <c:pt idx="1646">
                  <c:v>3.69</c:v>
                </c:pt>
                <c:pt idx="1647">
                  <c:v>3.6859999999999999</c:v>
                </c:pt>
                <c:pt idx="1648">
                  <c:v>3.694</c:v>
                </c:pt>
                <c:pt idx="1649">
                  <c:v>3.69</c:v>
                </c:pt>
                <c:pt idx="1650">
                  <c:v>3.6919999999999997</c:v>
                </c:pt>
                <c:pt idx="1651">
                  <c:v>3.6859999999999999</c:v>
                </c:pt>
                <c:pt idx="1652">
                  <c:v>3.6840000000000002</c:v>
                </c:pt>
                <c:pt idx="1653">
                  <c:v>3.6819999999999999</c:v>
                </c:pt>
                <c:pt idx="1654">
                  <c:v>3.6859999999999999</c:v>
                </c:pt>
                <c:pt idx="1655">
                  <c:v>3.6859999999999999</c:v>
                </c:pt>
                <c:pt idx="1656">
                  <c:v>3.6859999999999999</c:v>
                </c:pt>
                <c:pt idx="1657">
                  <c:v>3.6859999999999999</c:v>
                </c:pt>
                <c:pt idx="1658">
                  <c:v>3.6880000000000002</c:v>
                </c:pt>
                <c:pt idx="1659">
                  <c:v>3.6859999999999999</c:v>
                </c:pt>
                <c:pt idx="1660">
                  <c:v>3.68</c:v>
                </c:pt>
                <c:pt idx="1661">
                  <c:v>3.6859999999999999</c:v>
                </c:pt>
                <c:pt idx="1662">
                  <c:v>3.6759999999999997</c:v>
                </c:pt>
                <c:pt idx="1663">
                  <c:v>3.2359999999999998</c:v>
                </c:pt>
                <c:pt idx="1664">
                  <c:v>3.238</c:v>
                </c:pt>
                <c:pt idx="1665">
                  <c:v>3.2359999999999998</c:v>
                </c:pt>
                <c:pt idx="1666">
                  <c:v>3.6819999999999999</c:v>
                </c:pt>
                <c:pt idx="1667">
                  <c:v>3.2359999999999998</c:v>
                </c:pt>
                <c:pt idx="1668">
                  <c:v>3.234</c:v>
                </c:pt>
                <c:pt idx="1669">
                  <c:v>3.2319999999999998</c:v>
                </c:pt>
                <c:pt idx="1670">
                  <c:v>3.234</c:v>
                </c:pt>
                <c:pt idx="1671">
                  <c:v>3.234</c:v>
                </c:pt>
                <c:pt idx="1672">
                  <c:v>3.234</c:v>
                </c:pt>
                <c:pt idx="1673">
                  <c:v>3.234</c:v>
                </c:pt>
                <c:pt idx="1674">
                  <c:v>3.234</c:v>
                </c:pt>
                <c:pt idx="1675">
                  <c:v>3.234</c:v>
                </c:pt>
                <c:pt idx="1676">
                  <c:v>3.234</c:v>
                </c:pt>
                <c:pt idx="1677">
                  <c:v>3.2319999999999998</c:v>
                </c:pt>
                <c:pt idx="1678">
                  <c:v>3.234</c:v>
                </c:pt>
                <c:pt idx="1679">
                  <c:v>3.2319999999999998</c:v>
                </c:pt>
                <c:pt idx="1680">
                  <c:v>3.2319999999999998</c:v>
                </c:pt>
                <c:pt idx="1681">
                  <c:v>3.234</c:v>
                </c:pt>
                <c:pt idx="1682">
                  <c:v>3.2359999999999998</c:v>
                </c:pt>
                <c:pt idx="1683">
                  <c:v>3.234</c:v>
                </c:pt>
                <c:pt idx="1684">
                  <c:v>3.6739999999999999</c:v>
                </c:pt>
                <c:pt idx="1685">
                  <c:v>3.2319999999999998</c:v>
                </c:pt>
                <c:pt idx="1686">
                  <c:v>3.2319999999999998</c:v>
                </c:pt>
                <c:pt idx="1687">
                  <c:v>3.234</c:v>
                </c:pt>
                <c:pt idx="1688">
                  <c:v>3.6680000000000001</c:v>
                </c:pt>
                <c:pt idx="1689">
                  <c:v>3.23</c:v>
                </c:pt>
                <c:pt idx="1690">
                  <c:v>3.2280000000000002</c:v>
                </c:pt>
                <c:pt idx="1691">
                  <c:v>3.2359999999999998</c:v>
                </c:pt>
                <c:pt idx="1692">
                  <c:v>3.23</c:v>
                </c:pt>
                <c:pt idx="1693">
                  <c:v>3.2319999999999998</c:v>
                </c:pt>
                <c:pt idx="1694">
                  <c:v>3.234</c:v>
                </c:pt>
                <c:pt idx="1695">
                  <c:v>3.234</c:v>
                </c:pt>
                <c:pt idx="1696">
                  <c:v>3.2359999999999998</c:v>
                </c:pt>
                <c:pt idx="1697">
                  <c:v>3.234</c:v>
                </c:pt>
                <c:pt idx="1698">
                  <c:v>3.6819999999999999</c:v>
                </c:pt>
                <c:pt idx="1699">
                  <c:v>3.23</c:v>
                </c:pt>
                <c:pt idx="1700">
                  <c:v>3.2280000000000002</c:v>
                </c:pt>
                <c:pt idx="1701">
                  <c:v>3.2319999999999998</c:v>
                </c:pt>
                <c:pt idx="1702">
                  <c:v>3.67</c:v>
                </c:pt>
                <c:pt idx="1703">
                  <c:v>3.6739999999999999</c:v>
                </c:pt>
                <c:pt idx="1704">
                  <c:v>3.68</c:v>
                </c:pt>
                <c:pt idx="1705">
                  <c:v>3.6759999999999997</c:v>
                </c:pt>
                <c:pt idx="1706">
                  <c:v>3.6779999999999999</c:v>
                </c:pt>
                <c:pt idx="1707">
                  <c:v>3.6779999999999999</c:v>
                </c:pt>
                <c:pt idx="1708">
                  <c:v>3.226</c:v>
                </c:pt>
                <c:pt idx="1709">
                  <c:v>3.6739999999999999</c:v>
                </c:pt>
                <c:pt idx="1710">
                  <c:v>3.6739999999999999</c:v>
                </c:pt>
                <c:pt idx="1711">
                  <c:v>3.6779999999999999</c:v>
                </c:pt>
                <c:pt idx="1712">
                  <c:v>3.2359999999999998</c:v>
                </c:pt>
                <c:pt idx="1713">
                  <c:v>3.68</c:v>
                </c:pt>
                <c:pt idx="1714">
                  <c:v>3.6779999999999999</c:v>
                </c:pt>
                <c:pt idx="1715">
                  <c:v>3.2359999999999998</c:v>
                </c:pt>
                <c:pt idx="1716">
                  <c:v>3.6840000000000002</c:v>
                </c:pt>
                <c:pt idx="1717">
                  <c:v>3.6819999999999999</c:v>
                </c:pt>
                <c:pt idx="1718">
                  <c:v>3.6859999999999999</c:v>
                </c:pt>
                <c:pt idx="1719">
                  <c:v>3.6759999999999997</c:v>
                </c:pt>
                <c:pt idx="1720">
                  <c:v>3.69</c:v>
                </c:pt>
                <c:pt idx="1721">
                  <c:v>3.6880000000000002</c:v>
                </c:pt>
                <c:pt idx="1722">
                  <c:v>3.6819999999999999</c:v>
                </c:pt>
                <c:pt idx="1723">
                  <c:v>3.6880000000000002</c:v>
                </c:pt>
                <c:pt idx="1724">
                  <c:v>3.6859999999999999</c:v>
                </c:pt>
                <c:pt idx="1725">
                  <c:v>3.6859999999999999</c:v>
                </c:pt>
                <c:pt idx="1726">
                  <c:v>3.6880000000000002</c:v>
                </c:pt>
                <c:pt idx="1727">
                  <c:v>3.6919999999999997</c:v>
                </c:pt>
                <c:pt idx="1728">
                  <c:v>3.694</c:v>
                </c:pt>
                <c:pt idx="1729">
                  <c:v>3.69</c:v>
                </c:pt>
                <c:pt idx="1730">
                  <c:v>3.69</c:v>
                </c:pt>
                <c:pt idx="1731">
                  <c:v>3.6959999999999997</c:v>
                </c:pt>
                <c:pt idx="1732">
                  <c:v>3.698</c:v>
                </c:pt>
                <c:pt idx="1733">
                  <c:v>3.6880000000000002</c:v>
                </c:pt>
                <c:pt idx="1734">
                  <c:v>3.69</c:v>
                </c:pt>
                <c:pt idx="1735">
                  <c:v>3.6880000000000002</c:v>
                </c:pt>
                <c:pt idx="1736">
                  <c:v>3.6919999999999997</c:v>
                </c:pt>
                <c:pt idx="1737">
                  <c:v>3.69</c:v>
                </c:pt>
                <c:pt idx="1738">
                  <c:v>3.6919999999999997</c:v>
                </c:pt>
                <c:pt idx="1739">
                  <c:v>3.6919999999999997</c:v>
                </c:pt>
                <c:pt idx="1740">
                  <c:v>3.6919999999999997</c:v>
                </c:pt>
                <c:pt idx="1741">
                  <c:v>3.6859999999999999</c:v>
                </c:pt>
                <c:pt idx="1742">
                  <c:v>3.6880000000000002</c:v>
                </c:pt>
                <c:pt idx="1743">
                  <c:v>3.6840000000000002</c:v>
                </c:pt>
                <c:pt idx="1744">
                  <c:v>3.69</c:v>
                </c:pt>
                <c:pt idx="1745">
                  <c:v>3.6880000000000002</c:v>
                </c:pt>
                <c:pt idx="1746">
                  <c:v>3.694</c:v>
                </c:pt>
                <c:pt idx="1747">
                  <c:v>3.69</c:v>
                </c:pt>
                <c:pt idx="1748">
                  <c:v>3.6880000000000002</c:v>
                </c:pt>
                <c:pt idx="1749">
                  <c:v>3.68</c:v>
                </c:pt>
                <c:pt idx="1750">
                  <c:v>3.69</c:v>
                </c:pt>
                <c:pt idx="1751">
                  <c:v>3.6859999999999999</c:v>
                </c:pt>
                <c:pt idx="1752">
                  <c:v>3.6859999999999999</c:v>
                </c:pt>
                <c:pt idx="1753">
                  <c:v>3.69</c:v>
                </c:pt>
                <c:pt idx="1754">
                  <c:v>3.69</c:v>
                </c:pt>
                <c:pt idx="1755">
                  <c:v>3.6880000000000002</c:v>
                </c:pt>
                <c:pt idx="1756">
                  <c:v>3.6880000000000002</c:v>
                </c:pt>
                <c:pt idx="1757">
                  <c:v>3.694</c:v>
                </c:pt>
                <c:pt idx="1758">
                  <c:v>3.694</c:v>
                </c:pt>
                <c:pt idx="1759">
                  <c:v>3.6819999999999999</c:v>
                </c:pt>
                <c:pt idx="1760">
                  <c:v>3.6859999999999999</c:v>
                </c:pt>
                <c:pt idx="1761">
                  <c:v>3.6859999999999999</c:v>
                </c:pt>
                <c:pt idx="1762">
                  <c:v>3.6840000000000002</c:v>
                </c:pt>
                <c:pt idx="1763">
                  <c:v>3.6880000000000002</c:v>
                </c:pt>
                <c:pt idx="1764">
                  <c:v>3.6959999999999997</c:v>
                </c:pt>
                <c:pt idx="1765">
                  <c:v>3.6859999999999999</c:v>
                </c:pt>
                <c:pt idx="1766">
                  <c:v>3.69</c:v>
                </c:pt>
                <c:pt idx="1767">
                  <c:v>3.6919999999999997</c:v>
                </c:pt>
                <c:pt idx="1768">
                  <c:v>3.6840000000000002</c:v>
                </c:pt>
                <c:pt idx="1769">
                  <c:v>3.6919999999999997</c:v>
                </c:pt>
                <c:pt idx="1770">
                  <c:v>3.6859999999999999</c:v>
                </c:pt>
                <c:pt idx="1771">
                  <c:v>3.69</c:v>
                </c:pt>
                <c:pt idx="1772">
                  <c:v>3.6919999999999997</c:v>
                </c:pt>
                <c:pt idx="1773">
                  <c:v>3.694</c:v>
                </c:pt>
                <c:pt idx="1774">
                  <c:v>3.694</c:v>
                </c:pt>
                <c:pt idx="1775">
                  <c:v>3.6919999999999997</c:v>
                </c:pt>
                <c:pt idx="1776">
                  <c:v>3.6919999999999997</c:v>
                </c:pt>
                <c:pt idx="1777">
                  <c:v>3.6919999999999997</c:v>
                </c:pt>
                <c:pt idx="1778">
                  <c:v>3.6919999999999997</c:v>
                </c:pt>
                <c:pt idx="1779">
                  <c:v>3.6959999999999997</c:v>
                </c:pt>
                <c:pt idx="1780">
                  <c:v>3.6919999999999997</c:v>
                </c:pt>
                <c:pt idx="1781">
                  <c:v>3.6919999999999997</c:v>
                </c:pt>
                <c:pt idx="1782">
                  <c:v>3.694</c:v>
                </c:pt>
                <c:pt idx="1783">
                  <c:v>3.6959999999999997</c:v>
                </c:pt>
                <c:pt idx="1784">
                  <c:v>3.69</c:v>
                </c:pt>
                <c:pt idx="1785">
                  <c:v>3.6880000000000002</c:v>
                </c:pt>
                <c:pt idx="1786">
                  <c:v>3.6919999999999997</c:v>
                </c:pt>
                <c:pt idx="1787">
                  <c:v>3.694</c:v>
                </c:pt>
                <c:pt idx="1788">
                  <c:v>3.6919999999999997</c:v>
                </c:pt>
                <c:pt idx="1789">
                  <c:v>3.6959999999999997</c:v>
                </c:pt>
                <c:pt idx="1790">
                  <c:v>3.694</c:v>
                </c:pt>
                <c:pt idx="1791">
                  <c:v>3.69</c:v>
                </c:pt>
                <c:pt idx="1792">
                  <c:v>3.69</c:v>
                </c:pt>
                <c:pt idx="1793">
                  <c:v>3.694</c:v>
                </c:pt>
                <c:pt idx="1794">
                  <c:v>3.6919999999999997</c:v>
                </c:pt>
                <c:pt idx="1795">
                  <c:v>3.6880000000000002</c:v>
                </c:pt>
                <c:pt idx="1796">
                  <c:v>3.694</c:v>
                </c:pt>
                <c:pt idx="1797">
                  <c:v>3.694</c:v>
                </c:pt>
                <c:pt idx="1798">
                  <c:v>3.6919999999999997</c:v>
                </c:pt>
                <c:pt idx="1799">
                  <c:v>3.6919999999999997</c:v>
                </c:pt>
                <c:pt idx="1800">
                  <c:v>3.694</c:v>
                </c:pt>
                <c:pt idx="1801">
                  <c:v>3.6919999999999997</c:v>
                </c:pt>
                <c:pt idx="1802">
                  <c:v>3.6919999999999997</c:v>
                </c:pt>
                <c:pt idx="1803">
                  <c:v>3.6919999999999997</c:v>
                </c:pt>
                <c:pt idx="1804">
                  <c:v>3.694</c:v>
                </c:pt>
                <c:pt idx="1805">
                  <c:v>3.6919999999999997</c:v>
                </c:pt>
                <c:pt idx="1806">
                  <c:v>3.694</c:v>
                </c:pt>
                <c:pt idx="1807">
                  <c:v>3.694</c:v>
                </c:pt>
                <c:pt idx="1808">
                  <c:v>3.69</c:v>
                </c:pt>
                <c:pt idx="1809">
                  <c:v>3.6919999999999997</c:v>
                </c:pt>
                <c:pt idx="1810">
                  <c:v>3.69</c:v>
                </c:pt>
                <c:pt idx="1811">
                  <c:v>3.6959999999999997</c:v>
                </c:pt>
                <c:pt idx="1812">
                  <c:v>3.6919999999999997</c:v>
                </c:pt>
                <c:pt idx="1813">
                  <c:v>3.694</c:v>
                </c:pt>
                <c:pt idx="1814">
                  <c:v>3.6919999999999997</c:v>
                </c:pt>
                <c:pt idx="1815">
                  <c:v>3.69</c:v>
                </c:pt>
                <c:pt idx="1816">
                  <c:v>3.6840000000000002</c:v>
                </c:pt>
                <c:pt idx="1817">
                  <c:v>3.6859999999999999</c:v>
                </c:pt>
                <c:pt idx="1818">
                  <c:v>3.69</c:v>
                </c:pt>
                <c:pt idx="1819">
                  <c:v>3.69</c:v>
                </c:pt>
                <c:pt idx="1820">
                  <c:v>3.6859999999999999</c:v>
                </c:pt>
                <c:pt idx="1821">
                  <c:v>3.6880000000000002</c:v>
                </c:pt>
                <c:pt idx="1822">
                  <c:v>3.6880000000000002</c:v>
                </c:pt>
                <c:pt idx="1823">
                  <c:v>3.6840000000000002</c:v>
                </c:pt>
                <c:pt idx="1824">
                  <c:v>3.6859999999999999</c:v>
                </c:pt>
                <c:pt idx="1825">
                  <c:v>3.6859999999999999</c:v>
                </c:pt>
                <c:pt idx="1826">
                  <c:v>3.69</c:v>
                </c:pt>
                <c:pt idx="1827">
                  <c:v>3.6859999999999999</c:v>
                </c:pt>
                <c:pt idx="1828">
                  <c:v>3.6880000000000002</c:v>
                </c:pt>
                <c:pt idx="1829">
                  <c:v>3.6859999999999999</c:v>
                </c:pt>
                <c:pt idx="1830">
                  <c:v>3.68</c:v>
                </c:pt>
                <c:pt idx="1831">
                  <c:v>3.6859999999999999</c:v>
                </c:pt>
                <c:pt idx="1832">
                  <c:v>3.6880000000000002</c:v>
                </c:pt>
                <c:pt idx="1833">
                  <c:v>3.69</c:v>
                </c:pt>
                <c:pt idx="1834">
                  <c:v>3.6880000000000002</c:v>
                </c:pt>
                <c:pt idx="1835">
                  <c:v>3.6819999999999999</c:v>
                </c:pt>
                <c:pt idx="1836">
                  <c:v>3.6919999999999997</c:v>
                </c:pt>
                <c:pt idx="1837">
                  <c:v>3.6859999999999999</c:v>
                </c:pt>
                <c:pt idx="1838">
                  <c:v>3.6819999999999999</c:v>
                </c:pt>
                <c:pt idx="1839">
                  <c:v>3.6840000000000002</c:v>
                </c:pt>
                <c:pt idx="1840">
                  <c:v>3.6840000000000002</c:v>
                </c:pt>
                <c:pt idx="1841">
                  <c:v>3.6859999999999999</c:v>
                </c:pt>
                <c:pt idx="1842">
                  <c:v>3.6880000000000002</c:v>
                </c:pt>
                <c:pt idx="1843">
                  <c:v>3.6859999999999999</c:v>
                </c:pt>
                <c:pt idx="1844">
                  <c:v>3.69</c:v>
                </c:pt>
                <c:pt idx="1845">
                  <c:v>3.6859999999999999</c:v>
                </c:pt>
                <c:pt idx="1846">
                  <c:v>3.6779999999999999</c:v>
                </c:pt>
                <c:pt idx="1847">
                  <c:v>3.6719999999999997</c:v>
                </c:pt>
                <c:pt idx="1848">
                  <c:v>3.6819999999999999</c:v>
                </c:pt>
                <c:pt idx="1849">
                  <c:v>3.6840000000000002</c:v>
                </c:pt>
                <c:pt idx="1850">
                  <c:v>3.6819999999999999</c:v>
                </c:pt>
                <c:pt idx="1851">
                  <c:v>3.6819999999999999</c:v>
                </c:pt>
                <c:pt idx="1852">
                  <c:v>3.6840000000000002</c:v>
                </c:pt>
                <c:pt idx="1853">
                  <c:v>3.6819999999999999</c:v>
                </c:pt>
                <c:pt idx="1854">
                  <c:v>3.6779999999999999</c:v>
                </c:pt>
                <c:pt idx="1855">
                  <c:v>3.6859999999999999</c:v>
                </c:pt>
                <c:pt idx="1856">
                  <c:v>3.6840000000000002</c:v>
                </c:pt>
                <c:pt idx="1857">
                  <c:v>3.6880000000000002</c:v>
                </c:pt>
                <c:pt idx="1858">
                  <c:v>3.6880000000000002</c:v>
                </c:pt>
                <c:pt idx="1859">
                  <c:v>3.6880000000000002</c:v>
                </c:pt>
                <c:pt idx="1860">
                  <c:v>3.6840000000000002</c:v>
                </c:pt>
                <c:pt idx="1861">
                  <c:v>3.69</c:v>
                </c:pt>
                <c:pt idx="1862">
                  <c:v>3.6840000000000002</c:v>
                </c:pt>
                <c:pt idx="1863">
                  <c:v>3.6880000000000002</c:v>
                </c:pt>
                <c:pt idx="1864">
                  <c:v>3.6880000000000002</c:v>
                </c:pt>
                <c:pt idx="1865">
                  <c:v>3.6840000000000002</c:v>
                </c:pt>
                <c:pt idx="1866">
                  <c:v>3.6859999999999999</c:v>
                </c:pt>
                <c:pt idx="1867">
                  <c:v>3.6779999999999999</c:v>
                </c:pt>
                <c:pt idx="1868">
                  <c:v>3.6840000000000002</c:v>
                </c:pt>
                <c:pt idx="1869">
                  <c:v>3.6859999999999999</c:v>
                </c:pt>
                <c:pt idx="1870">
                  <c:v>3.6859999999999999</c:v>
                </c:pt>
                <c:pt idx="1871">
                  <c:v>3.68</c:v>
                </c:pt>
                <c:pt idx="1872">
                  <c:v>3.6840000000000002</c:v>
                </c:pt>
                <c:pt idx="1873">
                  <c:v>3.68</c:v>
                </c:pt>
                <c:pt idx="1874">
                  <c:v>3.6919999999999997</c:v>
                </c:pt>
                <c:pt idx="1875">
                  <c:v>3.69</c:v>
                </c:pt>
                <c:pt idx="1876">
                  <c:v>3.6859999999999999</c:v>
                </c:pt>
                <c:pt idx="1877">
                  <c:v>3.6919999999999997</c:v>
                </c:pt>
                <c:pt idx="1878">
                  <c:v>3.6859999999999999</c:v>
                </c:pt>
                <c:pt idx="1879">
                  <c:v>3.6880000000000002</c:v>
                </c:pt>
                <c:pt idx="1880">
                  <c:v>3.69</c:v>
                </c:pt>
                <c:pt idx="1881">
                  <c:v>3.6840000000000002</c:v>
                </c:pt>
                <c:pt idx="1882">
                  <c:v>3.6859999999999999</c:v>
                </c:pt>
                <c:pt idx="1883">
                  <c:v>3.69</c:v>
                </c:pt>
                <c:pt idx="1884">
                  <c:v>3.6819999999999999</c:v>
                </c:pt>
                <c:pt idx="1885">
                  <c:v>3.6880000000000002</c:v>
                </c:pt>
                <c:pt idx="1886">
                  <c:v>3.6859999999999999</c:v>
                </c:pt>
                <c:pt idx="1887">
                  <c:v>3.694</c:v>
                </c:pt>
                <c:pt idx="1888">
                  <c:v>3.6859999999999999</c:v>
                </c:pt>
                <c:pt idx="1889">
                  <c:v>3.6880000000000002</c:v>
                </c:pt>
                <c:pt idx="1890">
                  <c:v>3.6819999999999999</c:v>
                </c:pt>
                <c:pt idx="1891">
                  <c:v>3.6819999999999999</c:v>
                </c:pt>
                <c:pt idx="1892">
                  <c:v>3.6819999999999999</c:v>
                </c:pt>
                <c:pt idx="1893">
                  <c:v>3.6819999999999999</c:v>
                </c:pt>
                <c:pt idx="1894">
                  <c:v>3.6759999999999997</c:v>
                </c:pt>
                <c:pt idx="1895">
                  <c:v>3.6880000000000002</c:v>
                </c:pt>
                <c:pt idx="1896">
                  <c:v>3.68</c:v>
                </c:pt>
                <c:pt idx="1897">
                  <c:v>3.6840000000000002</c:v>
                </c:pt>
                <c:pt idx="1898">
                  <c:v>3.68</c:v>
                </c:pt>
                <c:pt idx="1899">
                  <c:v>3.6859999999999999</c:v>
                </c:pt>
                <c:pt idx="1900">
                  <c:v>3.6819999999999999</c:v>
                </c:pt>
                <c:pt idx="1901">
                  <c:v>3.6880000000000002</c:v>
                </c:pt>
                <c:pt idx="1902">
                  <c:v>3.6919999999999997</c:v>
                </c:pt>
                <c:pt idx="1903">
                  <c:v>3.68</c:v>
                </c:pt>
                <c:pt idx="1904">
                  <c:v>3.6880000000000002</c:v>
                </c:pt>
                <c:pt idx="1905">
                  <c:v>3.69</c:v>
                </c:pt>
                <c:pt idx="1906">
                  <c:v>3.6819999999999999</c:v>
                </c:pt>
                <c:pt idx="1907">
                  <c:v>3.6840000000000002</c:v>
                </c:pt>
                <c:pt idx="1908">
                  <c:v>3.69</c:v>
                </c:pt>
                <c:pt idx="1909">
                  <c:v>3.6919999999999997</c:v>
                </c:pt>
                <c:pt idx="1910">
                  <c:v>3.6819999999999999</c:v>
                </c:pt>
                <c:pt idx="1911">
                  <c:v>3.6859999999999999</c:v>
                </c:pt>
                <c:pt idx="1912">
                  <c:v>3.6880000000000002</c:v>
                </c:pt>
                <c:pt idx="1913">
                  <c:v>3.69</c:v>
                </c:pt>
                <c:pt idx="1914">
                  <c:v>3.6880000000000002</c:v>
                </c:pt>
                <c:pt idx="1915">
                  <c:v>3.6859999999999999</c:v>
                </c:pt>
                <c:pt idx="1916">
                  <c:v>3.6880000000000002</c:v>
                </c:pt>
                <c:pt idx="1917">
                  <c:v>3.6859999999999999</c:v>
                </c:pt>
                <c:pt idx="1918">
                  <c:v>3.68</c:v>
                </c:pt>
                <c:pt idx="1919">
                  <c:v>3.6859999999999999</c:v>
                </c:pt>
                <c:pt idx="1920">
                  <c:v>3.6919999999999997</c:v>
                </c:pt>
                <c:pt idx="1921">
                  <c:v>3.6919999999999997</c:v>
                </c:pt>
                <c:pt idx="1922">
                  <c:v>3.6840000000000002</c:v>
                </c:pt>
                <c:pt idx="1923">
                  <c:v>3.6859999999999999</c:v>
                </c:pt>
                <c:pt idx="1924">
                  <c:v>3.6840000000000002</c:v>
                </c:pt>
                <c:pt idx="1925">
                  <c:v>3.6880000000000002</c:v>
                </c:pt>
                <c:pt idx="1926">
                  <c:v>3.69</c:v>
                </c:pt>
                <c:pt idx="1927">
                  <c:v>3.69</c:v>
                </c:pt>
                <c:pt idx="1928">
                  <c:v>3.7</c:v>
                </c:pt>
                <c:pt idx="1929">
                  <c:v>3.6959999999999997</c:v>
                </c:pt>
                <c:pt idx="1930">
                  <c:v>3.69</c:v>
                </c:pt>
                <c:pt idx="1931">
                  <c:v>3.6919999999999997</c:v>
                </c:pt>
                <c:pt idx="1932">
                  <c:v>3.698</c:v>
                </c:pt>
                <c:pt idx="1933">
                  <c:v>3.69</c:v>
                </c:pt>
                <c:pt idx="1934">
                  <c:v>3.6959999999999997</c:v>
                </c:pt>
                <c:pt idx="1935">
                  <c:v>3.7</c:v>
                </c:pt>
                <c:pt idx="1936">
                  <c:v>3.6959999999999997</c:v>
                </c:pt>
                <c:pt idx="1937">
                  <c:v>3.6959999999999997</c:v>
                </c:pt>
                <c:pt idx="1938">
                  <c:v>3.694</c:v>
                </c:pt>
                <c:pt idx="1939">
                  <c:v>3.69</c:v>
                </c:pt>
                <c:pt idx="1940">
                  <c:v>3.6959999999999997</c:v>
                </c:pt>
                <c:pt idx="1941">
                  <c:v>3.6959999999999997</c:v>
                </c:pt>
                <c:pt idx="1942">
                  <c:v>3.698</c:v>
                </c:pt>
                <c:pt idx="1943">
                  <c:v>3.694</c:v>
                </c:pt>
                <c:pt idx="1944">
                  <c:v>3.7</c:v>
                </c:pt>
                <c:pt idx="1945">
                  <c:v>3.6919999999999997</c:v>
                </c:pt>
                <c:pt idx="1946">
                  <c:v>3.6919999999999997</c:v>
                </c:pt>
                <c:pt idx="1947">
                  <c:v>3.694</c:v>
                </c:pt>
                <c:pt idx="1948">
                  <c:v>3.6959999999999997</c:v>
                </c:pt>
                <c:pt idx="1949">
                  <c:v>3.694</c:v>
                </c:pt>
                <c:pt idx="1950">
                  <c:v>3.694</c:v>
                </c:pt>
                <c:pt idx="1951">
                  <c:v>3.698</c:v>
                </c:pt>
                <c:pt idx="1952">
                  <c:v>3.694</c:v>
                </c:pt>
                <c:pt idx="1953">
                  <c:v>3.698</c:v>
                </c:pt>
                <c:pt idx="1954">
                  <c:v>3.6919999999999997</c:v>
                </c:pt>
                <c:pt idx="1955">
                  <c:v>3.698</c:v>
                </c:pt>
                <c:pt idx="1956">
                  <c:v>3.6959999999999997</c:v>
                </c:pt>
                <c:pt idx="1957">
                  <c:v>3.694</c:v>
                </c:pt>
                <c:pt idx="1958">
                  <c:v>3.6919999999999997</c:v>
                </c:pt>
                <c:pt idx="1959">
                  <c:v>3.694</c:v>
                </c:pt>
                <c:pt idx="1960">
                  <c:v>3.694</c:v>
                </c:pt>
                <c:pt idx="1961">
                  <c:v>3.694</c:v>
                </c:pt>
                <c:pt idx="1962">
                  <c:v>3.6959999999999997</c:v>
                </c:pt>
                <c:pt idx="1963">
                  <c:v>3.6919999999999997</c:v>
                </c:pt>
                <c:pt idx="1964">
                  <c:v>3.694</c:v>
                </c:pt>
                <c:pt idx="1965">
                  <c:v>3.6919999999999997</c:v>
                </c:pt>
                <c:pt idx="1966">
                  <c:v>3.6959999999999997</c:v>
                </c:pt>
                <c:pt idx="1967">
                  <c:v>3.6919999999999997</c:v>
                </c:pt>
                <c:pt idx="1968">
                  <c:v>3.6919999999999997</c:v>
                </c:pt>
                <c:pt idx="1969">
                  <c:v>3.694</c:v>
                </c:pt>
                <c:pt idx="1970">
                  <c:v>3.6919999999999997</c:v>
                </c:pt>
                <c:pt idx="1971">
                  <c:v>3.6919999999999997</c:v>
                </c:pt>
                <c:pt idx="1972">
                  <c:v>3.6919999999999997</c:v>
                </c:pt>
                <c:pt idx="1973">
                  <c:v>3.69</c:v>
                </c:pt>
                <c:pt idx="1974">
                  <c:v>3.69</c:v>
                </c:pt>
                <c:pt idx="1975">
                  <c:v>3.6859999999999999</c:v>
                </c:pt>
                <c:pt idx="1976">
                  <c:v>3.6880000000000002</c:v>
                </c:pt>
                <c:pt idx="1977">
                  <c:v>3.6840000000000002</c:v>
                </c:pt>
                <c:pt idx="1978">
                  <c:v>3.6880000000000002</c:v>
                </c:pt>
                <c:pt idx="1979">
                  <c:v>3.6819999999999999</c:v>
                </c:pt>
                <c:pt idx="1980">
                  <c:v>3.6859999999999999</c:v>
                </c:pt>
                <c:pt idx="1981">
                  <c:v>3.6880000000000002</c:v>
                </c:pt>
                <c:pt idx="1982">
                  <c:v>3.6859999999999999</c:v>
                </c:pt>
                <c:pt idx="1983">
                  <c:v>3.6859999999999999</c:v>
                </c:pt>
                <c:pt idx="1984">
                  <c:v>3.6819999999999999</c:v>
                </c:pt>
                <c:pt idx="1985">
                  <c:v>3.6819999999999999</c:v>
                </c:pt>
                <c:pt idx="1986">
                  <c:v>3.68</c:v>
                </c:pt>
                <c:pt idx="1987">
                  <c:v>3.6859999999999999</c:v>
                </c:pt>
                <c:pt idx="1988">
                  <c:v>3.6819999999999999</c:v>
                </c:pt>
                <c:pt idx="1989">
                  <c:v>3.68</c:v>
                </c:pt>
                <c:pt idx="1990">
                  <c:v>3.6819999999999999</c:v>
                </c:pt>
                <c:pt idx="1991">
                  <c:v>3.6819999999999999</c:v>
                </c:pt>
                <c:pt idx="1992">
                  <c:v>3.6819999999999999</c:v>
                </c:pt>
                <c:pt idx="1993">
                  <c:v>3.68</c:v>
                </c:pt>
                <c:pt idx="1994">
                  <c:v>3.6779999999999999</c:v>
                </c:pt>
                <c:pt idx="1995">
                  <c:v>3.68</c:v>
                </c:pt>
                <c:pt idx="1996">
                  <c:v>3.6779999999999999</c:v>
                </c:pt>
                <c:pt idx="1997">
                  <c:v>3.68</c:v>
                </c:pt>
                <c:pt idx="1998">
                  <c:v>3.68</c:v>
                </c:pt>
                <c:pt idx="1999">
                  <c:v>3.6779999999999999</c:v>
                </c:pt>
                <c:pt idx="2000">
                  <c:v>3.68</c:v>
                </c:pt>
                <c:pt idx="2001">
                  <c:v>3.68</c:v>
                </c:pt>
                <c:pt idx="2002">
                  <c:v>3.68</c:v>
                </c:pt>
                <c:pt idx="2003">
                  <c:v>3.6779999999999999</c:v>
                </c:pt>
                <c:pt idx="2004">
                  <c:v>3.6759999999999997</c:v>
                </c:pt>
                <c:pt idx="2005">
                  <c:v>3.6739999999999999</c:v>
                </c:pt>
                <c:pt idx="2006">
                  <c:v>3.6779999999999999</c:v>
                </c:pt>
                <c:pt idx="2007">
                  <c:v>3.68</c:v>
                </c:pt>
                <c:pt idx="2008">
                  <c:v>3.6779999999999999</c:v>
                </c:pt>
                <c:pt idx="2009">
                  <c:v>3.6779999999999999</c:v>
                </c:pt>
                <c:pt idx="2010">
                  <c:v>3.6779999999999999</c:v>
                </c:pt>
                <c:pt idx="2011">
                  <c:v>3.6819999999999999</c:v>
                </c:pt>
                <c:pt idx="2012">
                  <c:v>3.6759999999999997</c:v>
                </c:pt>
                <c:pt idx="2013">
                  <c:v>3.6739999999999999</c:v>
                </c:pt>
                <c:pt idx="2014">
                  <c:v>3.6779999999999999</c:v>
                </c:pt>
                <c:pt idx="2015">
                  <c:v>3.6759999999999997</c:v>
                </c:pt>
                <c:pt idx="2016">
                  <c:v>3.6739999999999999</c:v>
                </c:pt>
                <c:pt idx="2017">
                  <c:v>3.6719999999999997</c:v>
                </c:pt>
                <c:pt idx="2018">
                  <c:v>3.6659999999999999</c:v>
                </c:pt>
                <c:pt idx="2019">
                  <c:v>3.6640000000000001</c:v>
                </c:pt>
                <c:pt idx="2020">
                  <c:v>3.6579999999999999</c:v>
                </c:pt>
                <c:pt idx="2021">
                  <c:v>3.66</c:v>
                </c:pt>
                <c:pt idx="2022">
                  <c:v>3.6579999999999999</c:v>
                </c:pt>
                <c:pt idx="2023">
                  <c:v>3.6579999999999999</c:v>
                </c:pt>
                <c:pt idx="2024">
                  <c:v>3.66</c:v>
                </c:pt>
                <c:pt idx="2025">
                  <c:v>3.6640000000000001</c:v>
                </c:pt>
                <c:pt idx="2026">
                  <c:v>3.6659999999999999</c:v>
                </c:pt>
                <c:pt idx="2027">
                  <c:v>3.66</c:v>
                </c:pt>
                <c:pt idx="2028">
                  <c:v>3.6559999999999997</c:v>
                </c:pt>
                <c:pt idx="2029">
                  <c:v>3.6539999999999999</c:v>
                </c:pt>
                <c:pt idx="2030">
                  <c:v>3.6579999999999999</c:v>
                </c:pt>
                <c:pt idx="2031">
                  <c:v>3.6579999999999999</c:v>
                </c:pt>
                <c:pt idx="2032">
                  <c:v>3.6579999999999999</c:v>
                </c:pt>
                <c:pt idx="2033">
                  <c:v>3.6539999999999999</c:v>
                </c:pt>
                <c:pt idx="2034">
                  <c:v>3.6519999999999997</c:v>
                </c:pt>
                <c:pt idx="2035">
                  <c:v>3.6579999999999999</c:v>
                </c:pt>
                <c:pt idx="2036">
                  <c:v>3.6539999999999999</c:v>
                </c:pt>
                <c:pt idx="2037">
                  <c:v>3.6519999999999997</c:v>
                </c:pt>
                <c:pt idx="2038">
                  <c:v>3.6480000000000001</c:v>
                </c:pt>
                <c:pt idx="2039">
                  <c:v>3.6579999999999999</c:v>
                </c:pt>
                <c:pt idx="2040">
                  <c:v>3.6579999999999999</c:v>
                </c:pt>
                <c:pt idx="2041">
                  <c:v>3.6559999999999997</c:v>
                </c:pt>
                <c:pt idx="2042">
                  <c:v>3.6539999999999999</c:v>
                </c:pt>
                <c:pt idx="2043">
                  <c:v>3.6579999999999999</c:v>
                </c:pt>
                <c:pt idx="2044">
                  <c:v>3.6619999999999999</c:v>
                </c:pt>
                <c:pt idx="2045">
                  <c:v>3.6619999999999999</c:v>
                </c:pt>
                <c:pt idx="2046">
                  <c:v>3.6659999999999999</c:v>
                </c:pt>
                <c:pt idx="2047">
                  <c:v>3.6640000000000001</c:v>
                </c:pt>
                <c:pt idx="2048">
                  <c:v>3.67</c:v>
                </c:pt>
                <c:pt idx="2049">
                  <c:v>3.6559999999999997</c:v>
                </c:pt>
                <c:pt idx="2050">
                  <c:v>3.6519999999999997</c:v>
                </c:pt>
                <c:pt idx="2051">
                  <c:v>3.6579999999999999</c:v>
                </c:pt>
                <c:pt idx="2052">
                  <c:v>3.6559999999999997</c:v>
                </c:pt>
                <c:pt idx="2053">
                  <c:v>3.66</c:v>
                </c:pt>
                <c:pt idx="2054">
                  <c:v>3.66</c:v>
                </c:pt>
                <c:pt idx="2055">
                  <c:v>3.6579999999999999</c:v>
                </c:pt>
                <c:pt idx="2056">
                  <c:v>3.6579999999999999</c:v>
                </c:pt>
                <c:pt idx="2057">
                  <c:v>3.6579999999999999</c:v>
                </c:pt>
                <c:pt idx="2058">
                  <c:v>3.6619999999999999</c:v>
                </c:pt>
                <c:pt idx="2059">
                  <c:v>3.6579999999999999</c:v>
                </c:pt>
                <c:pt idx="2060">
                  <c:v>3.6559999999999997</c:v>
                </c:pt>
                <c:pt idx="2061">
                  <c:v>3.6640000000000001</c:v>
                </c:pt>
                <c:pt idx="2062">
                  <c:v>3.6680000000000001</c:v>
                </c:pt>
                <c:pt idx="2063">
                  <c:v>3.6719999999999997</c:v>
                </c:pt>
                <c:pt idx="2064">
                  <c:v>3.6779999999999999</c:v>
                </c:pt>
                <c:pt idx="2065">
                  <c:v>3.6779999999999999</c:v>
                </c:pt>
                <c:pt idx="2066">
                  <c:v>3.6759999999999997</c:v>
                </c:pt>
                <c:pt idx="2067">
                  <c:v>3.6759999999999997</c:v>
                </c:pt>
                <c:pt idx="2068">
                  <c:v>3.6759999999999997</c:v>
                </c:pt>
                <c:pt idx="2069">
                  <c:v>3.6719999999999997</c:v>
                </c:pt>
                <c:pt idx="2070">
                  <c:v>3.66</c:v>
                </c:pt>
                <c:pt idx="2071">
                  <c:v>3.66</c:v>
                </c:pt>
                <c:pt idx="2072">
                  <c:v>3.66</c:v>
                </c:pt>
                <c:pt idx="2073">
                  <c:v>3.66</c:v>
                </c:pt>
                <c:pt idx="2074">
                  <c:v>3.6619999999999999</c:v>
                </c:pt>
                <c:pt idx="2075">
                  <c:v>3.66</c:v>
                </c:pt>
                <c:pt idx="2076">
                  <c:v>3.66</c:v>
                </c:pt>
                <c:pt idx="2077">
                  <c:v>3.6619999999999999</c:v>
                </c:pt>
                <c:pt idx="2078">
                  <c:v>3.66</c:v>
                </c:pt>
                <c:pt idx="2079">
                  <c:v>3.6659999999999999</c:v>
                </c:pt>
                <c:pt idx="2080">
                  <c:v>3.6640000000000001</c:v>
                </c:pt>
                <c:pt idx="2081">
                  <c:v>3.6659999999999999</c:v>
                </c:pt>
                <c:pt idx="2082">
                  <c:v>3.6680000000000001</c:v>
                </c:pt>
                <c:pt idx="2083">
                  <c:v>3.66</c:v>
                </c:pt>
                <c:pt idx="2084">
                  <c:v>3.6619999999999999</c:v>
                </c:pt>
                <c:pt idx="2085">
                  <c:v>3.6579999999999999</c:v>
                </c:pt>
                <c:pt idx="2086">
                  <c:v>3.6619999999999999</c:v>
                </c:pt>
                <c:pt idx="2087">
                  <c:v>3.6719999999999997</c:v>
                </c:pt>
                <c:pt idx="2088">
                  <c:v>3.67</c:v>
                </c:pt>
                <c:pt idx="2089">
                  <c:v>3.6680000000000001</c:v>
                </c:pt>
                <c:pt idx="2090">
                  <c:v>3.6640000000000001</c:v>
                </c:pt>
                <c:pt idx="2091">
                  <c:v>3.66</c:v>
                </c:pt>
                <c:pt idx="2092">
                  <c:v>3.6659999999999999</c:v>
                </c:pt>
                <c:pt idx="2093">
                  <c:v>3.66</c:v>
                </c:pt>
                <c:pt idx="2094">
                  <c:v>3.66</c:v>
                </c:pt>
                <c:pt idx="2095">
                  <c:v>3.6579999999999999</c:v>
                </c:pt>
                <c:pt idx="2096">
                  <c:v>3.6519999999999997</c:v>
                </c:pt>
                <c:pt idx="2097">
                  <c:v>3.6519999999999997</c:v>
                </c:pt>
                <c:pt idx="2098">
                  <c:v>3.65</c:v>
                </c:pt>
                <c:pt idx="2099">
                  <c:v>3.6619999999999999</c:v>
                </c:pt>
                <c:pt idx="2100">
                  <c:v>3.6519999999999997</c:v>
                </c:pt>
                <c:pt idx="2101">
                  <c:v>3.6559999999999997</c:v>
                </c:pt>
                <c:pt idx="2102">
                  <c:v>3.6659999999999999</c:v>
                </c:pt>
                <c:pt idx="2103">
                  <c:v>3.6559999999999997</c:v>
                </c:pt>
                <c:pt idx="2104">
                  <c:v>3.6519999999999997</c:v>
                </c:pt>
                <c:pt idx="2105">
                  <c:v>3.6559999999999997</c:v>
                </c:pt>
                <c:pt idx="2106">
                  <c:v>3.65</c:v>
                </c:pt>
                <c:pt idx="2107">
                  <c:v>3.6579999999999999</c:v>
                </c:pt>
                <c:pt idx="2108">
                  <c:v>3.6559999999999997</c:v>
                </c:pt>
                <c:pt idx="2109">
                  <c:v>3.6579999999999999</c:v>
                </c:pt>
                <c:pt idx="2110">
                  <c:v>3.6559999999999997</c:v>
                </c:pt>
                <c:pt idx="2111">
                  <c:v>3.6539999999999999</c:v>
                </c:pt>
                <c:pt idx="2112">
                  <c:v>3.6480000000000001</c:v>
                </c:pt>
                <c:pt idx="2113">
                  <c:v>3.6539999999999999</c:v>
                </c:pt>
                <c:pt idx="2114">
                  <c:v>3.6559999999999997</c:v>
                </c:pt>
                <c:pt idx="2115">
                  <c:v>3.6579999999999999</c:v>
                </c:pt>
                <c:pt idx="2116">
                  <c:v>3.65</c:v>
                </c:pt>
                <c:pt idx="2117">
                  <c:v>3.65</c:v>
                </c:pt>
                <c:pt idx="2118">
                  <c:v>3.6519999999999997</c:v>
                </c:pt>
                <c:pt idx="2119">
                  <c:v>3.6559999999999997</c:v>
                </c:pt>
                <c:pt idx="2120">
                  <c:v>3.6579999999999999</c:v>
                </c:pt>
                <c:pt idx="2121">
                  <c:v>3.6539999999999999</c:v>
                </c:pt>
                <c:pt idx="2122">
                  <c:v>3.6539999999999999</c:v>
                </c:pt>
                <c:pt idx="2123">
                  <c:v>3.6640000000000001</c:v>
                </c:pt>
                <c:pt idx="2124">
                  <c:v>3.6619999999999999</c:v>
                </c:pt>
                <c:pt idx="2125">
                  <c:v>3.6579999999999999</c:v>
                </c:pt>
                <c:pt idx="2126">
                  <c:v>3.6619999999999999</c:v>
                </c:pt>
                <c:pt idx="2127">
                  <c:v>3.6579999999999999</c:v>
                </c:pt>
                <c:pt idx="2128">
                  <c:v>3.6619999999999999</c:v>
                </c:pt>
                <c:pt idx="2129">
                  <c:v>3.6619999999999999</c:v>
                </c:pt>
                <c:pt idx="2130">
                  <c:v>3.66</c:v>
                </c:pt>
                <c:pt idx="2131">
                  <c:v>3.6619999999999999</c:v>
                </c:pt>
                <c:pt idx="2132">
                  <c:v>3.6659999999999999</c:v>
                </c:pt>
                <c:pt idx="2133">
                  <c:v>3.6640000000000001</c:v>
                </c:pt>
                <c:pt idx="2134">
                  <c:v>3.6640000000000001</c:v>
                </c:pt>
                <c:pt idx="2135">
                  <c:v>3.6640000000000001</c:v>
                </c:pt>
                <c:pt idx="2136">
                  <c:v>3.66</c:v>
                </c:pt>
                <c:pt idx="2137">
                  <c:v>3.6680000000000001</c:v>
                </c:pt>
                <c:pt idx="2138">
                  <c:v>3.6619999999999999</c:v>
                </c:pt>
                <c:pt idx="2139">
                  <c:v>3.6640000000000001</c:v>
                </c:pt>
                <c:pt idx="2140">
                  <c:v>3.6659999999999999</c:v>
                </c:pt>
                <c:pt idx="2141">
                  <c:v>3.6640000000000001</c:v>
                </c:pt>
                <c:pt idx="2142">
                  <c:v>3.6619999999999999</c:v>
                </c:pt>
                <c:pt idx="2143">
                  <c:v>3.6640000000000001</c:v>
                </c:pt>
                <c:pt idx="2144">
                  <c:v>3.6619999999999999</c:v>
                </c:pt>
                <c:pt idx="2145">
                  <c:v>3.6579999999999999</c:v>
                </c:pt>
                <c:pt idx="2146">
                  <c:v>3.6559999999999997</c:v>
                </c:pt>
                <c:pt idx="2147">
                  <c:v>3.66</c:v>
                </c:pt>
                <c:pt idx="2148">
                  <c:v>3.6559999999999997</c:v>
                </c:pt>
                <c:pt idx="2149">
                  <c:v>3.6579999999999999</c:v>
                </c:pt>
                <c:pt idx="2150">
                  <c:v>3.6539999999999999</c:v>
                </c:pt>
                <c:pt idx="2151">
                  <c:v>3.6559999999999997</c:v>
                </c:pt>
                <c:pt idx="2152">
                  <c:v>3.66</c:v>
                </c:pt>
                <c:pt idx="2153">
                  <c:v>3.6579999999999999</c:v>
                </c:pt>
                <c:pt idx="2154">
                  <c:v>3.66</c:v>
                </c:pt>
                <c:pt idx="2155">
                  <c:v>3.65</c:v>
                </c:pt>
                <c:pt idx="2156">
                  <c:v>3.6539999999999999</c:v>
                </c:pt>
                <c:pt idx="2157">
                  <c:v>3.6480000000000001</c:v>
                </c:pt>
                <c:pt idx="2158">
                  <c:v>3.6539999999999999</c:v>
                </c:pt>
                <c:pt idx="2159">
                  <c:v>3.6559999999999997</c:v>
                </c:pt>
                <c:pt idx="2160">
                  <c:v>3.65</c:v>
                </c:pt>
                <c:pt idx="2161">
                  <c:v>3.6480000000000001</c:v>
                </c:pt>
                <c:pt idx="2162">
                  <c:v>3.6519999999999997</c:v>
                </c:pt>
                <c:pt idx="2163">
                  <c:v>3.6519999999999997</c:v>
                </c:pt>
                <c:pt idx="2164">
                  <c:v>3.6559999999999997</c:v>
                </c:pt>
                <c:pt idx="2165">
                  <c:v>3.6559999999999997</c:v>
                </c:pt>
                <c:pt idx="2166">
                  <c:v>3.6559999999999997</c:v>
                </c:pt>
                <c:pt idx="2167">
                  <c:v>3.66</c:v>
                </c:pt>
                <c:pt idx="2168">
                  <c:v>3.6579999999999999</c:v>
                </c:pt>
                <c:pt idx="2169">
                  <c:v>3.6579999999999999</c:v>
                </c:pt>
                <c:pt idx="2170">
                  <c:v>3.6519999999999997</c:v>
                </c:pt>
                <c:pt idx="2171">
                  <c:v>3.6579999999999999</c:v>
                </c:pt>
                <c:pt idx="2172">
                  <c:v>3.6579999999999999</c:v>
                </c:pt>
                <c:pt idx="2173">
                  <c:v>3.6619999999999999</c:v>
                </c:pt>
                <c:pt idx="2174">
                  <c:v>3.6579999999999999</c:v>
                </c:pt>
                <c:pt idx="2175">
                  <c:v>3.6579999999999999</c:v>
                </c:pt>
                <c:pt idx="2176">
                  <c:v>3.66</c:v>
                </c:pt>
                <c:pt idx="2177">
                  <c:v>3.6579999999999999</c:v>
                </c:pt>
                <c:pt idx="2178">
                  <c:v>3.66</c:v>
                </c:pt>
                <c:pt idx="2179">
                  <c:v>3.66</c:v>
                </c:pt>
                <c:pt idx="2180">
                  <c:v>3.6559999999999997</c:v>
                </c:pt>
                <c:pt idx="2181">
                  <c:v>3.6539999999999999</c:v>
                </c:pt>
                <c:pt idx="2182">
                  <c:v>3.6539999999999999</c:v>
                </c:pt>
                <c:pt idx="2183">
                  <c:v>3.6519999999999997</c:v>
                </c:pt>
                <c:pt idx="2184">
                  <c:v>3.6539999999999999</c:v>
                </c:pt>
                <c:pt idx="2185">
                  <c:v>3.6559999999999997</c:v>
                </c:pt>
                <c:pt idx="2186">
                  <c:v>3.6559999999999997</c:v>
                </c:pt>
                <c:pt idx="2187">
                  <c:v>3.6579999999999999</c:v>
                </c:pt>
                <c:pt idx="2188">
                  <c:v>3.6539999999999999</c:v>
                </c:pt>
                <c:pt idx="2189">
                  <c:v>3.6519999999999997</c:v>
                </c:pt>
                <c:pt idx="2190">
                  <c:v>3.6559999999999997</c:v>
                </c:pt>
                <c:pt idx="2191">
                  <c:v>3.6539999999999999</c:v>
                </c:pt>
                <c:pt idx="2192">
                  <c:v>3.6579999999999999</c:v>
                </c:pt>
                <c:pt idx="2193">
                  <c:v>3.6539999999999999</c:v>
                </c:pt>
                <c:pt idx="2194">
                  <c:v>3.65</c:v>
                </c:pt>
                <c:pt idx="2195">
                  <c:v>3.6519999999999997</c:v>
                </c:pt>
                <c:pt idx="2196">
                  <c:v>3.6539999999999999</c:v>
                </c:pt>
                <c:pt idx="2197">
                  <c:v>3.6539999999999999</c:v>
                </c:pt>
                <c:pt idx="2198">
                  <c:v>3.6519999999999997</c:v>
                </c:pt>
                <c:pt idx="2199">
                  <c:v>3.6579999999999999</c:v>
                </c:pt>
                <c:pt idx="2200">
                  <c:v>3.206</c:v>
                </c:pt>
                <c:pt idx="2201">
                  <c:v>3.65</c:v>
                </c:pt>
                <c:pt idx="2202">
                  <c:v>3.65</c:v>
                </c:pt>
                <c:pt idx="2203">
                  <c:v>3.6559999999999997</c:v>
                </c:pt>
                <c:pt idx="2204">
                  <c:v>3.2040000000000002</c:v>
                </c:pt>
                <c:pt idx="2205">
                  <c:v>3.2040000000000002</c:v>
                </c:pt>
                <c:pt idx="2206">
                  <c:v>3.2040000000000002</c:v>
                </c:pt>
                <c:pt idx="2207">
                  <c:v>3.206</c:v>
                </c:pt>
                <c:pt idx="2208">
                  <c:v>3.2</c:v>
                </c:pt>
                <c:pt idx="2209">
                  <c:v>3.2040000000000002</c:v>
                </c:pt>
                <c:pt idx="2210">
                  <c:v>3.2040000000000002</c:v>
                </c:pt>
                <c:pt idx="2211">
                  <c:v>3.2040000000000002</c:v>
                </c:pt>
                <c:pt idx="2212">
                  <c:v>3.206</c:v>
                </c:pt>
                <c:pt idx="2213">
                  <c:v>3.202</c:v>
                </c:pt>
                <c:pt idx="2214">
                  <c:v>3.206</c:v>
                </c:pt>
                <c:pt idx="2215">
                  <c:v>3.202</c:v>
                </c:pt>
                <c:pt idx="2216">
                  <c:v>3.2</c:v>
                </c:pt>
                <c:pt idx="2217">
                  <c:v>3.202</c:v>
                </c:pt>
                <c:pt idx="2218">
                  <c:v>3.202</c:v>
                </c:pt>
                <c:pt idx="2219">
                  <c:v>3.2</c:v>
                </c:pt>
                <c:pt idx="2220">
                  <c:v>3.202</c:v>
                </c:pt>
                <c:pt idx="2221">
                  <c:v>3.2040000000000002</c:v>
                </c:pt>
                <c:pt idx="2222">
                  <c:v>3.202</c:v>
                </c:pt>
                <c:pt idx="2223">
                  <c:v>3.202</c:v>
                </c:pt>
                <c:pt idx="2224">
                  <c:v>3.202</c:v>
                </c:pt>
                <c:pt idx="2225">
                  <c:v>3.202</c:v>
                </c:pt>
                <c:pt idx="2226">
                  <c:v>3.202</c:v>
                </c:pt>
                <c:pt idx="2227">
                  <c:v>3.2</c:v>
                </c:pt>
                <c:pt idx="2228">
                  <c:v>3.2040000000000002</c:v>
                </c:pt>
                <c:pt idx="2229">
                  <c:v>3.202</c:v>
                </c:pt>
                <c:pt idx="2230">
                  <c:v>3.202</c:v>
                </c:pt>
                <c:pt idx="2231">
                  <c:v>3.202</c:v>
                </c:pt>
                <c:pt idx="2232">
                  <c:v>3.2080000000000002</c:v>
                </c:pt>
                <c:pt idx="2233">
                  <c:v>3.2040000000000002</c:v>
                </c:pt>
                <c:pt idx="2234">
                  <c:v>3.2</c:v>
                </c:pt>
                <c:pt idx="2235">
                  <c:v>3.2040000000000002</c:v>
                </c:pt>
                <c:pt idx="2236">
                  <c:v>3.2080000000000002</c:v>
                </c:pt>
                <c:pt idx="2237">
                  <c:v>3.206</c:v>
                </c:pt>
                <c:pt idx="2238">
                  <c:v>3.206</c:v>
                </c:pt>
                <c:pt idx="2239">
                  <c:v>3.2119999999999997</c:v>
                </c:pt>
                <c:pt idx="2240">
                  <c:v>3.21</c:v>
                </c:pt>
                <c:pt idx="2241">
                  <c:v>3.206</c:v>
                </c:pt>
                <c:pt idx="2242">
                  <c:v>3.2119999999999997</c:v>
                </c:pt>
                <c:pt idx="2243">
                  <c:v>3.21</c:v>
                </c:pt>
                <c:pt idx="2244">
                  <c:v>3.2040000000000002</c:v>
                </c:pt>
                <c:pt idx="2245">
                  <c:v>3.206</c:v>
                </c:pt>
                <c:pt idx="2246">
                  <c:v>3.2080000000000002</c:v>
                </c:pt>
                <c:pt idx="2247">
                  <c:v>3.206</c:v>
                </c:pt>
                <c:pt idx="2248">
                  <c:v>3.2080000000000002</c:v>
                </c:pt>
                <c:pt idx="2249">
                  <c:v>3.206</c:v>
                </c:pt>
                <c:pt idx="2250">
                  <c:v>3.206</c:v>
                </c:pt>
                <c:pt idx="2251">
                  <c:v>3.2080000000000002</c:v>
                </c:pt>
                <c:pt idx="2252">
                  <c:v>3.2080000000000002</c:v>
                </c:pt>
                <c:pt idx="2253">
                  <c:v>3.2080000000000002</c:v>
                </c:pt>
                <c:pt idx="2254">
                  <c:v>3.2080000000000002</c:v>
                </c:pt>
                <c:pt idx="2255">
                  <c:v>3.206</c:v>
                </c:pt>
                <c:pt idx="2256">
                  <c:v>3.2080000000000002</c:v>
                </c:pt>
                <c:pt idx="2257">
                  <c:v>3.21</c:v>
                </c:pt>
                <c:pt idx="2258">
                  <c:v>3.206</c:v>
                </c:pt>
                <c:pt idx="2259">
                  <c:v>3.206</c:v>
                </c:pt>
                <c:pt idx="2260">
                  <c:v>3.21</c:v>
                </c:pt>
                <c:pt idx="2261">
                  <c:v>3.206</c:v>
                </c:pt>
                <c:pt idx="2262">
                  <c:v>3.206</c:v>
                </c:pt>
                <c:pt idx="2263">
                  <c:v>3.206</c:v>
                </c:pt>
                <c:pt idx="2264">
                  <c:v>3.21</c:v>
                </c:pt>
                <c:pt idx="2265">
                  <c:v>3.2040000000000002</c:v>
                </c:pt>
                <c:pt idx="2266">
                  <c:v>3.2080000000000002</c:v>
                </c:pt>
                <c:pt idx="2267">
                  <c:v>3.21</c:v>
                </c:pt>
                <c:pt idx="2268">
                  <c:v>3.21</c:v>
                </c:pt>
                <c:pt idx="2269">
                  <c:v>3.2080000000000002</c:v>
                </c:pt>
                <c:pt idx="2270">
                  <c:v>3.21</c:v>
                </c:pt>
                <c:pt idx="2271">
                  <c:v>3.2080000000000002</c:v>
                </c:pt>
                <c:pt idx="2272">
                  <c:v>3.2119999999999997</c:v>
                </c:pt>
                <c:pt idx="2273">
                  <c:v>3.2080000000000002</c:v>
                </c:pt>
                <c:pt idx="2274">
                  <c:v>3.21</c:v>
                </c:pt>
                <c:pt idx="2275">
                  <c:v>3.206</c:v>
                </c:pt>
                <c:pt idx="2276">
                  <c:v>3.21</c:v>
                </c:pt>
                <c:pt idx="2277">
                  <c:v>3.2119999999999997</c:v>
                </c:pt>
                <c:pt idx="2278">
                  <c:v>3.2080000000000002</c:v>
                </c:pt>
                <c:pt idx="2279">
                  <c:v>3.2119999999999997</c:v>
                </c:pt>
                <c:pt idx="2280">
                  <c:v>3.21</c:v>
                </c:pt>
                <c:pt idx="2281">
                  <c:v>3.21</c:v>
                </c:pt>
                <c:pt idx="2282">
                  <c:v>3.2119999999999997</c:v>
                </c:pt>
                <c:pt idx="2283">
                  <c:v>3.21</c:v>
                </c:pt>
                <c:pt idx="2284">
                  <c:v>3.2119999999999997</c:v>
                </c:pt>
                <c:pt idx="2285">
                  <c:v>3.21</c:v>
                </c:pt>
                <c:pt idx="2286">
                  <c:v>3.2119999999999997</c:v>
                </c:pt>
                <c:pt idx="2287">
                  <c:v>3.21</c:v>
                </c:pt>
                <c:pt idx="2288">
                  <c:v>3.214</c:v>
                </c:pt>
                <c:pt idx="2289">
                  <c:v>3.2119999999999997</c:v>
                </c:pt>
                <c:pt idx="2290">
                  <c:v>3.2119999999999997</c:v>
                </c:pt>
                <c:pt idx="2291">
                  <c:v>3.21</c:v>
                </c:pt>
                <c:pt idx="2292">
                  <c:v>3.2119999999999997</c:v>
                </c:pt>
                <c:pt idx="2293">
                  <c:v>3.21</c:v>
                </c:pt>
                <c:pt idx="2294">
                  <c:v>3.206</c:v>
                </c:pt>
                <c:pt idx="2295">
                  <c:v>3.21</c:v>
                </c:pt>
                <c:pt idx="2296">
                  <c:v>3.21</c:v>
                </c:pt>
                <c:pt idx="2297">
                  <c:v>3.2080000000000002</c:v>
                </c:pt>
                <c:pt idx="2298">
                  <c:v>3.21</c:v>
                </c:pt>
                <c:pt idx="2299">
                  <c:v>3.21</c:v>
                </c:pt>
                <c:pt idx="2300">
                  <c:v>3.21</c:v>
                </c:pt>
                <c:pt idx="2301">
                  <c:v>3.2080000000000002</c:v>
                </c:pt>
                <c:pt idx="2302">
                  <c:v>3.214</c:v>
                </c:pt>
                <c:pt idx="2303">
                  <c:v>3.21</c:v>
                </c:pt>
                <c:pt idx="2304">
                  <c:v>3.21</c:v>
                </c:pt>
                <c:pt idx="2305">
                  <c:v>3.2119999999999997</c:v>
                </c:pt>
                <c:pt idx="2306">
                  <c:v>3.2119999999999997</c:v>
                </c:pt>
                <c:pt idx="2307">
                  <c:v>3.21</c:v>
                </c:pt>
                <c:pt idx="2308">
                  <c:v>3.21</c:v>
                </c:pt>
                <c:pt idx="2309">
                  <c:v>3.21</c:v>
                </c:pt>
                <c:pt idx="2310">
                  <c:v>3.2080000000000002</c:v>
                </c:pt>
                <c:pt idx="2311">
                  <c:v>3.2080000000000002</c:v>
                </c:pt>
                <c:pt idx="2312">
                  <c:v>3.2080000000000002</c:v>
                </c:pt>
                <c:pt idx="2313">
                  <c:v>3.21</c:v>
                </c:pt>
                <c:pt idx="2314">
                  <c:v>3.6519999999999997</c:v>
                </c:pt>
                <c:pt idx="2315">
                  <c:v>3.6559999999999997</c:v>
                </c:pt>
                <c:pt idx="2316">
                  <c:v>3.2080000000000002</c:v>
                </c:pt>
                <c:pt idx="2317">
                  <c:v>3.2080000000000002</c:v>
                </c:pt>
                <c:pt idx="2318">
                  <c:v>3.6539999999999999</c:v>
                </c:pt>
                <c:pt idx="2319">
                  <c:v>3.206</c:v>
                </c:pt>
                <c:pt idx="2320">
                  <c:v>3.6459999999999999</c:v>
                </c:pt>
                <c:pt idx="2321">
                  <c:v>3.2080000000000002</c:v>
                </c:pt>
                <c:pt idx="2322">
                  <c:v>3.2080000000000002</c:v>
                </c:pt>
                <c:pt idx="2323">
                  <c:v>3.2080000000000002</c:v>
                </c:pt>
                <c:pt idx="2324">
                  <c:v>3.206</c:v>
                </c:pt>
                <c:pt idx="2325">
                  <c:v>3.21</c:v>
                </c:pt>
                <c:pt idx="2326">
                  <c:v>3.65</c:v>
                </c:pt>
                <c:pt idx="2327">
                  <c:v>3.2119999999999997</c:v>
                </c:pt>
                <c:pt idx="2328">
                  <c:v>3.2080000000000002</c:v>
                </c:pt>
                <c:pt idx="2329">
                  <c:v>3.21</c:v>
                </c:pt>
                <c:pt idx="2330">
                  <c:v>3.2080000000000002</c:v>
                </c:pt>
                <c:pt idx="2331">
                  <c:v>3.65</c:v>
                </c:pt>
                <c:pt idx="2332">
                  <c:v>3.65</c:v>
                </c:pt>
                <c:pt idx="2333">
                  <c:v>3.65</c:v>
                </c:pt>
                <c:pt idx="2334">
                  <c:v>3.206</c:v>
                </c:pt>
                <c:pt idx="2335">
                  <c:v>3.2080000000000002</c:v>
                </c:pt>
                <c:pt idx="2336">
                  <c:v>3.2119999999999997</c:v>
                </c:pt>
                <c:pt idx="2337">
                  <c:v>3.6539999999999999</c:v>
                </c:pt>
                <c:pt idx="2338">
                  <c:v>3.6519999999999997</c:v>
                </c:pt>
                <c:pt idx="2339">
                  <c:v>3.6519999999999997</c:v>
                </c:pt>
                <c:pt idx="2340">
                  <c:v>3.66</c:v>
                </c:pt>
                <c:pt idx="2341">
                  <c:v>3.6539999999999999</c:v>
                </c:pt>
                <c:pt idx="2342">
                  <c:v>3.2080000000000002</c:v>
                </c:pt>
                <c:pt idx="2343">
                  <c:v>3.21</c:v>
                </c:pt>
                <c:pt idx="2344">
                  <c:v>3.206</c:v>
                </c:pt>
                <c:pt idx="2345">
                  <c:v>3.21</c:v>
                </c:pt>
                <c:pt idx="2346">
                  <c:v>3.2040000000000002</c:v>
                </c:pt>
                <c:pt idx="2347">
                  <c:v>3.2119999999999997</c:v>
                </c:pt>
                <c:pt idx="2348">
                  <c:v>3.206</c:v>
                </c:pt>
                <c:pt idx="2349">
                  <c:v>3.21</c:v>
                </c:pt>
                <c:pt idx="2350">
                  <c:v>3.65</c:v>
                </c:pt>
                <c:pt idx="2351">
                  <c:v>3.21</c:v>
                </c:pt>
                <c:pt idx="2352">
                  <c:v>3.2080000000000002</c:v>
                </c:pt>
                <c:pt idx="2353">
                  <c:v>3.2080000000000002</c:v>
                </c:pt>
                <c:pt idx="2354">
                  <c:v>3.206</c:v>
                </c:pt>
                <c:pt idx="2355">
                  <c:v>3.2080000000000002</c:v>
                </c:pt>
                <c:pt idx="2356">
                  <c:v>3.206</c:v>
                </c:pt>
                <c:pt idx="2357">
                  <c:v>3.21</c:v>
                </c:pt>
                <c:pt idx="2358">
                  <c:v>3.206</c:v>
                </c:pt>
                <c:pt idx="2359">
                  <c:v>3.21</c:v>
                </c:pt>
                <c:pt idx="2360">
                  <c:v>3.2040000000000002</c:v>
                </c:pt>
                <c:pt idx="2361">
                  <c:v>3.2119999999999997</c:v>
                </c:pt>
                <c:pt idx="2362">
                  <c:v>3.2080000000000002</c:v>
                </c:pt>
                <c:pt idx="2363">
                  <c:v>3.2080000000000002</c:v>
                </c:pt>
                <c:pt idx="2364">
                  <c:v>3.2080000000000002</c:v>
                </c:pt>
                <c:pt idx="2365">
                  <c:v>3.21</c:v>
                </c:pt>
                <c:pt idx="2366">
                  <c:v>3.2080000000000002</c:v>
                </c:pt>
                <c:pt idx="2367">
                  <c:v>3.206</c:v>
                </c:pt>
                <c:pt idx="2368">
                  <c:v>3.2080000000000002</c:v>
                </c:pt>
                <c:pt idx="2369">
                  <c:v>3.206</c:v>
                </c:pt>
                <c:pt idx="2370">
                  <c:v>3.206</c:v>
                </c:pt>
                <c:pt idx="2371">
                  <c:v>3.2080000000000002</c:v>
                </c:pt>
                <c:pt idx="2372">
                  <c:v>3.6559999999999997</c:v>
                </c:pt>
                <c:pt idx="2373">
                  <c:v>3.206</c:v>
                </c:pt>
                <c:pt idx="2374">
                  <c:v>3.2040000000000002</c:v>
                </c:pt>
                <c:pt idx="2375">
                  <c:v>3.2080000000000002</c:v>
                </c:pt>
                <c:pt idx="2376">
                  <c:v>3.2080000000000002</c:v>
                </c:pt>
                <c:pt idx="2377">
                  <c:v>3.206</c:v>
                </c:pt>
                <c:pt idx="2378">
                  <c:v>3.206</c:v>
                </c:pt>
                <c:pt idx="2379">
                  <c:v>3.65</c:v>
                </c:pt>
                <c:pt idx="2380">
                  <c:v>3.2080000000000002</c:v>
                </c:pt>
                <c:pt idx="2381">
                  <c:v>3.206</c:v>
                </c:pt>
                <c:pt idx="2382">
                  <c:v>3.206</c:v>
                </c:pt>
                <c:pt idx="2383">
                  <c:v>3.2119999999999997</c:v>
                </c:pt>
                <c:pt idx="2384">
                  <c:v>3.2080000000000002</c:v>
                </c:pt>
                <c:pt idx="2385">
                  <c:v>3.206</c:v>
                </c:pt>
                <c:pt idx="2386">
                  <c:v>3.2040000000000002</c:v>
                </c:pt>
                <c:pt idx="2387">
                  <c:v>3.2080000000000002</c:v>
                </c:pt>
                <c:pt idx="2388">
                  <c:v>3.6559999999999997</c:v>
                </c:pt>
                <c:pt idx="2389">
                  <c:v>3.21</c:v>
                </c:pt>
                <c:pt idx="2390">
                  <c:v>3.2080000000000002</c:v>
                </c:pt>
                <c:pt idx="2391">
                  <c:v>3.6519999999999997</c:v>
                </c:pt>
                <c:pt idx="2392">
                  <c:v>3.206</c:v>
                </c:pt>
                <c:pt idx="2393">
                  <c:v>3.2</c:v>
                </c:pt>
                <c:pt idx="2394">
                  <c:v>3.2080000000000002</c:v>
                </c:pt>
                <c:pt idx="2395">
                  <c:v>3.202</c:v>
                </c:pt>
                <c:pt idx="2396">
                  <c:v>3.2040000000000002</c:v>
                </c:pt>
                <c:pt idx="2397">
                  <c:v>3.2040000000000002</c:v>
                </c:pt>
                <c:pt idx="2398">
                  <c:v>3.206</c:v>
                </c:pt>
                <c:pt idx="2399">
                  <c:v>3.65</c:v>
                </c:pt>
                <c:pt idx="2400">
                  <c:v>3.206</c:v>
                </c:pt>
                <c:pt idx="2401">
                  <c:v>3.2040000000000002</c:v>
                </c:pt>
                <c:pt idx="2402">
                  <c:v>3.202</c:v>
                </c:pt>
                <c:pt idx="2403">
                  <c:v>3.2</c:v>
                </c:pt>
                <c:pt idx="2404">
                  <c:v>3.2080000000000002</c:v>
                </c:pt>
                <c:pt idx="2405">
                  <c:v>3.2119999999999997</c:v>
                </c:pt>
                <c:pt idx="2406">
                  <c:v>3.2080000000000002</c:v>
                </c:pt>
                <c:pt idx="2407">
                  <c:v>3.2080000000000002</c:v>
                </c:pt>
                <c:pt idx="2408">
                  <c:v>3.2080000000000002</c:v>
                </c:pt>
                <c:pt idx="2409">
                  <c:v>3.21</c:v>
                </c:pt>
                <c:pt idx="2410">
                  <c:v>3.2080000000000002</c:v>
                </c:pt>
                <c:pt idx="2411">
                  <c:v>3.206</c:v>
                </c:pt>
                <c:pt idx="2412">
                  <c:v>3.2080000000000002</c:v>
                </c:pt>
                <c:pt idx="2413">
                  <c:v>3.2080000000000002</c:v>
                </c:pt>
                <c:pt idx="2414">
                  <c:v>3.206</c:v>
                </c:pt>
                <c:pt idx="2415">
                  <c:v>3.2080000000000002</c:v>
                </c:pt>
                <c:pt idx="2416">
                  <c:v>3.2119999999999997</c:v>
                </c:pt>
                <c:pt idx="2417">
                  <c:v>3.2119999999999997</c:v>
                </c:pt>
                <c:pt idx="2418">
                  <c:v>3.2040000000000002</c:v>
                </c:pt>
                <c:pt idx="2419">
                  <c:v>3.206</c:v>
                </c:pt>
                <c:pt idx="2420">
                  <c:v>3.65</c:v>
                </c:pt>
                <c:pt idx="2421">
                  <c:v>3.2040000000000002</c:v>
                </c:pt>
                <c:pt idx="2422">
                  <c:v>3.202</c:v>
                </c:pt>
                <c:pt idx="2423">
                  <c:v>3.198</c:v>
                </c:pt>
                <c:pt idx="2424">
                  <c:v>3.2</c:v>
                </c:pt>
                <c:pt idx="2425">
                  <c:v>3.198</c:v>
                </c:pt>
                <c:pt idx="2426">
                  <c:v>3.2</c:v>
                </c:pt>
                <c:pt idx="2427">
                  <c:v>3.1959999999999997</c:v>
                </c:pt>
                <c:pt idx="2428">
                  <c:v>3.198</c:v>
                </c:pt>
                <c:pt idx="2429">
                  <c:v>3.1959999999999997</c:v>
                </c:pt>
                <c:pt idx="2430">
                  <c:v>3.2040000000000002</c:v>
                </c:pt>
                <c:pt idx="2431">
                  <c:v>3.198</c:v>
                </c:pt>
                <c:pt idx="2432">
                  <c:v>3.198</c:v>
                </c:pt>
                <c:pt idx="2433">
                  <c:v>3.1959999999999997</c:v>
                </c:pt>
                <c:pt idx="2434">
                  <c:v>3.2</c:v>
                </c:pt>
                <c:pt idx="2435">
                  <c:v>3.198</c:v>
                </c:pt>
                <c:pt idx="2436">
                  <c:v>3.1959999999999997</c:v>
                </c:pt>
                <c:pt idx="2437">
                  <c:v>3.1959999999999997</c:v>
                </c:pt>
                <c:pt idx="2438">
                  <c:v>3.2</c:v>
                </c:pt>
                <c:pt idx="2439">
                  <c:v>3.64</c:v>
                </c:pt>
                <c:pt idx="2440">
                  <c:v>3.2</c:v>
                </c:pt>
                <c:pt idx="2441">
                  <c:v>3.2</c:v>
                </c:pt>
                <c:pt idx="2442">
                  <c:v>3.198</c:v>
                </c:pt>
                <c:pt idx="2443">
                  <c:v>3.6440000000000001</c:v>
                </c:pt>
                <c:pt idx="2444">
                  <c:v>3.2</c:v>
                </c:pt>
                <c:pt idx="2445">
                  <c:v>3.6459999999999999</c:v>
                </c:pt>
                <c:pt idx="2446">
                  <c:v>3.2</c:v>
                </c:pt>
                <c:pt idx="2447">
                  <c:v>3.6419999999999999</c:v>
                </c:pt>
                <c:pt idx="2448">
                  <c:v>3.6440000000000001</c:v>
                </c:pt>
                <c:pt idx="2449">
                  <c:v>3.6459999999999999</c:v>
                </c:pt>
                <c:pt idx="2450">
                  <c:v>3.6480000000000001</c:v>
                </c:pt>
                <c:pt idx="2451">
                  <c:v>3.6459999999999999</c:v>
                </c:pt>
                <c:pt idx="2452">
                  <c:v>3.6480000000000001</c:v>
                </c:pt>
                <c:pt idx="2453">
                  <c:v>3.6419999999999999</c:v>
                </c:pt>
                <c:pt idx="2454">
                  <c:v>3.6459999999999999</c:v>
                </c:pt>
                <c:pt idx="2455">
                  <c:v>3.6519999999999997</c:v>
                </c:pt>
                <c:pt idx="2456">
                  <c:v>3.65</c:v>
                </c:pt>
                <c:pt idx="2457">
                  <c:v>3.6519999999999997</c:v>
                </c:pt>
                <c:pt idx="2458">
                  <c:v>3.6539999999999999</c:v>
                </c:pt>
                <c:pt idx="2459">
                  <c:v>3.6480000000000001</c:v>
                </c:pt>
                <c:pt idx="2460">
                  <c:v>3.6519999999999997</c:v>
                </c:pt>
                <c:pt idx="2461">
                  <c:v>3.65</c:v>
                </c:pt>
                <c:pt idx="2462">
                  <c:v>3.6519999999999997</c:v>
                </c:pt>
                <c:pt idx="2463">
                  <c:v>3.6559999999999997</c:v>
                </c:pt>
                <c:pt idx="2464">
                  <c:v>3.6480000000000001</c:v>
                </c:pt>
                <c:pt idx="2465">
                  <c:v>3.6519999999999997</c:v>
                </c:pt>
                <c:pt idx="2466">
                  <c:v>3.6539999999999999</c:v>
                </c:pt>
                <c:pt idx="2467">
                  <c:v>3.6559999999999997</c:v>
                </c:pt>
                <c:pt idx="2468">
                  <c:v>3.6539999999999999</c:v>
                </c:pt>
                <c:pt idx="2469">
                  <c:v>3.6539999999999999</c:v>
                </c:pt>
                <c:pt idx="2470">
                  <c:v>3.6539999999999999</c:v>
                </c:pt>
                <c:pt idx="2471">
                  <c:v>3.66</c:v>
                </c:pt>
                <c:pt idx="2472">
                  <c:v>3.6480000000000001</c:v>
                </c:pt>
                <c:pt idx="2473">
                  <c:v>3.6579999999999999</c:v>
                </c:pt>
                <c:pt idx="2474">
                  <c:v>3.6559999999999997</c:v>
                </c:pt>
                <c:pt idx="2475">
                  <c:v>3.65</c:v>
                </c:pt>
                <c:pt idx="2476">
                  <c:v>3.6519999999999997</c:v>
                </c:pt>
                <c:pt idx="2477">
                  <c:v>3.6480000000000001</c:v>
                </c:pt>
                <c:pt idx="2478">
                  <c:v>3.6440000000000001</c:v>
                </c:pt>
                <c:pt idx="2479">
                  <c:v>3.6480000000000001</c:v>
                </c:pt>
                <c:pt idx="2480">
                  <c:v>3.6539999999999999</c:v>
                </c:pt>
                <c:pt idx="2481">
                  <c:v>3.202</c:v>
                </c:pt>
                <c:pt idx="2482">
                  <c:v>3.6519999999999997</c:v>
                </c:pt>
                <c:pt idx="2483">
                  <c:v>3.6519999999999997</c:v>
                </c:pt>
                <c:pt idx="2484">
                  <c:v>3.202</c:v>
                </c:pt>
                <c:pt idx="2485">
                  <c:v>3.6459999999999999</c:v>
                </c:pt>
                <c:pt idx="2486">
                  <c:v>3.2040000000000002</c:v>
                </c:pt>
                <c:pt idx="2487">
                  <c:v>3.6559999999999997</c:v>
                </c:pt>
                <c:pt idx="2488">
                  <c:v>3.6480000000000001</c:v>
                </c:pt>
                <c:pt idx="2489">
                  <c:v>3.6459999999999999</c:v>
                </c:pt>
                <c:pt idx="2490">
                  <c:v>3.6459999999999999</c:v>
                </c:pt>
                <c:pt idx="2491">
                  <c:v>3.6459999999999999</c:v>
                </c:pt>
                <c:pt idx="2492">
                  <c:v>3.6419999999999999</c:v>
                </c:pt>
                <c:pt idx="2493">
                  <c:v>3.6519999999999997</c:v>
                </c:pt>
                <c:pt idx="2494">
                  <c:v>3.6539999999999999</c:v>
                </c:pt>
                <c:pt idx="2495">
                  <c:v>3.65</c:v>
                </c:pt>
                <c:pt idx="2496">
                  <c:v>3.65</c:v>
                </c:pt>
                <c:pt idx="2497">
                  <c:v>3.6640000000000001</c:v>
                </c:pt>
                <c:pt idx="2498">
                  <c:v>3.6519999999999997</c:v>
                </c:pt>
                <c:pt idx="2499">
                  <c:v>3.6539999999999999</c:v>
                </c:pt>
                <c:pt idx="2500">
                  <c:v>3.6619999999999999</c:v>
                </c:pt>
                <c:pt idx="2501">
                  <c:v>3.6539999999999999</c:v>
                </c:pt>
                <c:pt idx="2502">
                  <c:v>3.6519999999999997</c:v>
                </c:pt>
                <c:pt idx="2503">
                  <c:v>3.6619999999999999</c:v>
                </c:pt>
                <c:pt idx="2504">
                  <c:v>3.66</c:v>
                </c:pt>
                <c:pt idx="2505">
                  <c:v>3.6640000000000001</c:v>
                </c:pt>
                <c:pt idx="2506">
                  <c:v>3.6640000000000001</c:v>
                </c:pt>
                <c:pt idx="2507">
                  <c:v>3.6559999999999997</c:v>
                </c:pt>
                <c:pt idx="2508">
                  <c:v>3.6559999999999997</c:v>
                </c:pt>
                <c:pt idx="2509">
                  <c:v>3.6579999999999999</c:v>
                </c:pt>
                <c:pt idx="2510">
                  <c:v>3.6640000000000001</c:v>
                </c:pt>
                <c:pt idx="2511">
                  <c:v>3.6680000000000001</c:v>
                </c:pt>
                <c:pt idx="2512">
                  <c:v>3.6680000000000001</c:v>
                </c:pt>
                <c:pt idx="2513">
                  <c:v>3.6640000000000001</c:v>
                </c:pt>
                <c:pt idx="2514">
                  <c:v>3.6659999999999999</c:v>
                </c:pt>
                <c:pt idx="2515">
                  <c:v>3.6579999999999999</c:v>
                </c:pt>
                <c:pt idx="2516">
                  <c:v>3.6619999999999999</c:v>
                </c:pt>
                <c:pt idx="2517">
                  <c:v>3.67</c:v>
                </c:pt>
                <c:pt idx="2518">
                  <c:v>3.6719999999999997</c:v>
                </c:pt>
                <c:pt idx="2519">
                  <c:v>3.6640000000000001</c:v>
                </c:pt>
                <c:pt idx="2520">
                  <c:v>3.6719999999999997</c:v>
                </c:pt>
                <c:pt idx="2521">
                  <c:v>3.6640000000000001</c:v>
                </c:pt>
                <c:pt idx="2522">
                  <c:v>3.6640000000000001</c:v>
                </c:pt>
                <c:pt idx="2523">
                  <c:v>3.6659999999999999</c:v>
                </c:pt>
                <c:pt idx="2524">
                  <c:v>3.6659999999999999</c:v>
                </c:pt>
                <c:pt idx="2525">
                  <c:v>3.6659999999999999</c:v>
                </c:pt>
                <c:pt idx="2526">
                  <c:v>3.6659999999999999</c:v>
                </c:pt>
                <c:pt idx="2527">
                  <c:v>3.6459999999999999</c:v>
                </c:pt>
                <c:pt idx="2528">
                  <c:v>3.6379999999999999</c:v>
                </c:pt>
                <c:pt idx="2529">
                  <c:v>3.6440000000000001</c:v>
                </c:pt>
                <c:pt idx="2530">
                  <c:v>3.65</c:v>
                </c:pt>
                <c:pt idx="2531">
                  <c:v>3.6619999999999999</c:v>
                </c:pt>
                <c:pt idx="2532">
                  <c:v>3.6619999999999999</c:v>
                </c:pt>
                <c:pt idx="2533">
                  <c:v>3.6640000000000001</c:v>
                </c:pt>
                <c:pt idx="2534">
                  <c:v>3.66</c:v>
                </c:pt>
                <c:pt idx="2535">
                  <c:v>3.6579999999999999</c:v>
                </c:pt>
                <c:pt idx="2536">
                  <c:v>3.6559999999999997</c:v>
                </c:pt>
                <c:pt idx="2537">
                  <c:v>3.2040000000000002</c:v>
                </c:pt>
                <c:pt idx="2538">
                  <c:v>3.2040000000000002</c:v>
                </c:pt>
                <c:pt idx="2539">
                  <c:v>3.198</c:v>
                </c:pt>
                <c:pt idx="2540">
                  <c:v>3.202</c:v>
                </c:pt>
                <c:pt idx="2541">
                  <c:v>3.206</c:v>
                </c:pt>
                <c:pt idx="2542">
                  <c:v>3.21</c:v>
                </c:pt>
                <c:pt idx="2543">
                  <c:v>3.202</c:v>
                </c:pt>
                <c:pt idx="2544">
                  <c:v>3.202</c:v>
                </c:pt>
                <c:pt idx="2545">
                  <c:v>3.206</c:v>
                </c:pt>
                <c:pt idx="2546">
                  <c:v>3.202</c:v>
                </c:pt>
                <c:pt idx="2547">
                  <c:v>3.1959999999999997</c:v>
                </c:pt>
                <c:pt idx="2548">
                  <c:v>3.2040000000000002</c:v>
                </c:pt>
                <c:pt idx="2549">
                  <c:v>3.1959999999999997</c:v>
                </c:pt>
                <c:pt idx="2550">
                  <c:v>3.2</c:v>
                </c:pt>
                <c:pt idx="2551">
                  <c:v>3.202</c:v>
                </c:pt>
                <c:pt idx="2552">
                  <c:v>3.2040000000000002</c:v>
                </c:pt>
                <c:pt idx="2553">
                  <c:v>3.202</c:v>
                </c:pt>
                <c:pt idx="2554">
                  <c:v>3.2080000000000002</c:v>
                </c:pt>
                <c:pt idx="2555">
                  <c:v>3.21</c:v>
                </c:pt>
                <c:pt idx="2556">
                  <c:v>3.21</c:v>
                </c:pt>
                <c:pt idx="2557">
                  <c:v>3.2040000000000002</c:v>
                </c:pt>
                <c:pt idx="2558">
                  <c:v>3.202</c:v>
                </c:pt>
                <c:pt idx="2559">
                  <c:v>3.206</c:v>
                </c:pt>
                <c:pt idx="2560">
                  <c:v>3.202</c:v>
                </c:pt>
                <c:pt idx="2561">
                  <c:v>3.198</c:v>
                </c:pt>
                <c:pt idx="2562">
                  <c:v>3.194</c:v>
                </c:pt>
                <c:pt idx="2563">
                  <c:v>3.1959999999999997</c:v>
                </c:pt>
                <c:pt idx="2564">
                  <c:v>3.1959999999999997</c:v>
                </c:pt>
                <c:pt idx="2565">
                  <c:v>3.2</c:v>
                </c:pt>
                <c:pt idx="2566">
                  <c:v>3.2</c:v>
                </c:pt>
                <c:pt idx="2567">
                  <c:v>3.202</c:v>
                </c:pt>
                <c:pt idx="2568">
                  <c:v>3.198</c:v>
                </c:pt>
                <c:pt idx="2569">
                  <c:v>3.2</c:v>
                </c:pt>
                <c:pt idx="2570">
                  <c:v>3.1959999999999997</c:v>
                </c:pt>
                <c:pt idx="2571">
                  <c:v>3.198</c:v>
                </c:pt>
                <c:pt idx="2572">
                  <c:v>3.2</c:v>
                </c:pt>
                <c:pt idx="2573">
                  <c:v>3.202</c:v>
                </c:pt>
                <c:pt idx="2574">
                  <c:v>3.202</c:v>
                </c:pt>
                <c:pt idx="2575">
                  <c:v>3.2080000000000002</c:v>
                </c:pt>
                <c:pt idx="2576">
                  <c:v>3.2040000000000002</c:v>
                </c:pt>
                <c:pt idx="2577">
                  <c:v>3.2080000000000002</c:v>
                </c:pt>
                <c:pt idx="2578">
                  <c:v>3.2080000000000002</c:v>
                </c:pt>
                <c:pt idx="2579">
                  <c:v>3.206</c:v>
                </c:pt>
                <c:pt idx="2580">
                  <c:v>3.2080000000000002</c:v>
                </c:pt>
                <c:pt idx="2581">
                  <c:v>3.206</c:v>
                </c:pt>
                <c:pt idx="2582">
                  <c:v>3.198</c:v>
                </c:pt>
                <c:pt idx="2583">
                  <c:v>3.194</c:v>
                </c:pt>
                <c:pt idx="2584">
                  <c:v>3.194</c:v>
                </c:pt>
                <c:pt idx="2585">
                  <c:v>3.1959999999999997</c:v>
                </c:pt>
                <c:pt idx="2586">
                  <c:v>3.1959999999999997</c:v>
                </c:pt>
                <c:pt idx="2587">
                  <c:v>3.198</c:v>
                </c:pt>
                <c:pt idx="2588">
                  <c:v>3.198</c:v>
                </c:pt>
                <c:pt idx="2589">
                  <c:v>3.198</c:v>
                </c:pt>
                <c:pt idx="2590">
                  <c:v>3.1959999999999997</c:v>
                </c:pt>
                <c:pt idx="2591">
                  <c:v>3.194</c:v>
                </c:pt>
                <c:pt idx="2592">
                  <c:v>3.194</c:v>
                </c:pt>
                <c:pt idx="2593">
                  <c:v>3.2</c:v>
                </c:pt>
                <c:pt idx="2594">
                  <c:v>3.2040000000000002</c:v>
                </c:pt>
                <c:pt idx="2595">
                  <c:v>3.2080000000000002</c:v>
                </c:pt>
                <c:pt idx="2596">
                  <c:v>3.21</c:v>
                </c:pt>
                <c:pt idx="2597">
                  <c:v>3.2080000000000002</c:v>
                </c:pt>
                <c:pt idx="2598">
                  <c:v>3.2119999999999997</c:v>
                </c:pt>
                <c:pt idx="2599">
                  <c:v>3.206</c:v>
                </c:pt>
                <c:pt idx="2600">
                  <c:v>3.202</c:v>
                </c:pt>
                <c:pt idx="2601">
                  <c:v>3.194</c:v>
                </c:pt>
                <c:pt idx="2602">
                  <c:v>3.198</c:v>
                </c:pt>
                <c:pt idx="2603">
                  <c:v>3.202</c:v>
                </c:pt>
                <c:pt idx="2604">
                  <c:v>3.2</c:v>
                </c:pt>
                <c:pt idx="2605">
                  <c:v>3.202</c:v>
                </c:pt>
                <c:pt idx="2606">
                  <c:v>3.1959999999999997</c:v>
                </c:pt>
                <c:pt idx="2607">
                  <c:v>3.194</c:v>
                </c:pt>
                <c:pt idx="2608">
                  <c:v>3.1859999999999999</c:v>
                </c:pt>
                <c:pt idx="2609">
                  <c:v>3.194</c:v>
                </c:pt>
                <c:pt idx="2610">
                  <c:v>3.198</c:v>
                </c:pt>
                <c:pt idx="2611">
                  <c:v>3.2</c:v>
                </c:pt>
                <c:pt idx="2612">
                  <c:v>3.198</c:v>
                </c:pt>
                <c:pt idx="2613">
                  <c:v>3.2040000000000002</c:v>
                </c:pt>
                <c:pt idx="2614">
                  <c:v>3.206</c:v>
                </c:pt>
                <c:pt idx="2615">
                  <c:v>3.2119999999999997</c:v>
                </c:pt>
                <c:pt idx="2616">
                  <c:v>3.2040000000000002</c:v>
                </c:pt>
                <c:pt idx="2617">
                  <c:v>3.2040000000000002</c:v>
                </c:pt>
                <c:pt idx="2618">
                  <c:v>3.206</c:v>
                </c:pt>
                <c:pt idx="2619">
                  <c:v>3.2</c:v>
                </c:pt>
                <c:pt idx="2620">
                  <c:v>3.2040000000000002</c:v>
                </c:pt>
                <c:pt idx="2621">
                  <c:v>3.206</c:v>
                </c:pt>
                <c:pt idx="2622">
                  <c:v>3.202</c:v>
                </c:pt>
                <c:pt idx="2623">
                  <c:v>3.1959999999999997</c:v>
                </c:pt>
                <c:pt idx="2624">
                  <c:v>3.1959999999999997</c:v>
                </c:pt>
                <c:pt idx="2625">
                  <c:v>3.2</c:v>
                </c:pt>
                <c:pt idx="2626">
                  <c:v>3.202</c:v>
                </c:pt>
                <c:pt idx="2627">
                  <c:v>3.2040000000000002</c:v>
                </c:pt>
                <c:pt idx="2628">
                  <c:v>3.202</c:v>
                </c:pt>
                <c:pt idx="2629">
                  <c:v>3.1959999999999997</c:v>
                </c:pt>
                <c:pt idx="2630">
                  <c:v>3.198</c:v>
                </c:pt>
                <c:pt idx="2631">
                  <c:v>3.2</c:v>
                </c:pt>
                <c:pt idx="2632">
                  <c:v>3.2</c:v>
                </c:pt>
                <c:pt idx="2633">
                  <c:v>3.1959999999999997</c:v>
                </c:pt>
                <c:pt idx="2634">
                  <c:v>3.1959999999999997</c:v>
                </c:pt>
                <c:pt idx="2635">
                  <c:v>3.202</c:v>
                </c:pt>
                <c:pt idx="2636">
                  <c:v>3.2080000000000002</c:v>
                </c:pt>
                <c:pt idx="2637">
                  <c:v>3.2040000000000002</c:v>
                </c:pt>
                <c:pt idx="2638">
                  <c:v>3.21</c:v>
                </c:pt>
                <c:pt idx="2639">
                  <c:v>3.21</c:v>
                </c:pt>
                <c:pt idx="2640">
                  <c:v>3.21</c:v>
                </c:pt>
                <c:pt idx="2641">
                  <c:v>3.2080000000000002</c:v>
                </c:pt>
                <c:pt idx="2642">
                  <c:v>3.2</c:v>
                </c:pt>
                <c:pt idx="2643">
                  <c:v>3.198</c:v>
                </c:pt>
                <c:pt idx="2644">
                  <c:v>3.198</c:v>
                </c:pt>
                <c:pt idx="2645">
                  <c:v>3.202</c:v>
                </c:pt>
                <c:pt idx="2646">
                  <c:v>3.2040000000000002</c:v>
                </c:pt>
                <c:pt idx="2647">
                  <c:v>3.2</c:v>
                </c:pt>
                <c:pt idx="2648">
                  <c:v>3.2</c:v>
                </c:pt>
                <c:pt idx="2649">
                  <c:v>3.202</c:v>
                </c:pt>
                <c:pt idx="2650">
                  <c:v>3.198</c:v>
                </c:pt>
                <c:pt idx="2651">
                  <c:v>3.206</c:v>
                </c:pt>
                <c:pt idx="2652">
                  <c:v>3.2</c:v>
                </c:pt>
                <c:pt idx="2653">
                  <c:v>3.2</c:v>
                </c:pt>
                <c:pt idx="2654">
                  <c:v>3.2</c:v>
                </c:pt>
                <c:pt idx="2655">
                  <c:v>3.2</c:v>
                </c:pt>
                <c:pt idx="2656">
                  <c:v>3.2080000000000002</c:v>
                </c:pt>
                <c:pt idx="2657">
                  <c:v>3.2080000000000002</c:v>
                </c:pt>
                <c:pt idx="2658">
                  <c:v>3.2040000000000002</c:v>
                </c:pt>
                <c:pt idx="2659">
                  <c:v>3.21</c:v>
                </c:pt>
                <c:pt idx="2660">
                  <c:v>3.2080000000000002</c:v>
                </c:pt>
                <c:pt idx="2661">
                  <c:v>3.206</c:v>
                </c:pt>
                <c:pt idx="2662">
                  <c:v>3.202</c:v>
                </c:pt>
                <c:pt idx="2663">
                  <c:v>3.198</c:v>
                </c:pt>
                <c:pt idx="2664">
                  <c:v>3.1959999999999997</c:v>
                </c:pt>
                <c:pt idx="2665">
                  <c:v>3.198</c:v>
                </c:pt>
                <c:pt idx="2666">
                  <c:v>3.2040000000000002</c:v>
                </c:pt>
                <c:pt idx="2667">
                  <c:v>3.2</c:v>
                </c:pt>
                <c:pt idx="2668">
                  <c:v>3.198</c:v>
                </c:pt>
                <c:pt idx="2669">
                  <c:v>3.198</c:v>
                </c:pt>
                <c:pt idx="2670">
                  <c:v>3.202</c:v>
                </c:pt>
                <c:pt idx="2671">
                  <c:v>3.198</c:v>
                </c:pt>
                <c:pt idx="2672">
                  <c:v>3.194</c:v>
                </c:pt>
                <c:pt idx="2673">
                  <c:v>3.2</c:v>
                </c:pt>
                <c:pt idx="2674">
                  <c:v>3.198</c:v>
                </c:pt>
                <c:pt idx="2675">
                  <c:v>3.2040000000000002</c:v>
                </c:pt>
                <c:pt idx="2676">
                  <c:v>3.21</c:v>
                </c:pt>
                <c:pt idx="2677">
                  <c:v>3.2119999999999997</c:v>
                </c:pt>
                <c:pt idx="2678">
                  <c:v>3.2080000000000002</c:v>
                </c:pt>
                <c:pt idx="2679">
                  <c:v>3.2080000000000002</c:v>
                </c:pt>
                <c:pt idx="2680">
                  <c:v>3.2080000000000002</c:v>
                </c:pt>
                <c:pt idx="2681">
                  <c:v>3.206</c:v>
                </c:pt>
                <c:pt idx="2682">
                  <c:v>3.198</c:v>
                </c:pt>
                <c:pt idx="2683">
                  <c:v>3.198</c:v>
                </c:pt>
                <c:pt idx="2684">
                  <c:v>3.2</c:v>
                </c:pt>
                <c:pt idx="2685">
                  <c:v>3.202</c:v>
                </c:pt>
                <c:pt idx="2686">
                  <c:v>3.2040000000000002</c:v>
                </c:pt>
                <c:pt idx="2687">
                  <c:v>3.198</c:v>
                </c:pt>
                <c:pt idx="2688">
                  <c:v>3.2</c:v>
                </c:pt>
                <c:pt idx="2689">
                  <c:v>3.1959999999999997</c:v>
                </c:pt>
                <c:pt idx="2690">
                  <c:v>3.198</c:v>
                </c:pt>
                <c:pt idx="2691">
                  <c:v>3.202</c:v>
                </c:pt>
                <c:pt idx="2692">
                  <c:v>3.2</c:v>
                </c:pt>
                <c:pt idx="2693">
                  <c:v>3.202</c:v>
                </c:pt>
                <c:pt idx="2694">
                  <c:v>3.202</c:v>
                </c:pt>
                <c:pt idx="2695">
                  <c:v>3.2080000000000002</c:v>
                </c:pt>
                <c:pt idx="2696">
                  <c:v>3.2040000000000002</c:v>
                </c:pt>
                <c:pt idx="2697">
                  <c:v>3.2080000000000002</c:v>
                </c:pt>
                <c:pt idx="2698">
                  <c:v>3.21</c:v>
                </c:pt>
                <c:pt idx="2699">
                  <c:v>3.21</c:v>
                </c:pt>
                <c:pt idx="2700">
                  <c:v>3.2119999999999997</c:v>
                </c:pt>
                <c:pt idx="2701">
                  <c:v>3.2080000000000002</c:v>
                </c:pt>
                <c:pt idx="2702">
                  <c:v>3.206</c:v>
                </c:pt>
                <c:pt idx="2703">
                  <c:v>3.202</c:v>
                </c:pt>
                <c:pt idx="2704">
                  <c:v>3.1959999999999997</c:v>
                </c:pt>
                <c:pt idx="2705">
                  <c:v>3.1959999999999997</c:v>
                </c:pt>
                <c:pt idx="2706">
                  <c:v>3.198</c:v>
                </c:pt>
                <c:pt idx="2707">
                  <c:v>3.2</c:v>
                </c:pt>
                <c:pt idx="2708">
                  <c:v>3.2040000000000002</c:v>
                </c:pt>
                <c:pt idx="2709">
                  <c:v>3.2040000000000002</c:v>
                </c:pt>
                <c:pt idx="2710">
                  <c:v>3.2040000000000002</c:v>
                </c:pt>
                <c:pt idx="2711">
                  <c:v>3.206</c:v>
                </c:pt>
                <c:pt idx="2712">
                  <c:v>3.202</c:v>
                </c:pt>
                <c:pt idx="2713">
                  <c:v>3.2</c:v>
                </c:pt>
                <c:pt idx="2714">
                  <c:v>3.2</c:v>
                </c:pt>
                <c:pt idx="2715">
                  <c:v>3.2080000000000002</c:v>
                </c:pt>
                <c:pt idx="2716">
                  <c:v>3.21</c:v>
                </c:pt>
                <c:pt idx="2717">
                  <c:v>3.2080000000000002</c:v>
                </c:pt>
                <c:pt idx="2718">
                  <c:v>3.21</c:v>
                </c:pt>
                <c:pt idx="2719">
                  <c:v>3.21</c:v>
                </c:pt>
                <c:pt idx="2720">
                  <c:v>3.21</c:v>
                </c:pt>
                <c:pt idx="2721">
                  <c:v>3.21</c:v>
                </c:pt>
                <c:pt idx="2722">
                  <c:v>3.206</c:v>
                </c:pt>
                <c:pt idx="2723">
                  <c:v>3.1959999999999997</c:v>
                </c:pt>
                <c:pt idx="2724">
                  <c:v>3.198</c:v>
                </c:pt>
                <c:pt idx="2725">
                  <c:v>3.2</c:v>
                </c:pt>
                <c:pt idx="2726">
                  <c:v>3.2040000000000002</c:v>
                </c:pt>
                <c:pt idx="2727">
                  <c:v>3.1959999999999997</c:v>
                </c:pt>
                <c:pt idx="2728">
                  <c:v>3.1880000000000002</c:v>
                </c:pt>
                <c:pt idx="2729">
                  <c:v>3.1859999999999999</c:v>
                </c:pt>
                <c:pt idx="2730">
                  <c:v>3.1840000000000002</c:v>
                </c:pt>
                <c:pt idx="2731">
                  <c:v>3.1819999999999999</c:v>
                </c:pt>
                <c:pt idx="2732">
                  <c:v>3.1840000000000002</c:v>
                </c:pt>
                <c:pt idx="2733">
                  <c:v>3.1859999999999999</c:v>
                </c:pt>
                <c:pt idx="2734">
                  <c:v>3.1859999999999999</c:v>
                </c:pt>
                <c:pt idx="2735">
                  <c:v>3.1840000000000002</c:v>
                </c:pt>
                <c:pt idx="2736">
                  <c:v>3.1819999999999999</c:v>
                </c:pt>
                <c:pt idx="2737">
                  <c:v>3.1859999999999999</c:v>
                </c:pt>
                <c:pt idx="2738">
                  <c:v>3.1859999999999999</c:v>
                </c:pt>
                <c:pt idx="2739">
                  <c:v>3.1840000000000002</c:v>
                </c:pt>
                <c:pt idx="2740">
                  <c:v>3.1859999999999999</c:v>
                </c:pt>
                <c:pt idx="2741">
                  <c:v>3.19</c:v>
                </c:pt>
                <c:pt idx="2742">
                  <c:v>3.1919999999999997</c:v>
                </c:pt>
                <c:pt idx="2743">
                  <c:v>3.194</c:v>
                </c:pt>
                <c:pt idx="2744">
                  <c:v>3.198</c:v>
                </c:pt>
                <c:pt idx="2745">
                  <c:v>3.198</c:v>
                </c:pt>
                <c:pt idx="2746">
                  <c:v>3.202</c:v>
                </c:pt>
                <c:pt idx="2747">
                  <c:v>3.206</c:v>
                </c:pt>
                <c:pt idx="2748">
                  <c:v>3.21</c:v>
                </c:pt>
                <c:pt idx="2749">
                  <c:v>3.6559999999999997</c:v>
                </c:pt>
                <c:pt idx="2750">
                  <c:v>3.21</c:v>
                </c:pt>
                <c:pt idx="2751">
                  <c:v>3.21</c:v>
                </c:pt>
                <c:pt idx="2752">
                  <c:v>3.2119999999999997</c:v>
                </c:pt>
                <c:pt idx="2753">
                  <c:v>3.6519999999999997</c:v>
                </c:pt>
                <c:pt idx="2754">
                  <c:v>3.2119999999999997</c:v>
                </c:pt>
                <c:pt idx="2755">
                  <c:v>3.66</c:v>
                </c:pt>
                <c:pt idx="2756">
                  <c:v>3.6640000000000001</c:v>
                </c:pt>
                <c:pt idx="2757">
                  <c:v>3.6640000000000001</c:v>
                </c:pt>
                <c:pt idx="2758">
                  <c:v>3.6680000000000001</c:v>
                </c:pt>
                <c:pt idx="2759">
                  <c:v>3.6659999999999999</c:v>
                </c:pt>
                <c:pt idx="2760">
                  <c:v>3.6619999999999999</c:v>
                </c:pt>
                <c:pt idx="2761">
                  <c:v>3.6659999999999999</c:v>
                </c:pt>
                <c:pt idx="2762">
                  <c:v>3.6719999999999997</c:v>
                </c:pt>
                <c:pt idx="2763">
                  <c:v>3.6739999999999999</c:v>
                </c:pt>
                <c:pt idx="2764">
                  <c:v>3.6779999999999999</c:v>
                </c:pt>
                <c:pt idx="2765">
                  <c:v>3.6819999999999999</c:v>
                </c:pt>
                <c:pt idx="2766">
                  <c:v>3.6759999999999997</c:v>
                </c:pt>
                <c:pt idx="2767">
                  <c:v>3.6819999999999999</c:v>
                </c:pt>
                <c:pt idx="2768">
                  <c:v>3.6779999999999999</c:v>
                </c:pt>
                <c:pt idx="2769">
                  <c:v>3.68</c:v>
                </c:pt>
                <c:pt idx="2770">
                  <c:v>3.6840000000000002</c:v>
                </c:pt>
                <c:pt idx="2771">
                  <c:v>3.69</c:v>
                </c:pt>
                <c:pt idx="2772">
                  <c:v>3.6859999999999999</c:v>
                </c:pt>
                <c:pt idx="2773">
                  <c:v>3.6880000000000002</c:v>
                </c:pt>
                <c:pt idx="2774">
                  <c:v>3.6840000000000002</c:v>
                </c:pt>
                <c:pt idx="2775">
                  <c:v>3.6880000000000002</c:v>
                </c:pt>
                <c:pt idx="2776">
                  <c:v>3.6840000000000002</c:v>
                </c:pt>
                <c:pt idx="2777">
                  <c:v>3.6880000000000002</c:v>
                </c:pt>
                <c:pt idx="2778">
                  <c:v>3.6859999999999999</c:v>
                </c:pt>
                <c:pt idx="2779">
                  <c:v>3.6819999999999999</c:v>
                </c:pt>
                <c:pt idx="2780">
                  <c:v>3.6859999999999999</c:v>
                </c:pt>
                <c:pt idx="2781">
                  <c:v>3.6880000000000002</c:v>
                </c:pt>
                <c:pt idx="2782">
                  <c:v>3.69</c:v>
                </c:pt>
                <c:pt idx="2783">
                  <c:v>3.6819999999999999</c:v>
                </c:pt>
                <c:pt idx="2784">
                  <c:v>3.6880000000000002</c:v>
                </c:pt>
                <c:pt idx="2785">
                  <c:v>3.6840000000000002</c:v>
                </c:pt>
                <c:pt idx="2786">
                  <c:v>3.6840000000000002</c:v>
                </c:pt>
                <c:pt idx="2787">
                  <c:v>3.6819999999999999</c:v>
                </c:pt>
                <c:pt idx="2788">
                  <c:v>3.6840000000000002</c:v>
                </c:pt>
                <c:pt idx="2789">
                  <c:v>3.6859999999999999</c:v>
                </c:pt>
                <c:pt idx="2790">
                  <c:v>3.6880000000000002</c:v>
                </c:pt>
                <c:pt idx="2791">
                  <c:v>3.6840000000000002</c:v>
                </c:pt>
                <c:pt idx="2792">
                  <c:v>3.68</c:v>
                </c:pt>
                <c:pt idx="2793">
                  <c:v>3.69</c:v>
                </c:pt>
                <c:pt idx="2794">
                  <c:v>3.6880000000000002</c:v>
                </c:pt>
                <c:pt idx="2795">
                  <c:v>3.6819999999999999</c:v>
                </c:pt>
                <c:pt idx="2796">
                  <c:v>3.6840000000000002</c:v>
                </c:pt>
                <c:pt idx="2797">
                  <c:v>3.6719999999999997</c:v>
                </c:pt>
                <c:pt idx="2798">
                  <c:v>3.6539999999999999</c:v>
                </c:pt>
                <c:pt idx="2799">
                  <c:v>3.6440000000000001</c:v>
                </c:pt>
                <c:pt idx="2800">
                  <c:v>3.64</c:v>
                </c:pt>
                <c:pt idx="2801">
                  <c:v>3.6379999999999999</c:v>
                </c:pt>
                <c:pt idx="2802">
                  <c:v>3.6419999999999999</c:v>
                </c:pt>
                <c:pt idx="2803">
                  <c:v>3.65</c:v>
                </c:pt>
                <c:pt idx="2804">
                  <c:v>3.6619999999999999</c:v>
                </c:pt>
                <c:pt idx="2805">
                  <c:v>3.6579999999999999</c:v>
                </c:pt>
                <c:pt idx="2806">
                  <c:v>3.6559999999999997</c:v>
                </c:pt>
                <c:pt idx="2807">
                  <c:v>3.2040000000000002</c:v>
                </c:pt>
                <c:pt idx="2808">
                  <c:v>3.206</c:v>
                </c:pt>
                <c:pt idx="2809">
                  <c:v>3.206</c:v>
                </c:pt>
                <c:pt idx="2810">
                  <c:v>3.2</c:v>
                </c:pt>
                <c:pt idx="2811">
                  <c:v>3.202</c:v>
                </c:pt>
                <c:pt idx="2812">
                  <c:v>3.1859999999999999</c:v>
                </c:pt>
                <c:pt idx="2813">
                  <c:v>3.1819999999999999</c:v>
                </c:pt>
                <c:pt idx="2814">
                  <c:v>3.18</c:v>
                </c:pt>
                <c:pt idx="2815">
                  <c:v>3.1819999999999999</c:v>
                </c:pt>
                <c:pt idx="2816">
                  <c:v>3.1859999999999999</c:v>
                </c:pt>
                <c:pt idx="2817">
                  <c:v>3.1859999999999999</c:v>
                </c:pt>
                <c:pt idx="2818">
                  <c:v>3.18</c:v>
                </c:pt>
                <c:pt idx="2819">
                  <c:v>3.1819999999999999</c:v>
                </c:pt>
                <c:pt idx="2820">
                  <c:v>3.1919999999999997</c:v>
                </c:pt>
                <c:pt idx="2821">
                  <c:v>3.198</c:v>
                </c:pt>
                <c:pt idx="2822">
                  <c:v>3.198</c:v>
                </c:pt>
                <c:pt idx="2823">
                  <c:v>3.198</c:v>
                </c:pt>
                <c:pt idx="2824">
                  <c:v>3.1919999999999997</c:v>
                </c:pt>
                <c:pt idx="2825">
                  <c:v>3.1919999999999997</c:v>
                </c:pt>
                <c:pt idx="2826">
                  <c:v>3.19</c:v>
                </c:pt>
                <c:pt idx="2827">
                  <c:v>3.1919999999999997</c:v>
                </c:pt>
                <c:pt idx="2828">
                  <c:v>3.1919999999999997</c:v>
                </c:pt>
                <c:pt idx="2829">
                  <c:v>3.19</c:v>
                </c:pt>
                <c:pt idx="2830">
                  <c:v>3.1959999999999997</c:v>
                </c:pt>
                <c:pt idx="2831">
                  <c:v>3.1919999999999997</c:v>
                </c:pt>
                <c:pt idx="2832">
                  <c:v>3.1919999999999997</c:v>
                </c:pt>
                <c:pt idx="2833">
                  <c:v>3.1919999999999997</c:v>
                </c:pt>
                <c:pt idx="2834">
                  <c:v>3.194</c:v>
                </c:pt>
                <c:pt idx="2835">
                  <c:v>3.198</c:v>
                </c:pt>
                <c:pt idx="2836">
                  <c:v>3.202</c:v>
                </c:pt>
                <c:pt idx="2837">
                  <c:v>3.202</c:v>
                </c:pt>
                <c:pt idx="2838">
                  <c:v>3.19</c:v>
                </c:pt>
                <c:pt idx="2839">
                  <c:v>3.1859999999999999</c:v>
                </c:pt>
                <c:pt idx="2840">
                  <c:v>3.1840000000000002</c:v>
                </c:pt>
                <c:pt idx="2841">
                  <c:v>3.1840000000000002</c:v>
                </c:pt>
                <c:pt idx="2842">
                  <c:v>3.1880000000000002</c:v>
                </c:pt>
                <c:pt idx="2843">
                  <c:v>3.202</c:v>
                </c:pt>
                <c:pt idx="2844">
                  <c:v>3.198</c:v>
                </c:pt>
                <c:pt idx="2845">
                  <c:v>3.194</c:v>
                </c:pt>
                <c:pt idx="2846">
                  <c:v>3.1959999999999997</c:v>
                </c:pt>
                <c:pt idx="2847">
                  <c:v>3.198</c:v>
                </c:pt>
                <c:pt idx="2848">
                  <c:v>3.198</c:v>
                </c:pt>
                <c:pt idx="2849">
                  <c:v>3.198</c:v>
                </c:pt>
                <c:pt idx="2850">
                  <c:v>3.1959999999999997</c:v>
                </c:pt>
                <c:pt idx="2851">
                  <c:v>3.194</c:v>
                </c:pt>
                <c:pt idx="2852">
                  <c:v>3.198</c:v>
                </c:pt>
                <c:pt idx="2853">
                  <c:v>3.202</c:v>
                </c:pt>
                <c:pt idx="2854">
                  <c:v>3.198</c:v>
                </c:pt>
                <c:pt idx="2855">
                  <c:v>3.19</c:v>
                </c:pt>
                <c:pt idx="2856">
                  <c:v>3.1880000000000002</c:v>
                </c:pt>
                <c:pt idx="2857">
                  <c:v>3.1859999999999999</c:v>
                </c:pt>
                <c:pt idx="2858">
                  <c:v>3.1859999999999999</c:v>
                </c:pt>
                <c:pt idx="2859">
                  <c:v>3.1819999999999999</c:v>
                </c:pt>
                <c:pt idx="2860">
                  <c:v>3.1840000000000002</c:v>
                </c:pt>
                <c:pt idx="2861">
                  <c:v>3.19</c:v>
                </c:pt>
                <c:pt idx="2862">
                  <c:v>3.2040000000000002</c:v>
                </c:pt>
                <c:pt idx="2863">
                  <c:v>3.198</c:v>
                </c:pt>
                <c:pt idx="2864">
                  <c:v>3.202</c:v>
                </c:pt>
                <c:pt idx="2865">
                  <c:v>3.202</c:v>
                </c:pt>
                <c:pt idx="2866">
                  <c:v>3.194</c:v>
                </c:pt>
                <c:pt idx="2867">
                  <c:v>3.198</c:v>
                </c:pt>
                <c:pt idx="2868">
                  <c:v>3.2</c:v>
                </c:pt>
                <c:pt idx="2869">
                  <c:v>3.198</c:v>
                </c:pt>
                <c:pt idx="2870">
                  <c:v>3.198</c:v>
                </c:pt>
                <c:pt idx="2871">
                  <c:v>3.1919999999999997</c:v>
                </c:pt>
                <c:pt idx="2872">
                  <c:v>3.1959999999999997</c:v>
                </c:pt>
                <c:pt idx="2873">
                  <c:v>3.2</c:v>
                </c:pt>
                <c:pt idx="2874">
                  <c:v>3.202</c:v>
                </c:pt>
                <c:pt idx="2875">
                  <c:v>3.2</c:v>
                </c:pt>
                <c:pt idx="2876">
                  <c:v>3.198</c:v>
                </c:pt>
                <c:pt idx="2877">
                  <c:v>3.1959999999999997</c:v>
                </c:pt>
                <c:pt idx="2878">
                  <c:v>3.1880000000000002</c:v>
                </c:pt>
                <c:pt idx="2879">
                  <c:v>3.1959999999999997</c:v>
                </c:pt>
                <c:pt idx="2880">
                  <c:v>3.2</c:v>
                </c:pt>
                <c:pt idx="2881">
                  <c:v>3.1959999999999997</c:v>
                </c:pt>
                <c:pt idx="2882">
                  <c:v>3.194</c:v>
                </c:pt>
                <c:pt idx="2883">
                  <c:v>3.1959999999999997</c:v>
                </c:pt>
                <c:pt idx="2884">
                  <c:v>3.1959999999999997</c:v>
                </c:pt>
                <c:pt idx="2885">
                  <c:v>3.1959999999999997</c:v>
                </c:pt>
                <c:pt idx="2886">
                  <c:v>3.1959999999999997</c:v>
                </c:pt>
                <c:pt idx="2887">
                  <c:v>3.194</c:v>
                </c:pt>
                <c:pt idx="2888">
                  <c:v>3.194</c:v>
                </c:pt>
                <c:pt idx="2889">
                  <c:v>3.194</c:v>
                </c:pt>
                <c:pt idx="2890">
                  <c:v>3.198</c:v>
                </c:pt>
                <c:pt idx="2891">
                  <c:v>3.2</c:v>
                </c:pt>
                <c:pt idx="2892">
                  <c:v>3.2</c:v>
                </c:pt>
                <c:pt idx="2893">
                  <c:v>3.1959999999999997</c:v>
                </c:pt>
                <c:pt idx="2894">
                  <c:v>3.1919999999999997</c:v>
                </c:pt>
                <c:pt idx="2895">
                  <c:v>3.19</c:v>
                </c:pt>
                <c:pt idx="2896">
                  <c:v>3.19</c:v>
                </c:pt>
                <c:pt idx="2897">
                  <c:v>3.2</c:v>
                </c:pt>
                <c:pt idx="2898">
                  <c:v>3.198</c:v>
                </c:pt>
                <c:pt idx="2899">
                  <c:v>3.1959999999999997</c:v>
                </c:pt>
                <c:pt idx="2900">
                  <c:v>3.1959999999999997</c:v>
                </c:pt>
                <c:pt idx="2901">
                  <c:v>3.1959999999999997</c:v>
                </c:pt>
                <c:pt idx="2902">
                  <c:v>3.1919999999999997</c:v>
                </c:pt>
                <c:pt idx="2903">
                  <c:v>3.194</c:v>
                </c:pt>
                <c:pt idx="2904">
                  <c:v>3.1959999999999997</c:v>
                </c:pt>
                <c:pt idx="2905">
                  <c:v>3.194</c:v>
                </c:pt>
                <c:pt idx="2906">
                  <c:v>3.1959999999999997</c:v>
                </c:pt>
                <c:pt idx="2907">
                  <c:v>3.194</c:v>
                </c:pt>
                <c:pt idx="2908">
                  <c:v>3.1959999999999997</c:v>
                </c:pt>
                <c:pt idx="2909">
                  <c:v>3.198</c:v>
                </c:pt>
                <c:pt idx="2910">
                  <c:v>3.198</c:v>
                </c:pt>
                <c:pt idx="2911">
                  <c:v>3.198</c:v>
                </c:pt>
                <c:pt idx="2912">
                  <c:v>3.19</c:v>
                </c:pt>
                <c:pt idx="2913">
                  <c:v>3.19</c:v>
                </c:pt>
                <c:pt idx="2914">
                  <c:v>3.19</c:v>
                </c:pt>
                <c:pt idx="2915">
                  <c:v>3.1859999999999999</c:v>
                </c:pt>
                <c:pt idx="2916">
                  <c:v>3.1959999999999997</c:v>
                </c:pt>
                <c:pt idx="2917">
                  <c:v>3.1959999999999997</c:v>
                </c:pt>
                <c:pt idx="2918">
                  <c:v>3.194</c:v>
                </c:pt>
                <c:pt idx="2919">
                  <c:v>3.194</c:v>
                </c:pt>
                <c:pt idx="2920">
                  <c:v>3.194</c:v>
                </c:pt>
                <c:pt idx="2921">
                  <c:v>3.1919999999999997</c:v>
                </c:pt>
                <c:pt idx="2922">
                  <c:v>3.198</c:v>
                </c:pt>
                <c:pt idx="2923">
                  <c:v>3.2</c:v>
                </c:pt>
                <c:pt idx="2924">
                  <c:v>3.2</c:v>
                </c:pt>
                <c:pt idx="2925">
                  <c:v>3.198</c:v>
                </c:pt>
                <c:pt idx="2926">
                  <c:v>3.198</c:v>
                </c:pt>
                <c:pt idx="2927">
                  <c:v>3.1919999999999997</c:v>
                </c:pt>
                <c:pt idx="2928">
                  <c:v>3.1959999999999997</c:v>
                </c:pt>
                <c:pt idx="2929">
                  <c:v>3.198</c:v>
                </c:pt>
                <c:pt idx="2930">
                  <c:v>3.2</c:v>
                </c:pt>
                <c:pt idx="2931">
                  <c:v>3.19</c:v>
                </c:pt>
                <c:pt idx="2932">
                  <c:v>3.1880000000000002</c:v>
                </c:pt>
                <c:pt idx="2933">
                  <c:v>3.1840000000000002</c:v>
                </c:pt>
                <c:pt idx="2934">
                  <c:v>3.18</c:v>
                </c:pt>
                <c:pt idx="2935">
                  <c:v>3.1779999999999999</c:v>
                </c:pt>
                <c:pt idx="2936">
                  <c:v>3.1819999999999999</c:v>
                </c:pt>
                <c:pt idx="2937">
                  <c:v>3.1959999999999997</c:v>
                </c:pt>
                <c:pt idx="2938">
                  <c:v>3.198</c:v>
                </c:pt>
                <c:pt idx="2939">
                  <c:v>3.198</c:v>
                </c:pt>
                <c:pt idx="2940">
                  <c:v>3.1959999999999997</c:v>
                </c:pt>
                <c:pt idx="2941">
                  <c:v>3.194</c:v>
                </c:pt>
                <c:pt idx="2942">
                  <c:v>3.194</c:v>
                </c:pt>
                <c:pt idx="2943">
                  <c:v>3.194</c:v>
                </c:pt>
                <c:pt idx="2944">
                  <c:v>3.19</c:v>
                </c:pt>
                <c:pt idx="2945">
                  <c:v>3.194</c:v>
                </c:pt>
                <c:pt idx="2946">
                  <c:v>3.194</c:v>
                </c:pt>
                <c:pt idx="2947">
                  <c:v>3.198</c:v>
                </c:pt>
                <c:pt idx="2948">
                  <c:v>3.1959999999999997</c:v>
                </c:pt>
                <c:pt idx="2949">
                  <c:v>3.198</c:v>
                </c:pt>
                <c:pt idx="2950">
                  <c:v>3.198</c:v>
                </c:pt>
                <c:pt idx="2951">
                  <c:v>3.1880000000000002</c:v>
                </c:pt>
                <c:pt idx="2952">
                  <c:v>3.1859999999999999</c:v>
                </c:pt>
                <c:pt idx="2953">
                  <c:v>3.1819999999999999</c:v>
                </c:pt>
                <c:pt idx="2954">
                  <c:v>3.1819999999999999</c:v>
                </c:pt>
                <c:pt idx="2955">
                  <c:v>3.1859999999999999</c:v>
                </c:pt>
                <c:pt idx="2956">
                  <c:v>3.2</c:v>
                </c:pt>
                <c:pt idx="2957">
                  <c:v>3.1959999999999997</c:v>
                </c:pt>
                <c:pt idx="2958">
                  <c:v>3.1959999999999997</c:v>
                </c:pt>
                <c:pt idx="2959">
                  <c:v>3.1959999999999997</c:v>
                </c:pt>
                <c:pt idx="2960">
                  <c:v>3.1959999999999997</c:v>
                </c:pt>
                <c:pt idx="2961">
                  <c:v>3.194</c:v>
                </c:pt>
                <c:pt idx="2962">
                  <c:v>3.194</c:v>
                </c:pt>
                <c:pt idx="2963">
                  <c:v>3.1919999999999997</c:v>
                </c:pt>
                <c:pt idx="2964">
                  <c:v>3.1880000000000002</c:v>
                </c:pt>
                <c:pt idx="2965">
                  <c:v>3.1859999999999999</c:v>
                </c:pt>
                <c:pt idx="2966">
                  <c:v>3.198</c:v>
                </c:pt>
                <c:pt idx="2967">
                  <c:v>3.1959999999999997</c:v>
                </c:pt>
                <c:pt idx="2968">
                  <c:v>3.194</c:v>
                </c:pt>
                <c:pt idx="2969">
                  <c:v>3.194</c:v>
                </c:pt>
                <c:pt idx="2970">
                  <c:v>3.1919999999999997</c:v>
                </c:pt>
                <c:pt idx="2971">
                  <c:v>3.194</c:v>
                </c:pt>
                <c:pt idx="2972">
                  <c:v>3.198</c:v>
                </c:pt>
                <c:pt idx="2973">
                  <c:v>3.194</c:v>
                </c:pt>
                <c:pt idx="2974">
                  <c:v>3.2</c:v>
                </c:pt>
                <c:pt idx="2975">
                  <c:v>3.198</c:v>
                </c:pt>
                <c:pt idx="2976">
                  <c:v>3.2</c:v>
                </c:pt>
                <c:pt idx="2977">
                  <c:v>3.198</c:v>
                </c:pt>
                <c:pt idx="2978">
                  <c:v>3.2</c:v>
                </c:pt>
                <c:pt idx="2979">
                  <c:v>3.2</c:v>
                </c:pt>
                <c:pt idx="2980">
                  <c:v>3.1959999999999997</c:v>
                </c:pt>
                <c:pt idx="2981">
                  <c:v>3.1959999999999997</c:v>
                </c:pt>
                <c:pt idx="2982">
                  <c:v>3.198</c:v>
                </c:pt>
                <c:pt idx="2983">
                  <c:v>3.1959999999999997</c:v>
                </c:pt>
                <c:pt idx="2984">
                  <c:v>3.1919999999999997</c:v>
                </c:pt>
                <c:pt idx="2985">
                  <c:v>3.1959999999999997</c:v>
                </c:pt>
                <c:pt idx="2986">
                  <c:v>3.1919999999999997</c:v>
                </c:pt>
                <c:pt idx="2987">
                  <c:v>3.1919999999999997</c:v>
                </c:pt>
                <c:pt idx="2988">
                  <c:v>3.1919999999999997</c:v>
                </c:pt>
                <c:pt idx="2989">
                  <c:v>3.19</c:v>
                </c:pt>
                <c:pt idx="2990">
                  <c:v>3.19</c:v>
                </c:pt>
                <c:pt idx="2991">
                  <c:v>3.1919999999999997</c:v>
                </c:pt>
                <c:pt idx="2992">
                  <c:v>3.194</c:v>
                </c:pt>
                <c:pt idx="2993">
                  <c:v>3.1959999999999997</c:v>
                </c:pt>
                <c:pt idx="2994">
                  <c:v>3.1959999999999997</c:v>
                </c:pt>
                <c:pt idx="2995">
                  <c:v>3.198</c:v>
                </c:pt>
                <c:pt idx="2996">
                  <c:v>3.1959999999999997</c:v>
                </c:pt>
                <c:pt idx="2997">
                  <c:v>3.1959999999999997</c:v>
                </c:pt>
                <c:pt idx="2998">
                  <c:v>3.1959999999999997</c:v>
                </c:pt>
                <c:pt idx="2999">
                  <c:v>3.198</c:v>
                </c:pt>
                <c:pt idx="3000">
                  <c:v>3.198</c:v>
                </c:pt>
                <c:pt idx="3001">
                  <c:v>3.1880000000000002</c:v>
                </c:pt>
                <c:pt idx="3002">
                  <c:v>3.18</c:v>
                </c:pt>
                <c:pt idx="3003">
                  <c:v>3.1840000000000002</c:v>
                </c:pt>
                <c:pt idx="3004">
                  <c:v>3.18</c:v>
                </c:pt>
                <c:pt idx="3005">
                  <c:v>3.18</c:v>
                </c:pt>
                <c:pt idx="3006">
                  <c:v>3.1779999999999999</c:v>
                </c:pt>
                <c:pt idx="3007">
                  <c:v>3.1759999999999997</c:v>
                </c:pt>
                <c:pt idx="3008">
                  <c:v>3.1759999999999997</c:v>
                </c:pt>
                <c:pt idx="3009">
                  <c:v>3.1759999999999997</c:v>
                </c:pt>
                <c:pt idx="3010">
                  <c:v>3.18</c:v>
                </c:pt>
                <c:pt idx="3011">
                  <c:v>3.1779999999999999</c:v>
                </c:pt>
                <c:pt idx="3012">
                  <c:v>3.1819999999999999</c:v>
                </c:pt>
                <c:pt idx="3013">
                  <c:v>3.1859999999999999</c:v>
                </c:pt>
                <c:pt idx="3014">
                  <c:v>3.1859999999999999</c:v>
                </c:pt>
                <c:pt idx="3015">
                  <c:v>3.19</c:v>
                </c:pt>
                <c:pt idx="3016">
                  <c:v>3.194</c:v>
                </c:pt>
                <c:pt idx="3017">
                  <c:v>3.2</c:v>
                </c:pt>
                <c:pt idx="3018">
                  <c:v>3.2</c:v>
                </c:pt>
                <c:pt idx="3019">
                  <c:v>3.202</c:v>
                </c:pt>
                <c:pt idx="3020">
                  <c:v>3.2040000000000002</c:v>
                </c:pt>
                <c:pt idx="3021">
                  <c:v>3.2040000000000002</c:v>
                </c:pt>
                <c:pt idx="3022">
                  <c:v>3.2040000000000002</c:v>
                </c:pt>
                <c:pt idx="3023">
                  <c:v>3.206</c:v>
                </c:pt>
                <c:pt idx="3024">
                  <c:v>3.65</c:v>
                </c:pt>
                <c:pt idx="3025">
                  <c:v>3.206</c:v>
                </c:pt>
                <c:pt idx="3026">
                  <c:v>3.65</c:v>
                </c:pt>
                <c:pt idx="3027">
                  <c:v>3.2080000000000002</c:v>
                </c:pt>
                <c:pt idx="3028">
                  <c:v>3.6519999999999997</c:v>
                </c:pt>
                <c:pt idx="3029">
                  <c:v>3.2080000000000002</c:v>
                </c:pt>
                <c:pt idx="3030">
                  <c:v>3.2080000000000002</c:v>
                </c:pt>
                <c:pt idx="3031">
                  <c:v>3.6539999999999999</c:v>
                </c:pt>
                <c:pt idx="3032">
                  <c:v>3.6519999999999997</c:v>
                </c:pt>
                <c:pt idx="3033">
                  <c:v>3.65</c:v>
                </c:pt>
                <c:pt idx="3034">
                  <c:v>3.6579999999999999</c:v>
                </c:pt>
                <c:pt idx="3035">
                  <c:v>3.2080000000000002</c:v>
                </c:pt>
                <c:pt idx="3036">
                  <c:v>3.6559999999999997</c:v>
                </c:pt>
                <c:pt idx="3037">
                  <c:v>3.6559999999999997</c:v>
                </c:pt>
                <c:pt idx="3038">
                  <c:v>3.6579999999999999</c:v>
                </c:pt>
                <c:pt idx="3039">
                  <c:v>3.6480000000000001</c:v>
                </c:pt>
                <c:pt idx="3040">
                  <c:v>3.6579999999999999</c:v>
                </c:pt>
                <c:pt idx="3041">
                  <c:v>3.66</c:v>
                </c:pt>
                <c:pt idx="3042">
                  <c:v>3.6640000000000001</c:v>
                </c:pt>
                <c:pt idx="3043">
                  <c:v>3.66</c:v>
                </c:pt>
                <c:pt idx="3044">
                  <c:v>3.6619999999999999</c:v>
                </c:pt>
                <c:pt idx="3045">
                  <c:v>3.6659999999999999</c:v>
                </c:pt>
                <c:pt idx="3046">
                  <c:v>3.6640000000000001</c:v>
                </c:pt>
                <c:pt idx="3047">
                  <c:v>3.6579999999999999</c:v>
                </c:pt>
                <c:pt idx="3048">
                  <c:v>3.6640000000000001</c:v>
                </c:pt>
                <c:pt idx="3049">
                  <c:v>3.6659999999999999</c:v>
                </c:pt>
                <c:pt idx="3050">
                  <c:v>3.6619999999999999</c:v>
                </c:pt>
                <c:pt idx="3051">
                  <c:v>3.6680000000000001</c:v>
                </c:pt>
                <c:pt idx="3052">
                  <c:v>3.6619999999999999</c:v>
                </c:pt>
                <c:pt idx="3053">
                  <c:v>3.6659999999999999</c:v>
                </c:pt>
                <c:pt idx="3054">
                  <c:v>3.6640000000000001</c:v>
                </c:pt>
                <c:pt idx="3055">
                  <c:v>3.66</c:v>
                </c:pt>
                <c:pt idx="3056">
                  <c:v>3.6619999999999999</c:v>
                </c:pt>
                <c:pt idx="3057">
                  <c:v>3.6659999999999999</c:v>
                </c:pt>
                <c:pt idx="3058">
                  <c:v>3.6659999999999999</c:v>
                </c:pt>
                <c:pt idx="3059">
                  <c:v>3.6659999999999999</c:v>
                </c:pt>
                <c:pt idx="3060">
                  <c:v>3.66</c:v>
                </c:pt>
                <c:pt idx="3061">
                  <c:v>3.6559999999999997</c:v>
                </c:pt>
                <c:pt idx="3062">
                  <c:v>3.67</c:v>
                </c:pt>
                <c:pt idx="3063">
                  <c:v>3.6659999999999999</c:v>
                </c:pt>
                <c:pt idx="3064">
                  <c:v>3.6619999999999999</c:v>
                </c:pt>
                <c:pt idx="3065">
                  <c:v>3.6640000000000001</c:v>
                </c:pt>
                <c:pt idx="3066">
                  <c:v>3.6619999999999999</c:v>
                </c:pt>
                <c:pt idx="3067">
                  <c:v>3.6640000000000001</c:v>
                </c:pt>
                <c:pt idx="3068">
                  <c:v>3.65</c:v>
                </c:pt>
                <c:pt idx="3069">
                  <c:v>3.6379999999999999</c:v>
                </c:pt>
                <c:pt idx="3070">
                  <c:v>3.1819999999999999</c:v>
                </c:pt>
                <c:pt idx="3071">
                  <c:v>3.63</c:v>
                </c:pt>
                <c:pt idx="3072">
                  <c:v>3.6419999999999999</c:v>
                </c:pt>
                <c:pt idx="3073">
                  <c:v>3.6459999999999999</c:v>
                </c:pt>
                <c:pt idx="3074">
                  <c:v>3.202</c:v>
                </c:pt>
                <c:pt idx="3075">
                  <c:v>3.198</c:v>
                </c:pt>
                <c:pt idx="3076">
                  <c:v>3.2</c:v>
                </c:pt>
                <c:pt idx="3077">
                  <c:v>3.1959999999999997</c:v>
                </c:pt>
                <c:pt idx="3078">
                  <c:v>3.1959999999999997</c:v>
                </c:pt>
                <c:pt idx="3079">
                  <c:v>3.194</c:v>
                </c:pt>
                <c:pt idx="3080">
                  <c:v>3.1959999999999997</c:v>
                </c:pt>
                <c:pt idx="3081">
                  <c:v>3.1959999999999997</c:v>
                </c:pt>
                <c:pt idx="3082">
                  <c:v>3.1959999999999997</c:v>
                </c:pt>
                <c:pt idx="3083">
                  <c:v>3.1959999999999997</c:v>
                </c:pt>
                <c:pt idx="3084">
                  <c:v>3.1959999999999997</c:v>
                </c:pt>
                <c:pt idx="3085">
                  <c:v>3.194</c:v>
                </c:pt>
                <c:pt idx="3086">
                  <c:v>3.1819999999999999</c:v>
                </c:pt>
                <c:pt idx="3087">
                  <c:v>3.1819999999999999</c:v>
                </c:pt>
                <c:pt idx="3088">
                  <c:v>3.1779999999999999</c:v>
                </c:pt>
                <c:pt idx="3089">
                  <c:v>3.18</c:v>
                </c:pt>
                <c:pt idx="3090">
                  <c:v>3.1819999999999999</c:v>
                </c:pt>
                <c:pt idx="3091">
                  <c:v>3.19</c:v>
                </c:pt>
                <c:pt idx="3092">
                  <c:v>3.194</c:v>
                </c:pt>
                <c:pt idx="3093">
                  <c:v>3.1919999999999997</c:v>
                </c:pt>
                <c:pt idx="3094">
                  <c:v>3.194</c:v>
                </c:pt>
                <c:pt idx="3095">
                  <c:v>3.1959999999999997</c:v>
                </c:pt>
                <c:pt idx="3096">
                  <c:v>3.1959999999999997</c:v>
                </c:pt>
                <c:pt idx="3097">
                  <c:v>3.194</c:v>
                </c:pt>
                <c:pt idx="3098">
                  <c:v>3.1919999999999997</c:v>
                </c:pt>
                <c:pt idx="3099">
                  <c:v>3.1880000000000002</c:v>
                </c:pt>
                <c:pt idx="3100">
                  <c:v>3.1859999999999999</c:v>
                </c:pt>
                <c:pt idx="3101">
                  <c:v>3.1859999999999999</c:v>
                </c:pt>
                <c:pt idx="3102">
                  <c:v>3.1859999999999999</c:v>
                </c:pt>
                <c:pt idx="3103">
                  <c:v>3.1859999999999999</c:v>
                </c:pt>
                <c:pt idx="3104">
                  <c:v>3.1840000000000002</c:v>
                </c:pt>
                <c:pt idx="3105">
                  <c:v>3.19</c:v>
                </c:pt>
                <c:pt idx="3106">
                  <c:v>3.19</c:v>
                </c:pt>
                <c:pt idx="3107">
                  <c:v>3.194</c:v>
                </c:pt>
                <c:pt idx="3108">
                  <c:v>3.194</c:v>
                </c:pt>
                <c:pt idx="3109">
                  <c:v>3.1919999999999997</c:v>
                </c:pt>
                <c:pt idx="3110">
                  <c:v>3.194</c:v>
                </c:pt>
                <c:pt idx="3111">
                  <c:v>3.1919999999999997</c:v>
                </c:pt>
                <c:pt idx="3112">
                  <c:v>3.1859999999999999</c:v>
                </c:pt>
                <c:pt idx="3113">
                  <c:v>3.1880000000000002</c:v>
                </c:pt>
                <c:pt idx="3114">
                  <c:v>3.1919999999999997</c:v>
                </c:pt>
                <c:pt idx="3115">
                  <c:v>3.1959999999999997</c:v>
                </c:pt>
                <c:pt idx="3116">
                  <c:v>3.1919999999999997</c:v>
                </c:pt>
                <c:pt idx="3117">
                  <c:v>3.1919999999999997</c:v>
                </c:pt>
                <c:pt idx="3118">
                  <c:v>3.1880000000000002</c:v>
                </c:pt>
                <c:pt idx="3119">
                  <c:v>3.1880000000000002</c:v>
                </c:pt>
                <c:pt idx="3120">
                  <c:v>3.1880000000000002</c:v>
                </c:pt>
                <c:pt idx="3121">
                  <c:v>3.19</c:v>
                </c:pt>
                <c:pt idx="3122">
                  <c:v>3.19</c:v>
                </c:pt>
                <c:pt idx="3123">
                  <c:v>3.1919999999999997</c:v>
                </c:pt>
                <c:pt idx="3124">
                  <c:v>3.1880000000000002</c:v>
                </c:pt>
                <c:pt idx="3125">
                  <c:v>3.19</c:v>
                </c:pt>
                <c:pt idx="3126">
                  <c:v>3.194</c:v>
                </c:pt>
                <c:pt idx="3127">
                  <c:v>3.1919999999999997</c:v>
                </c:pt>
                <c:pt idx="3128">
                  <c:v>3.1919999999999997</c:v>
                </c:pt>
                <c:pt idx="3129">
                  <c:v>3.19</c:v>
                </c:pt>
                <c:pt idx="3130">
                  <c:v>3.1919999999999997</c:v>
                </c:pt>
                <c:pt idx="3131">
                  <c:v>3.194</c:v>
                </c:pt>
                <c:pt idx="3132">
                  <c:v>3.1880000000000002</c:v>
                </c:pt>
                <c:pt idx="3133">
                  <c:v>3.19</c:v>
                </c:pt>
                <c:pt idx="3134">
                  <c:v>3.1919999999999997</c:v>
                </c:pt>
                <c:pt idx="3135">
                  <c:v>3.19</c:v>
                </c:pt>
                <c:pt idx="3136">
                  <c:v>3.1919999999999997</c:v>
                </c:pt>
                <c:pt idx="3137">
                  <c:v>3.19</c:v>
                </c:pt>
                <c:pt idx="3138">
                  <c:v>3.1919999999999997</c:v>
                </c:pt>
                <c:pt idx="3139">
                  <c:v>3.1880000000000002</c:v>
                </c:pt>
                <c:pt idx="3140">
                  <c:v>3.1919999999999997</c:v>
                </c:pt>
                <c:pt idx="3141">
                  <c:v>3.19</c:v>
                </c:pt>
                <c:pt idx="3142">
                  <c:v>3.1919999999999997</c:v>
                </c:pt>
                <c:pt idx="3143">
                  <c:v>3.1859999999999999</c:v>
                </c:pt>
                <c:pt idx="3144">
                  <c:v>3.1880000000000002</c:v>
                </c:pt>
                <c:pt idx="3145">
                  <c:v>3.1919999999999997</c:v>
                </c:pt>
                <c:pt idx="3146">
                  <c:v>3.1880000000000002</c:v>
                </c:pt>
                <c:pt idx="3147">
                  <c:v>3.19</c:v>
                </c:pt>
                <c:pt idx="3148">
                  <c:v>3.1919999999999997</c:v>
                </c:pt>
                <c:pt idx="3149">
                  <c:v>3.19</c:v>
                </c:pt>
                <c:pt idx="3150">
                  <c:v>3.1919999999999997</c:v>
                </c:pt>
                <c:pt idx="3151">
                  <c:v>3.1919999999999997</c:v>
                </c:pt>
                <c:pt idx="3152">
                  <c:v>3.19</c:v>
                </c:pt>
                <c:pt idx="3153">
                  <c:v>3.1840000000000002</c:v>
                </c:pt>
                <c:pt idx="3154">
                  <c:v>3.19</c:v>
                </c:pt>
                <c:pt idx="3155">
                  <c:v>3.19</c:v>
                </c:pt>
                <c:pt idx="3156">
                  <c:v>3.1919999999999997</c:v>
                </c:pt>
                <c:pt idx="3157">
                  <c:v>3.1919999999999997</c:v>
                </c:pt>
                <c:pt idx="3158">
                  <c:v>3.194</c:v>
                </c:pt>
                <c:pt idx="3159">
                  <c:v>3.19</c:v>
                </c:pt>
                <c:pt idx="3160">
                  <c:v>3.19</c:v>
                </c:pt>
                <c:pt idx="3161">
                  <c:v>3.1919999999999997</c:v>
                </c:pt>
                <c:pt idx="3162">
                  <c:v>3.1919999999999997</c:v>
                </c:pt>
                <c:pt idx="3163">
                  <c:v>3.1919999999999997</c:v>
                </c:pt>
                <c:pt idx="3164">
                  <c:v>3.1919999999999997</c:v>
                </c:pt>
                <c:pt idx="3165">
                  <c:v>3.194</c:v>
                </c:pt>
                <c:pt idx="3166">
                  <c:v>3.1919999999999997</c:v>
                </c:pt>
                <c:pt idx="3167">
                  <c:v>3.1919999999999997</c:v>
                </c:pt>
                <c:pt idx="3168">
                  <c:v>3.1919999999999997</c:v>
                </c:pt>
                <c:pt idx="3169">
                  <c:v>3.19</c:v>
                </c:pt>
                <c:pt idx="3170">
                  <c:v>3.1880000000000002</c:v>
                </c:pt>
                <c:pt idx="3171">
                  <c:v>3.1919999999999997</c:v>
                </c:pt>
                <c:pt idx="3172">
                  <c:v>3.19</c:v>
                </c:pt>
                <c:pt idx="3173">
                  <c:v>3.1919999999999997</c:v>
                </c:pt>
                <c:pt idx="3174">
                  <c:v>3.1919999999999997</c:v>
                </c:pt>
                <c:pt idx="3175">
                  <c:v>3.1959999999999997</c:v>
                </c:pt>
                <c:pt idx="3176">
                  <c:v>3.19</c:v>
                </c:pt>
                <c:pt idx="3177">
                  <c:v>3.19</c:v>
                </c:pt>
                <c:pt idx="3178">
                  <c:v>3.19</c:v>
                </c:pt>
                <c:pt idx="3179">
                  <c:v>3.19</c:v>
                </c:pt>
                <c:pt idx="3180">
                  <c:v>3.1919999999999997</c:v>
                </c:pt>
                <c:pt idx="3181">
                  <c:v>3.19</c:v>
                </c:pt>
                <c:pt idx="3182">
                  <c:v>3.1919999999999997</c:v>
                </c:pt>
                <c:pt idx="3183">
                  <c:v>3.19</c:v>
                </c:pt>
                <c:pt idx="3184">
                  <c:v>3.1919999999999997</c:v>
                </c:pt>
                <c:pt idx="3185">
                  <c:v>3.1919999999999997</c:v>
                </c:pt>
                <c:pt idx="3186">
                  <c:v>3.1919999999999997</c:v>
                </c:pt>
                <c:pt idx="3187">
                  <c:v>3.1919999999999997</c:v>
                </c:pt>
                <c:pt idx="3188">
                  <c:v>3.19</c:v>
                </c:pt>
                <c:pt idx="3189">
                  <c:v>3.1919999999999997</c:v>
                </c:pt>
                <c:pt idx="3190">
                  <c:v>3.1919999999999997</c:v>
                </c:pt>
                <c:pt idx="3191">
                  <c:v>3.19</c:v>
                </c:pt>
                <c:pt idx="3192">
                  <c:v>3.194</c:v>
                </c:pt>
                <c:pt idx="3193">
                  <c:v>3.19</c:v>
                </c:pt>
                <c:pt idx="3194">
                  <c:v>3.1919999999999997</c:v>
                </c:pt>
                <c:pt idx="3195">
                  <c:v>3.19</c:v>
                </c:pt>
                <c:pt idx="3196">
                  <c:v>3.1959999999999997</c:v>
                </c:pt>
                <c:pt idx="3197">
                  <c:v>3.1880000000000002</c:v>
                </c:pt>
                <c:pt idx="3198">
                  <c:v>3.19</c:v>
                </c:pt>
                <c:pt idx="3199">
                  <c:v>3.1919999999999997</c:v>
                </c:pt>
                <c:pt idx="3200">
                  <c:v>3.1919999999999997</c:v>
                </c:pt>
                <c:pt idx="3201">
                  <c:v>3.1919999999999997</c:v>
                </c:pt>
                <c:pt idx="3202">
                  <c:v>3.1819999999999999</c:v>
                </c:pt>
                <c:pt idx="3203">
                  <c:v>3.19</c:v>
                </c:pt>
                <c:pt idx="3204">
                  <c:v>3.1880000000000002</c:v>
                </c:pt>
                <c:pt idx="3205">
                  <c:v>3.1819999999999999</c:v>
                </c:pt>
                <c:pt idx="3206">
                  <c:v>3.19</c:v>
                </c:pt>
                <c:pt idx="3207">
                  <c:v>3.1919999999999997</c:v>
                </c:pt>
                <c:pt idx="3208">
                  <c:v>3.1919999999999997</c:v>
                </c:pt>
                <c:pt idx="3209">
                  <c:v>3.19</c:v>
                </c:pt>
                <c:pt idx="3210">
                  <c:v>3.19</c:v>
                </c:pt>
                <c:pt idx="3211">
                  <c:v>3.1880000000000002</c:v>
                </c:pt>
                <c:pt idx="3212">
                  <c:v>3.1880000000000002</c:v>
                </c:pt>
                <c:pt idx="3213">
                  <c:v>3.1859999999999999</c:v>
                </c:pt>
                <c:pt idx="3214">
                  <c:v>3.1859999999999999</c:v>
                </c:pt>
                <c:pt idx="3215">
                  <c:v>3.1880000000000002</c:v>
                </c:pt>
                <c:pt idx="3216">
                  <c:v>3.19</c:v>
                </c:pt>
                <c:pt idx="3217">
                  <c:v>3.1880000000000002</c:v>
                </c:pt>
                <c:pt idx="3218">
                  <c:v>3.19</c:v>
                </c:pt>
                <c:pt idx="3219">
                  <c:v>3.1919999999999997</c:v>
                </c:pt>
                <c:pt idx="3220">
                  <c:v>3.19</c:v>
                </c:pt>
                <c:pt idx="3221">
                  <c:v>3.19</c:v>
                </c:pt>
                <c:pt idx="3222">
                  <c:v>3.1840000000000002</c:v>
                </c:pt>
                <c:pt idx="3223">
                  <c:v>3.1840000000000002</c:v>
                </c:pt>
                <c:pt idx="3224">
                  <c:v>3.1859999999999999</c:v>
                </c:pt>
                <c:pt idx="3225">
                  <c:v>3.1819999999999999</c:v>
                </c:pt>
                <c:pt idx="3226">
                  <c:v>3.1919999999999997</c:v>
                </c:pt>
                <c:pt idx="3227">
                  <c:v>3.1919999999999997</c:v>
                </c:pt>
                <c:pt idx="3228">
                  <c:v>3.194</c:v>
                </c:pt>
                <c:pt idx="3229">
                  <c:v>3.1919999999999997</c:v>
                </c:pt>
                <c:pt idx="3230">
                  <c:v>3.19</c:v>
                </c:pt>
                <c:pt idx="3231">
                  <c:v>3.19</c:v>
                </c:pt>
                <c:pt idx="3232">
                  <c:v>3.19</c:v>
                </c:pt>
                <c:pt idx="3233">
                  <c:v>3.1880000000000002</c:v>
                </c:pt>
                <c:pt idx="3234">
                  <c:v>3.1859999999999999</c:v>
                </c:pt>
                <c:pt idx="3235">
                  <c:v>3.1880000000000002</c:v>
                </c:pt>
                <c:pt idx="3236">
                  <c:v>3.1880000000000002</c:v>
                </c:pt>
                <c:pt idx="3237">
                  <c:v>3.1880000000000002</c:v>
                </c:pt>
                <c:pt idx="3238">
                  <c:v>3.19</c:v>
                </c:pt>
                <c:pt idx="3239">
                  <c:v>3.19</c:v>
                </c:pt>
                <c:pt idx="3240">
                  <c:v>3.1919999999999997</c:v>
                </c:pt>
                <c:pt idx="3241">
                  <c:v>3.1919999999999997</c:v>
                </c:pt>
                <c:pt idx="3242">
                  <c:v>3.19</c:v>
                </c:pt>
                <c:pt idx="3243">
                  <c:v>3.1840000000000002</c:v>
                </c:pt>
                <c:pt idx="3244">
                  <c:v>3.1779999999999999</c:v>
                </c:pt>
                <c:pt idx="3245">
                  <c:v>3.1779999999999999</c:v>
                </c:pt>
                <c:pt idx="3246">
                  <c:v>3.1880000000000002</c:v>
                </c:pt>
                <c:pt idx="3247">
                  <c:v>3.1919999999999997</c:v>
                </c:pt>
                <c:pt idx="3248">
                  <c:v>3.194</c:v>
                </c:pt>
                <c:pt idx="3249">
                  <c:v>3.1919999999999997</c:v>
                </c:pt>
                <c:pt idx="3250">
                  <c:v>3.1880000000000002</c:v>
                </c:pt>
                <c:pt idx="3251">
                  <c:v>3.1880000000000002</c:v>
                </c:pt>
                <c:pt idx="3252">
                  <c:v>3.19</c:v>
                </c:pt>
                <c:pt idx="3253">
                  <c:v>3.1880000000000002</c:v>
                </c:pt>
                <c:pt idx="3254">
                  <c:v>3.1880000000000002</c:v>
                </c:pt>
                <c:pt idx="3255">
                  <c:v>3.1880000000000002</c:v>
                </c:pt>
                <c:pt idx="3256">
                  <c:v>3.1880000000000002</c:v>
                </c:pt>
                <c:pt idx="3257">
                  <c:v>3.1880000000000002</c:v>
                </c:pt>
                <c:pt idx="3258">
                  <c:v>3.19</c:v>
                </c:pt>
                <c:pt idx="3259">
                  <c:v>3.1919999999999997</c:v>
                </c:pt>
                <c:pt idx="3260">
                  <c:v>3.19</c:v>
                </c:pt>
                <c:pt idx="3261">
                  <c:v>3.19</c:v>
                </c:pt>
                <c:pt idx="3262">
                  <c:v>3.1840000000000002</c:v>
                </c:pt>
                <c:pt idx="3263">
                  <c:v>3.18</c:v>
                </c:pt>
                <c:pt idx="3264">
                  <c:v>3.1779999999999999</c:v>
                </c:pt>
                <c:pt idx="3265">
                  <c:v>3.1819999999999999</c:v>
                </c:pt>
                <c:pt idx="3266">
                  <c:v>3.1919999999999997</c:v>
                </c:pt>
                <c:pt idx="3267">
                  <c:v>3.19</c:v>
                </c:pt>
                <c:pt idx="3268">
                  <c:v>3.194</c:v>
                </c:pt>
                <c:pt idx="3269">
                  <c:v>3.19</c:v>
                </c:pt>
                <c:pt idx="3270">
                  <c:v>3.19</c:v>
                </c:pt>
                <c:pt idx="3271">
                  <c:v>3.1919999999999997</c:v>
                </c:pt>
                <c:pt idx="3272">
                  <c:v>3.1919999999999997</c:v>
                </c:pt>
                <c:pt idx="3273">
                  <c:v>3.1880000000000002</c:v>
                </c:pt>
                <c:pt idx="3274">
                  <c:v>3.1759999999999997</c:v>
                </c:pt>
                <c:pt idx="3275">
                  <c:v>3.1739999999999999</c:v>
                </c:pt>
                <c:pt idx="3276">
                  <c:v>3.1719999999999997</c:v>
                </c:pt>
                <c:pt idx="3277">
                  <c:v>3.1680000000000001</c:v>
                </c:pt>
                <c:pt idx="3278">
                  <c:v>3.1719999999999997</c:v>
                </c:pt>
                <c:pt idx="3279">
                  <c:v>3.1739999999999999</c:v>
                </c:pt>
                <c:pt idx="3280">
                  <c:v>3.1719999999999997</c:v>
                </c:pt>
                <c:pt idx="3281">
                  <c:v>3.1719999999999997</c:v>
                </c:pt>
                <c:pt idx="3282">
                  <c:v>3.1759999999999997</c:v>
                </c:pt>
                <c:pt idx="3283">
                  <c:v>3.1779999999999999</c:v>
                </c:pt>
                <c:pt idx="3284">
                  <c:v>3.1779999999999999</c:v>
                </c:pt>
                <c:pt idx="3285">
                  <c:v>3.1880000000000002</c:v>
                </c:pt>
                <c:pt idx="3286">
                  <c:v>3.19</c:v>
                </c:pt>
                <c:pt idx="3287">
                  <c:v>3.1880000000000002</c:v>
                </c:pt>
                <c:pt idx="3288">
                  <c:v>3.6379999999999999</c:v>
                </c:pt>
                <c:pt idx="3289">
                  <c:v>3.1959999999999997</c:v>
                </c:pt>
                <c:pt idx="3290">
                  <c:v>3.1959999999999997</c:v>
                </c:pt>
                <c:pt idx="3291">
                  <c:v>3.202</c:v>
                </c:pt>
                <c:pt idx="3292">
                  <c:v>3.2</c:v>
                </c:pt>
                <c:pt idx="3293">
                  <c:v>3.202</c:v>
                </c:pt>
                <c:pt idx="3294">
                  <c:v>3.202</c:v>
                </c:pt>
                <c:pt idx="3295">
                  <c:v>3.6459999999999999</c:v>
                </c:pt>
                <c:pt idx="3296">
                  <c:v>3.2040000000000002</c:v>
                </c:pt>
                <c:pt idx="3297">
                  <c:v>3.206</c:v>
                </c:pt>
                <c:pt idx="3298">
                  <c:v>3.6419999999999999</c:v>
                </c:pt>
                <c:pt idx="3299">
                  <c:v>3.6559999999999997</c:v>
                </c:pt>
                <c:pt idx="3300">
                  <c:v>3.2080000000000002</c:v>
                </c:pt>
                <c:pt idx="3301">
                  <c:v>3.2080000000000002</c:v>
                </c:pt>
                <c:pt idx="3302">
                  <c:v>3.206</c:v>
                </c:pt>
                <c:pt idx="3303">
                  <c:v>3.6519999999999997</c:v>
                </c:pt>
                <c:pt idx="3304">
                  <c:v>3.206</c:v>
                </c:pt>
                <c:pt idx="3305">
                  <c:v>3.2080000000000002</c:v>
                </c:pt>
                <c:pt idx="3306">
                  <c:v>3.2080000000000002</c:v>
                </c:pt>
                <c:pt idx="3307">
                  <c:v>3.206</c:v>
                </c:pt>
                <c:pt idx="3308">
                  <c:v>3.2080000000000002</c:v>
                </c:pt>
                <c:pt idx="3309">
                  <c:v>3.214</c:v>
                </c:pt>
                <c:pt idx="3310">
                  <c:v>3.6539999999999999</c:v>
                </c:pt>
                <c:pt idx="3311">
                  <c:v>3.21</c:v>
                </c:pt>
                <c:pt idx="3312">
                  <c:v>3.6579999999999999</c:v>
                </c:pt>
                <c:pt idx="3313">
                  <c:v>3.6539999999999999</c:v>
                </c:pt>
                <c:pt idx="3314">
                  <c:v>3.6539999999999999</c:v>
                </c:pt>
                <c:pt idx="3315">
                  <c:v>3.6519999999999997</c:v>
                </c:pt>
                <c:pt idx="3316">
                  <c:v>3.66</c:v>
                </c:pt>
                <c:pt idx="3317">
                  <c:v>3.6640000000000001</c:v>
                </c:pt>
                <c:pt idx="3318">
                  <c:v>3.206</c:v>
                </c:pt>
                <c:pt idx="3319">
                  <c:v>3.6539999999999999</c:v>
                </c:pt>
                <c:pt idx="3320">
                  <c:v>3.65</c:v>
                </c:pt>
                <c:pt idx="3321">
                  <c:v>3.6559999999999997</c:v>
                </c:pt>
                <c:pt idx="3322">
                  <c:v>3.6539999999999999</c:v>
                </c:pt>
                <c:pt idx="3323">
                  <c:v>3.6519999999999997</c:v>
                </c:pt>
                <c:pt idx="3324">
                  <c:v>3.202</c:v>
                </c:pt>
                <c:pt idx="3325">
                  <c:v>3.6559999999999997</c:v>
                </c:pt>
                <c:pt idx="3326">
                  <c:v>3.6480000000000001</c:v>
                </c:pt>
                <c:pt idx="3327">
                  <c:v>3.6480000000000001</c:v>
                </c:pt>
                <c:pt idx="3328">
                  <c:v>3.206</c:v>
                </c:pt>
                <c:pt idx="3329">
                  <c:v>3.6480000000000001</c:v>
                </c:pt>
                <c:pt idx="3330">
                  <c:v>3.65</c:v>
                </c:pt>
                <c:pt idx="3331">
                  <c:v>3.6559999999999997</c:v>
                </c:pt>
                <c:pt idx="3332">
                  <c:v>3.202</c:v>
                </c:pt>
                <c:pt idx="3333">
                  <c:v>3.2040000000000002</c:v>
                </c:pt>
                <c:pt idx="3334">
                  <c:v>3.2040000000000002</c:v>
                </c:pt>
                <c:pt idx="3335">
                  <c:v>3.206</c:v>
                </c:pt>
                <c:pt idx="3336">
                  <c:v>3.206</c:v>
                </c:pt>
                <c:pt idx="3337">
                  <c:v>3.2040000000000002</c:v>
                </c:pt>
                <c:pt idx="3338">
                  <c:v>3.2080000000000002</c:v>
                </c:pt>
                <c:pt idx="3339">
                  <c:v>3.6480000000000001</c:v>
                </c:pt>
                <c:pt idx="3340">
                  <c:v>3.206</c:v>
                </c:pt>
                <c:pt idx="3341">
                  <c:v>3.198</c:v>
                </c:pt>
                <c:pt idx="3342">
                  <c:v>3.18</c:v>
                </c:pt>
                <c:pt idx="3343">
                  <c:v>3.1759999999999997</c:v>
                </c:pt>
                <c:pt idx="3344">
                  <c:v>3.1739999999999999</c:v>
                </c:pt>
                <c:pt idx="3345">
                  <c:v>3.1840000000000002</c:v>
                </c:pt>
                <c:pt idx="3346">
                  <c:v>3.1919999999999997</c:v>
                </c:pt>
                <c:pt idx="3347">
                  <c:v>3.6519999999999997</c:v>
                </c:pt>
                <c:pt idx="3348">
                  <c:v>3.194</c:v>
                </c:pt>
                <c:pt idx="3349">
                  <c:v>3.194</c:v>
                </c:pt>
                <c:pt idx="3350">
                  <c:v>3.194</c:v>
                </c:pt>
                <c:pt idx="3351">
                  <c:v>3.19</c:v>
                </c:pt>
                <c:pt idx="3352">
                  <c:v>3.1880000000000002</c:v>
                </c:pt>
                <c:pt idx="3353">
                  <c:v>3.1759999999999997</c:v>
                </c:pt>
                <c:pt idx="3354">
                  <c:v>3.17</c:v>
                </c:pt>
                <c:pt idx="3355">
                  <c:v>3.1680000000000001</c:v>
                </c:pt>
                <c:pt idx="3356">
                  <c:v>3.17</c:v>
                </c:pt>
                <c:pt idx="3357">
                  <c:v>3.1719999999999997</c:v>
                </c:pt>
                <c:pt idx="3358">
                  <c:v>3.1719999999999997</c:v>
                </c:pt>
                <c:pt idx="3359">
                  <c:v>3.1719999999999997</c:v>
                </c:pt>
                <c:pt idx="3360">
                  <c:v>3.1680000000000001</c:v>
                </c:pt>
                <c:pt idx="3361">
                  <c:v>3.6259999999999999</c:v>
                </c:pt>
                <c:pt idx="3362">
                  <c:v>3.1840000000000002</c:v>
                </c:pt>
                <c:pt idx="3363">
                  <c:v>3.194</c:v>
                </c:pt>
                <c:pt idx="3364">
                  <c:v>3.1859999999999999</c:v>
                </c:pt>
                <c:pt idx="3365">
                  <c:v>3.1859999999999999</c:v>
                </c:pt>
                <c:pt idx="3366">
                  <c:v>3.1880000000000002</c:v>
                </c:pt>
                <c:pt idx="3367">
                  <c:v>3.1859999999999999</c:v>
                </c:pt>
                <c:pt idx="3368">
                  <c:v>3.1880000000000002</c:v>
                </c:pt>
                <c:pt idx="3369">
                  <c:v>3.1880000000000002</c:v>
                </c:pt>
                <c:pt idx="3370">
                  <c:v>3.1859999999999999</c:v>
                </c:pt>
                <c:pt idx="3371">
                  <c:v>3.1880000000000002</c:v>
                </c:pt>
                <c:pt idx="3372">
                  <c:v>3.19</c:v>
                </c:pt>
                <c:pt idx="3373">
                  <c:v>3.1880000000000002</c:v>
                </c:pt>
                <c:pt idx="3374">
                  <c:v>3.1859999999999999</c:v>
                </c:pt>
                <c:pt idx="3375">
                  <c:v>3.1779999999999999</c:v>
                </c:pt>
                <c:pt idx="3376">
                  <c:v>3.1739999999999999</c:v>
                </c:pt>
                <c:pt idx="3377">
                  <c:v>3.1739999999999999</c:v>
                </c:pt>
                <c:pt idx="3378">
                  <c:v>3.1719999999999997</c:v>
                </c:pt>
                <c:pt idx="3379">
                  <c:v>3.1719999999999997</c:v>
                </c:pt>
                <c:pt idx="3380">
                  <c:v>3.1719999999999997</c:v>
                </c:pt>
                <c:pt idx="3381">
                  <c:v>3.1880000000000002</c:v>
                </c:pt>
                <c:pt idx="3382">
                  <c:v>3.1880000000000002</c:v>
                </c:pt>
                <c:pt idx="3383">
                  <c:v>3.1880000000000002</c:v>
                </c:pt>
                <c:pt idx="3384">
                  <c:v>3.1859999999999999</c:v>
                </c:pt>
                <c:pt idx="3385">
                  <c:v>3.1859999999999999</c:v>
                </c:pt>
                <c:pt idx="3386">
                  <c:v>3.19</c:v>
                </c:pt>
                <c:pt idx="3387">
                  <c:v>3.1880000000000002</c:v>
                </c:pt>
                <c:pt idx="3388">
                  <c:v>3.1859999999999999</c:v>
                </c:pt>
                <c:pt idx="3389">
                  <c:v>3.1859999999999999</c:v>
                </c:pt>
                <c:pt idx="3390">
                  <c:v>3.1859999999999999</c:v>
                </c:pt>
                <c:pt idx="3391">
                  <c:v>3.1880000000000002</c:v>
                </c:pt>
                <c:pt idx="3392">
                  <c:v>3.1840000000000002</c:v>
                </c:pt>
                <c:pt idx="3393">
                  <c:v>3.1880000000000002</c:v>
                </c:pt>
                <c:pt idx="3394">
                  <c:v>3.1880000000000002</c:v>
                </c:pt>
                <c:pt idx="3395">
                  <c:v>3.1819999999999999</c:v>
                </c:pt>
                <c:pt idx="3396">
                  <c:v>3.1819999999999999</c:v>
                </c:pt>
                <c:pt idx="3397">
                  <c:v>3.1779999999999999</c:v>
                </c:pt>
                <c:pt idx="3398">
                  <c:v>3.1759999999999997</c:v>
                </c:pt>
                <c:pt idx="3399">
                  <c:v>3.1859999999999999</c:v>
                </c:pt>
                <c:pt idx="3400">
                  <c:v>3.1880000000000002</c:v>
                </c:pt>
                <c:pt idx="3401">
                  <c:v>3.1840000000000002</c:v>
                </c:pt>
                <c:pt idx="3402">
                  <c:v>3.1840000000000002</c:v>
                </c:pt>
                <c:pt idx="3403">
                  <c:v>3.1859999999999999</c:v>
                </c:pt>
                <c:pt idx="3404">
                  <c:v>3.19</c:v>
                </c:pt>
                <c:pt idx="3405">
                  <c:v>3.1880000000000002</c:v>
                </c:pt>
                <c:pt idx="3406">
                  <c:v>3.1840000000000002</c:v>
                </c:pt>
                <c:pt idx="3407">
                  <c:v>3.1859999999999999</c:v>
                </c:pt>
                <c:pt idx="3408">
                  <c:v>3.1859999999999999</c:v>
                </c:pt>
                <c:pt idx="3409">
                  <c:v>3.1819999999999999</c:v>
                </c:pt>
                <c:pt idx="3410">
                  <c:v>3.1859999999999999</c:v>
                </c:pt>
                <c:pt idx="3411">
                  <c:v>3.1840000000000002</c:v>
                </c:pt>
                <c:pt idx="3412">
                  <c:v>3.1880000000000002</c:v>
                </c:pt>
                <c:pt idx="3413">
                  <c:v>3.1880000000000002</c:v>
                </c:pt>
                <c:pt idx="3414">
                  <c:v>3.1859999999999999</c:v>
                </c:pt>
                <c:pt idx="3415">
                  <c:v>3.1880000000000002</c:v>
                </c:pt>
                <c:pt idx="3416">
                  <c:v>3.1859999999999999</c:v>
                </c:pt>
                <c:pt idx="3417">
                  <c:v>3.1859999999999999</c:v>
                </c:pt>
                <c:pt idx="3418">
                  <c:v>3.1880000000000002</c:v>
                </c:pt>
                <c:pt idx="3419">
                  <c:v>3.1880000000000002</c:v>
                </c:pt>
                <c:pt idx="3420">
                  <c:v>3.1840000000000002</c:v>
                </c:pt>
                <c:pt idx="3421">
                  <c:v>3.18</c:v>
                </c:pt>
                <c:pt idx="3422">
                  <c:v>3.1880000000000002</c:v>
                </c:pt>
                <c:pt idx="3423">
                  <c:v>3.1859999999999999</c:v>
                </c:pt>
                <c:pt idx="3424">
                  <c:v>3.1840000000000002</c:v>
                </c:pt>
                <c:pt idx="3425">
                  <c:v>3.1840000000000002</c:v>
                </c:pt>
                <c:pt idx="3426">
                  <c:v>3.1840000000000002</c:v>
                </c:pt>
                <c:pt idx="3427">
                  <c:v>3.1819999999999999</c:v>
                </c:pt>
                <c:pt idx="3428">
                  <c:v>3.18</c:v>
                </c:pt>
                <c:pt idx="3429">
                  <c:v>3.1840000000000002</c:v>
                </c:pt>
                <c:pt idx="3430">
                  <c:v>3.1880000000000002</c:v>
                </c:pt>
                <c:pt idx="3431">
                  <c:v>3.1859999999999999</c:v>
                </c:pt>
                <c:pt idx="3432">
                  <c:v>3.1880000000000002</c:v>
                </c:pt>
                <c:pt idx="3433">
                  <c:v>3.1880000000000002</c:v>
                </c:pt>
                <c:pt idx="3434">
                  <c:v>3.1880000000000002</c:v>
                </c:pt>
                <c:pt idx="3435">
                  <c:v>3.1880000000000002</c:v>
                </c:pt>
                <c:pt idx="3436">
                  <c:v>3.1859999999999999</c:v>
                </c:pt>
                <c:pt idx="3437">
                  <c:v>3.1859999999999999</c:v>
                </c:pt>
                <c:pt idx="3438">
                  <c:v>3.19</c:v>
                </c:pt>
                <c:pt idx="3439">
                  <c:v>3.1840000000000002</c:v>
                </c:pt>
                <c:pt idx="3440">
                  <c:v>3.1859999999999999</c:v>
                </c:pt>
                <c:pt idx="3441">
                  <c:v>3.1859999999999999</c:v>
                </c:pt>
                <c:pt idx="3442">
                  <c:v>3.19</c:v>
                </c:pt>
                <c:pt idx="3443">
                  <c:v>3.1859999999999999</c:v>
                </c:pt>
                <c:pt idx="3444">
                  <c:v>3.1840000000000002</c:v>
                </c:pt>
                <c:pt idx="3445">
                  <c:v>3.1840000000000002</c:v>
                </c:pt>
                <c:pt idx="3446">
                  <c:v>3.1859999999999999</c:v>
                </c:pt>
                <c:pt idx="3447">
                  <c:v>3.1880000000000002</c:v>
                </c:pt>
                <c:pt idx="3448">
                  <c:v>3.1840000000000002</c:v>
                </c:pt>
                <c:pt idx="3449">
                  <c:v>3.19</c:v>
                </c:pt>
                <c:pt idx="3450">
                  <c:v>3.19</c:v>
                </c:pt>
                <c:pt idx="3451">
                  <c:v>3.1880000000000002</c:v>
                </c:pt>
                <c:pt idx="3452">
                  <c:v>3.1880000000000002</c:v>
                </c:pt>
                <c:pt idx="3453">
                  <c:v>3.1859999999999999</c:v>
                </c:pt>
                <c:pt idx="3454">
                  <c:v>3.19</c:v>
                </c:pt>
                <c:pt idx="3455">
                  <c:v>3.1840000000000002</c:v>
                </c:pt>
                <c:pt idx="3456">
                  <c:v>3.1859999999999999</c:v>
                </c:pt>
                <c:pt idx="3457">
                  <c:v>3.19</c:v>
                </c:pt>
                <c:pt idx="3458">
                  <c:v>3.1859999999999999</c:v>
                </c:pt>
                <c:pt idx="3459">
                  <c:v>3.1819999999999999</c:v>
                </c:pt>
                <c:pt idx="3460">
                  <c:v>3.1880000000000002</c:v>
                </c:pt>
                <c:pt idx="3461">
                  <c:v>3.1880000000000002</c:v>
                </c:pt>
                <c:pt idx="3462">
                  <c:v>3.1880000000000002</c:v>
                </c:pt>
                <c:pt idx="3463">
                  <c:v>3.1840000000000002</c:v>
                </c:pt>
                <c:pt idx="3464">
                  <c:v>3.1840000000000002</c:v>
                </c:pt>
                <c:pt idx="3465">
                  <c:v>3.1859999999999999</c:v>
                </c:pt>
                <c:pt idx="3466">
                  <c:v>3.1859999999999999</c:v>
                </c:pt>
                <c:pt idx="3467">
                  <c:v>3.1859999999999999</c:v>
                </c:pt>
                <c:pt idx="3468">
                  <c:v>3.1859999999999999</c:v>
                </c:pt>
                <c:pt idx="3469">
                  <c:v>3.1880000000000002</c:v>
                </c:pt>
                <c:pt idx="3470">
                  <c:v>3.1880000000000002</c:v>
                </c:pt>
                <c:pt idx="3471">
                  <c:v>3.1859999999999999</c:v>
                </c:pt>
                <c:pt idx="3472">
                  <c:v>3.1880000000000002</c:v>
                </c:pt>
                <c:pt idx="3473">
                  <c:v>3.1880000000000002</c:v>
                </c:pt>
                <c:pt idx="3474">
                  <c:v>3.1859999999999999</c:v>
                </c:pt>
                <c:pt idx="3475">
                  <c:v>3.1859999999999999</c:v>
                </c:pt>
                <c:pt idx="3476">
                  <c:v>3.1880000000000002</c:v>
                </c:pt>
                <c:pt idx="3477">
                  <c:v>3.1859999999999999</c:v>
                </c:pt>
                <c:pt idx="3478">
                  <c:v>3.1840000000000002</c:v>
                </c:pt>
                <c:pt idx="3479">
                  <c:v>3.1859999999999999</c:v>
                </c:pt>
                <c:pt idx="3480">
                  <c:v>3.1859999999999999</c:v>
                </c:pt>
                <c:pt idx="3481">
                  <c:v>3.1840000000000002</c:v>
                </c:pt>
                <c:pt idx="3482">
                  <c:v>3.1819999999999999</c:v>
                </c:pt>
                <c:pt idx="3483">
                  <c:v>3.1840000000000002</c:v>
                </c:pt>
                <c:pt idx="3484">
                  <c:v>3.1880000000000002</c:v>
                </c:pt>
                <c:pt idx="3485">
                  <c:v>3.1819999999999999</c:v>
                </c:pt>
                <c:pt idx="3486">
                  <c:v>3.1819999999999999</c:v>
                </c:pt>
                <c:pt idx="3487">
                  <c:v>3.1840000000000002</c:v>
                </c:pt>
                <c:pt idx="3488">
                  <c:v>3.1840000000000002</c:v>
                </c:pt>
                <c:pt idx="3489">
                  <c:v>3.1840000000000002</c:v>
                </c:pt>
                <c:pt idx="3490">
                  <c:v>3.1880000000000002</c:v>
                </c:pt>
                <c:pt idx="3491">
                  <c:v>3.1880000000000002</c:v>
                </c:pt>
                <c:pt idx="3492">
                  <c:v>3.1859999999999999</c:v>
                </c:pt>
                <c:pt idx="3493">
                  <c:v>3.1880000000000002</c:v>
                </c:pt>
                <c:pt idx="3494">
                  <c:v>3.19</c:v>
                </c:pt>
                <c:pt idx="3495">
                  <c:v>3.19</c:v>
                </c:pt>
                <c:pt idx="3496">
                  <c:v>3.19</c:v>
                </c:pt>
                <c:pt idx="3497">
                  <c:v>3.1880000000000002</c:v>
                </c:pt>
                <c:pt idx="3498">
                  <c:v>3.19</c:v>
                </c:pt>
                <c:pt idx="3499">
                  <c:v>3.1859999999999999</c:v>
                </c:pt>
                <c:pt idx="3500">
                  <c:v>3.1880000000000002</c:v>
                </c:pt>
                <c:pt idx="3501">
                  <c:v>3.1840000000000002</c:v>
                </c:pt>
                <c:pt idx="3502">
                  <c:v>3.1819999999999999</c:v>
                </c:pt>
                <c:pt idx="3503">
                  <c:v>3.1859999999999999</c:v>
                </c:pt>
                <c:pt idx="3504">
                  <c:v>3.1840000000000002</c:v>
                </c:pt>
                <c:pt idx="3505">
                  <c:v>3.1859999999999999</c:v>
                </c:pt>
                <c:pt idx="3506">
                  <c:v>3.1859999999999999</c:v>
                </c:pt>
                <c:pt idx="3507">
                  <c:v>3.1859999999999999</c:v>
                </c:pt>
                <c:pt idx="3508">
                  <c:v>3.1840000000000002</c:v>
                </c:pt>
                <c:pt idx="3509">
                  <c:v>3.1819999999999999</c:v>
                </c:pt>
                <c:pt idx="3510">
                  <c:v>3.1840000000000002</c:v>
                </c:pt>
                <c:pt idx="3511">
                  <c:v>3.1859999999999999</c:v>
                </c:pt>
                <c:pt idx="3512">
                  <c:v>3.1819999999999999</c:v>
                </c:pt>
                <c:pt idx="3513">
                  <c:v>3.1859999999999999</c:v>
                </c:pt>
                <c:pt idx="3514">
                  <c:v>3.1859999999999999</c:v>
                </c:pt>
                <c:pt idx="3515">
                  <c:v>3.1880000000000002</c:v>
                </c:pt>
                <c:pt idx="3516">
                  <c:v>3.1880000000000002</c:v>
                </c:pt>
                <c:pt idx="3517">
                  <c:v>3.1859999999999999</c:v>
                </c:pt>
                <c:pt idx="3518">
                  <c:v>3.1859999999999999</c:v>
                </c:pt>
                <c:pt idx="3519">
                  <c:v>3.1859999999999999</c:v>
                </c:pt>
                <c:pt idx="3520">
                  <c:v>3.1859999999999999</c:v>
                </c:pt>
                <c:pt idx="3521">
                  <c:v>3.1859999999999999</c:v>
                </c:pt>
                <c:pt idx="3522">
                  <c:v>3.1819999999999999</c:v>
                </c:pt>
                <c:pt idx="3523">
                  <c:v>3.1840000000000002</c:v>
                </c:pt>
                <c:pt idx="3524">
                  <c:v>3.1840000000000002</c:v>
                </c:pt>
                <c:pt idx="3525">
                  <c:v>3.1840000000000002</c:v>
                </c:pt>
                <c:pt idx="3526">
                  <c:v>3.1819999999999999</c:v>
                </c:pt>
                <c:pt idx="3527">
                  <c:v>3.1859999999999999</c:v>
                </c:pt>
                <c:pt idx="3528">
                  <c:v>3.1840000000000002</c:v>
                </c:pt>
                <c:pt idx="3529">
                  <c:v>3.1840000000000002</c:v>
                </c:pt>
                <c:pt idx="3530">
                  <c:v>3.1840000000000002</c:v>
                </c:pt>
                <c:pt idx="3531">
                  <c:v>3.1819999999999999</c:v>
                </c:pt>
                <c:pt idx="3532">
                  <c:v>3.1819999999999999</c:v>
                </c:pt>
                <c:pt idx="3533">
                  <c:v>3.1840000000000002</c:v>
                </c:pt>
                <c:pt idx="3534">
                  <c:v>3.1840000000000002</c:v>
                </c:pt>
                <c:pt idx="3535">
                  <c:v>3.1840000000000002</c:v>
                </c:pt>
                <c:pt idx="3536">
                  <c:v>3.1880000000000002</c:v>
                </c:pt>
                <c:pt idx="3537">
                  <c:v>3.1880000000000002</c:v>
                </c:pt>
                <c:pt idx="3538">
                  <c:v>3.1880000000000002</c:v>
                </c:pt>
                <c:pt idx="3539">
                  <c:v>3.1859999999999999</c:v>
                </c:pt>
                <c:pt idx="3540">
                  <c:v>3.1859999999999999</c:v>
                </c:pt>
                <c:pt idx="3541">
                  <c:v>3.1880000000000002</c:v>
                </c:pt>
                <c:pt idx="3542">
                  <c:v>3.1880000000000002</c:v>
                </c:pt>
                <c:pt idx="3543">
                  <c:v>3.1880000000000002</c:v>
                </c:pt>
                <c:pt idx="3544">
                  <c:v>3.1819999999999999</c:v>
                </c:pt>
                <c:pt idx="3545">
                  <c:v>3.1719999999999997</c:v>
                </c:pt>
                <c:pt idx="3546">
                  <c:v>3.1680000000000001</c:v>
                </c:pt>
                <c:pt idx="3547">
                  <c:v>3.17</c:v>
                </c:pt>
                <c:pt idx="3548">
                  <c:v>3.1719999999999997</c:v>
                </c:pt>
                <c:pt idx="3549">
                  <c:v>3.17</c:v>
                </c:pt>
                <c:pt idx="3550">
                  <c:v>3.1739999999999999</c:v>
                </c:pt>
                <c:pt idx="3551">
                  <c:v>3.1759999999999997</c:v>
                </c:pt>
                <c:pt idx="3552">
                  <c:v>3.1779999999999999</c:v>
                </c:pt>
                <c:pt idx="3553">
                  <c:v>3.1819999999999999</c:v>
                </c:pt>
                <c:pt idx="3554">
                  <c:v>3.1840000000000002</c:v>
                </c:pt>
                <c:pt idx="3555">
                  <c:v>3.1880000000000002</c:v>
                </c:pt>
                <c:pt idx="3556">
                  <c:v>3.1840000000000002</c:v>
                </c:pt>
                <c:pt idx="3557">
                  <c:v>3.19</c:v>
                </c:pt>
                <c:pt idx="3558">
                  <c:v>3.1959999999999997</c:v>
                </c:pt>
                <c:pt idx="3559">
                  <c:v>3.1919999999999997</c:v>
                </c:pt>
                <c:pt idx="3560">
                  <c:v>3.1959999999999997</c:v>
                </c:pt>
                <c:pt idx="3561">
                  <c:v>3.1959999999999997</c:v>
                </c:pt>
                <c:pt idx="3562">
                  <c:v>3.1959999999999997</c:v>
                </c:pt>
                <c:pt idx="3563">
                  <c:v>3.1959999999999997</c:v>
                </c:pt>
                <c:pt idx="3564">
                  <c:v>3.202</c:v>
                </c:pt>
                <c:pt idx="3565">
                  <c:v>3.202</c:v>
                </c:pt>
                <c:pt idx="3566">
                  <c:v>3.2</c:v>
                </c:pt>
                <c:pt idx="3567">
                  <c:v>3.2</c:v>
                </c:pt>
                <c:pt idx="3568">
                  <c:v>3.2040000000000002</c:v>
                </c:pt>
                <c:pt idx="3569">
                  <c:v>3.202</c:v>
                </c:pt>
                <c:pt idx="3570">
                  <c:v>3.2119999999999997</c:v>
                </c:pt>
                <c:pt idx="3571">
                  <c:v>3.202</c:v>
                </c:pt>
                <c:pt idx="3572">
                  <c:v>3.2080000000000002</c:v>
                </c:pt>
                <c:pt idx="3573">
                  <c:v>3.2080000000000002</c:v>
                </c:pt>
                <c:pt idx="3574">
                  <c:v>3.2080000000000002</c:v>
                </c:pt>
                <c:pt idx="3575">
                  <c:v>3.21</c:v>
                </c:pt>
                <c:pt idx="3576">
                  <c:v>3.2080000000000002</c:v>
                </c:pt>
                <c:pt idx="3577">
                  <c:v>3.2080000000000002</c:v>
                </c:pt>
                <c:pt idx="3578">
                  <c:v>3.2040000000000002</c:v>
                </c:pt>
                <c:pt idx="3579">
                  <c:v>3.2040000000000002</c:v>
                </c:pt>
                <c:pt idx="3580">
                  <c:v>3.206</c:v>
                </c:pt>
                <c:pt idx="3581">
                  <c:v>3.2080000000000002</c:v>
                </c:pt>
                <c:pt idx="3582">
                  <c:v>3.206</c:v>
                </c:pt>
                <c:pt idx="3583">
                  <c:v>3.206</c:v>
                </c:pt>
                <c:pt idx="3584">
                  <c:v>3.2</c:v>
                </c:pt>
                <c:pt idx="3585">
                  <c:v>3.2</c:v>
                </c:pt>
                <c:pt idx="3586">
                  <c:v>3.2</c:v>
                </c:pt>
                <c:pt idx="3587">
                  <c:v>3.198</c:v>
                </c:pt>
                <c:pt idx="3588">
                  <c:v>3.198</c:v>
                </c:pt>
                <c:pt idx="3589">
                  <c:v>3.2</c:v>
                </c:pt>
                <c:pt idx="3590">
                  <c:v>3.198</c:v>
                </c:pt>
                <c:pt idx="3591">
                  <c:v>3.2</c:v>
                </c:pt>
                <c:pt idx="3592">
                  <c:v>3.2</c:v>
                </c:pt>
                <c:pt idx="3593">
                  <c:v>3.198</c:v>
                </c:pt>
                <c:pt idx="3594">
                  <c:v>3.198</c:v>
                </c:pt>
                <c:pt idx="3595">
                  <c:v>3.1959999999999997</c:v>
                </c:pt>
                <c:pt idx="3596">
                  <c:v>3.198</c:v>
                </c:pt>
                <c:pt idx="3597">
                  <c:v>3.198</c:v>
                </c:pt>
                <c:pt idx="3598">
                  <c:v>3.1959999999999997</c:v>
                </c:pt>
                <c:pt idx="3599">
                  <c:v>3.6419999999999999</c:v>
                </c:pt>
                <c:pt idx="3600">
                  <c:v>3.198</c:v>
                </c:pt>
                <c:pt idx="3601">
                  <c:v>3.2</c:v>
                </c:pt>
                <c:pt idx="3602">
                  <c:v>3.202</c:v>
                </c:pt>
                <c:pt idx="3603">
                  <c:v>3.198</c:v>
                </c:pt>
                <c:pt idx="3604">
                  <c:v>3.1959999999999997</c:v>
                </c:pt>
                <c:pt idx="3605">
                  <c:v>3.2</c:v>
                </c:pt>
                <c:pt idx="3606">
                  <c:v>3.198</c:v>
                </c:pt>
                <c:pt idx="3607">
                  <c:v>3.198</c:v>
                </c:pt>
                <c:pt idx="3608">
                  <c:v>3.2040000000000002</c:v>
                </c:pt>
                <c:pt idx="3609">
                  <c:v>3.206</c:v>
                </c:pt>
                <c:pt idx="3610">
                  <c:v>3.2080000000000002</c:v>
                </c:pt>
                <c:pt idx="3611">
                  <c:v>3.1919999999999997</c:v>
                </c:pt>
                <c:pt idx="3612">
                  <c:v>3.1719999999999997</c:v>
                </c:pt>
                <c:pt idx="3613">
                  <c:v>3.1719999999999997</c:v>
                </c:pt>
                <c:pt idx="3614">
                  <c:v>3.17</c:v>
                </c:pt>
                <c:pt idx="3615">
                  <c:v>3.1840000000000002</c:v>
                </c:pt>
                <c:pt idx="3616">
                  <c:v>3.19</c:v>
                </c:pt>
                <c:pt idx="3617">
                  <c:v>3.6480000000000001</c:v>
                </c:pt>
                <c:pt idx="3618">
                  <c:v>3.1959999999999997</c:v>
                </c:pt>
                <c:pt idx="3619">
                  <c:v>3.2040000000000002</c:v>
                </c:pt>
                <c:pt idx="3620">
                  <c:v>3.194</c:v>
                </c:pt>
                <c:pt idx="3621">
                  <c:v>3.2</c:v>
                </c:pt>
                <c:pt idx="3622">
                  <c:v>3.19</c:v>
                </c:pt>
                <c:pt idx="3623">
                  <c:v>3.1880000000000002</c:v>
                </c:pt>
                <c:pt idx="3624">
                  <c:v>3.19</c:v>
                </c:pt>
                <c:pt idx="3625">
                  <c:v>3.1819999999999999</c:v>
                </c:pt>
                <c:pt idx="3626">
                  <c:v>3.1680000000000001</c:v>
                </c:pt>
                <c:pt idx="3627">
                  <c:v>3.1680000000000001</c:v>
                </c:pt>
                <c:pt idx="3628">
                  <c:v>3.1659999999999999</c:v>
                </c:pt>
                <c:pt idx="3629">
                  <c:v>3.1659999999999999</c:v>
                </c:pt>
                <c:pt idx="3630">
                  <c:v>3.17</c:v>
                </c:pt>
                <c:pt idx="3631">
                  <c:v>3.1659999999999999</c:v>
                </c:pt>
                <c:pt idx="3632">
                  <c:v>3.17</c:v>
                </c:pt>
                <c:pt idx="3633">
                  <c:v>3.1859999999999999</c:v>
                </c:pt>
                <c:pt idx="3634">
                  <c:v>3.1859999999999999</c:v>
                </c:pt>
                <c:pt idx="3635">
                  <c:v>3.1859999999999999</c:v>
                </c:pt>
                <c:pt idx="3636">
                  <c:v>3.1859999999999999</c:v>
                </c:pt>
                <c:pt idx="3637">
                  <c:v>3.1840000000000002</c:v>
                </c:pt>
                <c:pt idx="3638">
                  <c:v>3.1840000000000002</c:v>
                </c:pt>
                <c:pt idx="3639">
                  <c:v>3.1840000000000002</c:v>
                </c:pt>
                <c:pt idx="3640">
                  <c:v>3.1840000000000002</c:v>
                </c:pt>
                <c:pt idx="3641">
                  <c:v>3.1840000000000002</c:v>
                </c:pt>
                <c:pt idx="3642">
                  <c:v>3.18</c:v>
                </c:pt>
                <c:pt idx="3643">
                  <c:v>3.1779999999999999</c:v>
                </c:pt>
                <c:pt idx="3644">
                  <c:v>3.1779999999999999</c:v>
                </c:pt>
                <c:pt idx="3645">
                  <c:v>3.1819999999999999</c:v>
                </c:pt>
                <c:pt idx="3646">
                  <c:v>3.1819999999999999</c:v>
                </c:pt>
                <c:pt idx="3647">
                  <c:v>3.1859999999999999</c:v>
                </c:pt>
                <c:pt idx="3648">
                  <c:v>3.1859999999999999</c:v>
                </c:pt>
                <c:pt idx="3649">
                  <c:v>3.1859999999999999</c:v>
                </c:pt>
                <c:pt idx="3650">
                  <c:v>3.1840000000000002</c:v>
                </c:pt>
                <c:pt idx="3651">
                  <c:v>3.1819999999999999</c:v>
                </c:pt>
                <c:pt idx="3652">
                  <c:v>3.1819999999999999</c:v>
                </c:pt>
                <c:pt idx="3653">
                  <c:v>3.1840000000000002</c:v>
                </c:pt>
                <c:pt idx="3654">
                  <c:v>3.1859999999999999</c:v>
                </c:pt>
                <c:pt idx="3655">
                  <c:v>3.1840000000000002</c:v>
                </c:pt>
                <c:pt idx="3656">
                  <c:v>3.18</c:v>
                </c:pt>
                <c:pt idx="3657">
                  <c:v>3.1840000000000002</c:v>
                </c:pt>
                <c:pt idx="3658">
                  <c:v>3.1840000000000002</c:v>
                </c:pt>
                <c:pt idx="3659">
                  <c:v>3.1819999999999999</c:v>
                </c:pt>
                <c:pt idx="3660">
                  <c:v>3.1819999999999999</c:v>
                </c:pt>
                <c:pt idx="3661">
                  <c:v>3.1819999999999999</c:v>
                </c:pt>
                <c:pt idx="3662">
                  <c:v>3.1840000000000002</c:v>
                </c:pt>
                <c:pt idx="3663">
                  <c:v>3.1819999999999999</c:v>
                </c:pt>
                <c:pt idx="3664">
                  <c:v>3.1840000000000002</c:v>
                </c:pt>
                <c:pt idx="3665">
                  <c:v>3.1859999999999999</c:v>
                </c:pt>
                <c:pt idx="3666">
                  <c:v>3.1880000000000002</c:v>
                </c:pt>
                <c:pt idx="3667">
                  <c:v>3.1919999999999997</c:v>
                </c:pt>
                <c:pt idx="3668">
                  <c:v>3.198</c:v>
                </c:pt>
                <c:pt idx="3669">
                  <c:v>3.2</c:v>
                </c:pt>
                <c:pt idx="3670">
                  <c:v>3.194</c:v>
                </c:pt>
                <c:pt idx="3671">
                  <c:v>3.202</c:v>
                </c:pt>
                <c:pt idx="3672">
                  <c:v>3.2</c:v>
                </c:pt>
                <c:pt idx="3673">
                  <c:v>3.1880000000000002</c:v>
                </c:pt>
                <c:pt idx="3674">
                  <c:v>3.1859999999999999</c:v>
                </c:pt>
                <c:pt idx="3675">
                  <c:v>3.1859999999999999</c:v>
                </c:pt>
                <c:pt idx="3676">
                  <c:v>3.1880000000000002</c:v>
                </c:pt>
                <c:pt idx="3677">
                  <c:v>3.1880000000000002</c:v>
                </c:pt>
                <c:pt idx="3678">
                  <c:v>3.1840000000000002</c:v>
                </c:pt>
                <c:pt idx="3679">
                  <c:v>3.1840000000000002</c:v>
                </c:pt>
                <c:pt idx="3680">
                  <c:v>3.1840000000000002</c:v>
                </c:pt>
                <c:pt idx="3681">
                  <c:v>3.1840000000000002</c:v>
                </c:pt>
                <c:pt idx="3682">
                  <c:v>3.1840000000000002</c:v>
                </c:pt>
                <c:pt idx="3683">
                  <c:v>3.19</c:v>
                </c:pt>
                <c:pt idx="3684">
                  <c:v>3.2</c:v>
                </c:pt>
                <c:pt idx="3685">
                  <c:v>3.2</c:v>
                </c:pt>
                <c:pt idx="3686">
                  <c:v>3.1919999999999997</c:v>
                </c:pt>
                <c:pt idx="3687">
                  <c:v>3.19</c:v>
                </c:pt>
                <c:pt idx="3688">
                  <c:v>3.1919999999999997</c:v>
                </c:pt>
                <c:pt idx="3689">
                  <c:v>3.1919999999999997</c:v>
                </c:pt>
                <c:pt idx="3690">
                  <c:v>3.1919999999999997</c:v>
                </c:pt>
                <c:pt idx="3691">
                  <c:v>3.194</c:v>
                </c:pt>
                <c:pt idx="3692">
                  <c:v>3.194</c:v>
                </c:pt>
                <c:pt idx="3693">
                  <c:v>3.1919999999999997</c:v>
                </c:pt>
                <c:pt idx="3694">
                  <c:v>3.1959999999999997</c:v>
                </c:pt>
                <c:pt idx="3695">
                  <c:v>3.1919999999999997</c:v>
                </c:pt>
                <c:pt idx="3696">
                  <c:v>3.194</c:v>
                </c:pt>
                <c:pt idx="3697">
                  <c:v>3.19</c:v>
                </c:pt>
                <c:pt idx="3698">
                  <c:v>3.2</c:v>
                </c:pt>
                <c:pt idx="3699">
                  <c:v>3.202</c:v>
                </c:pt>
                <c:pt idx="3700">
                  <c:v>3.2040000000000002</c:v>
                </c:pt>
                <c:pt idx="3701">
                  <c:v>3.2040000000000002</c:v>
                </c:pt>
                <c:pt idx="3702">
                  <c:v>3.202</c:v>
                </c:pt>
                <c:pt idx="3703">
                  <c:v>3.2040000000000002</c:v>
                </c:pt>
                <c:pt idx="3704">
                  <c:v>3.194</c:v>
                </c:pt>
                <c:pt idx="3705">
                  <c:v>3.194</c:v>
                </c:pt>
                <c:pt idx="3706">
                  <c:v>3.1959999999999997</c:v>
                </c:pt>
                <c:pt idx="3707">
                  <c:v>3.206</c:v>
                </c:pt>
                <c:pt idx="3708">
                  <c:v>3.202</c:v>
                </c:pt>
                <c:pt idx="3709">
                  <c:v>3.206</c:v>
                </c:pt>
                <c:pt idx="3710">
                  <c:v>3.2</c:v>
                </c:pt>
                <c:pt idx="3711">
                  <c:v>3.2</c:v>
                </c:pt>
                <c:pt idx="3712">
                  <c:v>3.1959999999999997</c:v>
                </c:pt>
                <c:pt idx="3713">
                  <c:v>3.19</c:v>
                </c:pt>
                <c:pt idx="3714">
                  <c:v>3.19</c:v>
                </c:pt>
                <c:pt idx="3715">
                  <c:v>3.194</c:v>
                </c:pt>
                <c:pt idx="3716">
                  <c:v>3.19</c:v>
                </c:pt>
                <c:pt idx="3717">
                  <c:v>3.1880000000000002</c:v>
                </c:pt>
                <c:pt idx="3718">
                  <c:v>3.1880000000000002</c:v>
                </c:pt>
                <c:pt idx="3719">
                  <c:v>3.1840000000000002</c:v>
                </c:pt>
                <c:pt idx="3720">
                  <c:v>3.1840000000000002</c:v>
                </c:pt>
                <c:pt idx="3721">
                  <c:v>3.1859999999999999</c:v>
                </c:pt>
                <c:pt idx="3722">
                  <c:v>3.1840000000000002</c:v>
                </c:pt>
                <c:pt idx="3723">
                  <c:v>3.17</c:v>
                </c:pt>
                <c:pt idx="3724">
                  <c:v>3.17</c:v>
                </c:pt>
                <c:pt idx="3725">
                  <c:v>3.1680000000000001</c:v>
                </c:pt>
                <c:pt idx="3726">
                  <c:v>3.1680000000000001</c:v>
                </c:pt>
                <c:pt idx="3727">
                  <c:v>3.17</c:v>
                </c:pt>
                <c:pt idx="3728">
                  <c:v>3.1719999999999997</c:v>
                </c:pt>
                <c:pt idx="3729">
                  <c:v>3.1779999999999999</c:v>
                </c:pt>
                <c:pt idx="3730">
                  <c:v>3.18</c:v>
                </c:pt>
                <c:pt idx="3731">
                  <c:v>3.18</c:v>
                </c:pt>
                <c:pt idx="3732">
                  <c:v>3.1840000000000002</c:v>
                </c:pt>
                <c:pt idx="3733">
                  <c:v>3.1859999999999999</c:v>
                </c:pt>
                <c:pt idx="3734">
                  <c:v>3.1859999999999999</c:v>
                </c:pt>
                <c:pt idx="3735">
                  <c:v>3.19</c:v>
                </c:pt>
                <c:pt idx="3736">
                  <c:v>3.1859999999999999</c:v>
                </c:pt>
                <c:pt idx="3737">
                  <c:v>3.19</c:v>
                </c:pt>
                <c:pt idx="3738">
                  <c:v>3.1919999999999997</c:v>
                </c:pt>
                <c:pt idx="3739">
                  <c:v>3.1919999999999997</c:v>
                </c:pt>
                <c:pt idx="3740">
                  <c:v>3.1919999999999997</c:v>
                </c:pt>
                <c:pt idx="3741">
                  <c:v>3.19</c:v>
                </c:pt>
                <c:pt idx="3742">
                  <c:v>3.19</c:v>
                </c:pt>
                <c:pt idx="3743">
                  <c:v>3.19</c:v>
                </c:pt>
                <c:pt idx="3744">
                  <c:v>3.1880000000000002</c:v>
                </c:pt>
                <c:pt idx="3745">
                  <c:v>3.1880000000000002</c:v>
                </c:pt>
                <c:pt idx="3746">
                  <c:v>3.1880000000000002</c:v>
                </c:pt>
                <c:pt idx="3747">
                  <c:v>3.1880000000000002</c:v>
                </c:pt>
                <c:pt idx="3748">
                  <c:v>3.1859999999999999</c:v>
                </c:pt>
                <c:pt idx="3749">
                  <c:v>3.1880000000000002</c:v>
                </c:pt>
                <c:pt idx="3750">
                  <c:v>3.19</c:v>
                </c:pt>
                <c:pt idx="3751">
                  <c:v>3.19</c:v>
                </c:pt>
                <c:pt idx="3752">
                  <c:v>3.1859999999999999</c:v>
                </c:pt>
                <c:pt idx="3753">
                  <c:v>3.19</c:v>
                </c:pt>
                <c:pt idx="3754">
                  <c:v>3.1840000000000002</c:v>
                </c:pt>
                <c:pt idx="3755">
                  <c:v>3.1859999999999999</c:v>
                </c:pt>
                <c:pt idx="3756">
                  <c:v>3.1840000000000002</c:v>
                </c:pt>
                <c:pt idx="3757">
                  <c:v>3.1859999999999999</c:v>
                </c:pt>
                <c:pt idx="3758">
                  <c:v>3.1880000000000002</c:v>
                </c:pt>
                <c:pt idx="3759">
                  <c:v>3.1859999999999999</c:v>
                </c:pt>
                <c:pt idx="3760">
                  <c:v>3.1880000000000002</c:v>
                </c:pt>
                <c:pt idx="3761">
                  <c:v>3.1840000000000002</c:v>
                </c:pt>
                <c:pt idx="3762">
                  <c:v>3.1819999999999999</c:v>
                </c:pt>
                <c:pt idx="3763">
                  <c:v>3.1819999999999999</c:v>
                </c:pt>
                <c:pt idx="3764">
                  <c:v>3.1819999999999999</c:v>
                </c:pt>
                <c:pt idx="3765">
                  <c:v>3.1819999999999999</c:v>
                </c:pt>
                <c:pt idx="3766">
                  <c:v>3.1859999999999999</c:v>
                </c:pt>
                <c:pt idx="3767">
                  <c:v>3.1840000000000002</c:v>
                </c:pt>
                <c:pt idx="3768">
                  <c:v>3.1840000000000002</c:v>
                </c:pt>
                <c:pt idx="3769">
                  <c:v>3.1840000000000002</c:v>
                </c:pt>
                <c:pt idx="3770">
                  <c:v>3.1840000000000002</c:v>
                </c:pt>
                <c:pt idx="3771">
                  <c:v>3.1880000000000002</c:v>
                </c:pt>
                <c:pt idx="3772">
                  <c:v>3.1859999999999999</c:v>
                </c:pt>
                <c:pt idx="3773">
                  <c:v>3.1859999999999999</c:v>
                </c:pt>
                <c:pt idx="3774">
                  <c:v>3.1859999999999999</c:v>
                </c:pt>
                <c:pt idx="3775">
                  <c:v>3.1880000000000002</c:v>
                </c:pt>
                <c:pt idx="3776">
                  <c:v>3.1840000000000002</c:v>
                </c:pt>
                <c:pt idx="3777">
                  <c:v>3.19</c:v>
                </c:pt>
                <c:pt idx="3778">
                  <c:v>3.1880000000000002</c:v>
                </c:pt>
                <c:pt idx="3779">
                  <c:v>3.1859999999999999</c:v>
                </c:pt>
                <c:pt idx="3780">
                  <c:v>3.1859999999999999</c:v>
                </c:pt>
                <c:pt idx="3781">
                  <c:v>3.1880000000000002</c:v>
                </c:pt>
                <c:pt idx="3782">
                  <c:v>3.1859999999999999</c:v>
                </c:pt>
                <c:pt idx="3783">
                  <c:v>3.1859999999999999</c:v>
                </c:pt>
                <c:pt idx="3784">
                  <c:v>3.1859999999999999</c:v>
                </c:pt>
                <c:pt idx="3785">
                  <c:v>3.1859999999999999</c:v>
                </c:pt>
                <c:pt idx="3786">
                  <c:v>3.1880000000000002</c:v>
                </c:pt>
                <c:pt idx="3787">
                  <c:v>3.1859999999999999</c:v>
                </c:pt>
                <c:pt idx="3788">
                  <c:v>3.1880000000000002</c:v>
                </c:pt>
                <c:pt idx="3789">
                  <c:v>3.1880000000000002</c:v>
                </c:pt>
                <c:pt idx="3790">
                  <c:v>3.1859999999999999</c:v>
                </c:pt>
                <c:pt idx="3791">
                  <c:v>3.19</c:v>
                </c:pt>
                <c:pt idx="3792">
                  <c:v>3.1880000000000002</c:v>
                </c:pt>
                <c:pt idx="3793">
                  <c:v>3.19</c:v>
                </c:pt>
                <c:pt idx="3794">
                  <c:v>3.19</c:v>
                </c:pt>
                <c:pt idx="3795">
                  <c:v>3.1859999999999999</c:v>
                </c:pt>
                <c:pt idx="3796">
                  <c:v>3.1880000000000002</c:v>
                </c:pt>
                <c:pt idx="3797">
                  <c:v>3.1880000000000002</c:v>
                </c:pt>
                <c:pt idx="3798">
                  <c:v>3.1880000000000002</c:v>
                </c:pt>
                <c:pt idx="3799">
                  <c:v>3.1859999999999999</c:v>
                </c:pt>
                <c:pt idx="3800">
                  <c:v>3.1880000000000002</c:v>
                </c:pt>
                <c:pt idx="3801">
                  <c:v>3.1880000000000002</c:v>
                </c:pt>
                <c:pt idx="3802">
                  <c:v>3.1859999999999999</c:v>
                </c:pt>
                <c:pt idx="3803">
                  <c:v>3.1840000000000002</c:v>
                </c:pt>
                <c:pt idx="3804">
                  <c:v>3.1880000000000002</c:v>
                </c:pt>
                <c:pt idx="3805">
                  <c:v>3.1840000000000002</c:v>
                </c:pt>
                <c:pt idx="3806">
                  <c:v>3.1880000000000002</c:v>
                </c:pt>
                <c:pt idx="3807">
                  <c:v>3.1840000000000002</c:v>
                </c:pt>
                <c:pt idx="3808">
                  <c:v>3.1819999999999999</c:v>
                </c:pt>
                <c:pt idx="3809">
                  <c:v>3.1840000000000002</c:v>
                </c:pt>
                <c:pt idx="3810">
                  <c:v>3.1819999999999999</c:v>
                </c:pt>
                <c:pt idx="3811">
                  <c:v>3.1819999999999999</c:v>
                </c:pt>
                <c:pt idx="3812">
                  <c:v>3.1840000000000002</c:v>
                </c:pt>
                <c:pt idx="3813">
                  <c:v>3.1819999999999999</c:v>
                </c:pt>
                <c:pt idx="3814">
                  <c:v>3.18</c:v>
                </c:pt>
                <c:pt idx="3815">
                  <c:v>3.1779999999999999</c:v>
                </c:pt>
                <c:pt idx="3816">
                  <c:v>3.1759999999999997</c:v>
                </c:pt>
                <c:pt idx="3817">
                  <c:v>3.1759999999999997</c:v>
                </c:pt>
                <c:pt idx="3818">
                  <c:v>3.1640000000000001</c:v>
                </c:pt>
                <c:pt idx="3819">
                  <c:v>3.1619999999999999</c:v>
                </c:pt>
                <c:pt idx="3820">
                  <c:v>3.1619999999999999</c:v>
                </c:pt>
                <c:pt idx="3821">
                  <c:v>3.1640000000000001</c:v>
                </c:pt>
                <c:pt idx="3822">
                  <c:v>3.1739999999999999</c:v>
                </c:pt>
                <c:pt idx="3823">
                  <c:v>3.1719999999999997</c:v>
                </c:pt>
                <c:pt idx="3824">
                  <c:v>3.1719999999999997</c:v>
                </c:pt>
                <c:pt idx="3825">
                  <c:v>3.1619999999999999</c:v>
                </c:pt>
                <c:pt idx="3826">
                  <c:v>3.1619999999999999</c:v>
                </c:pt>
                <c:pt idx="3827">
                  <c:v>3.1619999999999999</c:v>
                </c:pt>
                <c:pt idx="3828">
                  <c:v>3.16</c:v>
                </c:pt>
                <c:pt idx="3829">
                  <c:v>3.16</c:v>
                </c:pt>
                <c:pt idx="3830">
                  <c:v>3.16</c:v>
                </c:pt>
                <c:pt idx="3831">
                  <c:v>3.16</c:v>
                </c:pt>
                <c:pt idx="3832">
                  <c:v>3.1579999999999999</c:v>
                </c:pt>
                <c:pt idx="3833">
                  <c:v>3.1619999999999999</c:v>
                </c:pt>
                <c:pt idx="3834">
                  <c:v>3.1619999999999999</c:v>
                </c:pt>
                <c:pt idx="3835">
                  <c:v>3.1739999999999999</c:v>
                </c:pt>
                <c:pt idx="3836">
                  <c:v>3.1759999999999997</c:v>
                </c:pt>
                <c:pt idx="3837">
                  <c:v>3.1779999999999999</c:v>
                </c:pt>
                <c:pt idx="3838">
                  <c:v>3.1759999999999997</c:v>
                </c:pt>
                <c:pt idx="3839">
                  <c:v>3.1759999999999997</c:v>
                </c:pt>
                <c:pt idx="3840">
                  <c:v>3.1739999999999999</c:v>
                </c:pt>
                <c:pt idx="3841">
                  <c:v>3.1680000000000001</c:v>
                </c:pt>
                <c:pt idx="3842">
                  <c:v>3.1739999999999999</c:v>
                </c:pt>
                <c:pt idx="3843">
                  <c:v>3.1719999999999997</c:v>
                </c:pt>
                <c:pt idx="3844">
                  <c:v>3.1719999999999997</c:v>
                </c:pt>
                <c:pt idx="3845">
                  <c:v>3.1779999999999999</c:v>
                </c:pt>
                <c:pt idx="3846">
                  <c:v>3.18</c:v>
                </c:pt>
                <c:pt idx="3847">
                  <c:v>3.1819999999999999</c:v>
                </c:pt>
                <c:pt idx="3848">
                  <c:v>3.18</c:v>
                </c:pt>
                <c:pt idx="3849">
                  <c:v>3.1819999999999999</c:v>
                </c:pt>
                <c:pt idx="3850">
                  <c:v>3.18</c:v>
                </c:pt>
                <c:pt idx="3851">
                  <c:v>3.1779999999999999</c:v>
                </c:pt>
                <c:pt idx="3852">
                  <c:v>3.18</c:v>
                </c:pt>
                <c:pt idx="3853">
                  <c:v>3.1819999999999999</c:v>
                </c:pt>
                <c:pt idx="3854">
                  <c:v>3.1840000000000002</c:v>
                </c:pt>
                <c:pt idx="3855">
                  <c:v>3.1819999999999999</c:v>
                </c:pt>
                <c:pt idx="3856">
                  <c:v>3.1840000000000002</c:v>
                </c:pt>
                <c:pt idx="3857">
                  <c:v>3.1819999999999999</c:v>
                </c:pt>
                <c:pt idx="3858">
                  <c:v>3.1819999999999999</c:v>
                </c:pt>
                <c:pt idx="3859">
                  <c:v>3.1819999999999999</c:v>
                </c:pt>
                <c:pt idx="3860">
                  <c:v>3.18</c:v>
                </c:pt>
                <c:pt idx="3861">
                  <c:v>3.1840000000000002</c:v>
                </c:pt>
                <c:pt idx="3862">
                  <c:v>3.1819999999999999</c:v>
                </c:pt>
                <c:pt idx="3863">
                  <c:v>3.1840000000000002</c:v>
                </c:pt>
                <c:pt idx="3864">
                  <c:v>3.1819999999999999</c:v>
                </c:pt>
                <c:pt idx="3865">
                  <c:v>3.1840000000000002</c:v>
                </c:pt>
                <c:pt idx="3866">
                  <c:v>3.1859999999999999</c:v>
                </c:pt>
                <c:pt idx="3867">
                  <c:v>3.1859999999999999</c:v>
                </c:pt>
                <c:pt idx="3868">
                  <c:v>3.1859999999999999</c:v>
                </c:pt>
                <c:pt idx="3869">
                  <c:v>3.1859999999999999</c:v>
                </c:pt>
                <c:pt idx="3870">
                  <c:v>3.1859999999999999</c:v>
                </c:pt>
                <c:pt idx="3871">
                  <c:v>3.1880000000000002</c:v>
                </c:pt>
                <c:pt idx="3872">
                  <c:v>3.1840000000000002</c:v>
                </c:pt>
                <c:pt idx="3873">
                  <c:v>3.1819999999999999</c:v>
                </c:pt>
                <c:pt idx="3874">
                  <c:v>3.1819999999999999</c:v>
                </c:pt>
                <c:pt idx="3875">
                  <c:v>3.1859999999999999</c:v>
                </c:pt>
                <c:pt idx="3876">
                  <c:v>3.1859999999999999</c:v>
                </c:pt>
                <c:pt idx="3877">
                  <c:v>3.19</c:v>
                </c:pt>
                <c:pt idx="3878">
                  <c:v>3.1859999999999999</c:v>
                </c:pt>
                <c:pt idx="3879">
                  <c:v>3.1819999999999999</c:v>
                </c:pt>
                <c:pt idx="3880">
                  <c:v>3.1880000000000002</c:v>
                </c:pt>
                <c:pt idx="3881">
                  <c:v>3.1840000000000002</c:v>
                </c:pt>
                <c:pt idx="3882">
                  <c:v>3.1840000000000002</c:v>
                </c:pt>
                <c:pt idx="3883">
                  <c:v>3.1819999999999999</c:v>
                </c:pt>
                <c:pt idx="3884">
                  <c:v>3.1819999999999999</c:v>
                </c:pt>
                <c:pt idx="3885">
                  <c:v>3.1840000000000002</c:v>
                </c:pt>
                <c:pt idx="3886">
                  <c:v>3.1819999999999999</c:v>
                </c:pt>
                <c:pt idx="3887">
                  <c:v>3.1819999999999999</c:v>
                </c:pt>
                <c:pt idx="3888">
                  <c:v>3.1819999999999999</c:v>
                </c:pt>
                <c:pt idx="3889">
                  <c:v>3.1819999999999999</c:v>
                </c:pt>
                <c:pt idx="3890">
                  <c:v>3.1819999999999999</c:v>
                </c:pt>
                <c:pt idx="3891">
                  <c:v>3.18</c:v>
                </c:pt>
                <c:pt idx="3892">
                  <c:v>3.1819999999999999</c:v>
                </c:pt>
                <c:pt idx="3893">
                  <c:v>3.1819999999999999</c:v>
                </c:pt>
                <c:pt idx="3894">
                  <c:v>3.1819999999999999</c:v>
                </c:pt>
                <c:pt idx="3895">
                  <c:v>3.1819999999999999</c:v>
                </c:pt>
                <c:pt idx="3896">
                  <c:v>3.1840000000000002</c:v>
                </c:pt>
                <c:pt idx="3897">
                  <c:v>3.1819999999999999</c:v>
                </c:pt>
                <c:pt idx="3898">
                  <c:v>3.1840000000000002</c:v>
                </c:pt>
                <c:pt idx="3899">
                  <c:v>3.1840000000000002</c:v>
                </c:pt>
                <c:pt idx="3900">
                  <c:v>3.1840000000000002</c:v>
                </c:pt>
                <c:pt idx="3901">
                  <c:v>3.1819999999999999</c:v>
                </c:pt>
                <c:pt idx="3902">
                  <c:v>3.18</c:v>
                </c:pt>
                <c:pt idx="3903">
                  <c:v>3.1819999999999999</c:v>
                </c:pt>
                <c:pt idx="3904">
                  <c:v>3.1819999999999999</c:v>
                </c:pt>
                <c:pt idx="3905">
                  <c:v>3.18</c:v>
                </c:pt>
                <c:pt idx="3906">
                  <c:v>3.18</c:v>
                </c:pt>
                <c:pt idx="3907">
                  <c:v>3.18</c:v>
                </c:pt>
                <c:pt idx="3908">
                  <c:v>3.18</c:v>
                </c:pt>
                <c:pt idx="3909">
                  <c:v>3.18</c:v>
                </c:pt>
                <c:pt idx="3910">
                  <c:v>3.1779999999999999</c:v>
                </c:pt>
                <c:pt idx="3911">
                  <c:v>3.1779999999999999</c:v>
                </c:pt>
                <c:pt idx="3912">
                  <c:v>3.1779999999999999</c:v>
                </c:pt>
                <c:pt idx="3913">
                  <c:v>3.1779999999999999</c:v>
                </c:pt>
                <c:pt idx="3914">
                  <c:v>3.1759999999999997</c:v>
                </c:pt>
                <c:pt idx="3915">
                  <c:v>3.1779999999999999</c:v>
                </c:pt>
                <c:pt idx="3916">
                  <c:v>3.1759999999999997</c:v>
                </c:pt>
                <c:pt idx="3917">
                  <c:v>3.1779999999999999</c:v>
                </c:pt>
                <c:pt idx="3918">
                  <c:v>3.1779999999999999</c:v>
                </c:pt>
                <c:pt idx="3919">
                  <c:v>3.1759999999999997</c:v>
                </c:pt>
                <c:pt idx="3920">
                  <c:v>3.1759999999999997</c:v>
                </c:pt>
                <c:pt idx="3921">
                  <c:v>3.1779999999999999</c:v>
                </c:pt>
                <c:pt idx="3922">
                  <c:v>3.1779999999999999</c:v>
                </c:pt>
                <c:pt idx="3923">
                  <c:v>3.1759999999999997</c:v>
                </c:pt>
                <c:pt idx="3924">
                  <c:v>3.18</c:v>
                </c:pt>
                <c:pt idx="3925">
                  <c:v>3.18</c:v>
                </c:pt>
                <c:pt idx="3926">
                  <c:v>3.1779999999999999</c:v>
                </c:pt>
                <c:pt idx="3927">
                  <c:v>3.18</c:v>
                </c:pt>
                <c:pt idx="3928">
                  <c:v>3.1819999999999999</c:v>
                </c:pt>
                <c:pt idx="3929">
                  <c:v>3.1779999999999999</c:v>
                </c:pt>
                <c:pt idx="3930">
                  <c:v>3.18</c:v>
                </c:pt>
                <c:pt idx="3931">
                  <c:v>3.1779999999999999</c:v>
                </c:pt>
                <c:pt idx="3932">
                  <c:v>3.1779999999999999</c:v>
                </c:pt>
                <c:pt idx="3933">
                  <c:v>3.1759999999999997</c:v>
                </c:pt>
                <c:pt idx="3934">
                  <c:v>3.1779999999999999</c:v>
                </c:pt>
                <c:pt idx="3935">
                  <c:v>3.1779999999999999</c:v>
                </c:pt>
                <c:pt idx="3936">
                  <c:v>3.1779999999999999</c:v>
                </c:pt>
                <c:pt idx="3937">
                  <c:v>3.1779999999999999</c:v>
                </c:pt>
                <c:pt idx="3938">
                  <c:v>3.1779999999999999</c:v>
                </c:pt>
                <c:pt idx="3939">
                  <c:v>3.18</c:v>
                </c:pt>
                <c:pt idx="3940">
                  <c:v>3.1759999999999997</c:v>
                </c:pt>
                <c:pt idx="3941">
                  <c:v>3.1739999999999999</c:v>
                </c:pt>
                <c:pt idx="3942">
                  <c:v>3.1719999999999997</c:v>
                </c:pt>
                <c:pt idx="3943">
                  <c:v>3.1779999999999999</c:v>
                </c:pt>
                <c:pt idx="3944">
                  <c:v>3.1739999999999999</c:v>
                </c:pt>
                <c:pt idx="3945">
                  <c:v>3.1719999999999997</c:v>
                </c:pt>
                <c:pt idx="3946">
                  <c:v>3.1719999999999997</c:v>
                </c:pt>
                <c:pt idx="3947">
                  <c:v>3.1739999999999999</c:v>
                </c:pt>
                <c:pt idx="3948">
                  <c:v>3.1719999999999997</c:v>
                </c:pt>
                <c:pt idx="3949">
                  <c:v>3.1719999999999997</c:v>
                </c:pt>
                <c:pt idx="3950">
                  <c:v>3.1719999999999997</c:v>
                </c:pt>
                <c:pt idx="3951">
                  <c:v>3.17</c:v>
                </c:pt>
                <c:pt idx="3952">
                  <c:v>3.1739999999999999</c:v>
                </c:pt>
                <c:pt idx="3953">
                  <c:v>3.17</c:v>
                </c:pt>
                <c:pt idx="3954">
                  <c:v>3.1719999999999997</c:v>
                </c:pt>
                <c:pt idx="3955">
                  <c:v>3.1680000000000001</c:v>
                </c:pt>
                <c:pt idx="3956">
                  <c:v>3.1680000000000001</c:v>
                </c:pt>
                <c:pt idx="3957">
                  <c:v>3.1680000000000001</c:v>
                </c:pt>
                <c:pt idx="3958">
                  <c:v>3.1680000000000001</c:v>
                </c:pt>
                <c:pt idx="3959">
                  <c:v>3.1659999999999999</c:v>
                </c:pt>
                <c:pt idx="3960">
                  <c:v>3.1680000000000001</c:v>
                </c:pt>
                <c:pt idx="3961">
                  <c:v>3.17</c:v>
                </c:pt>
                <c:pt idx="3962">
                  <c:v>3.17</c:v>
                </c:pt>
                <c:pt idx="3963">
                  <c:v>3.17</c:v>
                </c:pt>
                <c:pt idx="3964">
                  <c:v>3.1719999999999997</c:v>
                </c:pt>
                <c:pt idx="3965">
                  <c:v>3.17</c:v>
                </c:pt>
                <c:pt idx="3966">
                  <c:v>3.17</c:v>
                </c:pt>
                <c:pt idx="3967">
                  <c:v>3.1719999999999997</c:v>
                </c:pt>
                <c:pt idx="3968">
                  <c:v>3.17</c:v>
                </c:pt>
                <c:pt idx="3969">
                  <c:v>3.1719999999999997</c:v>
                </c:pt>
                <c:pt idx="3970">
                  <c:v>3.1719999999999997</c:v>
                </c:pt>
                <c:pt idx="3971">
                  <c:v>3.17</c:v>
                </c:pt>
                <c:pt idx="3972">
                  <c:v>3.17</c:v>
                </c:pt>
                <c:pt idx="3973">
                  <c:v>3.17</c:v>
                </c:pt>
                <c:pt idx="3974">
                  <c:v>3.1719999999999997</c:v>
                </c:pt>
                <c:pt idx="3975">
                  <c:v>3.17</c:v>
                </c:pt>
                <c:pt idx="3976">
                  <c:v>3.1680000000000001</c:v>
                </c:pt>
                <c:pt idx="3977">
                  <c:v>3.17</c:v>
                </c:pt>
                <c:pt idx="3978">
                  <c:v>3.1680000000000001</c:v>
                </c:pt>
                <c:pt idx="3979">
                  <c:v>3.17</c:v>
                </c:pt>
                <c:pt idx="3980">
                  <c:v>3.1659999999999999</c:v>
                </c:pt>
                <c:pt idx="3981">
                  <c:v>3.1659999999999999</c:v>
                </c:pt>
                <c:pt idx="3982">
                  <c:v>3.1619999999999999</c:v>
                </c:pt>
                <c:pt idx="3983">
                  <c:v>3.1640000000000001</c:v>
                </c:pt>
                <c:pt idx="3984">
                  <c:v>3.1640000000000001</c:v>
                </c:pt>
                <c:pt idx="3985">
                  <c:v>3.16</c:v>
                </c:pt>
                <c:pt idx="3986">
                  <c:v>3.1539999999999999</c:v>
                </c:pt>
                <c:pt idx="3987">
                  <c:v>3.1559999999999997</c:v>
                </c:pt>
                <c:pt idx="3988">
                  <c:v>3.1539999999999999</c:v>
                </c:pt>
                <c:pt idx="3989">
                  <c:v>3.1539999999999999</c:v>
                </c:pt>
                <c:pt idx="3990">
                  <c:v>3.1559999999999997</c:v>
                </c:pt>
                <c:pt idx="3991">
                  <c:v>3.1619999999999999</c:v>
                </c:pt>
                <c:pt idx="3992">
                  <c:v>3.1519999999999997</c:v>
                </c:pt>
                <c:pt idx="3993">
                  <c:v>3.1519999999999997</c:v>
                </c:pt>
                <c:pt idx="3994">
                  <c:v>3.1539999999999999</c:v>
                </c:pt>
                <c:pt idx="3995">
                  <c:v>3.1539999999999999</c:v>
                </c:pt>
                <c:pt idx="3996">
                  <c:v>3.1519999999999997</c:v>
                </c:pt>
                <c:pt idx="3997">
                  <c:v>3.1539999999999999</c:v>
                </c:pt>
                <c:pt idx="3998">
                  <c:v>3.1519999999999997</c:v>
                </c:pt>
                <c:pt idx="3999">
                  <c:v>3.15</c:v>
                </c:pt>
                <c:pt idx="4000">
                  <c:v>3.15</c:v>
                </c:pt>
                <c:pt idx="4001">
                  <c:v>3.15</c:v>
                </c:pt>
                <c:pt idx="4002">
                  <c:v>3.15</c:v>
                </c:pt>
                <c:pt idx="4003">
                  <c:v>3.15</c:v>
                </c:pt>
                <c:pt idx="4004">
                  <c:v>3.1519999999999997</c:v>
                </c:pt>
                <c:pt idx="4005">
                  <c:v>3.15</c:v>
                </c:pt>
                <c:pt idx="4006">
                  <c:v>3.1480000000000001</c:v>
                </c:pt>
                <c:pt idx="4007">
                  <c:v>3.15</c:v>
                </c:pt>
                <c:pt idx="4008">
                  <c:v>3.15</c:v>
                </c:pt>
                <c:pt idx="4009">
                  <c:v>3.15</c:v>
                </c:pt>
                <c:pt idx="4010">
                  <c:v>3.15</c:v>
                </c:pt>
                <c:pt idx="4011">
                  <c:v>3.1480000000000001</c:v>
                </c:pt>
                <c:pt idx="4012">
                  <c:v>3.1480000000000001</c:v>
                </c:pt>
                <c:pt idx="4013">
                  <c:v>3.15</c:v>
                </c:pt>
                <c:pt idx="4014">
                  <c:v>3.15</c:v>
                </c:pt>
                <c:pt idx="4015">
                  <c:v>3.15</c:v>
                </c:pt>
                <c:pt idx="4016">
                  <c:v>3.1519999999999997</c:v>
                </c:pt>
                <c:pt idx="4017">
                  <c:v>3.1480000000000001</c:v>
                </c:pt>
                <c:pt idx="4018">
                  <c:v>3.15</c:v>
                </c:pt>
                <c:pt idx="4019">
                  <c:v>3.1480000000000001</c:v>
                </c:pt>
                <c:pt idx="4020">
                  <c:v>3.1480000000000001</c:v>
                </c:pt>
                <c:pt idx="4021">
                  <c:v>3.1480000000000001</c:v>
                </c:pt>
                <c:pt idx="4022">
                  <c:v>3.1480000000000001</c:v>
                </c:pt>
                <c:pt idx="4023">
                  <c:v>3.1459999999999999</c:v>
                </c:pt>
                <c:pt idx="4024">
                  <c:v>3.1459999999999999</c:v>
                </c:pt>
                <c:pt idx="4025">
                  <c:v>3.1459999999999999</c:v>
                </c:pt>
                <c:pt idx="4026">
                  <c:v>3.15</c:v>
                </c:pt>
                <c:pt idx="4027">
                  <c:v>3.15</c:v>
                </c:pt>
                <c:pt idx="4028">
                  <c:v>3.1480000000000001</c:v>
                </c:pt>
                <c:pt idx="4029">
                  <c:v>3.1480000000000001</c:v>
                </c:pt>
                <c:pt idx="4030">
                  <c:v>3.1459999999999999</c:v>
                </c:pt>
                <c:pt idx="4031">
                  <c:v>3.1480000000000001</c:v>
                </c:pt>
                <c:pt idx="4032">
                  <c:v>3.15</c:v>
                </c:pt>
                <c:pt idx="4033">
                  <c:v>3.15</c:v>
                </c:pt>
                <c:pt idx="4034">
                  <c:v>3.1459999999999999</c:v>
                </c:pt>
                <c:pt idx="4035">
                  <c:v>3.1480000000000001</c:v>
                </c:pt>
                <c:pt idx="4036">
                  <c:v>3.15</c:v>
                </c:pt>
                <c:pt idx="4037">
                  <c:v>3.1459999999999999</c:v>
                </c:pt>
                <c:pt idx="4038">
                  <c:v>3.15</c:v>
                </c:pt>
                <c:pt idx="4039">
                  <c:v>3.1480000000000001</c:v>
                </c:pt>
                <c:pt idx="4040">
                  <c:v>3.1480000000000001</c:v>
                </c:pt>
                <c:pt idx="4041">
                  <c:v>3.1480000000000001</c:v>
                </c:pt>
                <c:pt idx="4042">
                  <c:v>3.1440000000000001</c:v>
                </c:pt>
                <c:pt idx="4043">
                  <c:v>3.1480000000000001</c:v>
                </c:pt>
                <c:pt idx="4044">
                  <c:v>3.15</c:v>
                </c:pt>
                <c:pt idx="4045">
                  <c:v>3.1480000000000001</c:v>
                </c:pt>
                <c:pt idx="4046">
                  <c:v>3.15</c:v>
                </c:pt>
                <c:pt idx="4047">
                  <c:v>3.1539999999999999</c:v>
                </c:pt>
                <c:pt idx="4048">
                  <c:v>3.1459999999999999</c:v>
                </c:pt>
                <c:pt idx="4049">
                  <c:v>3.15</c:v>
                </c:pt>
                <c:pt idx="4050">
                  <c:v>3.1459999999999999</c:v>
                </c:pt>
                <c:pt idx="4051">
                  <c:v>3.15</c:v>
                </c:pt>
                <c:pt idx="4052">
                  <c:v>3.1539999999999999</c:v>
                </c:pt>
                <c:pt idx="4053">
                  <c:v>3.1459999999999999</c:v>
                </c:pt>
                <c:pt idx="4054">
                  <c:v>3.1459999999999999</c:v>
                </c:pt>
                <c:pt idx="4055">
                  <c:v>3.1459999999999999</c:v>
                </c:pt>
                <c:pt idx="4056">
                  <c:v>3.1440000000000001</c:v>
                </c:pt>
                <c:pt idx="4057">
                  <c:v>3.1459999999999999</c:v>
                </c:pt>
                <c:pt idx="4058">
                  <c:v>3.1480000000000001</c:v>
                </c:pt>
                <c:pt idx="4059">
                  <c:v>3.15</c:v>
                </c:pt>
                <c:pt idx="4060">
                  <c:v>3.1480000000000001</c:v>
                </c:pt>
                <c:pt idx="4061">
                  <c:v>3.1480000000000001</c:v>
                </c:pt>
                <c:pt idx="4062">
                  <c:v>3.1459999999999999</c:v>
                </c:pt>
                <c:pt idx="4063">
                  <c:v>3.1440000000000001</c:v>
                </c:pt>
                <c:pt idx="4064">
                  <c:v>3.1440000000000001</c:v>
                </c:pt>
                <c:pt idx="4065">
                  <c:v>3.1459999999999999</c:v>
                </c:pt>
                <c:pt idx="4066">
                  <c:v>3.1459999999999999</c:v>
                </c:pt>
                <c:pt idx="4067">
                  <c:v>3.1459999999999999</c:v>
                </c:pt>
                <c:pt idx="4068">
                  <c:v>3.1440000000000001</c:v>
                </c:pt>
                <c:pt idx="4069">
                  <c:v>3.1419999999999999</c:v>
                </c:pt>
                <c:pt idx="4070">
                  <c:v>3.1459999999999999</c:v>
                </c:pt>
                <c:pt idx="4071">
                  <c:v>3.1459999999999999</c:v>
                </c:pt>
                <c:pt idx="4072">
                  <c:v>3.1440000000000001</c:v>
                </c:pt>
                <c:pt idx="4073">
                  <c:v>3.1440000000000001</c:v>
                </c:pt>
                <c:pt idx="4074">
                  <c:v>3.1440000000000001</c:v>
                </c:pt>
                <c:pt idx="4075">
                  <c:v>3.1459999999999999</c:v>
                </c:pt>
                <c:pt idx="4076">
                  <c:v>3.1459999999999999</c:v>
                </c:pt>
                <c:pt idx="4077">
                  <c:v>3.1459999999999999</c:v>
                </c:pt>
                <c:pt idx="4078">
                  <c:v>3.1419999999999999</c:v>
                </c:pt>
                <c:pt idx="4079">
                  <c:v>3.1419999999999999</c:v>
                </c:pt>
                <c:pt idx="4080">
                  <c:v>3.1440000000000001</c:v>
                </c:pt>
                <c:pt idx="4081">
                  <c:v>3.1419999999999999</c:v>
                </c:pt>
                <c:pt idx="4082">
                  <c:v>3.1419999999999999</c:v>
                </c:pt>
                <c:pt idx="4083">
                  <c:v>3.1459999999999999</c:v>
                </c:pt>
                <c:pt idx="4084">
                  <c:v>3.1440000000000001</c:v>
                </c:pt>
                <c:pt idx="4085">
                  <c:v>3.1419999999999999</c:v>
                </c:pt>
                <c:pt idx="4086">
                  <c:v>3.1459999999999999</c:v>
                </c:pt>
                <c:pt idx="4087">
                  <c:v>3.1459999999999999</c:v>
                </c:pt>
                <c:pt idx="4088">
                  <c:v>3.1440000000000001</c:v>
                </c:pt>
                <c:pt idx="4089">
                  <c:v>3.1480000000000001</c:v>
                </c:pt>
                <c:pt idx="4090">
                  <c:v>3.1539999999999999</c:v>
                </c:pt>
                <c:pt idx="4091">
                  <c:v>3.1559999999999997</c:v>
                </c:pt>
                <c:pt idx="4092">
                  <c:v>3.1519999999999997</c:v>
                </c:pt>
                <c:pt idx="4093">
                  <c:v>3.15</c:v>
                </c:pt>
                <c:pt idx="4094">
                  <c:v>3.1519999999999997</c:v>
                </c:pt>
                <c:pt idx="4095">
                  <c:v>3.1519999999999997</c:v>
                </c:pt>
                <c:pt idx="4096">
                  <c:v>3.1559999999999997</c:v>
                </c:pt>
                <c:pt idx="4097">
                  <c:v>3.1559999999999997</c:v>
                </c:pt>
                <c:pt idx="4098">
                  <c:v>3.1539999999999999</c:v>
                </c:pt>
                <c:pt idx="4099">
                  <c:v>3.15</c:v>
                </c:pt>
                <c:pt idx="4100">
                  <c:v>3.1480000000000001</c:v>
                </c:pt>
                <c:pt idx="4101">
                  <c:v>3.1440000000000001</c:v>
                </c:pt>
                <c:pt idx="4102">
                  <c:v>3.1419999999999999</c:v>
                </c:pt>
                <c:pt idx="4103">
                  <c:v>3.1459999999999999</c:v>
                </c:pt>
                <c:pt idx="4104">
                  <c:v>3.1480000000000001</c:v>
                </c:pt>
                <c:pt idx="4105">
                  <c:v>3.1459999999999999</c:v>
                </c:pt>
                <c:pt idx="4106">
                  <c:v>3.1459999999999999</c:v>
                </c:pt>
                <c:pt idx="4107">
                  <c:v>3.1440000000000001</c:v>
                </c:pt>
                <c:pt idx="4108">
                  <c:v>3.1440000000000001</c:v>
                </c:pt>
                <c:pt idx="4109">
                  <c:v>3.1440000000000001</c:v>
                </c:pt>
                <c:pt idx="4110">
                  <c:v>3.1480000000000001</c:v>
                </c:pt>
                <c:pt idx="4111">
                  <c:v>3.1440000000000001</c:v>
                </c:pt>
                <c:pt idx="4112">
                  <c:v>3.1559999999999997</c:v>
                </c:pt>
                <c:pt idx="4113">
                  <c:v>3.1559999999999997</c:v>
                </c:pt>
                <c:pt idx="4114">
                  <c:v>3.1539999999999999</c:v>
                </c:pt>
                <c:pt idx="4115">
                  <c:v>3.1559999999999997</c:v>
                </c:pt>
                <c:pt idx="4116">
                  <c:v>3.1519999999999997</c:v>
                </c:pt>
                <c:pt idx="4117">
                  <c:v>3.1559999999999997</c:v>
                </c:pt>
                <c:pt idx="4118">
                  <c:v>3.1619999999999999</c:v>
                </c:pt>
                <c:pt idx="4119">
                  <c:v>3.1619999999999999</c:v>
                </c:pt>
                <c:pt idx="4120">
                  <c:v>3.16</c:v>
                </c:pt>
                <c:pt idx="4121">
                  <c:v>3.1619999999999999</c:v>
                </c:pt>
                <c:pt idx="4122">
                  <c:v>3.16</c:v>
                </c:pt>
                <c:pt idx="4123">
                  <c:v>3.1640000000000001</c:v>
                </c:pt>
                <c:pt idx="4124">
                  <c:v>3.1619999999999999</c:v>
                </c:pt>
                <c:pt idx="4125">
                  <c:v>3.1619999999999999</c:v>
                </c:pt>
                <c:pt idx="4126">
                  <c:v>3.1579999999999999</c:v>
                </c:pt>
                <c:pt idx="4127">
                  <c:v>3.1619999999999999</c:v>
                </c:pt>
                <c:pt idx="4128">
                  <c:v>3.16</c:v>
                </c:pt>
                <c:pt idx="4129">
                  <c:v>3.1619999999999999</c:v>
                </c:pt>
                <c:pt idx="4130">
                  <c:v>3.16</c:v>
                </c:pt>
                <c:pt idx="4131">
                  <c:v>3.1619999999999999</c:v>
                </c:pt>
                <c:pt idx="4132">
                  <c:v>3.16</c:v>
                </c:pt>
                <c:pt idx="4133">
                  <c:v>3.1619999999999999</c:v>
                </c:pt>
                <c:pt idx="4134">
                  <c:v>3.1619999999999999</c:v>
                </c:pt>
                <c:pt idx="4135">
                  <c:v>3.1640000000000001</c:v>
                </c:pt>
                <c:pt idx="4136">
                  <c:v>3.16</c:v>
                </c:pt>
                <c:pt idx="4137">
                  <c:v>3.1640000000000001</c:v>
                </c:pt>
                <c:pt idx="4138">
                  <c:v>3.1619999999999999</c:v>
                </c:pt>
                <c:pt idx="4139">
                  <c:v>3.16</c:v>
                </c:pt>
                <c:pt idx="4140">
                  <c:v>3.16</c:v>
                </c:pt>
                <c:pt idx="4141">
                  <c:v>3.16</c:v>
                </c:pt>
                <c:pt idx="4142">
                  <c:v>3.1640000000000001</c:v>
                </c:pt>
                <c:pt idx="4143">
                  <c:v>3.1619999999999999</c:v>
                </c:pt>
                <c:pt idx="4144">
                  <c:v>3.1579999999999999</c:v>
                </c:pt>
                <c:pt idx="4145">
                  <c:v>3.1640000000000001</c:v>
                </c:pt>
                <c:pt idx="4146">
                  <c:v>3.1619999999999999</c:v>
                </c:pt>
                <c:pt idx="4147">
                  <c:v>3.1619999999999999</c:v>
                </c:pt>
                <c:pt idx="4148">
                  <c:v>3.16</c:v>
                </c:pt>
                <c:pt idx="4149">
                  <c:v>3.1579999999999999</c:v>
                </c:pt>
                <c:pt idx="4150">
                  <c:v>3.1619999999999999</c:v>
                </c:pt>
                <c:pt idx="4151">
                  <c:v>3.1559999999999997</c:v>
                </c:pt>
                <c:pt idx="4152">
                  <c:v>3.1619999999999999</c:v>
                </c:pt>
                <c:pt idx="4153">
                  <c:v>3.1579999999999999</c:v>
                </c:pt>
                <c:pt idx="4154">
                  <c:v>3.1619999999999999</c:v>
                </c:pt>
                <c:pt idx="4155">
                  <c:v>3.16</c:v>
                </c:pt>
                <c:pt idx="4156">
                  <c:v>3.1619999999999999</c:v>
                </c:pt>
                <c:pt idx="4157">
                  <c:v>3.16</c:v>
                </c:pt>
                <c:pt idx="4158">
                  <c:v>3.16</c:v>
                </c:pt>
                <c:pt idx="4159">
                  <c:v>3.1579999999999999</c:v>
                </c:pt>
                <c:pt idx="4160">
                  <c:v>3.16</c:v>
                </c:pt>
                <c:pt idx="4161">
                  <c:v>3.1579999999999999</c:v>
                </c:pt>
                <c:pt idx="4162">
                  <c:v>3.1579999999999999</c:v>
                </c:pt>
                <c:pt idx="4163">
                  <c:v>3.16</c:v>
                </c:pt>
                <c:pt idx="4164">
                  <c:v>3.16</c:v>
                </c:pt>
                <c:pt idx="4165">
                  <c:v>3.16</c:v>
                </c:pt>
                <c:pt idx="4166">
                  <c:v>3.1619999999999999</c:v>
                </c:pt>
                <c:pt idx="4167">
                  <c:v>3.16</c:v>
                </c:pt>
                <c:pt idx="4168">
                  <c:v>3.1579999999999999</c:v>
                </c:pt>
                <c:pt idx="4169">
                  <c:v>3.16</c:v>
                </c:pt>
                <c:pt idx="4170">
                  <c:v>3.16</c:v>
                </c:pt>
                <c:pt idx="4171">
                  <c:v>3.1619999999999999</c:v>
                </c:pt>
                <c:pt idx="4172">
                  <c:v>3.1579999999999999</c:v>
                </c:pt>
                <c:pt idx="4173">
                  <c:v>3.16</c:v>
                </c:pt>
                <c:pt idx="4174">
                  <c:v>3.1579999999999999</c:v>
                </c:pt>
                <c:pt idx="4175">
                  <c:v>3.16</c:v>
                </c:pt>
                <c:pt idx="4176">
                  <c:v>3.1579999999999999</c:v>
                </c:pt>
                <c:pt idx="4177">
                  <c:v>3.1619999999999999</c:v>
                </c:pt>
                <c:pt idx="4178">
                  <c:v>3.1619999999999999</c:v>
                </c:pt>
                <c:pt idx="4179">
                  <c:v>3.16</c:v>
                </c:pt>
                <c:pt idx="4180">
                  <c:v>3.1619999999999999</c:v>
                </c:pt>
                <c:pt idx="4181">
                  <c:v>3.1640000000000001</c:v>
                </c:pt>
                <c:pt idx="4182">
                  <c:v>3.1659999999999999</c:v>
                </c:pt>
                <c:pt idx="4183">
                  <c:v>3.1680000000000001</c:v>
                </c:pt>
                <c:pt idx="4184">
                  <c:v>3.1659999999999999</c:v>
                </c:pt>
                <c:pt idx="4185">
                  <c:v>3.1719999999999997</c:v>
                </c:pt>
                <c:pt idx="4186">
                  <c:v>3.17</c:v>
                </c:pt>
                <c:pt idx="4187">
                  <c:v>3.1719999999999997</c:v>
                </c:pt>
                <c:pt idx="4188">
                  <c:v>3.1659999999999999</c:v>
                </c:pt>
                <c:pt idx="4189">
                  <c:v>3.1680000000000001</c:v>
                </c:pt>
                <c:pt idx="4190">
                  <c:v>3.17</c:v>
                </c:pt>
                <c:pt idx="4191">
                  <c:v>3.17</c:v>
                </c:pt>
                <c:pt idx="4192">
                  <c:v>3.17</c:v>
                </c:pt>
                <c:pt idx="4193">
                  <c:v>3.1640000000000001</c:v>
                </c:pt>
                <c:pt idx="4194">
                  <c:v>3.17</c:v>
                </c:pt>
                <c:pt idx="4195">
                  <c:v>3.1739999999999999</c:v>
                </c:pt>
                <c:pt idx="4196">
                  <c:v>3.1719999999999997</c:v>
                </c:pt>
                <c:pt idx="4197">
                  <c:v>3.1680000000000001</c:v>
                </c:pt>
                <c:pt idx="4198">
                  <c:v>3.1719999999999997</c:v>
                </c:pt>
                <c:pt idx="4199">
                  <c:v>3.1719999999999997</c:v>
                </c:pt>
                <c:pt idx="4200">
                  <c:v>3.17</c:v>
                </c:pt>
                <c:pt idx="4201">
                  <c:v>3.17</c:v>
                </c:pt>
                <c:pt idx="4202">
                  <c:v>3.17</c:v>
                </c:pt>
                <c:pt idx="4203">
                  <c:v>3.1719999999999997</c:v>
                </c:pt>
                <c:pt idx="4204">
                  <c:v>3.17</c:v>
                </c:pt>
                <c:pt idx="4205">
                  <c:v>3.1680000000000001</c:v>
                </c:pt>
                <c:pt idx="4206">
                  <c:v>3.1659999999999999</c:v>
                </c:pt>
                <c:pt idx="4207">
                  <c:v>3.1680000000000001</c:v>
                </c:pt>
                <c:pt idx="4208">
                  <c:v>3.17</c:v>
                </c:pt>
                <c:pt idx="4209">
                  <c:v>3.1680000000000001</c:v>
                </c:pt>
                <c:pt idx="4210">
                  <c:v>3.1719999999999997</c:v>
                </c:pt>
                <c:pt idx="4211">
                  <c:v>3.1659999999999999</c:v>
                </c:pt>
                <c:pt idx="4212">
                  <c:v>3.1680000000000001</c:v>
                </c:pt>
                <c:pt idx="4213">
                  <c:v>3.17</c:v>
                </c:pt>
                <c:pt idx="4214">
                  <c:v>3.1680000000000001</c:v>
                </c:pt>
                <c:pt idx="4215">
                  <c:v>3.1680000000000001</c:v>
                </c:pt>
                <c:pt idx="4216">
                  <c:v>3.1719999999999997</c:v>
                </c:pt>
                <c:pt idx="4217">
                  <c:v>3.1719999999999997</c:v>
                </c:pt>
                <c:pt idx="4218">
                  <c:v>3.1680000000000001</c:v>
                </c:pt>
                <c:pt idx="4219">
                  <c:v>3.1619999999999999</c:v>
                </c:pt>
                <c:pt idx="4220">
                  <c:v>3.1619999999999999</c:v>
                </c:pt>
                <c:pt idx="4221">
                  <c:v>3.1659999999999999</c:v>
                </c:pt>
                <c:pt idx="4222">
                  <c:v>3.1640000000000001</c:v>
                </c:pt>
                <c:pt idx="4223">
                  <c:v>3.1680000000000001</c:v>
                </c:pt>
                <c:pt idx="4224">
                  <c:v>3.1659999999999999</c:v>
                </c:pt>
                <c:pt idx="4225">
                  <c:v>3.1559999999999997</c:v>
                </c:pt>
                <c:pt idx="4226">
                  <c:v>3.1559999999999997</c:v>
                </c:pt>
                <c:pt idx="4227">
                  <c:v>3.1619999999999999</c:v>
                </c:pt>
                <c:pt idx="4228">
                  <c:v>3.1640000000000001</c:v>
                </c:pt>
                <c:pt idx="4229">
                  <c:v>3.1559999999999997</c:v>
                </c:pt>
                <c:pt idx="4230">
                  <c:v>3.1559999999999997</c:v>
                </c:pt>
                <c:pt idx="4231">
                  <c:v>3.1559999999999997</c:v>
                </c:pt>
                <c:pt idx="4232">
                  <c:v>3.1559999999999997</c:v>
                </c:pt>
                <c:pt idx="4233">
                  <c:v>3.1519999999999997</c:v>
                </c:pt>
                <c:pt idx="4234">
                  <c:v>3.1559999999999997</c:v>
                </c:pt>
                <c:pt idx="4235">
                  <c:v>3.1659999999999999</c:v>
                </c:pt>
                <c:pt idx="4236">
                  <c:v>3.1640000000000001</c:v>
                </c:pt>
                <c:pt idx="4237">
                  <c:v>3.1680000000000001</c:v>
                </c:pt>
                <c:pt idx="4238">
                  <c:v>3.1659999999999999</c:v>
                </c:pt>
                <c:pt idx="4239">
                  <c:v>3.1680000000000001</c:v>
                </c:pt>
                <c:pt idx="4240">
                  <c:v>3.1680000000000001</c:v>
                </c:pt>
                <c:pt idx="4241">
                  <c:v>3.1579999999999999</c:v>
                </c:pt>
                <c:pt idx="4242">
                  <c:v>3.16</c:v>
                </c:pt>
                <c:pt idx="4243">
                  <c:v>3.1519999999999997</c:v>
                </c:pt>
                <c:pt idx="4244">
                  <c:v>3.1559999999999997</c:v>
                </c:pt>
                <c:pt idx="4245">
                  <c:v>3.1539999999999999</c:v>
                </c:pt>
                <c:pt idx="4246">
                  <c:v>3.1519999999999997</c:v>
                </c:pt>
                <c:pt idx="4247">
                  <c:v>3.1539999999999999</c:v>
                </c:pt>
                <c:pt idx="4248">
                  <c:v>3.1519999999999997</c:v>
                </c:pt>
                <c:pt idx="4249">
                  <c:v>3.1519999999999997</c:v>
                </c:pt>
                <c:pt idx="4250">
                  <c:v>3.1539999999999999</c:v>
                </c:pt>
                <c:pt idx="4251">
                  <c:v>3.1559999999999997</c:v>
                </c:pt>
                <c:pt idx="4252">
                  <c:v>3.1640000000000001</c:v>
                </c:pt>
                <c:pt idx="4253">
                  <c:v>3.1539999999999999</c:v>
                </c:pt>
                <c:pt idx="4254">
                  <c:v>3.1579999999999999</c:v>
                </c:pt>
                <c:pt idx="4255">
                  <c:v>3.1640000000000001</c:v>
                </c:pt>
                <c:pt idx="4256">
                  <c:v>3.1640000000000001</c:v>
                </c:pt>
                <c:pt idx="4257">
                  <c:v>3.1659999999999999</c:v>
                </c:pt>
                <c:pt idx="4258">
                  <c:v>3.1640000000000001</c:v>
                </c:pt>
                <c:pt idx="4259">
                  <c:v>3.1539999999999999</c:v>
                </c:pt>
                <c:pt idx="4260">
                  <c:v>3.1519999999999997</c:v>
                </c:pt>
                <c:pt idx="4261">
                  <c:v>3.1539999999999999</c:v>
                </c:pt>
                <c:pt idx="4262">
                  <c:v>3.1539999999999999</c:v>
                </c:pt>
                <c:pt idx="4263">
                  <c:v>3.1579999999999999</c:v>
                </c:pt>
                <c:pt idx="4264">
                  <c:v>3.1579999999999999</c:v>
                </c:pt>
                <c:pt idx="4265">
                  <c:v>3.16</c:v>
                </c:pt>
                <c:pt idx="4266">
                  <c:v>3.1659999999999999</c:v>
                </c:pt>
                <c:pt idx="4267">
                  <c:v>3.1680000000000001</c:v>
                </c:pt>
                <c:pt idx="4268">
                  <c:v>3.1640000000000001</c:v>
                </c:pt>
                <c:pt idx="4269">
                  <c:v>3.1640000000000001</c:v>
                </c:pt>
                <c:pt idx="4270">
                  <c:v>3.16</c:v>
                </c:pt>
                <c:pt idx="4271">
                  <c:v>3.1640000000000001</c:v>
                </c:pt>
                <c:pt idx="4272">
                  <c:v>3.16</c:v>
                </c:pt>
                <c:pt idx="4273">
                  <c:v>3.1539999999999999</c:v>
                </c:pt>
                <c:pt idx="4274">
                  <c:v>3.1680000000000001</c:v>
                </c:pt>
                <c:pt idx="4275">
                  <c:v>3.16</c:v>
                </c:pt>
                <c:pt idx="4276">
                  <c:v>3.16</c:v>
                </c:pt>
                <c:pt idx="4277">
                  <c:v>3.1539999999999999</c:v>
                </c:pt>
                <c:pt idx="4278">
                  <c:v>3.1559999999999997</c:v>
                </c:pt>
                <c:pt idx="4279">
                  <c:v>3.1579999999999999</c:v>
                </c:pt>
                <c:pt idx="4280">
                  <c:v>3.1519999999999997</c:v>
                </c:pt>
                <c:pt idx="4281">
                  <c:v>3.1579999999999999</c:v>
                </c:pt>
                <c:pt idx="4282">
                  <c:v>3.1539999999999999</c:v>
                </c:pt>
                <c:pt idx="4283">
                  <c:v>3.1519999999999997</c:v>
                </c:pt>
                <c:pt idx="4284">
                  <c:v>3.15</c:v>
                </c:pt>
                <c:pt idx="4285">
                  <c:v>3.15</c:v>
                </c:pt>
                <c:pt idx="4286">
                  <c:v>3.15</c:v>
                </c:pt>
                <c:pt idx="4287">
                  <c:v>3.15</c:v>
                </c:pt>
                <c:pt idx="4288">
                  <c:v>3.15</c:v>
                </c:pt>
                <c:pt idx="4289">
                  <c:v>3.1459999999999999</c:v>
                </c:pt>
                <c:pt idx="4290">
                  <c:v>3.1459999999999999</c:v>
                </c:pt>
                <c:pt idx="4291">
                  <c:v>3.1459999999999999</c:v>
                </c:pt>
                <c:pt idx="4292">
                  <c:v>3.14</c:v>
                </c:pt>
                <c:pt idx="4293">
                  <c:v>3.1319999999999997</c:v>
                </c:pt>
                <c:pt idx="4294">
                  <c:v>3.1440000000000001</c:v>
                </c:pt>
                <c:pt idx="4295">
                  <c:v>3.1339999999999999</c:v>
                </c:pt>
                <c:pt idx="4296">
                  <c:v>3.1419999999999999</c:v>
                </c:pt>
                <c:pt idx="4297">
                  <c:v>3.1379999999999999</c:v>
                </c:pt>
                <c:pt idx="4298">
                  <c:v>3.1379999999999999</c:v>
                </c:pt>
                <c:pt idx="4299">
                  <c:v>3.1319999999999997</c:v>
                </c:pt>
                <c:pt idx="4300">
                  <c:v>3.1339999999999999</c:v>
                </c:pt>
                <c:pt idx="4301">
                  <c:v>3.1319999999999997</c:v>
                </c:pt>
                <c:pt idx="4302">
                  <c:v>3.1319999999999997</c:v>
                </c:pt>
                <c:pt idx="4303">
                  <c:v>3.13</c:v>
                </c:pt>
                <c:pt idx="4304">
                  <c:v>3.13</c:v>
                </c:pt>
                <c:pt idx="4305">
                  <c:v>3.13</c:v>
                </c:pt>
                <c:pt idx="4306">
                  <c:v>3.13</c:v>
                </c:pt>
                <c:pt idx="4307">
                  <c:v>3.1319999999999997</c:v>
                </c:pt>
                <c:pt idx="4308">
                  <c:v>3.14</c:v>
                </c:pt>
                <c:pt idx="4309">
                  <c:v>3.1419999999999999</c:v>
                </c:pt>
                <c:pt idx="4310">
                  <c:v>3.14</c:v>
                </c:pt>
                <c:pt idx="4311">
                  <c:v>3.1480000000000001</c:v>
                </c:pt>
                <c:pt idx="4312">
                  <c:v>3.14</c:v>
                </c:pt>
                <c:pt idx="4313">
                  <c:v>3.13</c:v>
                </c:pt>
                <c:pt idx="4314">
                  <c:v>3.14</c:v>
                </c:pt>
                <c:pt idx="4315">
                  <c:v>3.14</c:v>
                </c:pt>
                <c:pt idx="4316">
                  <c:v>3.1419999999999999</c:v>
                </c:pt>
                <c:pt idx="4317">
                  <c:v>3.1459999999999999</c:v>
                </c:pt>
                <c:pt idx="4318">
                  <c:v>3.1319999999999997</c:v>
                </c:pt>
                <c:pt idx="4319">
                  <c:v>3.1440000000000001</c:v>
                </c:pt>
                <c:pt idx="4320">
                  <c:v>3.1440000000000001</c:v>
                </c:pt>
                <c:pt idx="4321">
                  <c:v>3.13</c:v>
                </c:pt>
                <c:pt idx="4322">
                  <c:v>3.1319999999999997</c:v>
                </c:pt>
                <c:pt idx="4323">
                  <c:v>3.1359999999999997</c:v>
                </c:pt>
                <c:pt idx="4324">
                  <c:v>3.1379999999999999</c:v>
                </c:pt>
                <c:pt idx="4325">
                  <c:v>3.14</c:v>
                </c:pt>
                <c:pt idx="4326">
                  <c:v>3.1419999999999999</c:v>
                </c:pt>
                <c:pt idx="4327">
                  <c:v>3.14</c:v>
                </c:pt>
                <c:pt idx="4328">
                  <c:v>3.1459999999999999</c:v>
                </c:pt>
                <c:pt idx="4329">
                  <c:v>3.1440000000000001</c:v>
                </c:pt>
                <c:pt idx="4330">
                  <c:v>3.1459999999999999</c:v>
                </c:pt>
                <c:pt idx="4331">
                  <c:v>3.1459999999999999</c:v>
                </c:pt>
                <c:pt idx="4332">
                  <c:v>3.1480000000000001</c:v>
                </c:pt>
                <c:pt idx="4333">
                  <c:v>3.1480000000000001</c:v>
                </c:pt>
                <c:pt idx="4334">
                  <c:v>3.1480000000000001</c:v>
                </c:pt>
                <c:pt idx="4335">
                  <c:v>3.15</c:v>
                </c:pt>
                <c:pt idx="4336">
                  <c:v>3.1519999999999997</c:v>
                </c:pt>
                <c:pt idx="4337">
                  <c:v>3.1519999999999997</c:v>
                </c:pt>
                <c:pt idx="4338">
                  <c:v>3.1519999999999997</c:v>
                </c:pt>
                <c:pt idx="4339">
                  <c:v>3.15</c:v>
                </c:pt>
                <c:pt idx="4340">
                  <c:v>3.1519999999999997</c:v>
                </c:pt>
                <c:pt idx="4341">
                  <c:v>3.15</c:v>
                </c:pt>
                <c:pt idx="4342">
                  <c:v>3.15</c:v>
                </c:pt>
                <c:pt idx="4343">
                  <c:v>3.15</c:v>
                </c:pt>
                <c:pt idx="4344">
                  <c:v>3.1480000000000001</c:v>
                </c:pt>
                <c:pt idx="4345">
                  <c:v>3.15</c:v>
                </c:pt>
                <c:pt idx="4346">
                  <c:v>3.1559999999999997</c:v>
                </c:pt>
                <c:pt idx="4347">
                  <c:v>3.15</c:v>
                </c:pt>
                <c:pt idx="4348">
                  <c:v>3.1480000000000001</c:v>
                </c:pt>
                <c:pt idx="4349">
                  <c:v>3.15</c:v>
                </c:pt>
                <c:pt idx="4350">
                  <c:v>3.1480000000000001</c:v>
                </c:pt>
                <c:pt idx="4351">
                  <c:v>3.1480000000000001</c:v>
                </c:pt>
                <c:pt idx="4352">
                  <c:v>3.1459999999999999</c:v>
                </c:pt>
                <c:pt idx="4353">
                  <c:v>3.1459999999999999</c:v>
                </c:pt>
                <c:pt idx="4354">
                  <c:v>3.1379999999999999</c:v>
                </c:pt>
                <c:pt idx="4355">
                  <c:v>3.13</c:v>
                </c:pt>
                <c:pt idx="4356">
                  <c:v>3.1419999999999999</c:v>
                </c:pt>
                <c:pt idx="4357">
                  <c:v>3.1539999999999999</c:v>
                </c:pt>
                <c:pt idx="4358">
                  <c:v>3.1539999999999999</c:v>
                </c:pt>
                <c:pt idx="4359">
                  <c:v>3.1459999999999999</c:v>
                </c:pt>
                <c:pt idx="4360">
                  <c:v>3.15</c:v>
                </c:pt>
                <c:pt idx="4361">
                  <c:v>3.1539999999999999</c:v>
                </c:pt>
                <c:pt idx="4362">
                  <c:v>3.1579999999999999</c:v>
                </c:pt>
                <c:pt idx="4363">
                  <c:v>3.1579999999999999</c:v>
                </c:pt>
                <c:pt idx="4364">
                  <c:v>3.1519999999999997</c:v>
                </c:pt>
                <c:pt idx="4365">
                  <c:v>3.1480000000000001</c:v>
                </c:pt>
                <c:pt idx="4366">
                  <c:v>3.1579999999999999</c:v>
                </c:pt>
                <c:pt idx="4367">
                  <c:v>3.1579999999999999</c:v>
                </c:pt>
                <c:pt idx="4368">
                  <c:v>3.1519999999999997</c:v>
                </c:pt>
                <c:pt idx="4369">
                  <c:v>3.1359999999999997</c:v>
                </c:pt>
                <c:pt idx="4370">
                  <c:v>3.1379999999999999</c:v>
                </c:pt>
                <c:pt idx="4371">
                  <c:v>3.15</c:v>
                </c:pt>
                <c:pt idx="4372">
                  <c:v>3.15</c:v>
                </c:pt>
                <c:pt idx="4373">
                  <c:v>3.1539999999999999</c:v>
                </c:pt>
                <c:pt idx="4374">
                  <c:v>3.16</c:v>
                </c:pt>
                <c:pt idx="4375">
                  <c:v>3.16</c:v>
                </c:pt>
                <c:pt idx="4376">
                  <c:v>3.16</c:v>
                </c:pt>
                <c:pt idx="4377">
                  <c:v>3.15</c:v>
                </c:pt>
                <c:pt idx="4378">
                  <c:v>3.1419999999999999</c:v>
                </c:pt>
                <c:pt idx="4379">
                  <c:v>3.1359999999999997</c:v>
                </c:pt>
                <c:pt idx="4380">
                  <c:v>3.1280000000000001</c:v>
                </c:pt>
                <c:pt idx="4381">
                  <c:v>3.1339999999999999</c:v>
                </c:pt>
                <c:pt idx="4382">
                  <c:v>3.1339999999999999</c:v>
                </c:pt>
                <c:pt idx="4383">
                  <c:v>3.15</c:v>
                </c:pt>
                <c:pt idx="4384">
                  <c:v>3.1539999999999999</c:v>
                </c:pt>
                <c:pt idx="4385">
                  <c:v>3.1579999999999999</c:v>
                </c:pt>
                <c:pt idx="4386">
                  <c:v>3.1579999999999999</c:v>
                </c:pt>
                <c:pt idx="4387">
                  <c:v>3.1459999999999999</c:v>
                </c:pt>
                <c:pt idx="4388">
                  <c:v>3.1539999999999999</c:v>
                </c:pt>
                <c:pt idx="4389">
                  <c:v>3.1579999999999999</c:v>
                </c:pt>
                <c:pt idx="4390">
                  <c:v>3.1619999999999999</c:v>
                </c:pt>
                <c:pt idx="4391">
                  <c:v>3.1619999999999999</c:v>
                </c:pt>
                <c:pt idx="4392">
                  <c:v>3.1559999999999997</c:v>
                </c:pt>
                <c:pt idx="4393">
                  <c:v>3.1579999999999999</c:v>
                </c:pt>
                <c:pt idx="4394">
                  <c:v>3.16</c:v>
                </c:pt>
                <c:pt idx="4395">
                  <c:v>3.1619999999999999</c:v>
                </c:pt>
                <c:pt idx="4396">
                  <c:v>3.1579999999999999</c:v>
                </c:pt>
                <c:pt idx="4397">
                  <c:v>3.1619999999999999</c:v>
                </c:pt>
                <c:pt idx="4398">
                  <c:v>3.16</c:v>
                </c:pt>
                <c:pt idx="4399">
                  <c:v>3.1640000000000001</c:v>
                </c:pt>
                <c:pt idx="4400">
                  <c:v>3.1619999999999999</c:v>
                </c:pt>
                <c:pt idx="4401">
                  <c:v>3.1640000000000001</c:v>
                </c:pt>
                <c:pt idx="4402">
                  <c:v>3.16</c:v>
                </c:pt>
                <c:pt idx="4403">
                  <c:v>3.1619999999999999</c:v>
                </c:pt>
                <c:pt idx="4404">
                  <c:v>3.1619999999999999</c:v>
                </c:pt>
                <c:pt idx="4405">
                  <c:v>3.16</c:v>
                </c:pt>
                <c:pt idx="4406">
                  <c:v>3.1619999999999999</c:v>
                </c:pt>
                <c:pt idx="4407">
                  <c:v>3.1579999999999999</c:v>
                </c:pt>
                <c:pt idx="4408">
                  <c:v>3.1579999999999999</c:v>
                </c:pt>
                <c:pt idx="4409">
                  <c:v>3.1539999999999999</c:v>
                </c:pt>
                <c:pt idx="4410">
                  <c:v>3.1539999999999999</c:v>
                </c:pt>
                <c:pt idx="4411">
                  <c:v>3.16</c:v>
                </c:pt>
                <c:pt idx="4412">
                  <c:v>3.16</c:v>
                </c:pt>
                <c:pt idx="4413">
                  <c:v>3.1559999999999997</c:v>
                </c:pt>
                <c:pt idx="4414">
                  <c:v>3.1579999999999999</c:v>
                </c:pt>
                <c:pt idx="4415">
                  <c:v>3.1519999999999997</c:v>
                </c:pt>
                <c:pt idx="4416">
                  <c:v>3.1519999999999997</c:v>
                </c:pt>
                <c:pt idx="4417">
                  <c:v>3.1559999999999997</c:v>
                </c:pt>
                <c:pt idx="4418">
                  <c:v>3.15</c:v>
                </c:pt>
                <c:pt idx="4419">
                  <c:v>3.1480000000000001</c:v>
                </c:pt>
                <c:pt idx="4420">
                  <c:v>3.1459999999999999</c:v>
                </c:pt>
                <c:pt idx="4421">
                  <c:v>3.1419999999999999</c:v>
                </c:pt>
                <c:pt idx="4422">
                  <c:v>3.1419999999999999</c:v>
                </c:pt>
                <c:pt idx="4423">
                  <c:v>3.1440000000000001</c:v>
                </c:pt>
                <c:pt idx="4424">
                  <c:v>3.1419999999999999</c:v>
                </c:pt>
                <c:pt idx="4425">
                  <c:v>3.14</c:v>
                </c:pt>
                <c:pt idx="4426">
                  <c:v>3.14</c:v>
                </c:pt>
                <c:pt idx="4427">
                  <c:v>3.1379999999999999</c:v>
                </c:pt>
                <c:pt idx="4428">
                  <c:v>3.14</c:v>
                </c:pt>
                <c:pt idx="4429">
                  <c:v>3.14</c:v>
                </c:pt>
                <c:pt idx="4430">
                  <c:v>3.14</c:v>
                </c:pt>
                <c:pt idx="4431">
                  <c:v>3.1379999999999999</c:v>
                </c:pt>
                <c:pt idx="4432">
                  <c:v>3.14</c:v>
                </c:pt>
                <c:pt idx="4433">
                  <c:v>3.14</c:v>
                </c:pt>
                <c:pt idx="4434">
                  <c:v>3.14</c:v>
                </c:pt>
                <c:pt idx="4435">
                  <c:v>3.1419999999999999</c:v>
                </c:pt>
                <c:pt idx="4436">
                  <c:v>3.1379999999999999</c:v>
                </c:pt>
                <c:pt idx="4437">
                  <c:v>3.14</c:v>
                </c:pt>
                <c:pt idx="4438">
                  <c:v>3.1419999999999999</c:v>
                </c:pt>
                <c:pt idx="4439">
                  <c:v>3.14</c:v>
                </c:pt>
                <c:pt idx="4440">
                  <c:v>3.1419999999999999</c:v>
                </c:pt>
                <c:pt idx="4441">
                  <c:v>3.1419999999999999</c:v>
                </c:pt>
                <c:pt idx="4442">
                  <c:v>3.1419999999999999</c:v>
                </c:pt>
                <c:pt idx="4443">
                  <c:v>3.1419999999999999</c:v>
                </c:pt>
                <c:pt idx="4444">
                  <c:v>3.14</c:v>
                </c:pt>
                <c:pt idx="4445">
                  <c:v>3.14</c:v>
                </c:pt>
                <c:pt idx="4446">
                  <c:v>3.1419999999999999</c:v>
                </c:pt>
                <c:pt idx="4447">
                  <c:v>3.14</c:v>
                </c:pt>
                <c:pt idx="4448">
                  <c:v>3.1419999999999999</c:v>
                </c:pt>
                <c:pt idx="4449">
                  <c:v>3.1419999999999999</c:v>
                </c:pt>
                <c:pt idx="4450">
                  <c:v>3.1419999999999999</c:v>
                </c:pt>
                <c:pt idx="4451">
                  <c:v>3.14</c:v>
                </c:pt>
                <c:pt idx="4452">
                  <c:v>3.14</c:v>
                </c:pt>
                <c:pt idx="4453">
                  <c:v>3.1419999999999999</c:v>
                </c:pt>
                <c:pt idx="4454">
                  <c:v>3.14</c:v>
                </c:pt>
                <c:pt idx="4455">
                  <c:v>3.14</c:v>
                </c:pt>
                <c:pt idx="4456">
                  <c:v>3.14</c:v>
                </c:pt>
                <c:pt idx="4457">
                  <c:v>3.14</c:v>
                </c:pt>
                <c:pt idx="4458">
                  <c:v>3.14</c:v>
                </c:pt>
                <c:pt idx="4459">
                  <c:v>3.14</c:v>
                </c:pt>
                <c:pt idx="4460">
                  <c:v>3.1379999999999999</c:v>
                </c:pt>
                <c:pt idx="4461">
                  <c:v>3.14</c:v>
                </c:pt>
                <c:pt idx="4462">
                  <c:v>3.14</c:v>
                </c:pt>
                <c:pt idx="4463">
                  <c:v>3.1440000000000001</c:v>
                </c:pt>
                <c:pt idx="4464">
                  <c:v>3.1440000000000001</c:v>
                </c:pt>
                <c:pt idx="4465">
                  <c:v>3.14</c:v>
                </c:pt>
                <c:pt idx="4466">
                  <c:v>3.14</c:v>
                </c:pt>
                <c:pt idx="4467">
                  <c:v>3.14</c:v>
                </c:pt>
                <c:pt idx="4468">
                  <c:v>3.14</c:v>
                </c:pt>
                <c:pt idx="4469">
                  <c:v>3.1419999999999999</c:v>
                </c:pt>
                <c:pt idx="4470">
                  <c:v>3.1419999999999999</c:v>
                </c:pt>
                <c:pt idx="4471">
                  <c:v>3.14</c:v>
                </c:pt>
                <c:pt idx="4472">
                  <c:v>3.14</c:v>
                </c:pt>
                <c:pt idx="4473">
                  <c:v>3.1419999999999999</c:v>
                </c:pt>
                <c:pt idx="4474">
                  <c:v>3.1419999999999999</c:v>
                </c:pt>
                <c:pt idx="4475">
                  <c:v>3.1419999999999999</c:v>
                </c:pt>
                <c:pt idx="4476">
                  <c:v>3.1440000000000001</c:v>
                </c:pt>
                <c:pt idx="4477">
                  <c:v>3.1440000000000001</c:v>
                </c:pt>
                <c:pt idx="4478">
                  <c:v>3.14</c:v>
                </c:pt>
                <c:pt idx="4479">
                  <c:v>3.14</c:v>
                </c:pt>
                <c:pt idx="4480">
                  <c:v>3.1459999999999999</c:v>
                </c:pt>
                <c:pt idx="4481">
                  <c:v>3.14</c:v>
                </c:pt>
                <c:pt idx="4482">
                  <c:v>3.14</c:v>
                </c:pt>
                <c:pt idx="4483">
                  <c:v>3.14</c:v>
                </c:pt>
                <c:pt idx="4484">
                  <c:v>3.1440000000000001</c:v>
                </c:pt>
                <c:pt idx="4485">
                  <c:v>3.1419999999999999</c:v>
                </c:pt>
                <c:pt idx="4486">
                  <c:v>3.1440000000000001</c:v>
                </c:pt>
                <c:pt idx="4487">
                  <c:v>3.1440000000000001</c:v>
                </c:pt>
                <c:pt idx="4488">
                  <c:v>3.1440000000000001</c:v>
                </c:pt>
                <c:pt idx="4489">
                  <c:v>3.1440000000000001</c:v>
                </c:pt>
                <c:pt idx="4490">
                  <c:v>3.1459999999999999</c:v>
                </c:pt>
                <c:pt idx="4491">
                  <c:v>3.1480000000000001</c:v>
                </c:pt>
                <c:pt idx="4492">
                  <c:v>3.1440000000000001</c:v>
                </c:pt>
                <c:pt idx="4493">
                  <c:v>3.1419999999999999</c:v>
                </c:pt>
                <c:pt idx="4494">
                  <c:v>3.1419999999999999</c:v>
                </c:pt>
                <c:pt idx="4495">
                  <c:v>3.14</c:v>
                </c:pt>
                <c:pt idx="4496">
                  <c:v>3.1379999999999999</c:v>
                </c:pt>
                <c:pt idx="4497">
                  <c:v>3.14</c:v>
                </c:pt>
                <c:pt idx="4498">
                  <c:v>3.1559999999999997</c:v>
                </c:pt>
                <c:pt idx="4499">
                  <c:v>3.1480000000000001</c:v>
                </c:pt>
                <c:pt idx="4500">
                  <c:v>3.1419999999999999</c:v>
                </c:pt>
                <c:pt idx="4501">
                  <c:v>3.1319999999999997</c:v>
                </c:pt>
                <c:pt idx="4502">
                  <c:v>3.1459999999999999</c:v>
                </c:pt>
                <c:pt idx="4503">
                  <c:v>3.1459999999999999</c:v>
                </c:pt>
                <c:pt idx="4504">
                  <c:v>3.1459999999999999</c:v>
                </c:pt>
                <c:pt idx="4505">
                  <c:v>3.1440000000000001</c:v>
                </c:pt>
                <c:pt idx="4506">
                  <c:v>3.1579999999999999</c:v>
                </c:pt>
                <c:pt idx="4507">
                  <c:v>3.1519999999999997</c:v>
                </c:pt>
                <c:pt idx="4508">
                  <c:v>3.1519999999999997</c:v>
                </c:pt>
                <c:pt idx="4509">
                  <c:v>3.1579999999999999</c:v>
                </c:pt>
                <c:pt idx="4510">
                  <c:v>3.1519999999999997</c:v>
                </c:pt>
                <c:pt idx="4511">
                  <c:v>3.1379999999999999</c:v>
                </c:pt>
                <c:pt idx="4512">
                  <c:v>3.1339999999999999</c:v>
                </c:pt>
                <c:pt idx="4513">
                  <c:v>3.1319999999999997</c:v>
                </c:pt>
                <c:pt idx="4514">
                  <c:v>3.1259999999999999</c:v>
                </c:pt>
                <c:pt idx="4515">
                  <c:v>3.1319999999999997</c:v>
                </c:pt>
                <c:pt idx="4516">
                  <c:v>3.1419999999999999</c:v>
                </c:pt>
                <c:pt idx="4517">
                  <c:v>3.1440000000000001</c:v>
                </c:pt>
                <c:pt idx="4518">
                  <c:v>3.1539999999999999</c:v>
                </c:pt>
                <c:pt idx="4519">
                  <c:v>3.1539999999999999</c:v>
                </c:pt>
                <c:pt idx="4520">
                  <c:v>3.1519999999999997</c:v>
                </c:pt>
                <c:pt idx="4521">
                  <c:v>3.1519999999999997</c:v>
                </c:pt>
                <c:pt idx="4522">
                  <c:v>3.1539999999999999</c:v>
                </c:pt>
                <c:pt idx="4523">
                  <c:v>3.1559999999999997</c:v>
                </c:pt>
                <c:pt idx="4524">
                  <c:v>3.1559999999999997</c:v>
                </c:pt>
                <c:pt idx="4525">
                  <c:v>3.1539999999999999</c:v>
                </c:pt>
                <c:pt idx="4526">
                  <c:v>3.1519999999999997</c:v>
                </c:pt>
                <c:pt idx="4527">
                  <c:v>3.1440000000000001</c:v>
                </c:pt>
                <c:pt idx="4528">
                  <c:v>3.15</c:v>
                </c:pt>
                <c:pt idx="4529">
                  <c:v>3.1519999999999997</c:v>
                </c:pt>
                <c:pt idx="4530">
                  <c:v>3.1539999999999999</c:v>
                </c:pt>
                <c:pt idx="4531">
                  <c:v>3.1539999999999999</c:v>
                </c:pt>
                <c:pt idx="4532">
                  <c:v>3.1539999999999999</c:v>
                </c:pt>
                <c:pt idx="4533">
                  <c:v>3.1539999999999999</c:v>
                </c:pt>
                <c:pt idx="4534">
                  <c:v>3.1559999999999997</c:v>
                </c:pt>
                <c:pt idx="4535">
                  <c:v>3.1559999999999997</c:v>
                </c:pt>
                <c:pt idx="4536">
                  <c:v>3.1559999999999997</c:v>
                </c:pt>
                <c:pt idx="4537">
                  <c:v>3.1559999999999997</c:v>
                </c:pt>
                <c:pt idx="4538">
                  <c:v>3.1539999999999999</c:v>
                </c:pt>
                <c:pt idx="4539">
                  <c:v>3.1539999999999999</c:v>
                </c:pt>
                <c:pt idx="4540">
                  <c:v>3.1559999999999997</c:v>
                </c:pt>
                <c:pt idx="4541">
                  <c:v>3.1539999999999999</c:v>
                </c:pt>
                <c:pt idx="4542">
                  <c:v>3.1579999999999999</c:v>
                </c:pt>
                <c:pt idx="4543">
                  <c:v>3.1519999999999997</c:v>
                </c:pt>
                <c:pt idx="4544">
                  <c:v>3.1519999999999997</c:v>
                </c:pt>
                <c:pt idx="4545">
                  <c:v>3.1519999999999997</c:v>
                </c:pt>
                <c:pt idx="4546">
                  <c:v>3.15</c:v>
                </c:pt>
                <c:pt idx="4547">
                  <c:v>3.1440000000000001</c:v>
                </c:pt>
                <c:pt idx="4548">
                  <c:v>3.1379999999999999</c:v>
                </c:pt>
                <c:pt idx="4549">
                  <c:v>3.1379999999999999</c:v>
                </c:pt>
                <c:pt idx="4550">
                  <c:v>3.1440000000000001</c:v>
                </c:pt>
                <c:pt idx="4551">
                  <c:v>3.1419999999999999</c:v>
                </c:pt>
                <c:pt idx="4552">
                  <c:v>3.1440000000000001</c:v>
                </c:pt>
                <c:pt idx="4553">
                  <c:v>3.1480000000000001</c:v>
                </c:pt>
                <c:pt idx="4554">
                  <c:v>3.1419999999999999</c:v>
                </c:pt>
                <c:pt idx="4555">
                  <c:v>3.1379999999999999</c:v>
                </c:pt>
                <c:pt idx="4556">
                  <c:v>3.1379999999999999</c:v>
                </c:pt>
                <c:pt idx="4557">
                  <c:v>3.1359999999999997</c:v>
                </c:pt>
                <c:pt idx="4558">
                  <c:v>3.1459999999999999</c:v>
                </c:pt>
                <c:pt idx="4559">
                  <c:v>3.1440000000000001</c:v>
                </c:pt>
                <c:pt idx="4560">
                  <c:v>3.14</c:v>
                </c:pt>
                <c:pt idx="4561">
                  <c:v>3.1459999999999999</c:v>
                </c:pt>
                <c:pt idx="4562">
                  <c:v>3.14</c:v>
                </c:pt>
                <c:pt idx="4563">
                  <c:v>3.1379999999999999</c:v>
                </c:pt>
                <c:pt idx="4564">
                  <c:v>3.1359999999999997</c:v>
                </c:pt>
                <c:pt idx="4565">
                  <c:v>3.1359999999999997</c:v>
                </c:pt>
                <c:pt idx="4566">
                  <c:v>3.1379999999999999</c:v>
                </c:pt>
                <c:pt idx="4567">
                  <c:v>3.1359999999999997</c:v>
                </c:pt>
                <c:pt idx="4568">
                  <c:v>3.1359999999999997</c:v>
                </c:pt>
                <c:pt idx="4569">
                  <c:v>3.1339999999999999</c:v>
                </c:pt>
                <c:pt idx="4570">
                  <c:v>3.1339999999999999</c:v>
                </c:pt>
                <c:pt idx="4571">
                  <c:v>3.1339999999999999</c:v>
                </c:pt>
                <c:pt idx="4572">
                  <c:v>3.1339999999999999</c:v>
                </c:pt>
                <c:pt idx="4573">
                  <c:v>3.1379999999999999</c:v>
                </c:pt>
                <c:pt idx="4574">
                  <c:v>3.1359999999999997</c:v>
                </c:pt>
                <c:pt idx="4575">
                  <c:v>3.1359999999999997</c:v>
                </c:pt>
                <c:pt idx="4576">
                  <c:v>3.1339999999999999</c:v>
                </c:pt>
                <c:pt idx="4577">
                  <c:v>3.1339999999999999</c:v>
                </c:pt>
                <c:pt idx="4578">
                  <c:v>3.1359999999999997</c:v>
                </c:pt>
                <c:pt idx="4579">
                  <c:v>3.1339999999999999</c:v>
                </c:pt>
                <c:pt idx="4580">
                  <c:v>3.1339999999999999</c:v>
                </c:pt>
                <c:pt idx="4581">
                  <c:v>3.1339999999999999</c:v>
                </c:pt>
                <c:pt idx="4582">
                  <c:v>3.1319999999999997</c:v>
                </c:pt>
                <c:pt idx="4583">
                  <c:v>3.1339999999999999</c:v>
                </c:pt>
                <c:pt idx="4584">
                  <c:v>3.1339999999999999</c:v>
                </c:pt>
                <c:pt idx="4585">
                  <c:v>3.1319999999999997</c:v>
                </c:pt>
                <c:pt idx="4586">
                  <c:v>3.1359999999999997</c:v>
                </c:pt>
                <c:pt idx="4587">
                  <c:v>3.1319999999999997</c:v>
                </c:pt>
                <c:pt idx="4588">
                  <c:v>3.1359999999999997</c:v>
                </c:pt>
                <c:pt idx="4589">
                  <c:v>3.1339999999999999</c:v>
                </c:pt>
                <c:pt idx="4590">
                  <c:v>3.1319999999999997</c:v>
                </c:pt>
                <c:pt idx="4591">
                  <c:v>3.1339999999999999</c:v>
                </c:pt>
                <c:pt idx="4592">
                  <c:v>3.1339999999999999</c:v>
                </c:pt>
                <c:pt idx="4593">
                  <c:v>3.1319999999999997</c:v>
                </c:pt>
                <c:pt idx="4594">
                  <c:v>3.13</c:v>
                </c:pt>
                <c:pt idx="4595">
                  <c:v>3.1319999999999997</c:v>
                </c:pt>
                <c:pt idx="4596">
                  <c:v>3.1319999999999997</c:v>
                </c:pt>
                <c:pt idx="4597">
                  <c:v>3.1319999999999997</c:v>
                </c:pt>
                <c:pt idx="4598">
                  <c:v>3.1319999999999997</c:v>
                </c:pt>
                <c:pt idx="4599">
                  <c:v>3.1319999999999997</c:v>
                </c:pt>
                <c:pt idx="4600">
                  <c:v>3.13</c:v>
                </c:pt>
                <c:pt idx="4601">
                  <c:v>3.1319999999999997</c:v>
                </c:pt>
                <c:pt idx="4602">
                  <c:v>3.1339999999999999</c:v>
                </c:pt>
                <c:pt idx="4603">
                  <c:v>3.1319999999999997</c:v>
                </c:pt>
                <c:pt idx="4604">
                  <c:v>3.1319999999999997</c:v>
                </c:pt>
                <c:pt idx="4605">
                  <c:v>3.1319999999999997</c:v>
                </c:pt>
                <c:pt idx="4606">
                  <c:v>3.13</c:v>
                </c:pt>
                <c:pt idx="4607">
                  <c:v>3.1319999999999997</c:v>
                </c:pt>
                <c:pt idx="4608">
                  <c:v>3.1319999999999997</c:v>
                </c:pt>
                <c:pt idx="4609">
                  <c:v>3.13</c:v>
                </c:pt>
                <c:pt idx="4610">
                  <c:v>3.13</c:v>
                </c:pt>
                <c:pt idx="4611">
                  <c:v>3.1259999999999999</c:v>
                </c:pt>
                <c:pt idx="4612">
                  <c:v>3.1319999999999997</c:v>
                </c:pt>
                <c:pt idx="4613">
                  <c:v>3.1319999999999997</c:v>
                </c:pt>
                <c:pt idx="4614">
                  <c:v>3.13</c:v>
                </c:pt>
                <c:pt idx="4615">
                  <c:v>3.1319999999999997</c:v>
                </c:pt>
                <c:pt idx="4616">
                  <c:v>3.13</c:v>
                </c:pt>
                <c:pt idx="4617">
                  <c:v>3.13</c:v>
                </c:pt>
                <c:pt idx="4618">
                  <c:v>3.13</c:v>
                </c:pt>
                <c:pt idx="4619">
                  <c:v>3.1280000000000001</c:v>
                </c:pt>
                <c:pt idx="4620">
                  <c:v>3.1259999999999999</c:v>
                </c:pt>
                <c:pt idx="4621">
                  <c:v>3.1319999999999997</c:v>
                </c:pt>
                <c:pt idx="4622">
                  <c:v>3.1319999999999997</c:v>
                </c:pt>
                <c:pt idx="4623">
                  <c:v>3.1319999999999997</c:v>
                </c:pt>
                <c:pt idx="4624">
                  <c:v>3.13</c:v>
                </c:pt>
                <c:pt idx="4625">
                  <c:v>3.13</c:v>
                </c:pt>
                <c:pt idx="4626">
                  <c:v>3.1319999999999997</c:v>
                </c:pt>
                <c:pt idx="4627">
                  <c:v>3.13</c:v>
                </c:pt>
                <c:pt idx="4628">
                  <c:v>3.13</c:v>
                </c:pt>
                <c:pt idx="4629">
                  <c:v>3.1319999999999997</c:v>
                </c:pt>
                <c:pt idx="4630">
                  <c:v>3.13</c:v>
                </c:pt>
                <c:pt idx="4631">
                  <c:v>3.13</c:v>
                </c:pt>
                <c:pt idx="4632">
                  <c:v>3.13</c:v>
                </c:pt>
                <c:pt idx="4633">
                  <c:v>3.13</c:v>
                </c:pt>
                <c:pt idx="4634">
                  <c:v>3.1319999999999997</c:v>
                </c:pt>
                <c:pt idx="4635">
                  <c:v>3.1319999999999997</c:v>
                </c:pt>
                <c:pt idx="4636">
                  <c:v>3.13</c:v>
                </c:pt>
                <c:pt idx="4637">
                  <c:v>3.1319999999999997</c:v>
                </c:pt>
                <c:pt idx="4638">
                  <c:v>3.1319999999999997</c:v>
                </c:pt>
                <c:pt idx="4639">
                  <c:v>3.1319999999999997</c:v>
                </c:pt>
                <c:pt idx="4640">
                  <c:v>3.1319999999999997</c:v>
                </c:pt>
                <c:pt idx="4641">
                  <c:v>3.13</c:v>
                </c:pt>
                <c:pt idx="4642">
                  <c:v>3.1319999999999997</c:v>
                </c:pt>
                <c:pt idx="4643">
                  <c:v>3.1319999999999997</c:v>
                </c:pt>
                <c:pt idx="4644">
                  <c:v>3.1339999999999999</c:v>
                </c:pt>
                <c:pt idx="4645">
                  <c:v>3.1319999999999997</c:v>
                </c:pt>
                <c:pt idx="4646">
                  <c:v>3.1319999999999997</c:v>
                </c:pt>
                <c:pt idx="4647">
                  <c:v>3.1319999999999997</c:v>
                </c:pt>
                <c:pt idx="4648">
                  <c:v>3.1379999999999999</c:v>
                </c:pt>
                <c:pt idx="4649">
                  <c:v>3.1319999999999997</c:v>
                </c:pt>
                <c:pt idx="4650">
                  <c:v>3.1359999999999997</c:v>
                </c:pt>
                <c:pt idx="4651">
                  <c:v>3.13</c:v>
                </c:pt>
                <c:pt idx="4652">
                  <c:v>3.1319999999999997</c:v>
                </c:pt>
                <c:pt idx="4653">
                  <c:v>3.13</c:v>
                </c:pt>
                <c:pt idx="4654">
                  <c:v>3.1359999999999997</c:v>
                </c:pt>
                <c:pt idx="4655">
                  <c:v>3.1359999999999997</c:v>
                </c:pt>
                <c:pt idx="4656">
                  <c:v>3.1459999999999999</c:v>
                </c:pt>
                <c:pt idx="4657">
                  <c:v>3.1480000000000001</c:v>
                </c:pt>
                <c:pt idx="4658">
                  <c:v>3.15</c:v>
                </c:pt>
                <c:pt idx="4659">
                  <c:v>3.15</c:v>
                </c:pt>
                <c:pt idx="4660">
                  <c:v>3.1480000000000001</c:v>
                </c:pt>
                <c:pt idx="4661">
                  <c:v>3.1480000000000001</c:v>
                </c:pt>
                <c:pt idx="4662">
                  <c:v>3.1480000000000001</c:v>
                </c:pt>
                <c:pt idx="4663">
                  <c:v>3.15</c:v>
                </c:pt>
                <c:pt idx="4664">
                  <c:v>3.1480000000000001</c:v>
                </c:pt>
                <c:pt idx="4665">
                  <c:v>3.1480000000000001</c:v>
                </c:pt>
                <c:pt idx="4666">
                  <c:v>3.1480000000000001</c:v>
                </c:pt>
                <c:pt idx="4667">
                  <c:v>3.1419999999999999</c:v>
                </c:pt>
                <c:pt idx="4668">
                  <c:v>3.1419999999999999</c:v>
                </c:pt>
                <c:pt idx="4669">
                  <c:v>3.1419999999999999</c:v>
                </c:pt>
                <c:pt idx="4670">
                  <c:v>3.1440000000000001</c:v>
                </c:pt>
                <c:pt idx="4671">
                  <c:v>3.1459999999999999</c:v>
                </c:pt>
                <c:pt idx="4672">
                  <c:v>3.1419999999999999</c:v>
                </c:pt>
                <c:pt idx="4673">
                  <c:v>3.1419999999999999</c:v>
                </c:pt>
                <c:pt idx="4674">
                  <c:v>3.1419999999999999</c:v>
                </c:pt>
                <c:pt idx="4675">
                  <c:v>3.1440000000000001</c:v>
                </c:pt>
                <c:pt idx="4676">
                  <c:v>3.1480000000000001</c:v>
                </c:pt>
                <c:pt idx="4677">
                  <c:v>3.1440000000000001</c:v>
                </c:pt>
                <c:pt idx="4678">
                  <c:v>3.15</c:v>
                </c:pt>
                <c:pt idx="4679">
                  <c:v>3.1480000000000001</c:v>
                </c:pt>
                <c:pt idx="4680">
                  <c:v>3.1459999999999999</c:v>
                </c:pt>
                <c:pt idx="4681">
                  <c:v>3.1359999999999997</c:v>
                </c:pt>
                <c:pt idx="4682">
                  <c:v>3.13</c:v>
                </c:pt>
                <c:pt idx="4683">
                  <c:v>3.14</c:v>
                </c:pt>
                <c:pt idx="4684">
                  <c:v>3.1379999999999999</c:v>
                </c:pt>
                <c:pt idx="4685">
                  <c:v>3.1459999999999999</c:v>
                </c:pt>
                <c:pt idx="4686">
                  <c:v>3.1419999999999999</c:v>
                </c:pt>
                <c:pt idx="4687">
                  <c:v>3.1440000000000001</c:v>
                </c:pt>
                <c:pt idx="4688">
                  <c:v>3.1440000000000001</c:v>
                </c:pt>
                <c:pt idx="4689">
                  <c:v>3.1459999999999999</c:v>
                </c:pt>
                <c:pt idx="4690">
                  <c:v>3.1480000000000001</c:v>
                </c:pt>
                <c:pt idx="4691">
                  <c:v>3.1419999999999999</c:v>
                </c:pt>
                <c:pt idx="4692">
                  <c:v>3.1419999999999999</c:v>
                </c:pt>
                <c:pt idx="4693">
                  <c:v>3.1359999999999997</c:v>
                </c:pt>
                <c:pt idx="4694">
                  <c:v>3.1419999999999999</c:v>
                </c:pt>
                <c:pt idx="4695">
                  <c:v>3.1419999999999999</c:v>
                </c:pt>
                <c:pt idx="4696">
                  <c:v>3.1480000000000001</c:v>
                </c:pt>
                <c:pt idx="4697">
                  <c:v>3.1459999999999999</c:v>
                </c:pt>
                <c:pt idx="4698">
                  <c:v>3.1480000000000001</c:v>
                </c:pt>
                <c:pt idx="4699">
                  <c:v>3.1419999999999999</c:v>
                </c:pt>
                <c:pt idx="4700">
                  <c:v>3.14</c:v>
                </c:pt>
                <c:pt idx="4701">
                  <c:v>3.1440000000000001</c:v>
                </c:pt>
                <c:pt idx="4702">
                  <c:v>3.1419999999999999</c:v>
                </c:pt>
                <c:pt idx="4703">
                  <c:v>3.14</c:v>
                </c:pt>
                <c:pt idx="4704">
                  <c:v>3.14</c:v>
                </c:pt>
                <c:pt idx="4705">
                  <c:v>3.1419999999999999</c:v>
                </c:pt>
                <c:pt idx="4706">
                  <c:v>3.1379999999999999</c:v>
                </c:pt>
                <c:pt idx="4707">
                  <c:v>3.1419999999999999</c:v>
                </c:pt>
                <c:pt idx="4708">
                  <c:v>3.14</c:v>
                </c:pt>
                <c:pt idx="4709">
                  <c:v>3.1419999999999999</c:v>
                </c:pt>
                <c:pt idx="4710">
                  <c:v>3.1379999999999999</c:v>
                </c:pt>
                <c:pt idx="4711">
                  <c:v>3.1379999999999999</c:v>
                </c:pt>
                <c:pt idx="4712">
                  <c:v>3.1419999999999999</c:v>
                </c:pt>
                <c:pt idx="4713">
                  <c:v>3.1379999999999999</c:v>
                </c:pt>
                <c:pt idx="4714">
                  <c:v>3.1379999999999999</c:v>
                </c:pt>
                <c:pt idx="4715">
                  <c:v>3.14</c:v>
                </c:pt>
                <c:pt idx="4716">
                  <c:v>3.1319999999999997</c:v>
                </c:pt>
                <c:pt idx="4717">
                  <c:v>3.14</c:v>
                </c:pt>
                <c:pt idx="4718">
                  <c:v>3.1440000000000001</c:v>
                </c:pt>
                <c:pt idx="4719">
                  <c:v>3.1419999999999999</c:v>
                </c:pt>
                <c:pt idx="4720">
                  <c:v>3.14</c:v>
                </c:pt>
                <c:pt idx="4721">
                  <c:v>3.1419999999999999</c:v>
                </c:pt>
                <c:pt idx="4722">
                  <c:v>3.1419999999999999</c:v>
                </c:pt>
                <c:pt idx="4723">
                  <c:v>3.1419999999999999</c:v>
                </c:pt>
                <c:pt idx="4724">
                  <c:v>3.1419999999999999</c:v>
                </c:pt>
                <c:pt idx="4725">
                  <c:v>3.1440000000000001</c:v>
                </c:pt>
                <c:pt idx="4726">
                  <c:v>3.1419999999999999</c:v>
                </c:pt>
                <c:pt idx="4727">
                  <c:v>3.14</c:v>
                </c:pt>
                <c:pt idx="4728">
                  <c:v>3.14</c:v>
                </c:pt>
                <c:pt idx="4729">
                  <c:v>3.1419999999999999</c:v>
                </c:pt>
                <c:pt idx="4730">
                  <c:v>3.14</c:v>
                </c:pt>
                <c:pt idx="4731">
                  <c:v>3.1419999999999999</c:v>
                </c:pt>
                <c:pt idx="4732">
                  <c:v>3.1379999999999999</c:v>
                </c:pt>
                <c:pt idx="4733">
                  <c:v>3.1419999999999999</c:v>
                </c:pt>
                <c:pt idx="4734">
                  <c:v>3.14</c:v>
                </c:pt>
                <c:pt idx="4735">
                  <c:v>3.1419999999999999</c:v>
                </c:pt>
                <c:pt idx="4736">
                  <c:v>3.14</c:v>
                </c:pt>
                <c:pt idx="4737">
                  <c:v>3.1419999999999999</c:v>
                </c:pt>
                <c:pt idx="4738">
                  <c:v>3.14</c:v>
                </c:pt>
                <c:pt idx="4739">
                  <c:v>3.1419999999999999</c:v>
                </c:pt>
                <c:pt idx="4740">
                  <c:v>3.1440000000000001</c:v>
                </c:pt>
                <c:pt idx="4741">
                  <c:v>3.1459999999999999</c:v>
                </c:pt>
                <c:pt idx="4742">
                  <c:v>3.1459999999999999</c:v>
                </c:pt>
                <c:pt idx="4743">
                  <c:v>3.1419999999999999</c:v>
                </c:pt>
                <c:pt idx="4744">
                  <c:v>3.14</c:v>
                </c:pt>
                <c:pt idx="4745">
                  <c:v>3.1419999999999999</c:v>
                </c:pt>
                <c:pt idx="4746">
                  <c:v>3.1459999999999999</c:v>
                </c:pt>
                <c:pt idx="4747">
                  <c:v>3.1480000000000001</c:v>
                </c:pt>
                <c:pt idx="4748">
                  <c:v>3.1419999999999999</c:v>
                </c:pt>
                <c:pt idx="4749">
                  <c:v>3.1459999999999999</c:v>
                </c:pt>
                <c:pt idx="4750">
                  <c:v>3.1440000000000001</c:v>
                </c:pt>
                <c:pt idx="4751">
                  <c:v>3.1440000000000001</c:v>
                </c:pt>
                <c:pt idx="4752">
                  <c:v>3.1419999999999999</c:v>
                </c:pt>
                <c:pt idx="4753">
                  <c:v>3.1440000000000001</c:v>
                </c:pt>
                <c:pt idx="4754">
                  <c:v>3.1440000000000001</c:v>
                </c:pt>
                <c:pt idx="4755">
                  <c:v>3.1419999999999999</c:v>
                </c:pt>
                <c:pt idx="4756">
                  <c:v>3.1419999999999999</c:v>
                </c:pt>
                <c:pt idx="4757">
                  <c:v>3.1440000000000001</c:v>
                </c:pt>
                <c:pt idx="4758">
                  <c:v>3.1459999999999999</c:v>
                </c:pt>
                <c:pt idx="4759">
                  <c:v>3.1419999999999999</c:v>
                </c:pt>
                <c:pt idx="4760">
                  <c:v>3.1440000000000001</c:v>
                </c:pt>
                <c:pt idx="4761">
                  <c:v>3.1440000000000001</c:v>
                </c:pt>
                <c:pt idx="4762">
                  <c:v>3.1419999999999999</c:v>
                </c:pt>
                <c:pt idx="4763">
                  <c:v>3.14</c:v>
                </c:pt>
                <c:pt idx="4764">
                  <c:v>3.1419999999999999</c:v>
                </c:pt>
                <c:pt idx="4765">
                  <c:v>3.1440000000000001</c:v>
                </c:pt>
                <c:pt idx="4766">
                  <c:v>3.1379999999999999</c:v>
                </c:pt>
                <c:pt idx="4767">
                  <c:v>3.1419999999999999</c:v>
                </c:pt>
                <c:pt idx="4768">
                  <c:v>3.14</c:v>
                </c:pt>
                <c:pt idx="4769">
                  <c:v>3.1419999999999999</c:v>
                </c:pt>
                <c:pt idx="4770">
                  <c:v>3.1419999999999999</c:v>
                </c:pt>
                <c:pt idx="4771">
                  <c:v>3.14</c:v>
                </c:pt>
                <c:pt idx="4772">
                  <c:v>3.1379999999999999</c:v>
                </c:pt>
                <c:pt idx="4773">
                  <c:v>3.14</c:v>
                </c:pt>
                <c:pt idx="4774">
                  <c:v>3.1379999999999999</c:v>
                </c:pt>
                <c:pt idx="4775">
                  <c:v>3.1419999999999999</c:v>
                </c:pt>
                <c:pt idx="4776">
                  <c:v>3.14</c:v>
                </c:pt>
                <c:pt idx="4777">
                  <c:v>3.1359999999999997</c:v>
                </c:pt>
                <c:pt idx="4778">
                  <c:v>3.1419999999999999</c:v>
                </c:pt>
                <c:pt idx="4779">
                  <c:v>3.1379999999999999</c:v>
                </c:pt>
                <c:pt idx="4780">
                  <c:v>3.1419999999999999</c:v>
                </c:pt>
                <c:pt idx="4781">
                  <c:v>3.14</c:v>
                </c:pt>
                <c:pt idx="4782">
                  <c:v>3.1359999999999997</c:v>
                </c:pt>
                <c:pt idx="4783">
                  <c:v>3.1379999999999999</c:v>
                </c:pt>
                <c:pt idx="4784">
                  <c:v>3.1359999999999997</c:v>
                </c:pt>
                <c:pt idx="4785">
                  <c:v>3.1359999999999997</c:v>
                </c:pt>
                <c:pt idx="4786">
                  <c:v>3.1379999999999999</c:v>
                </c:pt>
                <c:pt idx="4787">
                  <c:v>3.14</c:v>
                </c:pt>
                <c:pt idx="4788">
                  <c:v>3.14</c:v>
                </c:pt>
                <c:pt idx="4789">
                  <c:v>3.1379999999999999</c:v>
                </c:pt>
                <c:pt idx="4790">
                  <c:v>3.14</c:v>
                </c:pt>
                <c:pt idx="4791">
                  <c:v>3.14</c:v>
                </c:pt>
                <c:pt idx="4792">
                  <c:v>3.1419999999999999</c:v>
                </c:pt>
                <c:pt idx="4793">
                  <c:v>3.1379999999999999</c:v>
                </c:pt>
                <c:pt idx="4794">
                  <c:v>3.14</c:v>
                </c:pt>
                <c:pt idx="4795">
                  <c:v>3.1419999999999999</c:v>
                </c:pt>
                <c:pt idx="4796">
                  <c:v>3.14</c:v>
                </c:pt>
                <c:pt idx="4797">
                  <c:v>3.1419999999999999</c:v>
                </c:pt>
                <c:pt idx="4798">
                  <c:v>3.14</c:v>
                </c:pt>
                <c:pt idx="4799">
                  <c:v>3.1419999999999999</c:v>
                </c:pt>
                <c:pt idx="4800">
                  <c:v>3.14</c:v>
                </c:pt>
                <c:pt idx="4801">
                  <c:v>3.14</c:v>
                </c:pt>
                <c:pt idx="4802">
                  <c:v>3.1419999999999999</c:v>
                </c:pt>
                <c:pt idx="4803">
                  <c:v>3.1379999999999999</c:v>
                </c:pt>
                <c:pt idx="4804">
                  <c:v>3.1359999999999997</c:v>
                </c:pt>
                <c:pt idx="4805">
                  <c:v>3.1379999999999999</c:v>
                </c:pt>
                <c:pt idx="4806">
                  <c:v>3.1379999999999999</c:v>
                </c:pt>
                <c:pt idx="4807">
                  <c:v>3.1339999999999999</c:v>
                </c:pt>
                <c:pt idx="4808">
                  <c:v>3.1359999999999997</c:v>
                </c:pt>
                <c:pt idx="4809">
                  <c:v>3.1440000000000001</c:v>
                </c:pt>
                <c:pt idx="4810">
                  <c:v>3.14</c:v>
                </c:pt>
                <c:pt idx="4811">
                  <c:v>3.1379999999999999</c:v>
                </c:pt>
                <c:pt idx="4812">
                  <c:v>3.14</c:v>
                </c:pt>
                <c:pt idx="4813">
                  <c:v>3.1339999999999999</c:v>
                </c:pt>
                <c:pt idx="4814">
                  <c:v>3.1359999999999997</c:v>
                </c:pt>
                <c:pt idx="4815">
                  <c:v>3.1379999999999999</c:v>
                </c:pt>
                <c:pt idx="4816">
                  <c:v>3.1319999999999997</c:v>
                </c:pt>
                <c:pt idx="4817">
                  <c:v>3.1359999999999997</c:v>
                </c:pt>
                <c:pt idx="4818">
                  <c:v>3.1379999999999999</c:v>
                </c:pt>
                <c:pt idx="4819">
                  <c:v>3.1359999999999997</c:v>
                </c:pt>
                <c:pt idx="4820">
                  <c:v>3.1359999999999997</c:v>
                </c:pt>
                <c:pt idx="4821">
                  <c:v>3.1359999999999997</c:v>
                </c:pt>
                <c:pt idx="4822">
                  <c:v>3.1339999999999999</c:v>
                </c:pt>
                <c:pt idx="4823">
                  <c:v>3.1339999999999999</c:v>
                </c:pt>
                <c:pt idx="4824">
                  <c:v>3.1339999999999999</c:v>
                </c:pt>
                <c:pt idx="4825">
                  <c:v>3.1319999999999997</c:v>
                </c:pt>
                <c:pt idx="4826">
                  <c:v>3.1339999999999999</c:v>
                </c:pt>
                <c:pt idx="4827">
                  <c:v>3.13</c:v>
                </c:pt>
                <c:pt idx="4828">
                  <c:v>3.1359999999999997</c:v>
                </c:pt>
                <c:pt idx="4829">
                  <c:v>3.1359999999999997</c:v>
                </c:pt>
                <c:pt idx="4830">
                  <c:v>3.1359999999999997</c:v>
                </c:pt>
                <c:pt idx="4831">
                  <c:v>3.1359999999999997</c:v>
                </c:pt>
                <c:pt idx="4832">
                  <c:v>3.1339999999999999</c:v>
                </c:pt>
                <c:pt idx="4833">
                  <c:v>3.1339999999999999</c:v>
                </c:pt>
                <c:pt idx="4834">
                  <c:v>3.13</c:v>
                </c:pt>
                <c:pt idx="4835">
                  <c:v>3.13</c:v>
                </c:pt>
                <c:pt idx="4836">
                  <c:v>3.1359999999999997</c:v>
                </c:pt>
                <c:pt idx="4837">
                  <c:v>3.1359999999999997</c:v>
                </c:pt>
                <c:pt idx="4838">
                  <c:v>3.1339999999999999</c:v>
                </c:pt>
                <c:pt idx="4839">
                  <c:v>3.1379999999999999</c:v>
                </c:pt>
                <c:pt idx="4840">
                  <c:v>3.1319999999999997</c:v>
                </c:pt>
                <c:pt idx="4841">
                  <c:v>3.1319999999999997</c:v>
                </c:pt>
                <c:pt idx="4842">
                  <c:v>3.1339999999999999</c:v>
                </c:pt>
                <c:pt idx="4843">
                  <c:v>3.1319999999999997</c:v>
                </c:pt>
                <c:pt idx="4844">
                  <c:v>3.1319999999999997</c:v>
                </c:pt>
                <c:pt idx="4845">
                  <c:v>3.1339999999999999</c:v>
                </c:pt>
                <c:pt idx="4846">
                  <c:v>3.1339999999999999</c:v>
                </c:pt>
                <c:pt idx="4847">
                  <c:v>3.1339999999999999</c:v>
                </c:pt>
                <c:pt idx="4848">
                  <c:v>3.1359999999999997</c:v>
                </c:pt>
                <c:pt idx="4849">
                  <c:v>3.1339999999999999</c:v>
                </c:pt>
                <c:pt idx="4850">
                  <c:v>3.1339999999999999</c:v>
                </c:pt>
                <c:pt idx="4851">
                  <c:v>3.1339999999999999</c:v>
                </c:pt>
                <c:pt idx="4852">
                  <c:v>3.1339999999999999</c:v>
                </c:pt>
                <c:pt idx="4853">
                  <c:v>3.1339999999999999</c:v>
                </c:pt>
                <c:pt idx="4854">
                  <c:v>3.1339999999999999</c:v>
                </c:pt>
                <c:pt idx="4855">
                  <c:v>3.1319999999999997</c:v>
                </c:pt>
                <c:pt idx="4856">
                  <c:v>3.1319999999999997</c:v>
                </c:pt>
                <c:pt idx="4857">
                  <c:v>3.1319999999999997</c:v>
                </c:pt>
                <c:pt idx="4858">
                  <c:v>3.1359999999999997</c:v>
                </c:pt>
                <c:pt idx="4859">
                  <c:v>3.1339999999999999</c:v>
                </c:pt>
                <c:pt idx="4860">
                  <c:v>3.13</c:v>
                </c:pt>
                <c:pt idx="4861">
                  <c:v>3.1319999999999997</c:v>
                </c:pt>
                <c:pt idx="4862">
                  <c:v>3.1319999999999997</c:v>
                </c:pt>
                <c:pt idx="4863">
                  <c:v>3.1339999999999999</c:v>
                </c:pt>
                <c:pt idx="4864">
                  <c:v>3.1359999999999997</c:v>
                </c:pt>
                <c:pt idx="4865">
                  <c:v>3.1339999999999999</c:v>
                </c:pt>
                <c:pt idx="4866">
                  <c:v>3.1339999999999999</c:v>
                </c:pt>
                <c:pt idx="4867">
                  <c:v>3.12</c:v>
                </c:pt>
                <c:pt idx="4868">
                  <c:v>3.1319999999999997</c:v>
                </c:pt>
                <c:pt idx="4869">
                  <c:v>3.1339999999999999</c:v>
                </c:pt>
                <c:pt idx="4870">
                  <c:v>3.1319999999999997</c:v>
                </c:pt>
                <c:pt idx="4871">
                  <c:v>3.1319999999999997</c:v>
                </c:pt>
                <c:pt idx="4872">
                  <c:v>3.1319999999999997</c:v>
                </c:pt>
                <c:pt idx="4873">
                  <c:v>3.1359999999999997</c:v>
                </c:pt>
                <c:pt idx="4874">
                  <c:v>3.1259999999999999</c:v>
                </c:pt>
                <c:pt idx="4875">
                  <c:v>3.12</c:v>
                </c:pt>
                <c:pt idx="4876">
                  <c:v>3.1319999999999997</c:v>
                </c:pt>
                <c:pt idx="4877">
                  <c:v>3.1179999999999999</c:v>
                </c:pt>
                <c:pt idx="4878">
                  <c:v>3.13</c:v>
                </c:pt>
                <c:pt idx="4879">
                  <c:v>3.1179999999999999</c:v>
                </c:pt>
                <c:pt idx="4880">
                  <c:v>3.12</c:v>
                </c:pt>
                <c:pt idx="4881">
                  <c:v>3.1179999999999999</c:v>
                </c:pt>
                <c:pt idx="4882">
                  <c:v>3.1139999999999999</c:v>
                </c:pt>
                <c:pt idx="4883">
                  <c:v>3.1280000000000001</c:v>
                </c:pt>
                <c:pt idx="4884">
                  <c:v>3.1159999999999997</c:v>
                </c:pt>
                <c:pt idx="4885">
                  <c:v>3.1139999999999999</c:v>
                </c:pt>
                <c:pt idx="4886">
                  <c:v>3.1179999999999999</c:v>
                </c:pt>
                <c:pt idx="4887">
                  <c:v>3.1159999999999997</c:v>
                </c:pt>
                <c:pt idx="4888">
                  <c:v>3.1139999999999999</c:v>
                </c:pt>
                <c:pt idx="4889">
                  <c:v>3.1159999999999997</c:v>
                </c:pt>
                <c:pt idx="4890">
                  <c:v>3.1119999999999997</c:v>
                </c:pt>
                <c:pt idx="4891">
                  <c:v>3.1119999999999997</c:v>
                </c:pt>
                <c:pt idx="4892">
                  <c:v>3.1159999999999997</c:v>
                </c:pt>
                <c:pt idx="4893">
                  <c:v>3.1139999999999999</c:v>
                </c:pt>
                <c:pt idx="4894">
                  <c:v>3.1139999999999999</c:v>
                </c:pt>
                <c:pt idx="4895">
                  <c:v>3.1139999999999999</c:v>
                </c:pt>
                <c:pt idx="4896">
                  <c:v>3.1119999999999997</c:v>
                </c:pt>
                <c:pt idx="4897">
                  <c:v>3.1159999999999997</c:v>
                </c:pt>
                <c:pt idx="4898">
                  <c:v>3.1139999999999999</c:v>
                </c:pt>
                <c:pt idx="4899">
                  <c:v>3.11</c:v>
                </c:pt>
                <c:pt idx="4900">
                  <c:v>3.1119999999999997</c:v>
                </c:pt>
                <c:pt idx="4901">
                  <c:v>3.1080000000000001</c:v>
                </c:pt>
                <c:pt idx="4902">
                  <c:v>3.11</c:v>
                </c:pt>
                <c:pt idx="4903">
                  <c:v>3.1119999999999997</c:v>
                </c:pt>
                <c:pt idx="4904">
                  <c:v>3.11</c:v>
                </c:pt>
                <c:pt idx="4905">
                  <c:v>3.1119999999999997</c:v>
                </c:pt>
                <c:pt idx="4906">
                  <c:v>3.1159999999999997</c:v>
                </c:pt>
                <c:pt idx="4907">
                  <c:v>3.1119999999999997</c:v>
                </c:pt>
                <c:pt idx="4908">
                  <c:v>3.1139999999999999</c:v>
                </c:pt>
                <c:pt idx="4909">
                  <c:v>3.11</c:v>
                </c:pt>
                <c:pt idx="4910">
                  <c:v>3.1119999999999997</c:v>
                </c:pt>
                <c:pt idx="4911">
                  <c:v>3.1139999999999999</c:v>
                </c:pt>
                <c:pt idx="4912">
                  <c:v>3.11</c:v>
                </c:pt>
                <c:pt idx="4913">
                  <c:v>3.1119999999999997</c:v>
                </c:pt>
                <c:pt idx="4914">
                  <c:v>3.1119999999999997</c:v>
                </c:pt>
                <c:pt idx="4915">
                  <c:v>3.11</c:v>
                </c:pt>
                <c:pt idx="4916">
                  <c:v>3.1119999999999997</c:v>
                </c:pt>
                <c:pt idx="4917">
                  <c:v>3.1119999999999997</c:v>
                </c:pt>
                <c:pt idx="4918">
                  <c:v>3.1159999999999997</c:v>
                </c:pt>
                <c:pt idx="4919">
                  <c:v>3.1159999999999997</c:v>
                </c:pt>
                <c:pt idx="4920">
                  <c:v>3.1139999999999999</c:v>
                </c:pt>
                <c:pt idx="4921">
                  <c:v>3.12</c:v>
                </c:pt>
                <c:pt idx="4922">
                  <c:v>3.1219999999999999</c:v>
                </c:pt>
                <c:pt idx="4923">
                  <c:v>3.1159999999999997</c:v>
                </c:pt>
                <c:pt idx="4924">
                  <c:v>3.1159999999999997</c:v>
                </c:pt>
                <c:pt idx="4925">
                  <c:v>3.1139999999999999</c:v>
                </c:pt>
                <c:pt idx="4926">
                  <c:v>3.1179999999999999</c:v>
                </c:pt>
                <c:pt idx="4927">
                  <c:v>3.1159999999999997</c:v>
                </c:pt>
                <c:pt idx="4928">
                  <c:v>3.1159999999999997</c:v>
                </c:pt>
                <c:pt idx="4929">
                  <c:v>3.1159999999999997</c:v>
                </c:pt>
                <c:pt idx="4930">
                  <c:v>3.1179999999999999</c:v>
                </c:pt>
                <c:pt idx="4931">
                  <c:v>3.1179999999999999</c:v>
                </c:pt>
                <c:pt idx="4932">
                  <c:v>3.1119999999999997</c:v>
                </c:pt>
                <c:pt idx="4933">
                  <c:v>3.1139999999999999</c:v>
                </c:pt>
                <c:pt idx="4934">
                  <c:v>3.1159999999999997</c:v>
                </c:pt>
                <c:pt idx="4935">
                  <c:v>3.1139999999999999</c:v>
                </c:pt>
                <c:pt idx="4936">
                  <c:v>3.1139999999999999</c:v>
                </c:pt>
                <c:pt idx="4937">
                  <c:v>3.1139999999999999</c:v>
                </c:pt>
                <c:pt idx="4938">
                  <c:v>3.1159999999999997</c:v>
                </c:pt>
                <c:pt idx="4939">
                  <c:v>3.1119999999999997</c:v>
                </c:pt>
                <c:pt idx="4940">
                  <c:v>3.1119999999999997</c:v>
                </c:pt>
                <c:pt idx="4941">
                  <c:v>3.1119999999999997</c:v>
                </c:pt>
                <c:pt idx="4942">
                  <c:v>3.1080000000000001</c:v>
                </c:pt>
                <c:pt idx="4943">
                  <c:v>3.1119999999999997</c:v>
                </c:pt>
                <c:pt idx="4944">
                  <c:v>3.1119999999999997</c:v>
                </c:pt>
                <c:pt idx="4945">
                  <c:v>3.11</c:v>
                </c:pt>
                <c:pt idx="4946">
                  <c:v>3.11</c:v>
                </c:pt>
                <c:pt idx="4947">
                  <c:v>3.11</c:v>
                </c:pt>
                <c:pt idx="4948">
                  <c:v>3.1119999999999997</c:v>
                </c:pt>
                <c:pt idx="4949">
                  <c:v>3.1159999999999997</c:v>
                </c:pt>
                <c:pt idx="4950">
                  <c:v>3.11</c:v>
                </c:pt>
                <c:pt idx="4951">
                  <c:v>3.1019999999999999</c:v>
                </c:pt>
                <c:pt idx="4952">
                  <c:v>3.1040000000000001</c:v>
                </c:pt>
                <c:pt idx="4953">
                  <c:v>3.1080000000000001</c:v>
                </c:pt>
                <c:pt idx="4954">
                  <c:v>3.1040000000000001</c:v>
                </c:pt>
                <c:pt idx="4955">
                  <c:v>3.1059999999999999</c:v>
                </c:pt>
                <c:pt idx="4956">
                  <c:v>3.1040000000000001</c:v>
                </c:pt>
                <c:pt idx="4957">
                  <c:v>3.1040000000000001</c:v>
                </c:pt>
                <c:pt idx="4958">
                  <c:v>3.1040000000000001</c:v>
                </c:pt>
                <c:pt idx="4959">
                  <c:v>3.1040000000000001</c:v>
                </c:pt>
                <c:pt idx="4960">
                  <c:v>3.1019999999999999</c:v>
                </c:pt>
                <c:pt idx="4961">
                  <c:v>3.1040000000000001</c:v>
                </c:pt>
                <c:pt idx="4962">
                  <c:v>3.1059999999999999</c:v>
                </c:pt>
                <c:pt idx="4963">
                  <c:v>3.1019999999999999</c:v>
                </c:pt>
                <c:pt idx="4964">
                  <c:v>3.1019999999999999</c:v>
                </c:pt>
                <c:pt idx="4965">
                  <c:v>3.1019999999999999</c:v>
                </c:pt>
                <c:pt idx="4966">
                  <c:v>3.1019999999999999</c:v>
                </c:pt>
                <c:pt idx="4967">
                  <c:v>3.1059999999999999</c:v>
                </c:pt>
                <c:pt idx="4968">
                  <c:v>3.1019999999999999</c:v>
                </c:pt>
                <c:pt idx="4969">
                  <c:v>3.1040000000000001</c:v>
                </c:pt>
                <c:pt idx="4970">
                  <c:v>3.1040000000000001</c:v>
                </c:pt>
                <c:pt idx="4971">
                  <c:v>3.1040000000000001</c:v>
                </c:pt>
                <c:pt idx="4972">
                  <c:v>3.1040000000000001</c:v>
                </c:pt>
                <c:pt idx="4973">
                  <c:v>3.1019999999999999</c:v>
                </c:pt>
                <c:pt idx="4974">
                  <c:v>3.1</c:v>
                </c:pt>
                <c:pt idx="4975">
                  <c:v>3.1019999999999999</c:v>
                </c:pt>
                <c:pt idx="4976">
                  <c:v>3.1040000000000001</c:v>
                </c:pt>
                <c:pt idx="4977">
                  <c:v>3.1</c:v>
                </c:pt>
                <c:pt idx="4978">
                  <c:v>3.1019999999999999</c:v>
                </c:pt>
                <c:pt idx="4979">
                  <c:v>3.1019999999999999</c:v>
                </c:pt>
                <c:pt idx="4980">
                  <c:v>3.1019999999999999</c:v>
                </c:pt>
                <c:pt idx="4981">
                  <c:v>3.1</c:v>
                </c:pt>
                <c:pt idx="4982">
                  <c:v>3.1</c:v>
                </c:pt>
                <c:pt idx="4983">
                  <c:v>3.1</c:v>
                </c:pt>
                <c:pt idx="4984">
                  <c:v>3.1</c:v>
                </c:pt>
                <c:pt idx="4985">
                  <c:v>3.0959999999999988</c:v>
                </c:pt>
                <c:pt idx="4986">
                  <c:v>3.0979999999999999</c:v>
                </c:pt>
                <c:pt idx="4987">
                  <c:v>3.0979999999999999</c:v>
                </c:pt>
                <c:pt idx="4988">
                  <c:v>3.1</c:v>
                </c:pt>
                <c:pt idx="4989">
                  <c:v>3.0979999999999999</c:v>
                </c:pt>
                <c:pt idx="4990">
                  <c:v>3.0979999999999999</c:v>
                </c:pt>
                <c:pt idx="4991">
                  <c:v>3.1</c:v>
                </c:pt>
                <c:pt idx="4992">
                  <c:v>3.0979999999999999</c:v>
                </c:pt>
                <c:pt idx="4993">
                  <c:v>3.1</c:v>
                </c:pt>
                <c:pt idx="4994">
                  <c:v>3.0979999999999999</c:v>
                </c:pt>
                <c:pt idx="4995">
                  <c:v>3.0979999999999999</c:v>
                </c:pt>
                <c:pt idx="4996">
                  <c:v>3.1</c:v>
                </c:pt>
                <c:pt idx="4997">
                  <c:v>3.0959999999999988</c:v>
                </c:pt>
                <c:pt idx="4998">
                  <c:v>3.0959999999999988</c:v>
                </c:pt>
                <c:pt idx="4999">
                  <c:v>3.0959999999999988</c:v>
                </c:pt>
                <c:pt idx="5000">
                  <c:v>3.0959999999999988</c:v>
                </c:pt>
                <c:pt idx="5001">
                  <c:v>3.0959999999999988</c:v>
                </c:pt>
                <c:pt idx="5002">
                  <c:v>3.0979999999999999</c:v>
                </c:pt>
                <c:pt idx="5003">
                  <c:v>3.0979999999999999</c:v>
                </c:pt>
                <c:pt idx="5004">
                  <c:v>3.0959999999999988</c:v>
                </c:pt>
                <c:pt idx="5005">
                  <c:v>3.0959999999999988</c:v>
                </c:pt>
                <c:pt idx="5006">
                  <c:v>3.1</c:v>
                </c:pt>
                <c:pt idx="5007">
                  <c:v>3.1</c:v>
                </c:pt>
                <c:pt idx="5008">
                  <c:v>3.0979999999999999</c:v>
                </c:pt>
                <c:pt idx="5009">
                  <c:v>3.0939999999999999</c:v>
                </c:pt>
                <c:pt idx="5010">
                  <c:v>3.0979999999999999</c:v>
                </c:pt>
                <c:pt idx="5011">
                  <c:v>3.0979999999999999</c:v>
                </c:pt>
                <c:pt idx="5012">
                  <c:v>3.0959999999999988</c:v>
                </c:pt>
                <c:pt idx="5013">
                  <c:v>3.0939999999999999</c:v>
                </c:pt>
                <c:pt idx="5014">
                  <c:v>3.0959999999999988</c:v>
                </c:pt>
                <c:pt idx="5015">
                  <c:v>3.0959999999999988</c:v>
                </c:pt>
                <c:pt idx="5016">
                  <c:v>3.0979999999999999</c:v>
                </c:pt>
                <c:pt idx="5017">
                  <c:v>3.0939999999999999</c:v>
                </c:pt>
                <c:pt idx="5018">
                  <c:v>3.0939999999999999</c:v>
                </c:pt>
                <c:pt idx="5019">
                  <c:v>3.0939999999999999</c:v>
                </c:pt>
                <c:pt idx="5020">
                  <c:v>3.0959999999999988</c:v>
                </c:pt>
                <c:pt idx="5021">
                  <c:v>3.0959999999999988</c:v>
                </c:pt>
                <c:pt idx="5022">
                  <c:v>3.1</c:v>
                </c:pt>
                <c:pt idx="5023">
                  <c:v>3.0959999999999988</c:v>
                </c:pt>
                <c:pt idx="5024">
                  <c:v>3.0959999999999988</c:v>
                </c:pt>
                <c:pt idx="5025">
                  <c:v>3.0979999999999999</c:v>
                </c:pt>
                <c:pt idx="5026">
                  <c:v>3.0959999999999988</c:v>
                </c:pt>
                <c:pt idx="5027">
                  <c:v>3.1</c:v>
                </c:pt>
                <c:pt idx="5028">
                  <c:v>3.0979999999999999</c:v>
                </c:pt>
                <c:pt idx="5029">
                  <c:v>3.0979999999999999</c:v>
                </c:pt>
                <c:pt idx="5030">
                  <c:v>3.0979999999999999</c:v>
                </c:pt>
                <c:pt idx="5031">
                  <c:v>3.1</c:v>
                </c:pt>
                <c:pt idx="5032">
                  <c:v>3.0979999999999999</c:v>
                </c:pt>
                <c:pt idx="5033">
                  <c:v>3.0939999999999999</c:v>
                </c:pt>
                <c:pt idx="5034">
                  <c:v>3.0959999999999988</c:v>
                </c:pt>
                <c:pt idx="5035">
                  <c:v>3.0959999999999988</c:v>
                </c:pt>
                <c:pt idx="5036">
                  <c:v>3.0979999999999999</c:v>
                </c:pt>
                <c:pt idx="5037">
                  <c:v>3.0959999999999988</c:v>
                </c:pt>
                <c:pt idx="5038">
                  <c:v>3.0959999999999988</c:v>
                </c:pt>
                <c:pt idx="5039">
                  <c:v>3.0979999999999999</c:v>
                </c:pt>
                <c:pt idx="5040">
                  <c:v>3.0979999999999999</c:v>
                </c:pt>
                <c:pt idx="5041">
                  <c:v>3.1019999999999999</c:v>
                </c:pt>
                <c:pt idx="5042">
                  <c:v>3.0979999999999999</c:v>
                </c:pt>
                <c:pt idx="5043">
                  <c:v>3.0959999999999988</c:v>
                </c:pt>
                <c:pt idx="5044">
                  <c:v>3.0959999999999988</c:v>
                </c:pt>
                <c:pt idx="5045">
                  <c:v>3.0979999999999999</c:v>
                </c:pt>
                <c:pt idx="5046">
                  <c:v>3.0959999999999988</c:v>
                </c:pt>
                <c:pt idx="5047">
                  <c:v>3.0939999999999999</c:v>
                </c:pt>
                <c:pt idx="5048">
                  <c:v>3.0919999999999987</c:v>
                </c:pt>
                <c:pt idx="5049">
                  <c:v>3.1</c:v>
                </c:pt>
                <c:pt idx="5050">
                  <c:v>3.0959999999999988</c:v>
                </c:pt>
                <c:pt idx="5051">
                  <c:v>3.0959999999999988</c:v>
                </c:pt>
                <c:pt idx="5052">
                  <c:v>3.0939999999999999</c:v>
                </c:pt>
                <c:pt idx="5053">
                  <c:v>3.09</c:v>
                </c:pt>
                <c:pt idx="5054">
                  <c:v>3.0919999999999987</c:v>
                </c:pt>
                <c:pt idx="5055">
                  <c:v>3.0939999999999999</c:v>
                </c:pt>
                <c:pt idx="5056">
                  <c:v>3.0959999999999988</c:v>
                </c:pt>
                <c:pt idx="5057">
                  <c:v>3.0939999999999999</c:v>
                </c:pt>
                <c:pt idx="5058">
                  <c:v>3.0979999999999999</c:v>
                </c:pt>
                <c:pt idx="5059">
                  <c:v>3.0959999999999988</c:v>
                </c:pt>
                <c:pt idx="5060">
                  <c:v>3.0939999999999999</c:v>
                </c:pt>
                <c:pt idx="5061">
                  <c:v>3.0959999999999988</c:v>
                </c:pt>
                <c:pt idx="5062">
                  <c:v>3.0939999999999999</c:v>
                </c:pt>
                <c:pt idx="5063">
                  <c:v>3.0959999999999988</c:v>
                </c:pt>
                <c:pt idx="5064">
                  <c:v>3.0939999999999999</c:v>
                </c:pt>
                <c:pt idx="5065">
                  <c:v>3.0939999999999999</c:v>
                </c:pt>
                <c:pt idx="5066">
                  <c:v>3.0959999999999988</c:v>
                </c:pt>
                <c:pt idx="5067">
                  <c:v>3.0939999999999999</c:v>
                </c:pt>
                <c:pt idx="5068">
                  <c:v>3.0959999999999988</c:v>
                </c:pt>
                <c:pt idx="5069">
                  <c:v>3.0959999999999988</c:v>
                </c:pt>
                <c:pt idx="5070">
                  <c:v>3.0939999999999999</c:v>
                </c:pt>
                <c:pt idx="5071">
                  <c:v>3.0919999999999987</c:v>
                </c:pt>
                <c:pt idx="5072">
                  <c:v>3.09</c:v>
                </c:pt>
                <c:pt idx="5073">
                  <c:v>3.0939999999999999</c:v>
                </c:pt>
                <c:pt idx="5074">
                  <c:v>3.0919999999999987</c:v>
                </c:pt>
                <c:pt idx="5075">
                  <c:v>3.0919999999999987</c:v>
                </c:pt>
                <c:pt idx="5076">
                  <c:v>3.0919999999999987</c:v>
                </c:pt>
                <c:pt idx="5077">
                  <c:v>3.0919999999999987</c:v>
                </c:pt>
                <c:pt idx="5078">
                  <c:v>3.0959999999999988</c:v>
                </c:pt>
                <c:pt idx="5079">
                  <c:v>3.0919999999999987</c:v>
                </c:pt>
                <c:pt idx="5080">
                  <c:v>3.0919999999999987</c:v>
                </c:pt>
                <c:pt idx="5081">
                  <c:v>3.0939999999999999</c:v>
                </c:pt>
                <c:pt idx="5082">
                  <c:v>3.0939999999999999</c:v>
                </c:pt>
                <c:pt idx="5083">
                  <c:v>3.0939999999999999</c:v>
                </c:pt>
                <c:pt idx="5084">
                  <c:v>3.0939999999999999</c:v>
                </c:pt>
                <c:pt idx="5085">
                  <c:v>3.0939999999999999</c:v>
                </c:pt>
                <c:pt idx="5086">
                  <c:v>3.0939999999999999</c:v>
                </c:pt>
                <c:pt idx="5087">
                  <c:v>3.0959999999999988</c:v>
                </c:pt>
                <c:pt idx="5088">
                  <c:v>3.0919999999999987</c:v>
                </c:pt>
                <c:pt idx="5089">
                  <c:v>3.0959999999999988</c:v>
                </c:pt>
                <c:pt idx="5090">
                  <c:v>3.0919999999999987</c:v>
                </c:pt>
                <c:pt idx="5091">
                  <c:v>3.0939999999999999</c:v>
                </c:pt>
                <c:pt idx="5092">
                  <c:v>3.09</c:v>
                </c:pt>
                <c:pt idx="5093">
                  <c:v>3.0919999999999987</c:v>
                </c:pt>
                <c:pt idx="5094">
                  <c:v>3.09</c:v>
                </c:pt>
                <c:pt idx="5095">
                  <c:v>3.09</c:v>
                </c:pt>
                <c:pt idx="5096">
                  <c:v>3.09</c:v>
                </c:pt>
                <c:pt idx="5097">
                  <c:v>3.0880000000000001</c:v>
                </c:pt>
                <c:pt idx="5098">
                  <c:v>3.09</c:v>
                </c:pt>
                <c:pt idx="5099">
                  <c:v>3.09</c:v>
                </c:pt>
                <c:pt idx="5100">
                  <c:v>3.09</c:v>
                </c:pt>
                <c:pt idx="5101">
                  <c:v>3.0919999999999987</c:v>
                </c:pt>
                <c:pt idx="5102">
                  <c:v>3.0859999999999999</c:v>
                </c:pt>
                <c:pt idx="5103">
                  <c:v>3.0880000000000001</c:v>
                </c:pt>
                <c:pt idx="5104">
                  <c:v>3.0880000000000001</c:v>
                </c:pt>
                <c:pt idx="5105">
                  <c:v>3.0880000000000001</c:v>
                </c:pt>
                <c:pt idx="5106">
                  <c:v>3.0859999999999999</c:v>
                </c:pt>
                <c:pt idx="5107">
                  <c:v>3.0880000000000001</c:v>
                </c:pt>
                <c:pt idx="5108">
                  <c:v>3.0880000000000001</c:v>
                </c:pt>
                <c:pt idx="5109">
                  <c:v>3.0880000000000001</c:v>
                </c:pt>
                <c:pt idx="5110">
                  <c:v>3.0880000000000001</c:v>
                </c:pt>
                <c:pt idx="5111">
                  <c:v>3.0880000000000001</c:v>
                </c:pt>
                <c:pt idx="5112">
                  <c:v>3.0859999999999999</c:v>
                </c:pt>
                <c:pt idx="5113">
                  <c:v>3.0880000000000001</c:v>
                </c:pt>
                <c:pt idx="5114">
                  <c:v>3.0880000000000001</c:v>
                </c:pt>
                <c:pt idx="5115">
                  <c:v>3.09</c:v>
                </c:pt>
                <c:pt idx="5116">
                  <c:v>3.09</c:v>
                </c:pt>
                <c:pt idx="5117">
                  <c:v>3.09</c:v>
                </c:pt>
                <c:pt idx="5118">
                  <c:v>3.0880000000000001</c:v>
                </c:pt>
                <c:pt idx="5119">
                  <c:v>3.0880000000000001</c:v>
                </c:pt>
                <c:pt idx="5120">
                  <c:v>3.0859999999999999</c:v>
                </c:pt>
                <c:pt idx="5121">
                  <c:v>3.0859999999999999</c:v>
                </c:pt>
                <c:pt idx="5122">
                  <c:v>3.0880000000000001</c:v>
                </c:pt>
                <c:pt idx="5123">
                  <c:v>3.0880000000000001</c:v>
                </c:pt>
                <c:pt idx="5124">
                  <c:v>3.0859999999999999</c:v>
                </c:pt>
                <c:pt idx="5125">
                  <c:v>3.0880000000000001</c:v>
                </c:pt>
                <c:pt idx="5126">
                  <c:v>3.0859999999999999</c:v>
                </c:pt>
                <c:pt idx="5127">
                  <c:v>3.0859999999999999</c:v>
                </c:pt>
                <c:pt idx="5128">
                  <c:v>3.0859999999999999</c:v>
                </c:pt>
                <c:pt idx="5129">
                  <c:v>3.0859999999999999</c:v>
                </c:pt>
                <c:pt idx="5130">
                  <c:v>3.0880000000000001</c:v>
                </c:pt>
                <c:pt idx="5131">
                  <c:v>3.0859999999999999</c:v>
                </c:pt>
                <c:pt idx="5132">
                  <c:v>3.0880000000000001</c:v>
                </c:pt>
                <c:pt idx="5133">
                  <c:v>3.0859999999999999</c:v>
                </c:pt>
                <c:pt idx="5134">
                  <c:v>3.0880000000000001</c:v>
                </c:pt>
                <c:pt idx="5135">
                  <c:v>3.0859999999999999</c:v>
                </c:pt>
                <c:pt idx="5136">
                  <c:v>3.0859999999999999</c:v>
                </c:pt>
                <c:pt idx="5137">
                  <c:v>3.0880000000000001</c:v>
                </c:pt>
                <c:pt idx="5138">
                  <c:v>3.0859999999999999</c:v>
                </c:pt>
                <c:pt idx="5139">
                  <c:v>3.0840000000000001</c:v>
                </c:pt>
                <c:pt idx="5140">
                  <c:v>3.0840000000000001</c:v>
                </c:pt>
                <c:pt idx="5141">
                  <c:v>3.0819999999999999</c:v>
                </c:pt>
                <c:pt idx="5142">
                  <c:v>3.0859999999999999</c:v>
                </c:pt>
                <c:pt idx="5143">
                  <c:v>3.0880000000000001</c:v>
                </c:pt>
                <c:pt idx="5144">
                  <c:v>3.0840000000000001</c:v>
                </c:pt>
                <c:pt idx="5145">
                  <c:v>3.0840000000000001</c:v>
                </c:pt>
                <c:pt idx="5146">
                  <c:v>3.0859999999999999</c:v>
                </c:pt>
                <c:pt idx="5147">
                  <c:v>3.0859999999999999</c:v>
                </c:pt>
                <c:pt idx="5148">
                  <c:v>3.0859999999999999</c:v>
                </c:pt>
                <c:pt idx="5149">
                  <c:v>3.0859999999999999</c:v>
                </c:pt>
                <c:pt idx="5150">
                  <c:v>3.0919999999999987</c:v>
                </c:pt>
                <c:pt idx="5151">
                  <c:v>3.0859999999999999</c:v>
                </c:pt>
                <c:pt idx="5152">
                  <c:v>3.0859999999999999</c:v>
                </c:pt>
                <c:pt idx="5153">
                  <c:v>3.0880000000000001</c:v>
                </c:pt>
                <c:pt idx="5154">
                  <c:v>3.0859999999999999</c:v>
                </c:pt>
                <c:pt idx="5155">
                  <c:v>3.0859999999999999</c:v>
                </c:pt>
                <c:pt idx="5156">
                  <c:v>3.0880000000000001</c:v>
                </c:pt>
                <c:pt idx="5157">
                  <c:v>3.0859999999999999</c:v>
                </c:pt>
                <c:pt idx="5158">
                  <c:v>3.0880000000000001</c:v>
                </c:pt>
                <c:pt idx="5159">
                  <c:v>3.0859999999999999</c:v>
                </c:pt>
                <c:pt idx="5160">
                  <c:v>3.0859999999999999</c:v>
                </c:pt>
                <c:pt idx="5161">
                  <c:v>3.0859999999999999</c:v>
                </c:pt>
                <c:pt idx="5162">
                  <c:v>3.0880000000000001</c:v>
                </c:pt>
                <c:pt idx="5163">
                  <c:v>3.0859999999999999</c:v>
                </c:pt>
                <c:pt idx="5164">
                  <c:v>3.0840000000000001</c:v>
                </c:pt>
                <c:pt idx="5165">
                  <c:v>3.0859999999999999</c:v>
                </c:pt>
                <c:pt idx="5166">
                  <c:v>3.0840000000000001</c:v>
                </c:pt>
                <c:pt idx="5167">
                  <c:v>3.0859999999999999</c:v>
                </c:pt>
                <c:pt idx="5168">
                  <c:v>3.0840000000000001</c:v>
                </c:pt>
                <c:pt idx="5169">
                  <c:v>3.09</c:v>
                </c:pt>
                <c:pt idx="5170">
                  <c:v>3.0819999999999999</c:v>
                </c:pt>
                <c:pt idx="5171">
                  <c:v>3.0819999999999999</c:v>
                </c:pt>
                <c:pt idx="5172">
                  <c:v>3.0840000000000001</c:v>
                </c:pt>
                <c:pt idx="5173">
                  <c:v>3.0859999999999999</c:v>
                </c:pt>
                <c:pt idx="5174">
                  <c:v>3.0819999999999999</c:v>
                </c:pt>
                <c:pt idx="5175">
                  <c:v>3.0840000000000001</c:v>
                </c:pt>
                <c:pt idx="5176">
                  <c:v>3.0840000000000001</c:v>
                </c:pt>
                <c:pt idx="5177">
                  <c:v>3.0859999999999999</c:v>
                </c:pt>
                <c:pt idx="5178">
                  <c:v>3.0859999999999999</c:v>
                </c:pt>
                <c:pt idx="5179">
                  <c:v>3.0840000000000001</c:v>
                </c:pt>
                <c:pt idx="5180">
                  <c:v>3.0880000000000001</c:v>
                </c:pt>
                <c:pt idx="5181">
                  <c:v>3.0880000000000001</c:v>
                </c:pt>
                <c:pt idx="5182">
                  <c:v>3.0840000000000001</c:v>
                </c:pt>
                <c:pt idx="5183">
                  <c:v>3.0819999999999999</c:v>
                </c:pt>
                <c:pt idx="5184">
                  <c:v>3.0819999999999999</c:v>
                </c:pt>
                <c:pt idx="5185">
                  <c:v>3.0819999999999999</c:v>
                </c:pt>
                <c:pt idx="5186">
                  <c:v>3.0859999999999999</c:v>
                </c:pt>
                <c:pt idx="5187">
                  <c:v>3.0840000000000001</c:v>
                </c:pt>
                <c:pt idx="5188">
                  <c:v>3.0859999999999999</c:v>
                </c:pt>
                <c:pt idx="5189">
                  <c:v>3.0840000000000001</c:v>
                </c:pt>
                <c:pt idx="5190">
                  <c:v>3.0819999999999999</c:v>
                </c:pt>
                <c:pt idx="5191">
                  <c:v>3.0819999999999999</c:v>
                </c:pt>
                <c:pt idx="5192">
                  <c:v>3.0859999999999999</c:v>
                </c:pt>
                <c:pt idx="5193">
                  <c:v>3.0859999999999999</c:v>
                </c:pt>
                <c:pt idx="5194">
                  <c:v>3.0840000000000001</c:v>
                </c:pt>
                <c:pt idx="5195">
                  <c:v>3.0840000000000001</c:v>
                </c:pt>
                <c:pt idx="5196">
                  <c:v>3.0819999999999999</c:v>
                </c:pt>
                <c:pt idx="5197">
                  <c:v>3.0819999999999999</c:v>
                </c:pt>
                <c:pt idx="5198">
                  <c:v>3.0819999999999999</c:v>
                </c:pt>
                <c:pt idx="5199">
                  <c:v>3.0840000000000001</c:v>
                </c:pt>
                <c:pt idx="5200">
                  <c:v>3.0819999999999999</c:v>
                </c:pt>
                <c:pt idx="5201">
                  <c:v>3.0840000000000001</c:v>
                </c:pt>
                <c:pt idx="5202">
                  <c:v>3.0840000000000001</c:v>
                </c:pt>
                <c:pt idx="5203">
                  <c:v>3.0819999999999999</c:v>
                </c:pt>
                <c:pt idx="5204">
                  <c:v>3.08</c:v>
                </c:pt>
                <c:pt idx="5205">
                  <c:v>3.08</c:v>
                </c:pt>
                <c:pt idx="5206">
                  <c:v>3.0779999999999998</c:v>
                </c:pt>
                <c:pt idx="5207">
                  <c:v>3.0819999999999999</c:v>
                </c:pt>
                <c:pt idx="5208">
                  <c:v>3.0819999999999999</c:v>
                </c:pt>
                <c:pt idx="5209">
                  <c:v>3.0779999999999998</c:v>
                </c:pt>
                <c:pt idx="5210">
                  <c:v>3.08</c:v>
                </c:pt>
                <c:pt idx="5211">
                  <c:v>3.0840000000000001</c:v>
                </c:pt>
                <c:pt idx="5212">
                  <c:v>3.0840000000000001</c:v>
                </c:pt>
                <c:pt idx="5213">
                  <c:v>3.0819999999999999</c:v>
                </c:pt>
                <c:pt idx="5214">
                  <c:v>3.0819999999999999</c:v>
                </c:pt>
                <c:pt idx="5215">
                  <c:v>3.0779999999999998</c:v>
                </c:pt>
                <c:pt idx="5216">
                  <c:v>3.08</c:v>
                </c:pt>
                <c:pt idx="5217">
                  <c:v>3.0819999999999999</c:v>
                </c:pt>
                <c:pt idx="5218">
                  <c:v>3.0819999999999999</c:v>
                </c:pt>
                <c:pt idx="5219">
                  <c:v>3.0819999999999999</c:v>
                </c:pt>
                <c:pt idx="5220">
                  <c:v>3.08</c:v>
                </c:pt>
                <c:pt idx="5221">
                  <c:v>3.0779999999999998</c:v>
                </c:pt>
                <c:pt idx="5222">
                  <c:v>3.08</c:v>
                </c:pt>
                <c:pt idx="5223">
                  <c:v>3.08</c:v>
                </c:pt>
                <c:pt idx="5224">
                  <c:v>3.0779999999999998</c:v>
                </c:pt>
                <c:pt idx="5225">
                  <c:v>3.08</c:v>
                </c:pt>
                <c:pt idx="5226">
                  <c:v>3.08</c:v>
                </c:pt>
                <c:pt idx="5227">
                  <c:v>3.0819999999999999</c:v>
                </c:pt>
                <c:pt idx="5228">
                  <c:v>3.08</c:v>
                </c:pt>
                <c:pt idx="5229">
                  <c:v>3.08</c:v>
                </c:pt>
                <c:pt idx="5230">
                  <c:v>3.0779999999999998</c:v>
                </c:pt>
                <c:pt idx="5231">
                  <c:v>3.0779999999999998</c:v>
                </c:pt>
                <c:pt idx="5232">
                  <c:v>3.08</c:v>
                </c:pt>
                <c:pt idx="5233">
                  <c:v>3.0779999999999998</c:v>
                </c:pt>
                <c:pt idx="5234">
                  <c:v>3.0819999999999999</c:v>
                </c:pt>
                <c:pt idx="5235">
                  <c:v>3.0779999999999998</c:v>
                </c:pt>
                <c:pt idx="5236">
                  <c:v>3.0819999999999999</c:v>
                </c:pt>
                <c:pt idx="5237">
                  <c:v>3.0819999999999999</c:v>
                </c:pt>
                <c:pt idx="5238">
                  <c:v>3.08</c:v>
                </c:pt>
                <c:pt idx="5239">
                  <c:v>3.08</c:v>
                </c:pt>
                <c:pt idx="5240">
                  <c:v>3.0759999999999987</c:v>
                </c:pt>
                <c:pt idx="5241">
                  <c:v>3.08</c:v>
                </c:pt>
                <c:pt idx="5242">
                  <c:v>3.0840000000000001</c:v>
                </c:pt>
                <c:pt idx="5243">
                  <c:v>3.08</c:v>
                </c:pt>
                <c:pt idx="5244">
                  <c:v>3.08</c:v>
                </c:pt>
                <c:pt idx="5245">
                  <c:v>3.0819999999999999</c:v>
                </c:pt>
                <c:pt idx="5246">
                  <c:v>3.0779999999999998</c:v>
                </c:pt>
                <c:pt idx="5247">
                  <c:v>3.08</c:v>
                </c:pt>
                <c:pt idx="5248">
                  <c:v>3.0819999999999999</c:v>
                </c:pt>
                <c:pt idx="5249">
                  <c:v>3.08</c:v>
                </c:pt>
                <c:pt idx="5250">
                  <c:v>3.0840000000000001</c:v>
                </c:pt>
                <c:pt idx="5251">
                  <c:v>3.0840000000000001</c:v>
                </c:pt>
                <c:pt idx="5252">
                  <c:v>3.0819999999999999</c:v>
                </c:pt>
                <c:pt idx="5253">
                  <c:v>3.0759999999999987</c:v>
                </c:pt>
                <c:pt idx="5254">
                  <c:v>3.08</c:v>
                </c:pt>
                <c:pt idx="5255">
                  <c:v>3.0759999999999987</c:v>
                </c:pt>
                <c:pt idx="5256">
                  <c:v>3.0739999999999998</c:v>
                </c:pt>
                <c:pt idx="5257">
                  <c:v>3.0739999999999998</c:v>
                </c:pt>
                <c:pt idx="5258">
                  <c:v>3.0739999999999998</c:v>
                </c:pt>
                <c:pt idx="5259">
                  <c:v>3.0739999999999998</c:v>
                </c:pt>
                <c:pt idx="5260">
                  <c:v>3.07</c:v>
                </c:pt>
                <c:pt idx="5261">
                  <c:v>3.0719999999999987</c:v>
                </c:pt>
                <c:pt idx="5262">
                  <c:v>3.0719999999999987</c:v>
                </c:pt>
                <c:pt idx="5263">
                  <c:v>3.07</c:v>
                </c:pt>
                <c:pt idx="5264">
                  <c:v>3.0680000000000001</c:v>
                </c:pt>
                <c:pt idx="5265">
                  <c:v>3.0680000000000001</c:v>
                </c:pt>
                <c:pt idx="5266">
                  <c:v>3.0680000000000001</c:v>
                </c:pt>
                <c:pt idx="5267">
                  <c:v>3.07</c:v>
                </c:pt>
                <c:pt idx="5268">
                  <c:v>3.0659999999999998</c:v>
                </c:pt>
                <c:pt idx="5269">
                  <c:v>3.0640000000000001</c:v>
                </c:pt>
                <c:pt idx="5270">
                  <c:v>3.06</c:v>
                </c:pt>
                <c:pt idx="5271">
                  <c:v>3.0559999999999987</c:v>
                </c:pt>
                <c:pt idx="5272">
                  <c:v>3.0619999999999998</c:v>
                </c:pt>
                <c:pt idx="5273">
                  <c:v>3.0680000000000001</c:v>
                </c:pt>
                <c:pt idx="5274">
                  <c:v>3.0659999999999998</c:v>
                </c:pt>
                <c:pt idx="5275">
                  <c:v>3.0640000000000001</c:v>
                </c:pt>
                <c:pt idx="5276">
                  <c:v>3.0619999999999998</c:v>
                </c:pt>
                <c:pt idx="5277">
                  <c:v>3.0640000000000001</c:v>
                </c:pt>
                <c:pt idx="5278">
                  <c:v>3.0619999999999998</c:v>
                </c:pt>
                <c:pt idx="5279">
                  <c:v>3.0640000000000001</c:v>
                </c:pt>
                <c:pt idx="5280">
                  <c:v>3.0739999999999998</c:v>
                </c:pt>
                <c:pt idx="5281">
                  <c:v>3.0659999999999998</c:v>
                </c:pt>
                <c:pt idx="5282">
                  <c:v>3.07</c:v>
                </c:pt>
                <c:pt idx="5283">
                  <c:v>3.0719999999999987</c:v>
                </c:pt>
                <c:pt idx="5284">
                  <c:v>3.0680000000000001</c:v>
                </c:pt>
                <c:pt idx="5285">
                  <c:v>3.07</c:v>
                </c:pt>
                <c:pt idx="5286">
                  <c:v>3.0539999999999998</c:v>
                </c:pt>
                <c:pt idx="5287">
                  <c:v>3.0719999999999987</c:v>
                </c:pt>
                <c:pt idx="5288">
                  <c:v>3.0640000000000001</c:v>
                </c:pt>
                <c:pt idx="5289">
                  <c:v>3.0719999999999987</c:v>
                </c:pt>
                <c:pt idx="5290">
                  <c:v>3.0619999999999998</c:v>
                </c:pt>
                <c:pt idx="5291">
                  <c:v>3.0659999999999998</c:v>
                </c:pt>
                <c:pt idx="5292">
                  <c:v>3.07</c:v>
                </c:pt>
                <c:pt idx="5293">
                  <c:v>3.0579999999999998</c:v>
                </c:pt>
                <c:pt idx="5294">
                  <c:v>3.0680000000000001</c:v>
                </c:pt>
                <c:pt idx="5295">
                  <c:v>3.0619999999999998</c:v>
                </c:pt>
                <c:pt idx="5296">
                  <c:v>3.048</c:v>
                </c:pt>
                <c:pt idx="5297">
                  <c:v>3.0680000000000001</c:v>
                </c:pt>
                <c:pt idx="5298">
                  <c:v>3.0640000000000001</c:v>
                </c:pt>
                <c:pt idx="5299">
                  <c:v>3.06</c:v>
                </c:pt>
                <c:pt idx="5300">
                  <c:v>3.0640000000000001</c:v>
                </c:pt>
                <c:pt idx="5301">
                  <c:v>3.0659999999999998</c:v>
                </c:pt>
                <c:pt idx="5302">
                  <c:v>3.07</c:v>
                </c:pt>
                <c:pt idx="5303">
                  <c:v>2.6579999999999999</c:v>
                </c:pt>
                <c:pt idx="5304">
                  <c:v>3.0659999999999998</c:v>
                </c:pt>
                <c:pt idx="5305">
                  <c:v>3.0640000000000001</c:v>
                </c:pt>
                <c:pt idx="5306">
                  <c:v>3.0659999999999998</c:v>
                </c:pt>
                <c:pt idx="5307">
                  <c:v>3.0680000000000001</c:v>
                </c:pt>
                <c:pt idx="5308">
                  <c:v>3.0680000000000001</c:v>
                </c:pt>
                <c:pt idx="5309">
                  <c:v>3.0680000000000001</c:v>
                </c:pt>
                <c:pt idx="5310">
                  <c:v>3.0680000000000001</c:v>
                </c:pt>
                <c:pt idx="5311">
                  <c:v>3.0419999999999998</c:v>
                </c:pt>
                <c:pt idx="5312">
                  <c:v>3.0659999999999998</c:v>
                </c:pt>
                <c:pt idx="5313">
                  <c:v>3.0619999999999998</c:v>
                </c:pt>
                <c:pt idx="5314">
                  <c:v>3.06</c:v>
                </c:pt>
                <c:pt idx="5315">
                  <c:v>3.06</c:v>
                </c:pt>
                <c:pt idx="5316">
                  <c:v>2.6579999999999999</c:v>
                </c:pt>
                <c:pt idx="5317">
                  <c:v>3.0640000000000001</c:v>
                </c:pt>
                <c:pt idx="5318">
                  <c:v>3.0579999999999998</c:v>
                </c:pt>
                <c:pt idx="5319">
                  <c:v>3.0379999999999998</c:v>
                </c:pt>
                <c:pt idx="5320">
                  <c:v>3.06</c:v>
                </c:pt>
                <c:pt idx="5321">
                  <c:v>3.0339999999999998</c:v>
                </c:pt>
                <c:pt idx="5322">
                  <c:v>3.03</c:v>
                </c:pt>
                <c:pt idx="5323">
                  <c:v>2.66</c:v>
                </c:pt>
                <c:pt idx="5324">
                  <c:v>3.0359999999999987</c:v>
                </c:pt>
                <c:pt idx="5325">
                  <c:v>2.6579999999999999</c:v>
                </c:pt>
                <c:pt idx="5326">
                  <c:v>2.6579999999999999</c:v>
                </c:pt>
                <c:pt idx="5327">
                  <c:v>2.66</c:v>
                </c:pt>
                <c:pt idx="5328">
                  <c:v>2.6559999999999997</c:v>
                </c:pt>
                <c:pt idx="5329">
                  <c:v>2.6579999999999999</c:v>
                </c:pt>
                <c:pt idx="5330">
                  <c:v>2.6539999999999999</c:v>
                </c:pt>
                <c:pt idx="5331">
                  <c:v>2.6559999999999997</c:v>
                </c:pt>
                <c:pt idx="5332">
                  <c:v>2.6559999999999997</c:v>
                </c:pt>
                <c:pt idx="5333">
                  <c:v>3.0539999999999998</c:v>
                </c:pt>
                <c:pt idx="5334">
                  <c:v>3.0539999999999998</c:v>
                </c:pt>
                <c:pt idx="5335">
                  <c:v>3.0459999999999998</c:v>
                </c:pt>
                <c:pt idx="5336">
                  <c:v>2.6539999999999999</c:v>
                </c:pt>
                <c:pt idx="5337">
                  <c:v>2.6559999999999997</c:v>
                </c:pt>
                <c:pt idx="5338">
                  <c:v>3.0519999999999987</c:v>
                </c:pt>
                <c:pt idx="5339">
                  <c:v>3.0519999999999987</c:v>
                </c:pt>
                <c:pt idx="5340">
                  <c:v>2.6559999999999997</c:v>
                </c:pt>
                <c:pt idx="5341">
                  <c:v>2.6579999999999999</c:v>
                </c:pt>
                <c:pt idx="5342">
                  <c:v>2.6559999999999997</c:v>
                </c:pt>
                <c:pt idx="5343">
                  <c:v>2.6579999999999999</c:v>
                </c:pt>
                <c:pt idx="5344">
                  <c:v>3.0519999999999987</c:v>
                </c:pt>
                <c:pt idx="5345">
                  <c:v>3.0379999999999998</c:v>
                </c:pt>
                <c:pt idx="5346">
                  <c:v>3.03</c:v>
                </c:pt>
                <c:pt idx="5347">
                  <c:v>3.0579999999999998</c:v>
                </c:pt>
                <c:pt idx="5348">
                  <c:v>2.6559999999999997</c:v>
                </c:pt>
                <c:pt idx="5349">
                  <c:v>2.6559999999999997</c:v>
                </c:pt>
                <c:pt idx="5350">
                  <c:v>3.0519999999999987</c:v>
                </c:pt>
                <c:pt idx="5351">
                  <c:v>2.6539999999999999</c:v>
                </c:pt>
                <c:pt idx="5352">
                  <c:v>2.6559999999999997</c:v>
                </c:pt>
                <c:pt idx="5353">
                  <c:v>2.6579999999999999</c:v>
                </c:pt>
                <c:pt idx="5354">
                  <c:v>3.0379999999999998</c:v>
                </c:pt>
                <c:pt idx="5355">
                  <c:v>2.6579999999999999</c:v>
                </c:pt>
                <c:pt idx="5356">
                  <c:v>2.6579999999999999</c:v>
                </c:pt>
                <c:pt idx="5357">
                  <c:v>3.028</c:v>
                </c:pt>
                <c:pt idx="5358">
                  <c:v>2.6559999999999997</c:v>
                </c:pt>
                <c:pt idx="5359">
                  <c:v>2.6539999999999999</c:v>
                </c:pt>
                <c:pt idx="5360">
                  <c:v>2.6559999999999997</c:v>
                </c:pt>
                <c:pt idx="5361">
                  <c:v>2.6559999999999997</c:v>
                </c:pt>
                <c:pt idx="5362">
                  <c:v>2.6559999999999997</c:v>
                </c:pt>
                <c:pt idx="5363">
                  <c:v>3.0379999999999998</c:v>
                </c:pt>
                <c:pt idx="5364">
                  <c:v>3.0359999999999987</c:v>
                </c:pt>
                <c:pt idx="5365">
                  <c:v>2.6559999999999997</c:v>
                </c:pt>
                <c:pt idx="5366">
                  <c:v>2.6579999999999999</c:v>
                </c:pt>
                <c:pt idx="5367">
                  <c:v>2.6579999999999999</c:v>
                </c:pt>
                <c:pt idx="5368">
                  <c:v>2.6559999999999997</c:v>
                </c:pt>
                <c:pt idx="5369">
                  <c:v>2.6539999999999999</c:v>
                </c:pt>
                <c:pt idx="5370">
                  <c:v>2.6559999999999997</c:v>
                </c:pt>
                <c:pt idx="5371">
                  <c:v>2.6539999999999999</c:v>
                </c:pt>
                <c:pt idx="5372">
                  <c:v>2.6559999999999997</c:v>
                </c:pt>
                <c:pt idx="5373">
                  <c:v>2.6539999999999999</c:v>
                </c:pt>
                <c:pt idx="5374">
                  <c:v>2.6559999999999997</c:v>
                </c:pt>
                <c:pt idx="5375">
                  <c:v>2.6559999999999997</c:v>
                </c:pt>
                <c:pt idx="5376">
                  <c:v>2.6559999999999997</c:v>
                </c:pt>
                <c:pt idx="5377">
                  <c:v>2.6559999999999997</c:v>
                </c:pt>
                <c:pt idx="5378">
                  <c:v>3.0359999999999987</c:v>
                </c:pt>
                <c:pt idx="5379">
                  <c:v>3.03</c:v>
                </c:pt>
                <c:pt idx="5380">
                  <c:v>2.6579999999999999</c:v>
                </c:pt>
                <c:pt idx="5381">
                  <c:v>3.03</c:v>
                </c:pt>
                <c:pt idx="5382">
                  <c:v>2.6559999999999997</c:v>
                </c:pt>
                <c:pt idx="5383">
                  <c:v>3.0359999999999987</c:v>
                </c:pt>
                <c:pt idx="5384">
                  <c:v>3.0379999999999998</c:v>
                </c:pt>
                <c:pt idx="5385">
                  <c:v>3.0559999999999987</c:v>
                </c:pt>
                <c:pt idx="5386">
                  <c:v>3.044</c:v>
                </c:pt>
                <c:pt idx="5387">
                  <c:v>3.0559999999999987</c:v>
                </c:pt>
                <c:pt idx="5388">
                  <c:v>2.6579999999999999</c:v>
                </c:pt>
                <c:pt idx="5389">
                  <c:v>2.6559999999999997</c:v>
                </c:pt>
                <c:pt idx="5390">
                  <c:v>3.0319999999999987</c:v>
                </c:pt>
                <c:pt idx="5391">
                  <c:v>3.0319999999999987</c:v>
                </c:pt>
                <c:pt idx="5392">
                  <c:v>3.04</c:v>
                </c:pt>
                <c:pt idx="5393">
                  <c:v>3.0519999999999987</c:v>
                </c:pt>
                <c:pt idx="5394">
                  <c:v>3.0319999999999987</c:v>
                </c:pt>
                <c:pt idx="5395">
                  <c:v>3.0339999999999998</c:v>
                </c:pt>
                <c:pt idx="5396">
                  <c:v>3.03</c:v>
                </c:pt>
                <c:pt idx="5397">
                  <c:v>3.0359999999999987</c:v>
                </c:pt>
                <c:pt idx="5398">
                  <c:v>3.03</c:v>
                </c:pt>
                <c:pt idx="5399">
                  <c:v>3.0579999999999998</c:v>
                </c:pt>
                <c:pt idx="5400">
                  <c:v>3.04</c:v>
                </c:pt>
                <c:pt idx="5401">
                  <c:v>3.0640000000000001</c:v>
                </c:pt>
                <c:pt idx="5402">
                  <c:v>2.6559999999999997</c:v>
                </c:pt>
                <c:pt idx="5403">
                  <c:v>2.6579999999999999</c:v>
                </c:pt>
                <c:pt idx="5404">
                  <c:v>2.6539999999999999</c:v>
                </c:pt>
                <c:pt idx="5405">
                  <c:v>2.6539999999999999</c:v>
                </c:pt>
                <c:pt idx="5406">
                  <c:v>2.6539999999999999</c:v>
                </c:pt>
                <c:pt idx="5407">
                  <c:v>2.6559999999999997</c:v>
                </c:pt>
                <c:pt idx="5408">
                  <c:v>2.6579999999999999</c:v>
                </c:pt>
                <c:pt idx="5409">
                  <c:v>2.6559999999999997</c:v>
                </c:pt>
                <c:pt idx="5410">
                  <c:v>2.6559999999999997</c:v>
                </c:pt>
                <c:pt idx="5411">
                  <c:v>2.6559999999999997</c:v>
                </c:pt>
                <c:pt idx="5412">
                  <c:v>2.6559999999999997</c:v>
                </c:pt>
                <c:pt idx="5413">
                  <c:v>2.6539999999999999</c:v>
                </c:pt>
                <c:pt idx="5414">
                  <c:v>2.6519999999999997</c:v>
                </c:pt>
                <c:pt idx="5415">
                  <c:v>2.6539999999999999</c:v>
                </c:pt>
                <c:pt idx="5416">
                  <c:v>2.6539999999999999</c:v>
                </c:pt>
                <c:pt idx="5417">
                  <c:v>2.6539999999999999</c:v>
                </c:pt>
                <c:pt idx="5418">
                  <c:v>2.6559999999999997</c:v>
                </c:pt>
                <c:pt idx="5419">
                  <c:v>2.6539999999999999</c:v>
                </c:pt>
                <c:pt idx="5420">
                  <c:v>2.6559999999999997</c:v>
                </c:pt>
                <c:pt idx="5421">
                  <c:v>2.6559999999999997</c:v>
                </c:pt>
                <c:pt idx="5422">
                  <c:v>2.6539999999999999</c:v>
                </c:pt>
                <c:pt idx="5423">
                  <c:v>2.6539999999999999</c:v>
                </c:pt>
                <c:pt idx="5424">
                  <c:v>2.6519999999999997</c:v>
                </c:pt>
                <c:pt idx="5425">
                  <c:v>2.6539999999999999</c:v>
                </c:pt>
                <c:pt idx="5426">
                  <c:v>2.6539999999999999</c:v>
                </c:pt>
                <c:pt idx="5427">
                  <c:v>2.6539999999999999</c:v>
                </c:pt>
                <c:pt idx="5428">
                  <c:v>2.6539999999999999</c:v>
                </c:pt>
                <c:pt idx="5429">
                  <c:v>2.6559999999999997</c:v>
                </c:pt>
                <c:pt idx="5430">
                  <c:v>2.6519999999999997</c:v>
                </c:pt>
                <c:pt idx="5431">
                  <c:v>2.6539999999999999</c:v>
                </c:pt>
                <c:pt idx="5432">
                  <c:v>2.6539999999999999</c:v>
                </c:pt>
                <c:pt idx="5433">
                  <c:v>2.6519999999999997</c:v>
                </c:pt>
                <c:pt idx="5434">
                  <c:v>2.6559999999999997</c:v>
                </c:pt>
                <c:pt idx="5435">
                  <c:v>2.6539999999999999</c:v>
                </c:pt>
                <c:pt idx="5436">
                  <c:v>2.6539999999999999</c:v>
                </c:pt>
                <c:pt idx="5437">
                  <c:v>2.6539999999999999</c:v>
                </c:pt>
                <c:pt idx="5438">
                  <c:v>2.6539999999999999</c:v>
                </c:pt>
                <c:pt idx="5439">
                  <c:v>2.6539999999999999</c:v>
                </c:pt>
                <c:pt idx="5440">
                  <c:v>2.6559999999999997</c:v>
                </c:pt>
                <c:pt idx="5441">
                  <c:v>2.6539999999999999</c:v>
                </c:pt>
                <c:pt idx="5442">
                  <c:v>2.6519999999999997</c:v>
                </c:pt>
                <c:pt idx="5443">
                  <c:v>2.6539999999999999</c:v>
                </c:pt>
                <c:pt idx="5444">
                  <c:v>2.6559999999999997</c:v>
                </c:pt>
                <c:pt idx="5445">
                  <c:v>2.6539999999999999</c:v>
                </c:pt>
                <c:pt idx="5446">
                  <c:v>2.6519999999999997</c:v>
                </c:pt>
                <c:pt idx="5447">
                  <c:v>2.6519999999999997</c:v>
                </c:pt>
                <c:pt idx="5448">
                  <c:v>2.6539999999999999</c:v>
                </c:pt>
                <c:pt idx="5449">
                  <c:v>2.6539999999999999</c:v>
                </c:pt>
                <c:pt idx="5450">
                  <c:v>2.6539999999999999</c:v>
                </c:pt>
                <c:pt idx="5451">
                  <c:v>2.6539999999999999</c:v>
                </c:pt>
                <c:pt idx="5452">
                  <c:v>2.6539999999999999</c:v>
                </c:pt>
                <c:pt idx="5453">
                  <c:v>2.6519999999999997</c:v>
                </c:pt>
                <c:pt idx="5454">
                  <c:v>2.6559999999999997</c:v>
                </c:pt>
                <c:pt idx="5455">
                  <c:v>2.6539999999999999</c:v>
                </c:pt>
                <c:pt idx="5456">
                  <c:v>2.6539999999999999</c:v>
                </c:pt>
                <c:pt idx="5457">
                  <c:v>2.6539999999999999</c:v>
                </c:pt>
                <c:pt idx="5458">
                  <c:v>2.6539999999999999</c:v>
                </c:pt>
                <c:pt idx="5459">
                  <c:v>2.6539999999999999</c:v>
                </c:pt>
                <c:pt idx="5460">
                  <c:v>2.6519999999999997</c:v>
                </c:pt>
                <c:pt idx="5461">
                  <c:v>2.6519999999999997</c:v>
                </c:pt>
                <c:pt idx="5462">
                  <c:v>2.6539999999999999</c:v>
                </c:pt>
                <c:pt idx="5463">
                  <c:v>2.6539999999999999</c:v>
                </c:pt>
                <c:pt idx="5464">
                  <c:v>2.6539999999999999</c:v>
                </c:pt>
                <c:pt idx="5465">
                  <c:v>2.6539999999999999</c:v>
                </c:pt>
                <c:pt idx="5466">
                  <c:v>2.6519999999999997</c:v>
                </c:pt>
                <c:pt idx="5467">
                  <c:v>2.6559999999999997</c:v>
                </c:pt>
                <c:pt idx="5468">
                  <c:v>2.6519999999999997</c:v>
                </c:pt>
                <c:pt idx="5469">
                  <c:v>2.65</c:v>
                </c:pt>
                <c:pt idx="5470">
                  <c:v>2.6539999999999999</c:v>
                </c:pt>
                <c:pt idx="5471">
                  <c:v>2.65</c:v>
                </c:pt>
                <c:pt idx="5472">
                  <c:v>2.6519999999999997</c:v>
                </c:pt>
                <c:pt idx="5473">
                  <c:v>2.65</c:v>
                </c:pt>
                <c:pt idx="5474">
                  <c:v>2.6519999999999997</c:v>
                </c:pt>
                <c:pt idx="5475">
                  <c:v>2.65</c:v>
                </c:pt>
                <c:pt idx="5476">
                  <c:v>2.65</c:v>
                </c:pt>
                <c:pt idx="5477">
                  <c:v>2.65</c:v>
                </c:pt>
                <c:pt idx="5478">
                  <c:v>2.65</c:v>
                </c:pt>
                <c:pt idx="5479">
                  <c:v>2.65</c:v>
                </c:pt>
                <c:pt idx="5480">
                  <c:v>2.65</c:v>
                </c:pt>
                <c:pt idx="5481">
                  <c:v>2.65</c:v>
                </c:pt>
                <c:pt idx="5482">
                  <c:v>2.65</c:v>
                </c:pt>
                <c:pt idx="5483">
                  <c:v>2.65</c:v>
                </c:pt>
                <c:pt idx="5484">
                  <c:v>2.65</c:v>
                </c:pt>
                <c:pt idx="5485">
                  <c:v>2.65</c:v>
                </c:pt>
                <c:pt idx="5486">
                  <c:v>2.65</c:v>
                </c:pt>
                <c:pt idx="5487">
                  <c:v>2.6480000000000001</c:v>
                </c:pt>
                <c:pt idx="5488">
                  <c:v>2.65</c:v>
                </c:pt>
                <c:pt idx="5489">
                  <c:v>2.6480000000000001</c:v>
                </c:pt>
                <c:pt idx="5490">
                  <c:v>2.6480000000000001</c:v>
                </c:pt>
                <c:pt idx="5491">
                  <c:v>2.65</c:v>
                </c:pt>
                <c:pt idx="5492">
                  <c:v>2.6459999999999999</c:v>
                </c:pt>
                <c:pt idx="5493">
                  <c:v>2.65</c:v>
                </c:pt>
                <c:pt idx="5494">
                  <c:v>2.6480000000000001</c:v>
                </c:pt>
                <c:pt idx="5495">
                  <c:v>2.6480000000000001</c:v>
                </c:pt>
                <c:pt idx="5496">
                  <c:v>2.65</c:v>
                </c:pt>
                <c:pt idx="5497">
                  <c:v>2.65</c:v>
                </c:pt>
                <c:pt idx="5498">
                  <c:v>2.6519999999999997</c:v>
                </c:pt>
                <c:pt idx="5499">
                  <c:v>2.6480000000000001</c:v>
                </c:pt>
                <c:pt idx="5500">
                  <c:v>2.6480000000000001</c:v>
                </c:pt>
                <c:pt idx="5501">
                  <c:v>2.6480000000000001</c:v>
                </c:pt>
                <c:pt idx="5502">
                  <c:v>2.65</c:v>
                </c:pt>
                <c:pt idx="5503">
                  <c:v>2.65</c:v>
                </c:pt>
                <c:pt idx="5504">
                  <c:v>2.65</c:v>
                </c:pt>
                <c:pt idx="5505">
                  <c:v>3.024</c:v>
                </c:pt>
                <c:pt idx="5506">
                  <c:v>2.6519999999999997</c:v>
                </c:pt>
                <c:pt idx="5507">
                  <c:v>2.65</c:v>
                </c:pt>
                <c:pt idx="5508">
                  <c:v>2.6519999999999997</c:v>
                </c:pt>
                <c:pt idx="5509">
                  <c:v>2.6539999999999999</c:v>
                </c:pt>
                <c:pt idx="5510">
                  <c:v>2.6519999999999997</c:v>
                </c:pt>
                <c:pt idx="5511">
                  <c:v>2.65</c:v>
                </c:pt>
                <c:pt idx="5512">
                  <c:v>2.6480000000000001</c:v>
                </c:pt>
                <c:pt idx="5513">
                  <c:v>2.6519999999999997</c:v>
                </c:pt>
                <c:pt idx="5514">
                  <c:v>2.6519999999999997</c:v>
                </c:pt>
                <c:pt idx="5515">
                  <c:v>2.65</c:v>
                </c:pt>
                <c:pt idx="5516">
                  <c:v>2.65</c:v>
                </c:pt>
                <c:pt idx="5517">
                  <c:v>2.65</c:v>
                </c:pt>
                <c:pt idx="5518">
                  <c:v>2.65</c:v>
                </c:pt>
                <c:pt idx="5519">
                  <c:v>2.6519999999999997</c:v>
                </c:pt>
                <c:pt idx="5520">
                  <c:v>2.65</c:v>
                </c:pt>
                <c:pt idx="5521">
                  <c:v>2.6519999999999997</c:v>
                </c:pt>
                <c:pt idx="5522">
                  <c:v>2.6519999999999997</c:v>
                </c:pt>
                <c:pt idx="5523">
                  <c:v>2.65</c:v>
                </c:pt>
                <c:pt idx="5524">
                  <c:v>3.02</c:v>
                </c:pt>
                <c:pt idx="5525">
                  <c:v>2.6519999999999997</c:v>
                </c:pt>
                <c:pt idx="5526">
                  <c:v>2.6519999999999997</c:v>
                </c:pt>
                <c:pt idx="5527">
                  <c:v>2.6519999999999997</c:v>
                </c:pt>
                <c:pt idx="5528">
                  <c:v>2.6519999999999997</c:v>
                </c:pt>
                <c:pt idx="5529">
                  <c:v>2.6519999999999997</c:v>
                </c:pt>
                <c:pt idx="5530">
                  <c:v>2.6519999999999997</c:v>
                </c:pt>
                <c:pt idx="5531">
                  <c:v>3.0179999999999998</c:v>
                </c:pt>
                <c:pt idx="5532">
                  <c:v>2.65</c:v>
                </c:pt>
                <c:pt idx="5533">
                  <c:v>2.6539999999999999</c:v>
                </c:pt>
                <c:pt idx="5534">
                  <c:v>2.6519999999999997</c:v>
                </c:pt>
                <c:pt idx="5535">
                  <c:v>2.6519999999999997</c:v>
                </c:pt>
                <c:pt idx="5536">
                  <c:v>2.6539999999999999</c:v>
                </c:pt>
                <c:pt idx="5537">
                  <c:v>3.028</c:v>
                </c:pt>
                <c:pt idx="5538">
                  <c:v>2.6539999999999999</c:v>
                </c:pt>
                <c:pt idx="5539">
                  <c:v>2.6539999999999999</c:v>
                </c:pt>
                <c:pt idx="5540">
                  <c:v>2.6539999999999999</c:v>
                </c:pt>
                <c:pt idx="5541">
                  <c:v>2.6519999999999997</c:v>
                </c:pt>
                <c:pt idx="5542">
                  <c:v>2.6519999999999997</c:v>
                </c:pt>
                <c:pt idx="5543">
                  <c:v>2.6519999999999997</c:v>
                </c:pt>
                <c:pt idx="5544">
                  <c:v>2.6519999999999997</c:v>
                </c:pt>
                <c:pt idx="5545">
                  <c:v>2.6519999999999997</c:v>
                </c:pt>
                <c:pt idx="5546">
                  <c:v>2.6519999999999997</c:v>
                </c:pt>
                <c:pt idx="5547">
                  <c:v>2.6519999999999997</c:v>
                </c:pt>
                <c:pt idx="5548">
                  <c:v>2.6559999999999997</c:v>
                </c:pt>
                <c:pt idx="5549">
                  <c:v>2.6539999999999999</c:v>
                </c:pt>
                <c:pt idx="5550">
                  <c:v>2.6519999999999997</c:v>
                </c:pt>
                <c:pt idx="5551">
                  <c:v>2.6539999999999999</c:v>
                </c:pt>
                <c:pt idx="5552">
                  <c:v>2.65</c:v>
                </c:pt>
                <c:pt idx="5553">
                  <c:v>2.65</c:v>
                </c:pt>
                <c:pt idx="5554">
                  <c:v>2.6539999999999999</c:v>
                </c:pt>
                <c:pt idx="5555">
                  <c:v>2.6480000000000001</c:v>
                </c:pt>
                <c:pt idx="5556">
                  <c:v>2.6480000000000001</c:v>
                </c:pt>
                <c:pt idx="5557">
                  <c:v>2.6459999999999999</c:v>
                </c:pt>
                <c:pt idx="5558">
                  <c:v>2.6459999999999999</c:v>
                </c:pt>
                <c:pt idx="5559">
                  <c:v>2.6459999999999999</c:v>
                </c:pt>
                <c:pt idx="5560">
                  <c:v>2.65</c:v>
                </c:pt>
                <c:pt idx="5561">
                  <c:v>2.6459999999999999</c:v>
                </c:pt>
                <c:pt idx="5562">
                  <c:v>2.6480000000000001</c:v>
                </c:pt>
                <c:pt idx="5563">
                  <c:v>2.65</c:v>
                </c:pt>
                <c:pt idx="5564">
                  <c:v>2.6459999999999999</c:v>
                </c:pt>
                <c:pt idx="5565">
                  <c:v>2.6459999999999999</c:v>
                </c:pt>
                <c:pt idx="5566">
                  <c:v>2.6480000000000001</c:v>
                </c:pt>
                <c:pt idx="5567">
                  <c:v>2.65</c:v>
                </c:pt>
                <c:pt idx="5568">
                  <c:v>2.6459999999999999</c:v>
                </c:pt>
                <c:pt idx="5569">
                  <c:v>2.6480000000000001</c:v>
                </c:pt>
                <c:pt idx="5570">
                  <c:v>2.6459999999999999</c:v>
                </c:pt>
                <c:pt idx="5571">
                  <c:v>2.65</c:v>
                </c:pt>
                <c:pt idx="5572">
                  <c:v>2.6440000000000001</c:v>
                </c:pt>
                <c:pt idx="5573">
                  <c:v>2.6459999999999999</c:v>
                </c:pt>
                <c:pt idx="5574">
                  <c:v>2.6480000000000001</c:v>
                </c:pt>
                <c:pt idx="5575">
                  <c:v>2.6480000000000001</c:v>
                </c:pt>
                <c:pt idx="5576">
                  <c:v>2.6480000000000001</c:v>
                </c:pt>
                <c:pt idx="5577">
                  <c:v>2.6459999999999999</c:v>
                </c:pt>
                <c:pt idx="5578">
                  <c:v>2.6459999999999999</c:v>
                </c:pt>
                <c:pt idx="5579">
                  <c:v>2.6519999999999997</c:v>
                </c:pt>
                <c:pt idx="5580">
                  <c:v>2.6459999999999999</c:v>
                </c:pt>
                <c:pt idx="5581">
                  <c:v>2.6459999999999999</c:v>
                </c:pt>
                <c:pt idx="5582">
                  <c:v>2.6459999999999999</c:v>
                </c:pt>
                <c:pt idx="5583">
                  <c:v>2.6459999999999999</c:v>
                </c:pt>
                <c:pt idx="5584">
                  <c:v>2.6459999999999999</c:v>
                </c:pt>
                <c:pt idx="5585">
                  <c:v>2.65</c:v>
                </c:pt>
                <c:pt idx="5586">
                  <c:v>2.6480000000000001</c:v>
                </c:pt>
                <c:pt idx="5587">
                  <c:v>2.6459999999999999</c:v>
                </c:pt>
                <c:pt idx="5588">
                  <c:v>2.6459999999999999</c:v>
                </c:pt>
                <c:pt idx="5589">
                  <c:v>2.6480000000000001</c:v>
                </c:pt>
                <c:pt idx="5590">
                  <c:v>2.6459999999999999</c:v>
                </c:pt>
                <c:pt idx="5591">
                  <c:v>2.6459999999999999</c:v>
                </c:pt>
                <c:pt idx="5592">
                  <c:v>2.6480000000000001</c:v>
                </c:pt>
                <c:pt idx="5593">
                  <c:v>2.6459999999999999</c:v>
                </c:pt>
                <c:pt idx="5594">
                  <c:v>2.6480000000000001</c:v>
                </c:pt>
                <c:pt idx="5595">
                  <c:v>2.6459999999999999</c:v>
                </c:pt>
                <c:pt idx="5596">
                  <c:v>2.6459999999999999</c:v>
                </c:pt>
                <c:pt idx="5597">
                  <c:v>2.6480000000000001</c:v>
                </c:pt>
                <c:pt idx="5598">
                  <c:v>2.6459999999999999</c:v>
                </c:pt>
                <c:pt idx="5599">
                  <c:v>2.6459999999999999</c:v>
                </c:pt>
                <c:pt idx="5600">
                  <c:v>2.6459999999999999</c:v>
                </c:pt>
                <c:pt idx="5601">
                  <c:v>2.6459999999999999</c:v>
                </c:pt>
                <c:pt idx="5602">
                  <c:v>2.6459999999999999</c:v>
                </c:pt>
                <c:pt idx="5603">
                  <c:v>2.6459999999999999</c:v>
                </c:pt>
                <c:pt idx="5604">
                  <c:v>2.6459999999999999</c:v>
                </c:pt>
                <c:pt idx="5605">
                  <c:v>2.6459999999999999</c:v>
                </c:pt>
                <c:pt idx="5606">
                  <c:v>2.6459999999999999</c:v>
                </c:pt>
                <c:pt idx="5607">
                  <c:v>2.6459999999999999</c:v>
                </c:pt>
                <c:pt idx="5608">
                  <c:v>2.6480000000000001</c:v>
                </c:pt>
                <c:pt idx="5609">
                  <c:v>2.6480000000000001</c:v>
                </c:pt>
                <c:pt idx="5610">
                  <c:v>2.6480000000000001</c:v>
                </c:pt>
                <c:pt idx="5611">
                  <c:v>2.6459999999999999</c:v>
                </c:pt>
                <c:pt idx="5612">
                  <c:v>2.6459999999999999</c:v>
                </c:pt>
                <c:pt idx="5613">
                  <c:v>2.6459999999999999</c:v>
                </c:pt>
                <c:pt idx="5614">
                  <c:v>2.6440000000000001</c:v>
                </c:pt>
                <c:pt idx="5615">
                  <c:v>2.6440000000000001</c:v>
                </c:pt>
                <c:pt idx="5616">
                  <c:v>2.6459999999999999</c:v>
                </c:pt>
                <c:pt idx="5617">
                  <c:v>2.6459999999999999</c:v>
                </c:pt>
                <c:pt idx="5618">
                  <c:v>2.6440000000000001</c:v>
                </c:pt>
                <c:pt idx="5619">
                  <c:v>2.6440000000000001</c:v>
                </c:pt>
                <c:pt idx="5620">
                  <c:v>2.6459999999999999</c:v>
                </c:pt>
                <c:pt idx="5621">
                  <c:v>2.6459999999999999</c:v>
                </c:pt>
                <c:pt idx="5622">
                  <c:v>2.6459999999999999</c:v>
                </c:pt>
                <c:pt idx="5623">
                  <c:v>2.6440000000000001</c:v>
                </c:pt>
                <c:pt idx="5624">
                  <c:v>2.6459999999999999</c:v>
                </c:pt>
                <c:pt idx="5625">
                  <c:v>2.6459999999999999</c:v>
                </c:pt>
                <c:pt idx="5626">
                  <c:v>2.6440000000000001</c:v>
                </c:pt>
                <c:pt idx="5627">
                  <c:v>2.6459999999999999</c:v>
                </c:pt>
                <c:pt idx="5628">
                  <c:v>2.6440000000000001</c:v>
                </c:pt>
                <c:pt idx="5629">
                  <c:v>2.6459999999999999</c:v>
                </c:pt>
                <c:pt idx="5630">
                  <c:v>2.6459999999999999</c:v>
                </c:pt>
                <c:pt idx="5631">
                  <c:v>2.6419999999999999</c:v>
                </c:pt>
                <c:pt idx="5632">
                  <c:v>2.6440000000000001</c:v>
                </c:pt>
                <c:pt idx="5633">
                  <c:v>2.6459999999999999</c:v>
                </c:pt>
                <c:pt idx="5634">
                  <c:v>2.6480000000000001</c:v>
                </c:pt>
                <c:pt idx="5635">
                  <c:v>2.6480000000000001</c:v>
                </c:pt>
                <c:pt idx="5636">
                  <c:v>2.6480000000000001</c:v>
                </c:pt>
                <c:pt idx="5637">
                  <c:v>2.6459999999999999</c:v>
                </c:pt>
                <c:pt idx="5638">
                  <c:v>2.65</c:v>
                </c:pt>
                <c:pt idx="5639">
                  <c:v>2.6480000000000001</c:v>
                </c:pt>
                <c:pt idx="5640">
                  <c:v>2.6459999999999999</c:v>
                </c:pt>
                <c:pt idx="5641">
                  <c:v>2.6480000000000001</c:v>
                </c:pt>
                <c:pt idx="5642">
                  <c:v>2.6459999999999999</c:v>
                </c:pt>
                <c:pt idx="5643">
                  <c:v>2.6480000000000001</c:v>
                </c:pt>
                <c:pt idx="5644">
                  <c:v>2.6459999999999999</c:v>
                </c:pt>
                <c:pt idx="5645">
                  <c:v>2.6440000000000001</c:v>
                </c:pt>
                <c:pt idx="5646">
                  <c:v>2.6480000000000001</c:v>
                </c:pt>
                <c:pt idx="5647">
                  <c:v>2.6459999999999999</c:v>
                </c:pt>
                <c:pt idx="5648">
                  <c:v>2.6480000000000001</c:v>
                </c:pt>
                <c:pt idx="5649">
                  <c:v>2.6459999999999999</c:v>
                </c:pt>
                <c:pt idx="5650">
                  <c:v>2.6480000000000001</c:v>
                </c:pt>
                <c:pt idx="5651">
                  <c:v>2.6519999999999997</c:v>
                </c:pt>
                <c:pt idx="5652">
                  <c:v>2.6480000000000001</c:v>
                </c:pt>
                <c:pt idx="5653">
                  <c:v>2.65</c:v>
                </c:pt>
                <c:pt idx="5654">
                  <c:v>2.6480000000000001</c:v>
                </c:pt>
                <c:pt idx="5655">
                  <c:v>2.6459999999999999</c:v>
                </c:pt>
                <c:pt idx="5656">
                  <c:v>2.6440000000000001</c:v>
                </c:pt>
                <c:pt idx="5657">
                  <c:v>2.6440000000000001</c:v>
                </c:pt>
                <c:pt idx="5658">
                  <c:v>2.6459999999999999</c:v>
                </c:pt>
                <c:pt idx="5659">
                  <c:v>2.6459999999999999</c:v>
                </c:pt>
                <c:pt idx="5660">
                  <c:v>2.6440000000000001</c:v>
                </c:pt>
                <c:pt idx="5661">
                  <c:v>2.6440000000000001</c:v>
                </c:pt>
                <c:pt idx="5662">
                  <c:v>2.6419999999999999</c:v>
                </c:pt>
                <c:pt idx="5663">
                  <c:v>2.6440000000000001</c:v>
                </c:pt>
                <c:pt idx="5664">
                  <c:v>2.6419999999999999</c:v>
                </c:pt>
                <c:pt idx="5665">
                  <c:v>2.6419999999999999</c:v>
                </c:pt>
                <c:pt idx="5666">
                  <c:v>2.6419999999999999</c:v>
                </c:pt>
                <c:pt idx="5667">
                  <c:v>2.6440000000000001</c:v>
                </c:pt>
                <c:pt idx="5668">
                  <c:v>2.6440000000000001</c:v>
                </c:pt>
                <c:pt idx="5669">
                  <c:v>2.6459999999999999</c:v>
                </c:pt>
                <c:pt idx="5670">
                  <c:v>2.6440000000000001</c:v>
                </c:pt>
                <c:pt idx="5671">
                  <c:v>2.6440000000000001</c:v>
                </c:pt>
                <c:pt idx="5672">
                  <c:v>2.6440000000000001</c:v>
                </c:pt>
                <c:pt idx="5673">
                  <c:v>2.6440000000000001</c:v>
                </c:pt>
                <c:pt idx="5674">
                  <c:v>2.6440000000000001</c:v>
                </c:pt>
                <c:pt idx="5675">
                  <c:v>2.6440000000000001</c:v>
                </c:pt>
                <c:pt idx="5676">
                  <c:v>2.6419999999999999</c:v>
                </c:pt>
                <c:pt idx="5677">
                  <c:v>2.6419999999999999</c:v>
                </c:pt>
                <c:pt idx="5678">
                  <c:v>2.6419999999999999</c:v>
                </c:pt>
                <c:pt idx="5679">
                  <c:v>2.6440000000000001</c:v>
                </c:pt>
                <c:pt idx="5680">
                  <c:v>2.6419999999999999</c:v>
                </c:pt>
                <c:pt idx="5681">
                  <c:v>2.6419999999999999</c:v>
                </c:pt>
                <c:pt idx="5682">
                  <c:v>2.6419999999999999</c:v>
                </c:pt>
                <c:pt idx="5683">
                  <c:v>2.6440000000000001</c:v>
                </c:pt>
                <c:pt idx="5684">
                  <c:v>2.6419999999999999</c:v>
                </c:pt>
                <c:pt idx="5685">
                  <c:v>2.6459999999999999</c:v>
                </c:pt>
                <c:pt idx="5686">
                  <c:v>2.6440000000000001</c:v>
                </c:pt>
                <c:pt idx="5687">
                  <c:v>2.6440000000000001</c:v>
                </c:pt>
                <c:pt idx="5688">
                  <c:v>2.6440000000000001</c:v>
                </c:pt>
                <c:pt idx="5689">
                  <c:v>2.6440000000000001</c:v>
                </c:pt>
                <c:pt idx="5690">
                  <c:v>2.6440000000000001</c:v>
                </c:pt>
                <c:pt idx="5691">
                  <c:v>2.6440000000000001</c:v>
                </c:pt>
                <c:pt idx="5692">
                  <c:v>2.6419999999999999</c:v>
                </c:pt>
                <c:pt idx="5693">
                  <c:v>2.6459999999999999</c:v>
                </c:pt>
                <c:pt idx="5694">
                  <c:v>2.6440000000000001</c:v>
                </c:pt>
                <c:pt idx="5695">
                  <c:v>2.6440000000000001</c:v>
                </c:pt>
                <c:pt idx="5696">
                  <c:v>2.6440000000000001</c:v>
                </c:pt>
                <c:pt idx="5697">
                  <c:v>2.6459999999999999</c:v>
                </c:pt>
                <c:pt idx="5698">
                  <c:v>2.6459999999999999</c:v>
                </c:pt>
                <c:pt idx="5699">
                  <c:v>2.6440000000000001</c:v>
                </c:pt>
                <c:pt idx="5700">
                  <c:v>2.6440000000000001</c:v>
                </c:pt>
                <c:pt idx="5701">
                  <c:v>2.6419999999999999</c:v>
                </c:pt>
                <c:pt idx="5702">
                  <c:v>2.6419999999999999</c:v>
                </c:pt>
                <c:pt idx="5703">
                  <c:v>2.6459999999999999</c:v>
                </c:pt>
                <c:pt idx="5704">
                  <c:v>2.6440000000000001</c:v>
                </c:pt>
                <c:pt idx="5705">
                  <c:v>2.6440000000000001</c:v>
                </c:pt>
                <c:pt idx="5706">
                  <c:v>2.6419999999999999</c:v>
                </c:pt>
                <c:pt idx="5707">
                  <c:v>2.6440000000000001</c:v>
                </c:pt>
                <c:pt idx="5708">
                  <c:v>2.6419999999999999</c:v>
                </c:pt>
                <c:pt idx="5709">
                  <c:v>2.6419999999999999</c:v>
                </c:pt>
                <c:pt idx="5710">
                  <c:v>2.6419999999999999</c:v>
                </c:pt>
                <c:pt idx="5711">
                  <c:v>2.64</c:v>
                </c:pt>
                <c:pt idx="5712">
                  <c:v>2.6440000000000001</c:v>
                </c:pt>
                <c:pt idx="5713">
                  <c:v>2.64</c:v>
                </c:pt>
                <c:pt idx="5714">
                  <c:v>2.64</c:v>
                </c:pt>
                <c:pt idx="5715">
                  <c:v>2.64</c:v>
                </c:pt>
                <c:pt idx="5716">
                  <c:v>2.64</c:v>
                </c:pt>
                <c:pt idx="5717">
                  <c:v>2.64</c:v>
                </c:pt>
                <c:pt idx="5718">
                  <c:v>2.64</c:v>
                </c:pt>
                <c:pt idx="5719">
                  <c:v>2.64</c:v>
                </c:pt>
                <c:pt idx="5720">
                  <c:v>2.6419999999999999</c:v>
                </c:pt>
                <c:pt idx="5721">
                  <c:v>2.64</c:v>
                </c:pt>
                <c:pt idx="5722">
                  <c:v>2.64</c:v>
                </c:pt>
                <c:pt idx="5723">
                  <c:v>2.64</c:v>
                </c:pt>
                <c:pt idx="5724">
                  <c:v>2.6419999999999999</c:v>
                </c:pt>
                <c:pt idx="5725">
                  <c:v>2.6379999999999999</c:v>
                </c:pt>
                <c:pt idx="5726">
                  <c:v>2.6419999999999999</c:v>
                </c:pt>
                <c:pt idx="5727">
                  <c:v>2.64</c:v>
                </c:pt>
                <c:pt idx="5728">
                  <c:v>2.6379999999999999</c:v>
                </c:pt>
                <c:pt idx="5729">
                  <c:v>2.64</c:v>
                </c:pt>
                <c:pt idx="5730">
                  <c:v>2.64</c:v>
                </c:pt>
                <c:pt idx="5731">
                  <c:v>2.64</c:v>
                </c:pt>
                <c:pt idx="5732">
                  <c:v>2.64</c:v>
                </c:pt>
                <c:pt idx="5733">
                  <c:v>2.64</c:v>
                </c:pt>
                <c:pt idx="5734">
                  <c:v>2.6379999999999999</c:v>
                </c:pt>
                <c:pt idx="5735">
                  <c:v>2.64</c:v>
                </c:pt>
                <c:pt idx="5736">
                  <c:v>2.64</c:v>
                </c:pt>
                <c:pt idx="5737">
                  <c:v>2.64</c:v>
                </c:pt>
                <c:pt idx="5738">
                  <c:v>2.6379999999999999</c:v>
                </c:pt>
                <c:pt idx="5739">
                  <c:v>2.64</c:v>
                </c:pt>
                <c:pt idx="5740">
                  <c:v>2.64</c:v>
                </c:pt>
                <c:pt idx="5741">
                  <c:v>2.64</c:v>
                </c:pt>
                <c:pt idx="5742">
                  <c:v>2.64</c:v>
                </c:pt>
                <c:pt idx="5743">
                  <c:v>2.64</c:v>
                </c:pt>
                <c:pt idx="5744">
                  <c:v>2.64</c:v>
                </c:pt>
                <c:pt idx="5745">
                  <c:v>2.64</c:v>
                </c:pt>
                <c:pt idx="5746">
                  <c:v>2.64</c:v>
                </c:pt>
                <c:pt idx="5747">
                  <c:v>2.6379999999999999</c:v>
                </c:pt>
                <c:pt idx="5748">
                  <c:v>2.6359999999999997</c:v>
                </c:pt>
                <c:pt idx="5749">
                  <c:v>2.64</c:v>
                </c:pt>
                <c:pt idx="5750">
                  <c:v>2.6379999999999999</c:v>
                </c:pt>
                <c:pt idx="5751">
                  <c:v>2.6379999999999999</c:v>
                </c:pt>
                <c:pt idx="5752">
                  <c:v>2.64</c:v>
                </c:pt>
                <c:pt idx="5753">
                  <c:v>2.6379999999999999</c:v>
                </c:pt>
                <c:pt idx="5754">
                  <c:v>2.64</c:v>
                </c:pt>
                <c:pt idx="5755">
                  <c:v>2.6379999999999999</c:v>
                </c:pt>
                <c:pt idx="5756">
                  <c:v>2.6379999999999999</c:v>
                </c:pt>
                <c:pt idx="5757">
                  <c:v>2.6379999999999999</c:v>
                </c:pt>
                <c:pt idx="5758">
                  <c:v>2.6359999999999997</c:v>
                </c:pt>
                <c:pt idx="5759">
                  <c:v>2.6379999999999999</c:v>
                </c:pt>
                <c:pt idx="5760">
                  <c:v>2.64</c:v>
                </c:pt>
                <c:pt idx="5761">
                  <c:v>2.6379999999999999</c:v>
                </c:pt>
                <c:pt idx="5762">
                  <c:v>2.6419999999999999</c:v>
                </c:pt>
                <c:pt idx="5763">
                  <c:v>2.6379999999999999</c:v>
                </c:pt>
                <c:pt idx="5764">
                  <c:v>2.6359999999999997</c:v>
                </c:pt>
                <c:pt idx="5765">
                  <c:v>2.6379999999999999</c:v>
                </c:pt>
                <c:pt idx="5766">
                  <c:v>2.6379999999999999</c:v>
                </c:pt>
                <c:pt idx="5767">
                  <c:v>2.6359999999999997</c:v>
                </c:pt>
                <c:pt idx="5768">
                  <c:v>2.64</c:v>
                </c:pt>
                <c:pt idx="5769">
                  <c:v>2.6440000000000001</c:v>
                </c:pt>
                <c:pt idx="5770">
                  <c:v>2.6359999999999997</c:v>
                </c:pt>
                <c:pt idx="5771">
                  <c:v>2.64</c:v>
                </c:pt>
                <c:pt idx="5772">
                  <c:v>2.6379999999999999</c:v>
                </c:pt>
                <c:pt idx="5773">
                  <c:v>2.6359999999999997</c:v>
                </c:pt>
                <c:pt idx="5774">
                  <c:v>2.64</c:v>
                </c:pt>
                <c:pt idx="5775">
                  <c:v>2.64</c:v>
                </c:pt>
                <c:pt idx="5776">
                  <c:v>2.6419999999999999</c:v>
                </c:pt>
                <c:pt idx="5777">
                  <c:v>2.6379999999999999</c:v>
                </c:pt>
                <c:pt idx="5778">
                  <c:v>2.64</c:v>
                </c:pt>
                <c:pt idx="5779">
                  <c:v>2.64</c:v>
                </c:pt>
                <c:pt idx="5780">
                  <c:v>2.6359999999999997</c:v>
                </c:pt>
                <c:pt idx="5781">
                  <c:v>2.6359999999999997</c:v>
                </c:pt>
                <c:pt idx="5782">
                  <c:v>2.6379999999999999</c:v>
                </c:pt>
                <c:pt idx="5783">
                  <c:v>2.6359999999999997</c:v>
                </c:pt>
                <c:pt idx="5784">
                  <c:v>2.6359999999999997</c:v>
                </c:pt>
                <c:pt idx="5785">
                  <c:v>2.6359999999999997</c:v>
                </c:pt>
                <c:pt idx="5786">
                  <c:v>2.6359999999999997</c:v>
                </c:pt>
                <c:pt idx="5787">
                  <c:v>2.6359999999999997</c:v>
                </c:pt>
                <c:pt idx="5788">
                  <c:v>2.64</c:v>
                </c:pt>
                <c:pt idx="5789">
                  <c:v>2.6359999999999997</c:v>
                </c:pt>
                <c:pt idx="5790">
                  <c:v>2.6359999999999997</c:v>
                </c:pt>
                <c:pt idx="5791">
                  <c:v>2.6359999999999997</c:v>
                </c:pt>
                <c:pt idx="5792">
                  <c:v>2.6379999999999999</c:v>
                </c:pt>
                <c:pt idx="5793">
                  <c:v>2.6379999999999999</c:v>
                </c:pt>
                <c:pt idx="5794">
                  <c:v>2.6379999999999999</c:v>
                </c:pt>
                <c:pt idx="5795">
                  <c:v>2.6379999999999999</c:v>
                </c:pt>
                <c:pt idx="5796">
                  <c:v>2.6379999999999999</c:v>
                </c:pt>
                <c:pt idx="5797">
                  <c:v>2.6379999999999999</c:v>
                </c:pt>
                <c:pt idx="5798">
                  <c:v>2.64</c:v>
                </c:pt>
                <c:pt idx="5799">
                  <c:v>2.6359999999999997</c:v>
                </c:pt>
                <c:pt idx="5800">
                  <c:v>2.6359999999999997</c:v>
                </c:pt>
                <c:pt idx="5801">
                  <c:v>2.6379999999999999</c:v>
                </c:pt>
                <c:pt idx="5802">
                  <c:v>2.6359999999999997</c:v>
                </c:pt>
                <c:pt idx="5803">
                  <c:v>2.6379999999999999</c:v>
                </c:pt>
                <c:pt idx="5804">
                  <c:v>2.6379999999999999</c:v>
                </c:pt>
                <c:pt idx="5805">
                  <c:v>2.6379999999999999</c:v>
                </c:pt>
                <c:pt idx="5806">
                  <c:v>2.6339999999999999</c:v>
                </c:pt>
                <c:pt idx="5807">
                  <c:v>2.6359999999999997</c:v>
                </c:pt>
                <c:pt idx="5808">
                  <c:v>2.6359999999999997</c:v>
                </c:pt>
                <c:pt idx="5809">
                  <c:v>2.64</c:v>
                </c:pt>
                <c:pt idx="5810">
                  <c:v>2.6359999999999997</c:v>
                </c:pt>
                <c:pt idx="5811">
                  <c:v>2.6359999999999997</c:v>
                </c:pt>
                <c:pt idx="5812">
                  <c:v>2.6359999999999997</c:v>
                </c:pt>
                <c:pt idx="5813">
                  <c:v>2.6379999999999999</c:v>
                </c:pt>
                <c:pt idx="5814">
                  <c:v>2.6379999999999999</c:v>
                </c:pt>
                <c:pt idx="5815">
                  <c:v>2.6359999999999997</c:v>
                </c:pt>
                <c:pt idx="5816">
                  <c:v>2.6359999999999997</c:v>
                </c:pt>
                <c:pt idx="5817">
                  <c:v>2.6379999999999999</c:v>
                </c:pt>
                <c:pt idx="5818">
                  <c:v>2.6379999999999999</c:v>
                </c:pt>
                <c:pt idx="5819">
                  <c:v>2.6319999999999997</c:v>
                </c:pt>
                <c:pt idx="5820">
                  <c:v>2.6359999999999997</c:v>
                </c:pt>
                <c:pt idx="5821">
                  <c:v>2.6319999999999997</c:v>
                </c:pt>
                <c:pt idx="5822">
                  <c:v>2.6319999999999997</c:v>
                </c:pt>
                <c:pt idx="5823">
                  <c:v>2.6339999999999999</c:v>
                </c:pt>
                <c:pt idx="5824">
                  <c:v>2.6319999999999997</c:v>
                </c:pt>
                <c:pt idx="5825">
                  <c:v>2.6339999999999999</c:v>
                </c:pt>
                <c:pt idx="5826">
                  <c:v>2.6339999999999999</c:v>
                </c:pt>
                <c:pt idx="5827">
                  <c:v>2.6339999999999999</c:v>
                </c:pt>
                <c:pt idx="5828">
                  <c:v>2.6359999999999997</c:v>
                </c:pt>
                <c:pt idx="5829">
                  <c:v>2.6359999999999997</c:v>
                </c:pt>
                <c:pt idx="5830">
                  <c:v>2.6359999999999997</c:v>
                </c:pt>
                <c:pt idx="5831">
                  <c:v>2.6339999999999999</c:v>
                </c:pt>
                <c:pt idx="5832">
                  <c:v>2.6379999999999999</c:v>
                </c:pt>
                <c:pt idx="5833">
                  <c:v>2.6379999999999999</c:v>
                </c:pt>
                <c:pt idx="5834">
                  <c:v>2.6379999999999999</c:v>
                </c:pt>
                <c:pt idx="5835">
                  <c:v>2.6379999999999999</c:v>
                </c:pt>
                <c:pt idx="5836">
                  <c:v>2.6379999999999999</c:v>
                </c:pt>
                <c:pt idx="5837">
                  <c:v>2.6359999999999997</c:v>
                </c:pt>
                <c:pt idx="5838">
                  <c:v>2.6359999999999997</c:v>
                </c:pt>
                <c:pt idx="5839">
                  <c:v>2.6359999999999997</c:v>
                </c:pt>
                <c:pt idx="5840">
                  <c:v>2.6359999999999997</c:v>
                </c:pt>
                <c:pt idx="5841">
                  <c:v>2.6359999999999997</c:v>
                </c:pt>
                <c:pt idx="5842">
                  <c:v>2.6359999999999997</c:v>
                </c:pt>
                <c:pt idx="5843">
                  <c:v>2.6359999999999997</c:v>
                </c:pt>
                <c:pt idx="5844">
                  <c:v>2.6359999999999997</c:v>
                </c:pt>
                <c:pt idx="5845">
                  <c:v>2.6379999999999999</c:v>
                </c:pt>
                <c:pt idx="5846">
                  <c:v>2.6359999999999997</c:v>
                </c:pt>
                <c:pt idx="5847">
                  <c:v>2.6359999999999997</c:v>
                </c:pt>
                <c:pt idx="5848">
                  <c:v>2.6339999999999999</c:v>
                </c:pt>
                <c:pt idx="5849">
                  <c:v>2.6379999999999999</c:v>
                </c:pt>
                <c:pt idx="5850">
                  <c:v>2.6379999999999999</c:v>
                </c:pt>
                <c:pt idx="5851">
                  <c:v>2.6359999999999997</c:v>
                </c:pt>
                <c:pt idx="5852">
                  <c:v>2.6359999999999997</c:v>
                </c:pt>
                <c:pt idx="5853">
                  <c:v>2.6359999999999997</c:v>
                </c:pt>
                <c:pt idx="5854">
                  <c:v>2.6339999999999999</c:v>
                </c:pt>
                <c:pt idx="5855">
                  <c:v>2.6359999999999997</c:v>
                </c:pt>
                <c:pt idx="5856">
                  <c:v>2.6339999999999999</c:v>
                </c:pt>
                <c:pt idx="5857">
                  <c:v>2.6339999999999999</c:v>
                </c:pt>
                <c:pt idx="5858">
                  <c:v>2.6339999999999999</c:v>
                </c:pt>
                <c:pt idx="5859">
                  <c:v>2.6319999999999997</c:v>
                </c:pt>
                <c:pt idx="5860">
                  <c:v>2.6319999999999997</c:v>
                </c:pt>
                <c:pt idx="5861">
                  <c:v>2.6319999999999997</c:v>
                </c:pt>
                <c:pt idx="5862">
                  <c:v>2.6259999999999999</c:v>
                </c:pt>
                <c:pt idx="5863">
                  <c:v>2.63</c:v>
                </c:pt>
                <c:pt idx="5864">
                  <c:v>2.63</c:v>
                </c:pt>
                <c:pt idx="5865">
                  <c:v>2.6319999999999997</c:v>
                </c:pt>
                <c:pt idx="5866">
                  <c:v>2.6259999999999999</c:v>
                </c:pt>
                <c:pt idx="5867">
                  <c:v>2.6280000000000001</c:v>
                </c:pt>
                <c:pt idx="5868">
                  <c:v>2.6280000000000001</c:v>
                </c:pt>
                <c:pt idx="5869">
                  <c:v>2.6280000000000001</c:v>
                </c:pt>
                <c:pt idx="5870">
                  <c:v>2.6219999999999999</c:v>
                </c:pt>
                <c:pt idx="5871">
                  <c:v>2.62</c:v>
                </c:pt>
                <c:pt idx="5872">
                  <c:v>2.62</c:v>
                </c:pt>
                <c:pt idx="5873">
                  <c:v>2.6179999999999999</c:v>
                </c:pt>
                <c:pt idx="5874">
                  <c:v>2.6159999999999997</c:v>
                </c:pt>
                <c:pt idx="5875">
                  <c:v>2.6159999999999997</c:v>
                </c:pt>
                <c:pt idx="5876">
                  <c:v>2.6159999999999997</c:v>
                </c:pt>
                <c:pt idx="5877">
                  <c:v>2.62</c:v>
                </c:pt>
                <c:pt idx="5878">
                  <c:v>2.6179999999999999</c:v>
                </c:pt>
                <c:pt idx="5879">
                  <c:v>2.6159999999999997</c:v>
                </c:pt>
                <c:pt idx="5880">
                  <c:v>2.6159999999999997</c:v>
                </c:pt>
                <c:pt idx="5881">
                  <c:v>2.6179999999999999</c:v>
                </c:pt>
                <c:pt idx="5882">
                  <c:v>2.6179999999999999</c:v>
                </c:pt>
                <c:pt idx="5883">
                  <c:v>2.6179999999999999</c:v>
                </c:pt>
                <c:pt idx="5884">
                  <c:v>2.6159999999999997</c:v>
                </c:pt>
                <c:pt idx="5885">
                  <c:v>2.6139999999999999</c:v>
                </c:pt>
                <c:pt idx="5886">
                  <c:v>2.6139999999999999</c:v>
                </c:pt>
                <c:pt idx="5887">
                  <c:v>2.6139999999999999</c:v>
                </c:pt>
                <c:pt idx="5888">
                  <c:v>2.61</c:v>
                </c:pt>
                <c:pt idx="5889">
                  <c:v>2.6119999999999997</c:v>
                </c:pt>
                <c:pt idx="5890">
                  <c:v>2.6119999999999997</c:v>
                </c:pt>
                <c:pt idx="5891">
                  <c:v>2.5959999999999988</c:v>
                </c:pt>
                <c:pt idx="5892">
                  <c:v>2.6139999999999999</c:v>
                </c:pt>
                <c:pt idx="5893">
                  <c:v>2.6259999999999999</c:v>
                </c:pt>
                <c:pt idx="5894">
                  <c:v>2.6339999999999999</c:v>
                </c:pt>
                <c:pt idx="5895">
                  <c:v>2.63</c:v>
                </c:pt>
                <c:pt idx="5896">
                  <c:v>2.6280000000000001</c:v>
                </c:pt>
                <c:pt idx="5897">
                  <c:v>2.6259999999999999</c:v>
                </c:pt>
                <c:pt idx="5898">
                  <c:v>2.63</c:v>
                </c:pt>
                <c:pt idx="5899">
                  <c:v>2.6259999999999999</c:v>
                </c:pt>
                <c:pt idx="5900">
                  <c:v>2.6259999999999999</c:v>
                </c:pt>
                <c:pt idx="5901">
                  <c:v>2.63</c:v>
                </c:pt>
                <c:pt idx="5902">
                  <c:v>2.6280000000000001</c:v>
                </c:pt>
                <c:pt idx="5903">
                  <c:v>2.63</c:v>
                </c:pt>
                <c:pt idx="5904">
                  <c:v>2.6280000000000001</c:v>
                </c:pt>
                <c:pt idx="5905">
                  <c:v>2.6280000000000001</c:v>
                </c:pt>
                <c:pt idx="5906">
                  <c:v>2.6259999999999999</c:v>
                </c:pt>
                <c:pt idx="5907">
                  <c:v>2.6240000000000001</c:v>
                </c:pt>
                <c:pt idx="5908">
                  <c:v>2.6219999999999999</c:v>
                </c:pt>
                <c:pt idx="5909">
                  <c:v>2.62</c:v>
                </c:pt>
                <c:pt idx="5910">
                  <c:v>2.6179999999999999</c:v>
                </c:pt>
                <c:pt idx="5911">
                  <c:v>2.6139999999999999</c:v>
                </c:pt>
                <c:pt idx="5912">
                  <c:v>2.61</c:v>
                </c:pt>
                <c:pt idx="5913">
                  <c:v>2.61</c:v>
                </c:pt>
                <c:pt idx="5914">
                  <c:v>2.6080000000000001</c:v>
                </c:pt>
                <c:pt idx="5915">
                  <c:v>2.6019999999999999</c:v>
                </c:pt>
                <c:pt idx="5916">
                  <c:v>2.6139999999999999</c:v>
                </c:pt>
                <c:pt idx="5917">
                  <c:v>2.6219999999999999</c:v>
                </c:pt>
                <c:pt idx="5918">
                  <c:v>2.6219999999999999</c:v>
                </c:pt>
                <c:pt idx="5919">
                  <c:v>2.6259999999999999</c:v>
                </c:pt>
                <c:pt idx="5920">
                  <c:v>2.6280000000000001</c:v>
                </c:pt>
                <c:pt idx="5921">
                  <c:v>2.63</c:v>
                </c:pt>
                <c:pt idx="5922">
                  <c:v>2.6319999999999997</c:v>
                </c:pt>
                <c:pt idx="5923">
                  <c:v>2.6339999999999999</c:v>
                </c:pt>
                <c:pt idx="5924">
                  <c:v>2.6339999999999999</c:v>
                </c:pt>
                <c:pt idx="5925">
                  <c:v>2.6339999999999999</c:v>
                </c:pt>
                <c:pt idx="5926">
                  <c:v>2.6319999999999997</c:v>
                </c:pt>
                <c:pt idx="5927">
                  <c:v>2.63</c:v>
                </c:pt>
                <c:pt idx="5928">
                  <c:v>2.6359999999999997</c:v>
                </c:pt>
                <c:pt idx="5929">
                  <c:v>2.6339999999999999</c:v>
                </c:pt>
                <c:pt idx="5930">
                  <c:v>2.6319999999999997</c:v>
                </c:pt>
                <c:pt idx="5931">
                  <c:v>2.63</c:v>
                </c:pt>
                <c:pt idx="5932">
                  <c:v>2.6319999999999997</c:v>
                </c:pt>
                <c:pt idx="5933">
                  <c:v>2.63</c:v>
                </c:pt>
                <c:pt idx="5934">
                  <c:v>2.6319999999999997</c:v>
                </c:pt>
                <c:pt idx="5935">
                  <c:v>2.63</c:v>
                </c:pt>
                <c:pt idx="5936">
                  <c:v>2.6319999999999997</c:v>
                </c:pt>
                <c:pt idx="5937">
                  <c:v>2.6319999999999997</c:v>
                </c:pt>
                <c:pt idx="5938">
                  <c:v>2.6339999999999999</c:v>
                </c:pt>
                <c:pt idx="5939">
                  <c:v>2.63</c:v>
                </c:pt>
                <c:pt idx="5940">
                  <c:v>2.6339999999999999</c:v>
                </c:pt>
                <c:pt idx="5941">
                  <c:v>2.6319999999999997</c:v>
                </c:pt>
                <c:pt idx="5942">
                  <c:v>2.6359999999999997</c:v>
                </c:pt>
                <c:pt idx="5943">
                  <c:v>2.6339999999999999</c:v>
                </c:pt>
                <c:pt idx="5944">
                  <c:v>2.6359999999999997</c:v>
                </c:pt>
                <c:pt idx="5945">
                  <c:v>2.6359999999999997</c:v>
                </c:pt>
                <c:pt idx="5946">
                  <c:v>2.6339999999999999</c:v>
                </c:pt>
                <c:pt idx="5947">
                  <c:v>2.6319999999999997</c:v>
                </c:pt>
                <c:pt idx="5948">
                  <c:v>2.6359999999999997</c:v>
                </c:pt>
                <c:pt idx="5949">
                  <c:v>2.6339999999999999</c:v>
                </c:pt>
                <c:pt idx="5950">
                  <c:v>2.6359999999999997</c:v>
                </c:pt>
                <c:pt idx="5951">
                  <c:v>2.6359999999999997</c:v>
                </c:pt>
                <c:pt idx="5952">
                  <c:v>2.6359999999999997</c:v>
                </c:pt>
                <c:pt idx="5953">
                  <c:v>2.6359999999999997</c:v>
                </c:pt>
                <c:pt idx="5954">
                  <c:v>2.64</c:v>
                </c:pt>
                <c:pt idx="5955">
                  <c:v>2.6379999999999999</c:v>
                </c:pt>
                <c:pt idx="5956">
                  <c:v>2.6359999999999997</c:v>
                </c:pt>
                <c:pt idx="5957">
                  <c:v>2.6379999999999999</c:v>
                </c:pt>
                <c:pt idx="5958">
                  <c:v>2.6359999999999997</c:v>
                </c:pt>
                <c:pt idx="5959">
                  <c:v>2.6339999999999999</c:v>
                </c:pt>
                <c:pt idx="5960">
                  <c:v>2.6339999999999999</c:v>
                </c:pt>
                <c:pt idx="5961">
                  <c:v>2.6359999999999997</c:v>
                </c:pt>
                <c:pt idx="5962">
                  <c:v>2.6359999999999997</c:v>
                </c:pt>
                <c:pt idx="5963">
                  <c:v>2.6359999999999997</c:v>
                </c:pt>
                <c:pt idx="5964">
                  <c:v>2.6359999999999997</c:v>
                </c:pt>
                <c:pt idx="5965">
                  <c:v>2.6359999999999997</c:v>
                </c:pt>
                <c:pt idx="5966">
                  <c:v>2.6319999999999997</c:v>
                </c:pt>
                <c:pt idx="5967">
                  <c:v>2.6359999999999997</c:v>
                </c:pt>
                <c:pt idx="5968">
                  <c:v>2.6339999999999999</c:v>
                </c:pt>
                <c:pt idx="5969">
                  <c:v>2.6319999999999997</c:v>
                </c:pt>
                <c:pt idx="5970">
                  <c:v>2.6319999999999997</c:v>
                </c:pt>
                <c:pt idx="5971">
                  <c:v>2.6359999999999997</c:v>
                </c:pt>
                <c:pt idx="5972">
                  <c:v>2.6339999999999999</c:v>
                </c:pt>
                <c:pt idx="5973">
                  <c:v>2.6359999999999997</c:v>
                </c:pt>
                <c:pt idx="5974">
                  <c:v>2.6339999999999999</c:v>
                </c:pt>
                <c:pt idx="5975">
                  <c:v>2.6339999999999999</c:v>
                </c:pt>
                <c:pt idx="5976">
                  <c:v>2.6359999999999997</c:v>
                </c:pt>
                <c:pt idx="5977">
                  <c:v>2.6339999999999999</c:v>
                </c:pt>
                <c:pt idx="5978">
                  <c:v>2.6319999999999997</c:v>
                </c:pt>
                <c:pt idx="5979">
                  <c:v>2.6319999999999997</c:v>
                </c:pt>
                <c:pt idx="5980">
                  <c:v>2.6339999999999999</c:v>
                </c:pt>
                <c:pt idx="5981">
                  <c:v>2.6339999999999999</c:v>
                </c:pt>
                <c:pt idx="5982">
                  <c:v>2.6339999999999999</c:v>
                </c:pt>
                <c:pt idx="5983">
                  <c:v>2.6339999999999999</c:v>
                </c:pt>
                <c:pt idx="5984">
                  <c:v>2.6339999999999999</c:v>
                </c:pt>
                <c:pt idx="5985">
                  <c:v>2.6339999999999999</c:v>
                </c:pt>
                <c:pt idx="5986">
                  <c:v>2.6339999999999999</c:v>
                </c:pt>
                <c:pt idx="5987">
                  <c:v>2.6339999999999999</c:v>
                </c:pt>
                <c:pt idx="5988">
                  <c:v>2.6339999999999999</c:v>
                </c:pt>
                <c:pt idx="5989">
                  <c:v>2.6319999999999997</c:v>
                </c:pt>
                <c:pt idx="5990">
                  <c:v>2.6319999999999997</c:v>
                </c:pt>
                <c:pt idx="5991">
                  <c:v>2.6319999999999997</c:v>
                </c:pt>
                <c:pt idx="5992">
                  <c:v>2.6339999999999999</c:v>
                </c:pt>
                <c:pt idx="5993">
                  <c:v>2.6359999999999997</c:v>
                </c:pt>
                <c:pt idx="5994">
                  <c:v>2.63</c:v>
                </c:pt>
                <c:pt idx="5995">
                  <c:v>2.6339999999999999</c:v>
                </c:pt>
                <c:pt idx="5996">
                  <c:v>2.6319999999999997</c:v>
                </c:pt>
                <c:pt idx="5997">
                  <c:v>2.6319999999999997</c:v>
                </c:pt>
                <c:pt idx="5998">
                  <c:v>2.6339999999999999</c:v>
                </c:pt>
                <c:pt idx="5999">
                  <c:v>2.6339999999999999</c:v>
                </c:pt>
                <c:pt idx="6000">
                  <c:v>2.6319999999999997</c:v>
                </c:pt>
                <c:pt idx="6001">
                  <c:v>2.63</c:v>
                </c:pt>
                <c:pt idx="6002">
                  <c:v>2.6319999999999997</c:v>
                </c:pt>
                <c:pt idx="6003">
                  <c:v>2.63</c:v>
                </c:pt>
                <c:pt idx="6004">
                  <c:v>2.63</c:v>
                </c:pt>
                <c:pt idx="6005">
                  <c:v>2.6339999999999999</c:v>
                </c:pt>
                <c:pt idx="6006">
                  <c:v>2.6339999999999999</c:v>
                </c:pt>
                <c:pt idx="6007">
                  <c:v>2.6319999999999997</c:v>
                </c:pt>
                <c:pt idx="6008">
                  <c:v>2.6339999999999999</c:v>
                </c:pt>
                <c:pt idx="6009">
                  <c:v>2.6339999999999999</c:v>
                </c:pt>
                <c:pt idx="6010">
                  <c:v>2.6319999999999997</c:v>
                </c:pt>
                <c:pt idx="6011">
                  <c:v>2.6319999999999997</c:v>
                </c:pt>
                <c:pt idx="6012">
                  <c:v>2.63</c:v>
                </c:pt>
                <c:pt idx="6013">
                  <c:v>2.6319999999999997</c:v>
                </c:pt>
                <c:pt idx="6014">
                  <c:v>2.63</c:v>
                </c:pt>
                <c:pt idx="6015">
                  <c:v>2.6280000000000001</c:v>
                </c:pt>
                <c:pt idx="6016">
                  <c:v>2.6280000000000001</c:v>
                </c:pt>
                <c:pt idx="6017">
                  <c:v>2.6259999999999999</c:v>
                </c:pt>
                <c:pt idx="6018">
                  <c:v>2.6219999999999999</c:v>
                </c:pt>
                <c:pt idx="6019">
                  <c:v>2.62</c:v>
                </c:pt>
                <c:pt idx="6020">
                  <c:v>2.62</c:v>
                </c:pt>
                <c:pt idx="6021">
                  <c:v>2.6219999999999999</c:v>
                </c:pt>
                <c:pt idx="6022">
                  <c:v>2.6159999999999997</c:v>
                </c:pt>
                <c:pt idx="6023">
                  <c:v>2.62</c:v>
                </c:pt>
                <c:pt idx="6024">
                  <c:v>2.62</c:v>
                </c:pt>
                <c:pt idx="6025">
                  <c:v>2.6219999999999999</c:v>
                </c:pt>
                <c:pt idx="6026">
                  <c:v>2.6179999999999999</c:v>
                </c:pt>
                <c:pt idx="6027">
                  <c:v>2.6119999999999997</c:v>
                </c:pt>
                <c:pt idx="6028">
                  <c:v>2.6179999999999999</c:v>
                </c:pt>
                <c:pt idx="6029">
                  <c:v>2.6139999999999999</c:v>
                </c:pt>
                <c:pt idx="6030">
                  <c:v>2.6139999999999999</c:v>
                </c:pt>
                <c:pt idx="6031">
                  <c:v>2.62</c:v>
                </c:pt>
                <c:pt idx="6032">
                  <c:v>2.6219999999999999</c:v>
                </c:pt>
                <c:pt idx="6033">
                  <c:v>2.61</c:v>
                </c:pt>
                <c:pt idx="6034">
                  <c:v>2.62</c:v>
                </c:pt>
                <c:pt idx="6035">
                  <c:v>2.62</c:v>
                </c:pt>
                <c:pt idx="6036">
                  <c:v>2.6139999999999999</c:v>
                </c:pt>
                <c:pt idx="6037">
                  <c:v>2.61</c:v>
                </c:pt>
                <c:pt idx="6038">
                  <c:v>2.6159999999999997</c:v>
                </c:pt>
                <c:pt idx="6039">
                  <c:v>2.6119999999999997</c:v>
                </c:pt>
                <c:pt idx="6040">
                  <c:v>2.61</c:v>
                </c:pt>
                <c:pt idx="6041">
                  <c:v>2.61</c:v>
                </c:pt>
                <c:pt idx="6042">
                  <c:v>2.61</c:v>
                </c:pt>
                <c:pt idx="6043">
                  <c:v>2.6119999999999997</c:v>
                </c:pt>
                <c:pt idx="6044">
                  <c:v>2.6119999999999997</c:v>
                </c:pt>
                <c:pt idx="6045">
                  <c:v>2.61</c:v>
                </c:pt>
                <c:pt idx="6046">
                  <c:v>2.61</c:v>
                </c:pt>
                <c:pt idx="6047">
                  <c:v>2.6119999999999997</c:v>
                </c:pt>
                <c:pt idx="6048">
                  <c:v>2.6080000000000001</c:v>
                </c:pt>
                <c:pt idx="6049">
                  <c:v>2.62</c:v>
                </c:pt>
                <c:pt idx="6050">
                  <c:v>2.62</c:v>
                </c:pt>
                <c:pt idx="6051">
                  <c:v>2.62</c:v>
                </c:pt>
                <c:pt idx="6052">
                  <c:v>2.6179999999999999</c:v>
                </c:pt>
                <c:pt idx="6053">
                  <c:v>2.6159999999999997</c:v>
                </c:pt>
                <c:pt idx="6054">
                  <c:v>2.6219999999999999</c:v>
                </c:pt>
                <c:pt idx="6055">
                  <c:v>2.62</c:v>
                </c:pt>
                <c:pt idx="6056">
                  <c:v>2.6219999999999999</c:v>
                </c:pt>
                <c:pt idx="6057">
                  <c:v>2.6240000000000001</c:v>
                </c:pt>
                <c:pt idx="6058">
                  <c:v>2.6259999999999999</c:v>
                </c:pt>
                <c:pt idx="6059">
                  <c:v>2.62</c:v>
                </c:pt>
                <c:pt idx="6060">
                  <c:v>2.6259999999999999</c:v>
                </c:pt>
                <c:pt idx="6061">
                  <c:v>2.63</c:v>
                </c:pt>
                <c:pt idx="6062">
                  <c:v>2.6259999999999999</c:v>
                </c:pt>
                <c:pt idx="6063">
                  <c:v>2.6259999999999999</c:v>
                </c:pt>
                <c:pt idx="6064">
                  <c:v>2.6259999999999999</c:v>
                </c:pt>
                <c:pt idx="6065">
                  <c:v>2.6240000000000001</c:v>
                </c:pt>
                <c:pt idx="6066">
                  <c:v>2.6280000000000001</c:v>
                </c:pt>
                <c:pt idx="6067">
                  <c:v>2.6259999999999999</c:v>
                </c:pt>
                <c:pt idx="6068">
                  <c:v>2.6280000000000001</c:v>
                </c:pt>
                <c:pt idx="6069">
                  <c:v>2.6280000000000001</c:v>
                </c:pt>
                <c:pt idx="6070">
                  <c:v>2.6259999999999999</c:v>
                </c:pt>
                <c:pt idx="6071">
                  <c:v>2.63</c:v>
                </c:pt>
                <c:pt idx="6072">
                  <c:v>2.6280000000000001</c:v>
                </c:pt>
                <c:pt idx="6073">
                  <c:v>2.6259999999999999</c:v>
                </c:pt>
                <c:pt idx="6074">
                  <c:v>2.6259999999999999</c:v>
                </c:pt>
                <c:pt idx="6075">
                  <c:v>2.6240000000000001</c:v>
                </c:pt>
                <c:pt idx="6076">
                  <c:v>2.6219999999999999</c:v>
                </c:pt>
                <c:pt idx="6077">
                  <c:v>2.6240000000000001</c:v>
                </c:pt>
                <c:pt idx="6078">
                  <c:v>2.6259999999999999</c:v>
                </c:pt>
                <c:pt idx="6079">
                  <c:v>2.6240000000000001</c:v>
                </c:pt>
                <c:pt idx="6080">
                  <c:v>2.6240000000000001</c:v>
                </c:pt>
                <c:pt idx="6081">
                  <c:v>2.6240000000000001</c:v>
                </c:pt>
                <c:pt idx="6082">
                  <c:v>2.6240000000000001</c:v>
                </c:pt>
                <c:pt idx="6083">
                  <c:v>2.6240000000000001</c:v>
                </c:pt>
                <c:pt idx="6084">
                  <c:v>2.6240000000000001</c:v>
                </c:pt>
                <c:pt idx="6085">
                  <c:v>2.62</c:v>
                </c:pt>
                <c:pt idx="6086">
                  <c:v>2.6280000000000001</c:v>
                </c:pt>
                <c:pt idx="6087">
                  <c:v>2.6240000000000001</c:v>
                </c:pt>
                <c:pt idx="6088">
                  <c:v>2.6259999999999999</c:v>
                </c:pt>
                <c:pt idx="6089">
                  <c:v>2.6259999999999999</c:v>
                </c:pt>
                <c:pt idx="6090">
                  <c:v>2.6219999999999999</c:v>
                </c:pt>
                <c:pt idx="6091">
                  <c:v>2.6240000000000001</c:v>
                </c:pt>
                <c:pt idx="6092">
                  <c:v>2.6280000000000001</c:v>
                </c:pt>
                <c:pt idx="6093">
                  <c:v>2.6240000000000001</c:v>
                </c:pt>
                <c:pt idx="6094">
                  <c:v>2.6280000000000001</c:v>
                </c:pt>
                <c:pt idx="6095">
                  <c:v>2.6259999999999999</c:v>
                </c:pt>
                <c:pt idx="6096">
                  <c:v>2.6259999999999999</c:v>
                </c:pt>
                <c:pt idx="6097">
                  <c:v>2.6280000000000001</c:v>
                </c:pt>
                <c:pt idx="6098">
                  <c:v>2.6259999999999999</c:v>
                </c:pt>
                <c:pt idx="6099">
                  <c:v>2.6280000000000001</c:v>
                </c:pt>
                <c:pt idx="6100">
                  <c:v>2.6259999999999999</c:v>
                </c:pt>
                <c:pt idx="6101">
                  <c:v>2.6259999999999999</c:v>
                </c:pt>
                <c:pt idx="6102">
                  <c:v>2.6280000000000001</c:v>
                </c:pt>
                <c:pt idx="6103">
                  <c:v>2.6219999999999999</c:v>
                </c:pt>
                <c:pt idx="6104">
                  <c:v>2.6259999999999999</c:v>
                </c:pt>
                <c:pt idx="6105">
                  <c:v>2.6240000000000001</c:v>
                </c:pt>
                <c:pt idx="6106">
                  <c:v>2.6259999999999999</c:v>
                </c:pt>
                <c:pt idx="6107">
                  <c:v>2.6280000000000001</c:v>
                </c:pt>
                <c:pt idx="6108">
                  <c:v>2.6259999999999999</c:v>
                </c:pt>
                <c:pt idx="6109">
                  <c:v>2.6219999999999999</c:v>
                </c:pt>
                <c:pt idx="6110">
                  <c:v>2.6240000000000001</c:v>
                </c:pt>
                <c:pt idx="6111">
                  <c:v>2.6259999999999999</c:v>
                </c:pt>
                <c:pt idx="6112">
                  <c:v>2.6259999999999999</c:v>
                </c:pt>
                <c:pt idx="6113">
                  <c:v>2.6259999999999999</c:v>
                </c:pt>
                <c:pt idx="6114">
                  <c:v>2.6240000000000001</c:v>
                </c:pt>
                <c:pt idx="6115">
                  <c:v>2.6259999999999999</c:v>
                </c:pt>
                <c:pt idx="6116">
                  <c:v>2.6240000000000001</c:v>
                </c:pt>
                <c:pt idx="6117">
                  <c:v>2.6259999999999999</c:v>
                </c:pt>
                <c:pt idx="6118">
                  <c:v>2.6240000000000001</c:v>
                </c:pt>
                <c:pt idx="6119">
                  <c:v>2.6240000000000001</c:v>
                </c:pt>
                <c:pt idx="6120">
                  <c:v>2.6280000000000001</c:v>
                </c:pt>
                <c:pt idx="6121">
                  <c:v>2.6280000000000001</c:v>
                </c:pt>
                <c:pt idx="6122">
                  <c:v>2.6240000000000001</c:v>
                </c:pt>
                <c:pt idx="6123">
                  <c:v>2.6259999999999999</c:v>
                </c:pt>
                <c:pt idx="6124">
                  <c:v>2.6280000000000001</c:v>
                </c:pt>
                <c:pt idx="6125">
                  <c:v>2.6259999999999999</c:v>
                </c:pt>
                <c:pt idx="6126">
                  <c:v>2.6240000000000001</c:v>
                </c:pt>
                <c:pt idx="6127">
                  <c:v>2.6240000000000001</c:v>
                </c:pt>
                <c:pt idx="6128">
                  <c:v>2.6240000000000001</c:v>
                </c:pt>
                <c:pt idx="6129">
                  <c:v>2.6259999999999999</c:v>
                </c:pt>
                <c:pt idx="6130">
                  <c:v>2.6259999999999999</c:v>
                </c:pt>
                <c:pt idx="6131">
                  <c:v>2.6240000000000001</c:v>
                </c:pt>
                <c:pt idx="6132">
                  <c:v>2.6219999999999999</c:v>
                </c:pt>
                <c:pt idx="6133">
                  <c:v>2.6240000000000001</c:v>
                </c:pt>
                <c:pt idx="6134">
                  <c:v>2.6219999999999999</c:v>
                </c:pt>
                <c:pt idx="6135">
                  <c:v>2.6240000000000001</c:v>
                </c:pt>
                <c:pt idx="6136">
                  <c:v>2.6259999999999999</c:v>
                </c:pt>
                <c:pt idx="6137">
                  <c:v>2.6219999999999999</c:v>
                </c:pt>
                <c:pt idx="6138">
                  <c:v>2.6259999999999999</c:v>
                </c:pt>
                <c:pt idx="6139">
                  <c:v>2.6259999999999999</c:v>
                </c:pt>
                <c:pt idx="6140">
                  <c:v>2.6219999999999999</c:v>
                </c:pt>
                <c:pt idx="6141">
                  <c:v>2.6259999999999999</c:v>
                </c:pt>
                <c:pt idx="6142">
                  <c:v>2.6259999999999999</c:v>
                </c:pt>
                <c:pt idx="6143">
                  <c:v>2.6219999999999999</c:v>
                </c:pt>
                <c:pt idx="6144">
                  <c:v>2.6240000000000001</c:v>
                </c:pt>
                <c:pt idx="6145">
                  <c:v>2.6240000000000001</c:v>
                </c:pt>
                <c:pt idx="6146">
                  <c:v>2.6240000000000001</c:v>
                </c:pt>
                <c:pt idx="6147">
                  <c:v>2.6219999999999999</c:v>
                </c:pt>
                <c:pt idx="6148">
                  <c:v>2.6259999999999999</c:v>
                </c:pt>
                <c:pt idx="6149">
                  <c:v>2.6219999999999999</c:v>
                </c:pt>
                <c:pt idx="6150">
                  <c:v>2.6240000000000001</c:v>
                </c:pt>
                <c:pt idx="6151">
                  <c:v>2.6240000000000001</c:v>
                </c:pt>
                <c:pt idx="6152">
                  <c:v>2.6240000000000001</c:v>
                </c:pt>
                <c:pt idx="6153">
                  <c:v>2.6240000000000001</c:v>
                </c:pt>
                <c:pt idx="6154">
                  <c:v>2.6240000000000001</c:v>
                </c:pt>
                <c:pt idx="6155">
                  <c:v>2.6219999999999999</c:v>
                </c:pt>
                <c:pt idx="6156">
                  <c:v>2.6219999999999999</c:v>
                </c:pt>
                <c:pt idx="6157">
                  <c:v>2.6219999999999999</c:v>
                </c:pt>
                <c:pt idx="6158">
                  <c:v>2.6219999999999999</c:v>
                </c:pt>
                <c:pt idx="6159">
                  <c:v>2.6240000000000001</c:v>
                </c:pt>
                <c:pt idx="6160">
                  <c:v>2.62</c:v>
                </c:pt>
                <c:pt idx="6161">
                  <c:v>2.62</c:v>
                </c:pt>
                <c:pt idx="6162">
                  <c:v>2.62</c:v>
                </c:pt>
                <c:pt idx="6163">
                  <c:v>2.6219999999999999</c:v>
                </c:pt>
                <c:pt idx="6164">
                  <c:v>2.6219999999999999</c:v>
                </c:pt>
                <c:pt idx="6165">
                  <c:v>2.6179999999999999</c:v>
                </c:pt>
                <c:pt idx="6166">
                  <c:v>2.6219999999999999</c:v>
                </c:pt>
                <c:pt idx="6167">
                  <c:v>2.62</c:v>
                </c:pt>
                <c:pt idx="6168">
                  <c:v>2.62</c:v>
                </c:pt>
                <c:pt idx="6169">
                  <c:v>2.62</c:v>
                </c:pt>
                <c:pt idx="6170">
                  <c:v>2.6240000000000001</c:v>
                </c:pt>
                <c:pt idx="6171">
                  <c:v>2.62</c:v>
                </c:pt>
                <c:pt idx="6172">
                  <c:v>2.6219999999999999</c:v>
                </c:pt>
                <c:pt idx="6173">
                  <c:v>2.6240000000000001</c:v>
                </c:pt>
                <c:pt idx="6174">
                  <c:v>2.62</c:v>
                </c:pt>
                <c:pt idx="6175">
                  <c:v>2.62</c:v>
                </c:pt>
                <c:pt idx="6176">
                  <c:v>2.6219999999999999</c:v>
                </c:pt>
                <c:pt idx="6177">
                  <c:v>2.62</c:v>
                </c:pt>
                <c:pt idx="6178">
                  <c:v>2.6219999999999999</c:v>
                </c:pt>
                <c:pt idx="6179">
                  <c:v>2.6219999999999999</c:v>
                </c:pt>
                <c:pt idx="6180">
                  <c:v>2.62</c:v>
                </c:pt>
                <c:pt idx="6181">
                  <c:v>2.62</c:v>
                </c:pt>
                <c:pt idx="6182">
                  <c:v>2.62</c:v>
                </c:pt>
                <c:pt idx="6183">
                  <c:v>2.6219999999999999</c:v>
                </c:pt>
                <c:pt idx="6184">
                  <c:v>2.62</c:v>
                </c:pt>
                <c:pt idx="6185">
                  <c:v>2.62</c:v>
                </c:pt>
                <c:pt idx="6186">
                  <c:v>2.62</c:v>
                </c:pt>
                <c:pt idx="6187">
                  <c:v>2.6179999999999999</c:v>
                </c:pt>
                <c:pt idx="6188">
                  <c:v>2.62</c:v>
                </c:pt>
                <c:pt idx="6189">
                  <c:v>2.6219999999999999</c:v>
                </c:pt>
                <c:pt idx="6190">
                  <c:v>2.62</c:v>
                </c:pt>
                <c:pt idx="6191">
                  <c:v>2.62</c:v>
                </c:pt>
                <c:pt idx="6192">
                  <c:v>2.62</c:v>
                </c:pt>
                <c:pt idx="6193">
                  <c:v>2.6159999999999997</c:v>
                </c:pt>
                <c:pt idx="6194">
                  <c:v>2.62</c:v>
                </c:pt>
                <c:pt idx="6195">
                  <c:v>2.6159999999999997</c:v>
                </c:pt>
                <c:pt idx="6196">
                  <c:v>2.6139999999999999</c:v>
                </c:pt>
                <c:pt idx="6197">
                  <c:v>2.6139999999999999</c:v>
                </c:pt>
                <c:pt idx="6198">
                  <c:v>2.6159999999999997</c:v>
                </c:pt>
                <c:pt idx="6199">
                  <c:v>2.62</c:v>
                </c:pt>
                <c:pt idx="6200">
                  <c:v>2.6159999999999997</c:v>
                </c:pt>
                <c:pt idx="6201">
                  <c:v>2.6159999999999997</c:v>
                </c:pt>
                <c:pt idx="6202">
                  <c:v>2.6139999999999999</c:v>
                </c:pt>
                <c:pt idx="6203">
                  <c:v>2.6119999999999997</c:v>
                </c:pt>
                <c:pt idx="6204">
                  <c:v>2.6119999999999997</c:v>
                </c:pt>
                <c:pt idx="6205">
                  <c:v>2.6119999999999997</c:v>
                </c:pt>
                <c:pt idx="6206">
                  <c:v>2.6139999999999999</c:v>
                </c:pt>
                <c:pt idx="6207">
                  <c:v>2.6119999999999997</c:v>
                </c:pt>
                <c:pt idx="6208">
                  <c:v>2.6119999999999997</c:v>
                </c:pt>
                <c:pt idx="6209">
                  <c:v>2.61</c:v>
                </c:pt>
                <c:pt idx="6210">
                  <c:v>2.6139999999999999</c:v>
                </c:pt>
                <c:pt idx="6211">
                  <c:v>2.61</c:v>
                </c:pt>
                <c:pt idx="6212">
                  <c:v>2.6139999999999999</c:v>
                </c:pt>
                <c:pt idx="6213">
                  <c:v>2.6119999999999997</c:v>
                </c:pt>
                <c:pt idx="6214">
                  <c:v>2.6139999999999999</c:v>
                </c:pt>
                <c:pt idx="6215">
                  <c:v>2.6119999999999997</c:v>
                </c:pt>
                <c:pt idx="6216">
                  <c:v>2.61</c:v>
                </c:pt>
                <c:pt idx="6217">
                  <c:v>2.6080000000000001</c:v>
                </c:pt>
                <c:pt idx="6218">
                  <c:v>2.6119999999999997</c:v>
                </c:pt>
                <c:pt idx="6219">
                  <c:v>2.61</c:v>
                </c:pt>
                <c:pt idx="6220">
                  <c:v>2.6119999999999997</c:v>
                </c:pt>
                <c:pt idx="6221">
                  <c:v>2.6119999999999997</c:v>
                </c:pt>
                <c:pt idx="6222">
                  <c:v>2.6119999999999997</c:v>
                </c:pt>
                <c:pt idx="6223">
                  <c:v>2.6119999999999997</c:v>
                </c:pt>
                <c:pt idx="6224">
                  <c:v>2.61</c:v>
                </c:pt>
                <c:pt idx="6225">
                  <c:v>2.6119999999999997</c:v>
                </c:pt>
                <c:pt idx="6226">
                  <c:v>2.6080000000000001</c:v>
                </c:pt>
                <c:pt idx="6227">
                  <c:v>2.6080000000000001</c:v>
                </c:pt>
                <c:pt idx="6228">
                  <c:v>2.61</c:v>
                </c:pt>
                <c:pt idx="6229">
                  <c:v>2.61</c:v>
                </c:pt>
                <c:pt idx="6230">
                  <c:v>2.6119999999999997</c:v>
                </c:pt>
                <c:pt idx="6231">
                  <c:v>2.61</c:v>
                </c:pt>
                <c:pt idx="6232">
                  <c:v>2.61</c:v>
                </c:pt>
                <c:pt idx="6233">
                  <c:v>2.6059999999999999</c:v>
                </c:pt>
                <c:pt idx="6234">
                  <c:v>2.6059999999999999</c:v>
                </c:pt>
                <c:pt idx="6235">
                  <c:v>2.61</c:v>
                </c:pt>
                <c:pt idx="6236">
                  <c:v>2.61</c:v>
                </c:pt>
                <c:pt idx="6237">
                  <c:v>2.6059999999999999</c:v>
                </c:pt>
                <c:pt idx="6238">
                  <c:v>2.6080000000000001</c:v>
                </c:pt>
                <c:pt idx="6239">
                  <c:v>2.6080000000000001</c:v>
                </c:pt>
                <c:pt idx="6240">
                  <c:v>2.6080000000000001</c:v>
                </c:pt>
                <c:pt idx="6241">
                  <c:v>2.6059999999999999</c:v>
                </c:pt>
                <c:pt idx="6242">
                  <c:v>2.6059999999999999</c:v>
                </c:pt>
                <c:pt idx="6243">
                  <c:v>2.61</c:v>
                </c:pt>
                <c:pt idx="6244">
                  <c:v>2.61</c:v>
                </c:pt>
                <c:pt idx="6245">
                  <c:v>2.6080000000000001</c:v>
                </c:pt>
                <c:pt idx="6246">
                  <c:v>2.6080000000000001</c:v>
                </c:pt>
                <c:pt idx="6247">
                  <c:v>2.6059999999999999</c:v>
                </c:pt>
                <c:pt idx="6248">
                  <c:v>2.6080000000000001</c:v>
                </c:pt>
                <c:pt idx="6249">
                  <c:v>2.61</c:v>
                </c:pt>
                <c:pt idx="6250">
                  <c:v>2.6059999999999999</c:v>
                </c:pt>
                <c:pt idx="6251">
                  <c:v>2.61</c:v>
                </c:pt>
                <c:pt idx="6252">
                  <c:v>2.6080000000000001</c:v>
                </c:pt>
                <c:pt idx="6253">
                  <c:v>2.61</c:v>
                </c:pt>
                <c:pt idx="6254">
                  <c:v>2.61</c:v>
                </c:pt>
                <c:pt idx="6255">
                  <c:v>2.6080000000000001</c:v>
                </c:pt>
                <c:pt idx="6256">
                  <c:v>2.6059999999999999</c:v>
                </c:pt>
                <c:pt idx="6257">
                  <c:v>2.6080000000000001</c:v>
                </c:pt>
                <c:pt idx="6258">
                  <c:v>2.6119999999999997</c:v>
                </c:pt>
                <c:pt idx="6259">
                  <c:v>2.6080000000000001</c:v>
                </c:pt>
                <c:pt idx="6260">
                  <c:v>2.61</c:v>
                </c:pt>
                <c:pt idx="6261">
                  <c:v>2.6080000000000001</c:v>
                </c:pt>
                <c:pt idx="6262">
                  <c:v>2.6080000000000001</c:v>
                </c:pt>
                <c:pt idx="6263">
                  <c:v>2.6119999999999997</c:v>
                </c:pt>
                <c:pt idx="6264">
                  <c:v>2.6139999999999999</c:v>
                </c:pt>
                <c:pt idx="6265">
                  <c:v>2.6119999999999997</c:v>
                </c:pt>
                <c:pt idx="6266">
                  <c:v>2.6119999999999997</c:v>
                </c:pt>
                <c:pt idx="6267">
                  <c:v>2.6119999999999997</c:v>
                </c:pt>
                <c:pt idx="6268">
                  <c:v>2.6119999999999997</c:v>
                </c:pt>
                <c:pt idx="6269">
                  <c:v>2.6119999999999997</c:v>
                </c:pt>
                <c:pt idx="6270">
                  <c:v>2.61</c:v>
                </c:pt>
                <c:pt idx="6271">
                  <c:v>2.6080000000000001</c:v>
                </c:pt>
                <c:pt idx="6272">
                  <c:v>2.61</c:v>
                </c:pt>
                <c:pt idx="6273">
                  <c:v>2.61</c:v>
                </c:pt>
                <c:pt idx="6274">
                  <c:v>2.6080000000000001</c:v>
                </c:pt>
                <c:pt idx="6275">
                  <c:v>2.6080000000000001</c:v>
                </c:pt>
                <c:pt idx="6276">
                  <c:v>2.6080000000000001</c:v>
                </c:pt>
                <c:pt idx="6277">
                  <c:v>2.6080000000000001</c:v>
                </c:pt>
                <c:pt idx="6278">
                  <c:v>2.6080000000000001</c:v>
                </c:pt>
                <c:pt idx="6279">
                  <c:v>2.61</c:v>
                </c:pt>
                <c:pt idx="6280">
                  <c:v>2.6119999999999997</c:v>
                </c:pt>
                <c:pt idx="6281">
                  <c:v>2.6059999999999999</c:v>
                </c:pt>
                <c:pt idx="6282">
                  <c:v>2.6059999999999999</c:v>
                </c:pt>
                <c:pt idx="6283">
                  <c:v>2.6059999999999999</c:v>
                </c:pt>
                <c:pt idx="6284">
                  <c:v>2.6059999999999999</c:v>
                </c:pt>
                <c:pt idx="6285">
                  <c:v>2.6059999999999999</c:v>
                </c:pt>
                <c:pt idx="6286">
                  <c:v>2.6080000000000001</c:v>
                </c:pt>
                <c:pt idx="6287">
                  <c:v>2.6080000000000001</c:v>
                </c:pt>
                <c:pt idx="6288">
                  <c:v>2.6080000000000001</c:v>
                </c:pt>
                <c:pt idx="6289">
                  <c:v>2.61</c:v>
                </c:pt>
                <c:pt idx="6290">
                  <c:v>2.61</c:v>
                </c:pt>
                <c:pt idx="6291">
                  <c:v>2.6080000000000001</c:v>
                </c:pt>
                <c:pt idx="6292">
                  <c:v>2.61</c:v>
                </c:pt>
                <c:pt idx="6293">
                  <c:v>2.6139999999999999</c:v>
                </c:pt>
                <c:pt idx="6294">
                  <c:v>2.61</c:v>
                </c:pt>
                <c:pt idx="6295">
                  <c:v>2.6040000000000001</c:v>
                </c:pt>
                <c:pt idx="6296">
                  <c:v>2.6080000000000001</c:v>
                </c:pt>
                <c:pt idx="6297">
                  <c:v>2.6139999999999999</c:v>
                </c:pt>
                <c:pt idx="6298">
                  <c:v>2.6119999999999997</c:v>
                </c:pt>
                <c:pt idx="6299">
                  <c:v>2.61</c:v>
                </c:pt>
                <c:pt idx="6300">
                  <c:v>2.61</c:v>
                </c:pt>
                <c:pt idx="6301">
                  <c:v>2.6139999999999999</c:v>
                </c:pt>
                <c:pt idx="6302">
                  <c:v>2.61</c:v>
                </c:pt>
                <c:pt idx="6303">
                  <c:v>2.61</c:v>
                </c:pt>
                <c:pt idx="6304">
                  <c:v>2.61</c:v>
                </c:pt>
                <c:pt idx="6305">
                  <c:v>2.6080000000000001</c:v>
                </c:pt>
                <c:pt idx="6306">
                  <c:v>2.6080000000000001</c:v>
                </c:pt>
                <c:pt idx="6307">
                  <c:v>2.61</c:v>
                </c:pt>
                <c:pt idx="6308">
                  <c:v>2.6080000000000001</c:v>
                </c:pt>
                <c:pt idx="6309">
                  <c:v>2.6080000000000001</c:v>
                </c:pt>
                <c:pt idx="6310">
                  <c:v>2.6059999999999999</c:v>
                </c:pt>
                <c:pt idx="6311">
                  <c:v>2.6059999999999999</c:v>
                </c:pt>
                <c:pt idx="6312">
                  <c:v>2.6059999999999999</c:v>
                </c:pt>
                <c:pt idx="6313">
                  <c:v>2.6119999999999997</c:v>
                </c:pt>
                <c:pt idx="6314">
                  <c:v>2.6080000000000001</c:v>
                </c:pt>
                <c:pt idx="6315">
                  <c:v>2.6080000000000001</c:v>
                </c:pt>
                <c:pt idx="6316">
                  <c:v>2.6080000000000001</c:v>
                </c:pt>
                <c:pt idx="6317">
                  <c:v>2.6080000000000001</c:v>
                </c:pt>
                <c:pt idx="6318">
                  <c:v>2.6059999999999999</c:v>
                </c:pt>
                <c:pt idx="6319">
                  <c:v>2.6080000000000001</c:v>
                </c:pt>
                <c:pt idx="6320">
                  <c:v>2.6080000000000001</c:v>
                </c:pt>
                <c:pt idx="6321">
                  <c:v>2.61</c:v>
                </c:pt>
                <c:pt idx="6322">
                  <c:v>2.6059999999999999</c:v>
                </c:pt>
                <c:pt idx="6323">
                  <c:v>2.61</c:v>
                </c:pt>
                <c:pt idx="6324">
                  <c:v>2.6059999999999999</c:v>
                </c:pt>
                <c:pt idx="6325">
                  <c:v>2.61</c:v>
                </c:pt>
                <c:pt idx="6326">
                  <c:v>2.6059999999999999</c:v>
                </c:pt>
                <c:pt idx="6327">
                  <c:v>2.6080000000000001</c:v>
                </c:pt>
                <c:pt idx="6328">
                  <c:v>2.61</c:v>
                </c:pt>
                <c:pt idx="6329">
                  <c:v>2.6080000000000001</c:v>
                </c:pt>
                <c:pt idx="6330">
                  <c:v>2.6059999999999999</c:v>
                </c:pt>
                <c:pt idx="6331">
                  <c:v>2.6040000000000001</c:v>
                </c:pt>
                <c:pt idx="6332">
                  <c:v>2.6059999999999999</c:v>
                </c:pt>
                <c:pt idx="6333">
                  <c:v>2.6059999999999999</c:v>
                </c:pt>
                <c:pt idx="6334">
                  <c:v>2.61</c:v>
                </c:pt>
                <c:pt idx="6335">
                  <c:v>2.6080000000000001</c:v>
                </c:pt>
                <c:pt idx="6336">
                  <c:v>2.61</c:v>
                </c:pt>
                <c:pt idx="6337">
                  <c:v>2.6080000000000001</c:v>
                </c:pt>
                <c:pt idx="6338">
                  <c:v>2.6059999999999999</c:v>
                </c:pt>
                <c:pt idx="6339">
                  <c:v>2.61</c:v>
                </c:pt>
                <c:pt idx="6340">
                  <c:v>2.6059999999999999</c:v>
                </c:pt>
                <c:pt idx="6341">
                  <c:v>2.61</c:v>
                </c:pt>
                <c:pt idx="6342">
                  <c:v>2.6080000000000001</c:v>
                </c:pt>
                <c:pt idx="6343">
                  <c:v>2.6059999999999999</c:v>
                </c:pt>
                <c:pt idx="6344">
                  <c:v>2.6059999999999999</c:v>
                </c:pt>
                <c:pt idx="6345">
                  <c:v>2.6080000000000001</c:v>
                </c:pt>
                <c:pt idx="6346">
                  <c:v>2.6059999999999999</c:v>
                </c:pt>
                <c:pt idx="6347">
                  <c:v>2.6059999999999999</c:v>
                </c:pt>
                <c:pt idx="6348">
                  <c:v>2.6059999999999999</c:v>
                </c:pt>
                <c:pt idx="6349">
                  <c:v>2.6040000000000001</c:v>
                </c:pt>
                <c:pt idx="6350">
                  <c:v>2.6040000000000001</c:v>
                </c:pt>
                <c:pt idx="6351">
                  <c:v>2.6040000000000001</c:v>
                </c:pt>
                <c:pt idx="6352">
                  <c:v>2.6040000000000001</c:v>
                </c:pt>
                <c:pt idx="6353">
                  <c:v>2.6</c:v>
                </c:pt>
                <c:pt idx="6354">
                  <c:v>2.6040000000000001</c:v>
                </c:pt>
                <c:pt idx="6355">
                  <c:v>2.6019999999999999</c:v>
                </c:pt>
                <c:pt idx="6356">
                  <c:v>2.6</c:v>
                </c:pt>
                <c:pt idx="6357">
                  <c:v>2.6</c:v>
                </c:pt>
                <c:pt idx="6358">
                  <c:v>2.6019999999999999</c:v>
                </c:pt>
                <c:pt idx="6359">
                  <c:v>2.6019999999999999</c:v>
                </c:pt>
                <c:pt idx="6360">
                  <c:v>2.6019999999999999</c:v>
                </c:pt>
                <c:pt idx="6361">
                  <c:v>2.6040000000000001</c:v>
                </c:pt>
                <c:pt idx="6362">
                  <c:v>2.6</c:v>
                </c:pt>
                <c:pt idx="6363">
                  <c:v>2.6</c:v>
                </c:pt>
                <c:pt idx="6364">
                  <c:v>2.6</c:v>
                </c:pt>
                <c:pt idx="6365">
                  <c:v>2.6</c:v>
                </c:pt>
                <c:pt idx="6366">
                  <c:v>2.5959999999999988</c:v>
                </c:pt>
                <c:pt idx="6367">
                  <c:v>2.6</c:v>
                </c:pt>
                <c:pt idx="6368">
                  <c:v>2.5979999999999999</c:v>
                </c:pt>
                <c:pt idx="6369">
                  <c:v>2.5979999999999999</c:v>
                </c:pt>
                <c:pt idx="6370">
                  <c:v>2.6</c:v>
                </c:pt>
                <c:pt idx="6371">
                  <c:v>2.6</c:v>
                </c:pt>
                <c:pt idx="6372">
                  <c:v>2.5979999999999999</c:v>
                </c:pt>
                <c:pt idx="6373">
                  <c:v>2.5979999999999999</c:v>
                </c:pt>
                <c:pt idx="6374">
                  <c:v>2.5979999999999999</c:v>
                </c:pt>
                <c:pt idx="6375">
                  <c:v>2.5979999999999999</c:v>
                </c:pt>
                <c:pt idx="6376">
                  <c:v>2.6019999999999999</c:v>
                </c:pt>
                <c:pt idx="6377">
                  <c:v>2.6</c:v>
                </c:pt>
                <c:pt idx="6378">
                  <c:v>2.6</c:v>
                </c:pt>
                <c:pt idx="6379">
                  <c:v>2.5979999999999999</c:v>
                </c:pt>
                <c:pt idx="6380">
                  <c:v>2.6</c:v>
                </c:pt>
                <c:pt idx="6381">
                  <c:v>2.5979999999999999</c:v>
                </c:pt>
                <c:pt idx="6382">
                  <c:v>2.6019999999999999</c:v>
                </c:pt>
                <c:pt idx="6383">
                  <c:v>2.6</c:v>
                </c:pt>
                <c:pt idx="6384">
                  <c:v>2.5979999999999999</c:v>
                </c:pt>
                <c:pt idx="6385">
                  <c:v>2.6</c:v>
                </c:pt>
                <c:pt idx="6386">
                  <c:v>2.5979999999999999</c:v>
                </c:pt>
                <c:pt idx="6387">
                  <c:v>2.6</c:v>
                </c:pt>
                <c:pt idx="6388">
                  <c:v>2.6</c:v>
                </c:pt>
                <c:pt idx="6389">
                  <c:v>2.5979999999999999</c:v>
                </c:pt>
                <c:pt idx="6390">
                  <c:v>2.6</c:v>
                </c:pt>
                <c:pt idx="6391">
                  <c:v>2.6</c:v>
                </c:pt>
                <c:pt idx="6392">
                  <c:v>2.5979999999999999</c:v>
                </c:pt>
                <c:pt idx="6393">
                  <c:v>2.5979999999999999</c:v>
                </c:pt>
                <c:pt idx="6394">
                  <c:v>2.5979999999999999</c:v>
                </c:pt>
                <c:pt idx="6395">
                  <c:v>2.5979999999999999</c:v>
                </c:pt>
                <c:pt idx="6396">
                  <c:v>2.5979999999999999</c:v>
                </c:pt>
                <c:pt idx="6397">
                  <c:v>2.5979999999999999</c:v>
                </c:pt>
                <c:pt idx="6398">
                  <c:v>2.5979999999999999</c:v>
                </c:pt>
                <c:pt idx="6399">
                  <c:v>2.6019999999999999</c:v>
                </c:pt>
                <c:pt idx="6400">
                  <c:v>2.6</c:v>
                </c:pt>
                <c:pt idx="6401">
                  <c:v>2.6019999999999999</c:v>
                </c:pt>
                <c:pt idx="6402">
                  <c:v>2.6</c:v>
                </c:pt>
                <c:pt idx="6403">
                  <c:v>2.6</c:v>
                </c:pt>
                <c:pt idx="6404">
                  <c:v>2.6</c:v>
                </c:pt>
                <c:pt idx="6405">
                  <c:v>2.6</c:v>
                </c:pt>
                <c:pt idx="6406">
                  <c:v>2.6</c:v>
                </c:pt>
                <c:pt idx="6407">
                  <c:v>2.6</c:v>
                </c:pt>
                <c:pt idx="6408">
                  <c:v>2.6</c:v>
                </c:pt>
                <c:pt idx="6409">
                  <c:v>2.6</c:v>
                </c:pt>
                <c:pt idx="6410">
                  <c:v>2.5979999999999999</c:v>
                </c:pt>
                <c:pt idx="6411">
                  <c:v>2.5959999999999988</c:v>
                </c:pt>
                <c:pt idx="6412">
                  <c:v>2.5979999999999999</c:v>
                </c:pt>
                <c:pt idx="6413">
                  <c:v>2.6</c:v>
                </c:pt>
                <c:pt idx="6414">
                  <c:v>2.5979999999999999</c:v>
                </c:pt>
                <c:pt idx="6415">
                  <c:v>2.6</c:v>
                </c:pt>
                <c:pt idx="6416">
                  <c:v>2.6</c:v>
                </c:pt>
                <c:pt idx="6417">
                  <c:v>2.6</c:v>
                </c:pt>
                <c:pt idx="6418">
                  <c:v>2.5979999999999999</c:v>
                </c:pt>
                <c:pt idx="6419">
                  <c:v>2.5979999999999999</c:v>
                </c:pt>
                <c:pt idx="6420">
                  <c:v>2.5979999999999999</c:v>
                </c:pt>
                <c:pt idx="6421">
                  <c:v>2.6</c:v>
                </c:pt>
                <c:pt idx="6422">
                  <c:v>2.6</c:v>
                </c:pt>
                <c:pt idx="6423">
                  <c:v>2.6019999999999999</c:v>
                </c:pt>
                <c:pt idx="6424">
                  <c:v>2.6019999999999999</c:v>
                </c:pt>
                <c:pt idx="6425">
                  <c:v>2.6019999999999999</c:v>
                </c:pt>
                <c:pt idx="6426">
                  <c:v>2.6040000000000001</c:v>
                </c:pt>
                <c:pt idx="6427">
                  <c:v>2.6019999999999999</c:v>
                </c:pt>
                <c:pt idx="6428">
                  <c:v>2.6040000000000001</c:v>
                </c:pt>
                <c:pt idx="6429">
                  <c:v>2.6019999999999999</c:v>
                </c:pt>
                <c:pt idx="6430">
                  <c:v>2.6019999999999999</c:v>
                </c:pt>
                <c:pt idx="6431">
                  <c:v>2.6040000000000001</c:v>
                </c:pt>
                <c:pt idx="6432">
                  <c:v>2.6019999999999999</c:v>
                </c:pt>
                <c:pt idx="6433">
                  <c:v>2.6</c:v>
                </c:pt>
                <c:pt idx="6434">
                  <c:v>2.6019999999999999</c:v>
                </c:pt>
                <c:pt idx="6435">
                  <c:v>2.6019999999999999</c:v>
                </c:pt>
                <c:pt idx="6436">
                  <c:v>2.6040000000000001</c:v>
                </c:pt>
                <c:pt idx="6437">
                  <c:v>2.5979999999999999</c:v>
                </c:pt>
                <c:pt idx="6438">
                  <c:v>2.6</c:v>
                </c:pt>
                <c:pt idx="6439">
                  <c:v>2.6</c:v>
                </c:pt>
                <c:pt idx="6440">
                  <c:v>2.5979999999999999</c:v>
                </c:pt>
                <c:pt idx="6441">
                  <c:v>2.6</c:v>
                </c:pt>
                <c:pt idx="6442">
                  <c:v>2.5959999999999988</c:v>
                </c:pt>
                <c:pt idx="6443">
                  <c:v>2.6</c:v>
                </c:pt>
                <c:pt idx="6444">
                  <c:v>2.6</c:v>
                </c:pt>
                <c:pt idx="6445">
                  <c:v>2.6</c:v>
                </c:pt>
                <c:pt idx="6446">
                  <c:v>2.6</c:v>
                </c:pt>
                <c:pt idx="6447">
                  <c:v>2.6019999999999999</c:v>
                </c:pt>
                <c:pt idx="6448">
                  <c:v>2.6</c:v>
                </c:pt>
                <c:pt idx="6449">
                  <c:v>2.5979999999999999</c:v>
                </c:pt>
                <c:pt idx="6450">
                  <c:v>2.6</c:v>
                </c:pt>
                <c:pt idx="6451">
                  <c:v>2.5979999999999999</c:v>
                </c:pt>
                <c:pt idx="6452">
                  <c:v>2.5979999999999999</c:v>
                </c:pt>
                <c:pt idx="6453">
                  <c:v>2.5979999999999999</c:v>
                </c:pt>
                <c:pt idx="6454">
                  <c:v>2.5959999999999988</c:v>
                </c:pt>
                <c:pt idx="6455">
                  <c:v>2.5979999999999999</c:v>
                </c:pt>
                <c:pt idx="6456">
                  <c:v>2.5959999999999988</c:v>
                </c:pt>
                <c:pt idx="6457">
                  <c:v>2.5939999999999999</c:v>
                </c:pt>
                <c:pt idx="6458">
                  <c:v>2.5959999999999988</c:v>
                </c:pt>
                <c:pt idx="6459">
                  <c:v>2.5959999999999988</c:v>
                </c:pt>
                <c:pt idx="6460">
                  <c:v>2.5959999999999988</c:v>
                </c:pt>
                <c:pt idx="6461">
                  <c:v>2.5939999999999999</c:v>
                </c:pt>
                <c:pt idx="6462">
                  <c:v>2.5939999999999999</c:v>
                </c:pt>
                <c:pt idx="6463">
                  <c:v>2.5919999999999987</c:v>
                </c:pt>
                <c:pt idx="6464">
                  <c:v>2.5919999999999987</c:v>
                </c:pt>
                <c:pt idx="6465">
                  <c:v>2.5939999999999999</c:v>
                </c:pt>
                <c:pt idx="6466">
                  <c:v>2.5919999999999987</c:v>
                </c:pt>
                <c:pt idx="6467">
                  <c:v>2.5919999999999987</c:v>
                </c:pt>
                <c:pt idx="6468">
                  <c:v>2.59</c:v>
                </c:pt>
                <c:pt idx="6469">
                  <c:v>2.5880000000000001</c:v>
                </c:pt>
                <c:pt idx="6470">
                  <c:v>2.59</c:v>
                </c:pt>
                <c:pt idx="6471">
                  <c:v>2.59</c:v>
                </c:pt>
                <c:pt idx="6472">
                  <c:v>2.59</c:v>
                </c:pt>
                <c:pt idx="6473">
                  <c:v>2.59</c:v>
                </c:pt>
                <c:pt idx="6474">
                  <c:v>2.59</c:v>
                </c:pt>
                <c:pt idx="6475">
                  <c:v>2.5880000000000001</c:v>
                </c:pt>
                <c:pt idx="6476">
                  <c:v>2.59</c:v>
                </c:pt>
                <c:pt idx="6477">
                  <c:v>2.5840000000000001</c:v>
                </c:pt>
                <c:pt idx="6478">
                  <c:v>2.5880000000000001</c:v>
                </c:pt>
                <c:pt idx="6479">
                  <c:v>2.5859999999999999</c:v>
                </c:pt>
                <c:pt idx="6480">
                  <c:v>2.5880000000000001</c:v>
                </c:pt>
                <c:pt idx="6481">
                  <c:v>2.5840000000000001</c:v>
                </c:pt>
                <c:pt idx="6482">
                  <c:v>2.58</c:v>
                </c:pt>
                <c:pt idx="6483">
                  <c:v>2.5640000000000001</c:v>
                </c:pt>
                <c:pt idx="6484">
                  <c:v>2.5579999999999998</c:v>
                </c:pt>
                <c:pt idx="6485">
                  <c:v>2.56</c:v>
                </c:pt>
                <c:pt idx="6486">
                  <c:v>2.5619999999999998</c:v>
                </c:pt>
                <c:pt idx="6487">
                  <c:v>2.5680000000000001</c:v>
                </c:pt>
                <c:pt idx="6488">
                  <c:v>2.5759999999999987</c:v>
                </c:pt>
                <c:pt idx="6489">
                  <c:v>2.58</c:v>
                </c:pt>
                <c:pt idx="6490">
                  <c:v>2.58</c:v>
                </c:pt>
                <c:pt idx="6491">
                  <c:v>2.58</c:v>
                </c:pt>
                <c:pt idx="6492">
                  <c:v>2.5840000000000001</c:v>
                </c:pt>
                <c:pt idx="6493">
                  <c:v>2.5819999999999999</c:v>
                </c:pt>
                <c:pt idx="6494">
                  <c:v>2.5819999999999999</c:v>
                </c:pt>
                <c:pt idx="6495">
                  <c:v>2.5840000000000001</c:v>
                </c:pt>
                <c:pt idx="6496">
                  <c:v>2.5840000000000001</c:v>
                </c:pt>
                <c:pt idx="6497">
                  <c:v>2.5859999999999999</c:v>
                </c:pt>
                <c:pt idx="6498">
                  <c:v>2.5840000000000001</c:v>
                </c:pt>
                <c:pt idx="6499">
                  <c:v>2.5840000000000001</c:v>
                </c:pt>
                <c:pt idx="6500">
                  <c:v>2.5859999999999999</c:v>
                </c:pt>
                <c:pt idx="6501">
                  <c:v>2.5840000000000001</c:v>
                </c:pt>
                <c:pt idx="6502">
                  <c:v>2.5840000000000001</c:v>
                </c:pt>
                <c:pt idx="6503">
                  <c:v>2.5859999999999999</c:v>
                </c:pt>
                <c:pt idx="6504">
                  <c:v>2.5859999999999999</c:v>
                </c:pt>
                <c:pt idx="6505">
                  <c:v>2.5840000000000001</c:v>
                </c:pt>
                <c:pt idx="6506">
                  <c:v>2.5859999999999999</c:v>
                </c:pt>
                <c:pt idx="6507">
                  <c:v>2.5859999999999999</c:v>
                </c:pt>
                <c:pt idx="6508">
                  <c:v>2.5859999999999999</c:v>
                </c:pt>
                <c:pt idx="6509">
                  <c:v>2.5859999999999999</c:v>
                </c:pt>
                <c:pt idx="6510">
                  <c:v>2.5840000000000001</c:v>
                </c:pt>
                <c:pt idx="6511">
                  <c:v>2.5859999999999999</c:v>
                </c:pt>
                <c:pt idx="6512">
                  <c:v>2.5859999999999999</c:v>
                </c:pt>
                <c:pt idx="6513">
                  <c:v>2.5840000000000001</c:v>
                </c:pt>
                <c:pt idx="6514">
                  <c:v>2.5819999999999999</c:v>
                </c:pt>
                <c:pt idx="6515">
                  <c:v>2.5859999999999999</c:v>
                </c:pt>
                <c:pt idx="6516">
                  <c:v>2.5880000000000001</c:v>
                </c:pt>
                <c:pt idx="6517">
                  <c:v>2.5880000000000001</c:v>
                </c:pt>
                <c:pt idx="6518">
                  <c:v>2.5859999999999999</c:v>
                </c:pt>
                <c:pt idx="6519">
                  <c:v>2.5859999999999999</c:v>
                </c:pt>
                <c:pt idx="6520">
                  <c:v>2.5880000000000001</c:v>
                </c:pt>
                <c:pt idx="6521">
                  <c:v>2.5859999999999999</c:v>
                </c:pt>
                <c:pt idx="6522">
                  <c:v>2.5840000000000001</c:v>
                </c:pt>
                <c:pt idx="6523">
                  <c:v>2.5840000000000001</c:v>
                </c:pt>
                <c:pt idx="6524">
                  <c:v>2.5840000000000001</c:v>
                </c:pt>
                <c:pt idx="6525">
                  <c:v>2.5840000000000001</c:v>
                </c:pt>
                <c:pt idx="6526">
                  <c:v>2.5840000000000001</c:v>
                </c:pt>
                <c:pt idx="6527">
                  <c:v>2.5840000000000001</c:v>
                </c:pt>
                <c:pt idx="6528">
                  <c:v>2.5819999999999999</c:v>
                </c:pt>
                <c:pt idx="6529">
                  <c:v>2.5819999999999999</c:v>
                </c:pt>
                <c:pt idx="6530">
                  <c:v>2.5840000000000001</c:v>
                </c:pt>
                <c:pt idx="6531">
                  <c:v>2.5819999999999999</c:v>
                </c:pt>
                <c:pt idx="6532">
                  <c:v>2.58</c:v>
                </c:pt>
                <c:pt idx="6533">
                  <c:v>2.5819999999999999</c:v>
                </c:pt>
                <c:pt idx="6534">
                  <c:v>2.5819999999999999</c:v>
                </c:pt>
                <c:pt idx="6535">
                  <c:v>2.5819999999999999</c:v>
                </c:pt>
                <c:pt idx="6536">
                  <c:v>2.58</c:v>
                </c:pt>
                <c:pt idx="6537">
                  <c:v>2.5819999999999999</c:v>
                </c:pt>
                <c:pt idx="6538">
                  <c:v>2.5819999999999999</c:v>
                </c:pt>
                <c:pt idx="6539">
                  <c:v>2.5819999999999999</c:v>
                </c:pt>
                <c:pt idx="6540">
                  <c:v>2.5819999999999999</c:v>
                </c:pt>
                <c:pt idx="6541">
                  <c:v>2.58</c:v>
                </c:pt>
                <c:pt idx="6542">
                  <c:v>2.5779999999999998</c:v>
                </c:pt>
                <c:pt idx="6543">
                  <c:v>2.58</c:v>
                </c:pt>
                <c:pt idx="6544">
                  <c:v>2.58</c:v>
                </c:pt>
                <c:pt idx="6545">
                  <c:v>2.5759999999999987</c:v>
                </c:pt>
                <c:pt idx="6546">
                  <c:v>2.58</c:v>
                </c:pt>
                <c:pt idx="6547">
                  <c:v>2.5779999999999998</c:v>
                </c:pt>
                <c:pt idx="6548">
                  <c:v>2.5759999999999987</c:v>
                </c:pt>
                <c:pt idx="6549">
                  <c:v>2.5779999999999998</c:v>
                </c:pt>
                <c:pt idx="6550">
                  <c:v>2.5779999999999998</c:v>
                </c:pt>
                <c:pt idx="6551">
                  <c:v>2.58</c:v>
                </c:pt>
                <c:pt idx="6552">
                  <c:v>2.5779999999999998</c:v>
                </c:pt>
                <c:pt idx="6553">
                  <c:v>2.5759999999999987</c:v>
                </c:pt>
                <c:pt idx="6554">
                  <c:v>2.5759999999999987</c:v>
                </c:pt>
                <c:pt idx="6555">
                  <c:v>2.5739999999999998</c:v>
                </c:pt>
                <c:pt idx="6556">
                  <c:v>2.5739999999999998</c:v>
                </c:pt>
                <c:pt idx="6557">
                  <c:v>2.5759999999999987</c:v>
                </c:pt>
                <c:pt idx="6558">
                  <c:v>2.5739999999999998</c:v>
                </c:pt>
                <c:pt idx="6559">
                  <c:v>2.5739999999999998</c:v>
                </c:pt>
                <c:pt idx="6560">
                  <c:v>2.5719999999999987</c:v>
                </c:pt>
                <c:pt idx="6561">
                  <c:v>2.5719999999999987</c:v>
                </c:pt>
                <c:pt idx="6562">
                  <c:v>2.57</c:v>
                </c:pt>
                <c:pt idx="6563">
                  <c:v>2.5719999999999987</c:v>
                </c:pt>
                <c:pt idx="6564">
                  <c:v>2.57</c:v>
                </c:pt>
                <c:pt idx="6565">
                  <c:v>2.57</c:v>
                </c:pt>
                <c:pt idx="6566">
                  <c:v>2.5739999999999998</c:v>
                </c:pt>
                <c:pt idx="6567">
                  <c:v>2.5739999999999998</c:v>
                </c:pt>
                <c:pt idx="6568">
                  <c:v>2.5719999999999987</c:v>
                </c:pt>
                <c:pt idx="6569">
                  <c:v>2.57</c:v>
                </c:pt>
                <c:pt idx="6570">
                  <c:v>2.5719999999999987</c:v>
                </c:pt>
                <c:pt idx="6571">
                  <c:v>2.5680000000000001</c:v>
                </c:pt>
                <c:pt idx="6572">
                  <c:v>2.5719999999999987</c:v>
                </c:pt>
                <c:pt idx="6573">
                  <c:v>2.5659999999999998</c:v>
                </c:pt>
                <c:pt idx="6574">
                  <c:v>2.57</c:v>
                </c:pt>
                <c:pt idx="6575">
                  <c:v>2.5680000000000001</c:v>
                </c:pt>
                <c:pt idx="6576">
                  <c:v>2.5719999999999987</c:v>
                </c:pt>
                <c:pt idx="6577">
                  <c:v>2.57</c:v>
                </c:pt>
                <c:pt idx="6578">
                  <c:v>2.5739999999999998</c:v>
                </c:pt>
                <c:pt idx="6579">
                  <c:v>2.5640000000000001</c:v>
                </c:pt>
                <c:pt idx="6580">
                  <c:v>2.5680000000000001</c:v>
                </c:pt>
                <c:pt idx="6581">
                  <c:v>2.5659999999999998</c:v>
                </c:pt>
                <c:pt idx="6582">
                  <c:v>2.57</c:v>
                </c:pt>
                <c:pt idx="6583">
                  <c:v>2.56</c:v>
                </c:pt>
                <c:pt idx="6584">
                  <c:v>2.5640000000000001</c:v>
                </c:pt>
                <c:pt idx="6585">
                  <c:v>2.5640000000000001</c:v>
                </c:pt>
                <c:pt idx="6586">
                  <c:v>2.5640000000000001</c:v>
                </c:pt>
                <c:pt idx="6587">
                  <c:v>2.5659999999999998</c:v>
                </c:pt>
                <c:pt idx="6588">
                  <c:v>2.5659999999999998</c:v>
                </c:pt>
                <c:pt idx="6589">
                  <c:v>2.5640000000000001</c:v>
                </c:pt>
                <c:pt idx="6590">
                  <c:v>2.5680000000000001</c:v>
                </c:pt>
                <c:pt idx="6591">
                  <c:v>2.57</c:v>
                </c:pt>
                <c:pt idx="6592">
                  <c:v>2.5680000000000001</c:v>
                </c:pt>
                <c:pt idx="6593">
                  <c:v>2.5659999999999998</c:v>
                </c:pt>
                <c:pt idx="6594">
                  <c:v>2.57</c:v>
                </c:pt>
                <c:pt idx="6595">
                  <c:v>2.5719999999999987</c:v>
                </c:pt>
                <c:pt idx="6596">
                  <c:v>2.5719999999999987</c:v>
                </c:pt>
                <c:pt idx="6597">
                  <c:v>2.57</c:v>
                </c:pt>
                <c:pt idx="6598">
                  <c:v>2.57</c:v>
                </c:pt>
                <c:pt idx="6599">
                  <c:v>2.5739999999999998</c:v>
                </c:pt>
                <c:pt idx="6600">
                  <c:v>2.5739999999999998</c:v>
                </c:pt>
                <c:pt idx="6601">
                  <c:v>2.5680000000000001</c:v>
                </c:pt>
                <c:pt idx="6602">
                  <c:v>2.5739999999999998</c:v>
                </c:pt>
                <c:pt idx="6603">
                  <c:v>2.5719999999999987</c:v>
                </c:pt>
                <c:pt idx="6604">
                  <c:v>2.57</c:v>
                </c:pt>
                <c:pt idx="6605">
                  <c:v>2.5739999999999998</c:v>
                </c:pt>
                <c:pt idx="6606">
                  <c:v>2.5739999999999998</c:v>
                </c:pt>
                <c:pt idx="6607">
                  <c:v>2.5759999999999987</c:v>
                </c:pt>
                <c:pt idx="6608">
                  <c:v>2.5739999999999998</c:v>
                </c:pt>
                <c:pt idx="6609">
                  <c:v>2.5719999999999987</c:v>
                </c:pt>
                <c:pt idx="6610">
                  <c:v>2.5739999999999998</c:v>
                </c:pt>
                <c:pt idx="6611">
                  <c:v>2.5739999999999998</c:v>
                </c:pt>
                <c:pt idx="6612">
                  <c:v>2.5739999999999998</c:v>
                </c:pt>
                <c:pt idx="6613">
                  <c:v>2.5739999999999998</c:v>
                </c:pt>
                <c:pt idx="6614">
                  <c:v>2.5739999999999998</c:v>
                </c:pt>
                <c:pt idx="6615">
                  <c:v>2.5759999999999987</c:v>
                </c:pt>
                <c:pt idx="6616">
                  <c:v>2.5759999999999987</c:v>
                </c:pt>
                <c:pt idx="6617">
                  <c:v>2.5739999999999998</c:v>
                </c:pt>
                <c:pt idx="6618">
                  <c:v>2.5759999999999987</c:v>
                </c:pt>
                <c:pt idx="6619">
                  <c:v>2.5739999999999998</c:v>
                </c:pt>
                <c:pt idx="6620">
                  <c:v>2.5759999999999987</c:v>
                </c:pt>
                <c:pt idx="6621">
                  <c:v>2.5779999999999998</c:v>
                </c:pt>
                <c:pt idx="6622">
                  <c:v>2.5759999999999987</c:v>
                </c:pt>
                <c:pt idx="6623">
                  <c:v>2.5739999999999998</c:v>
                </c:pt>
                <c:pt idx="6624">
                  <c:v>2.5739999999999998</c:v>
                </c:pt>
                <c:pt idx="6625">
                  <c:v>2.5680000000000001</c:v>
                </c:pt>
                <c:pt idx="6626">
                  <c:v>2.5640000000000001</c:v>
                </c:pt>
                <c:pt idx="6627">
                  <c:v>2.5659999999999998</c:v>
                </c:pt>
                <c:pt idx="6628">
                  <c:v>2.5640000000000001</c:v>
                </c:pt>
                <c:pt idx="6629">
                  <c:v>2.5539999999999998</c:v>
                </c:pt>
                <c:pt idx="6630">
                  <c:v>2.5579999999999998</c:v>
                </c:pt>
                <c:pt idx="6631">
                  <c:v>2.5559999999999987</c:v>
                </c:pt>
                <c:pt idx="6632">
                  <c:v>2.5539999999999998</c:v>
                </c:pt>
                <c:pt idx="6633">
                  <c:v>2.5559999999999987</c:v>
                </c:pt>
                <c:pt idx="6634">
                  <c:v>2.5579999999999998</c:v>
                </c:pt>
                <c:pt idx="6635">
                  <c:v>2.5559999999999987</c:v>
                </c:pt>
                <c:pt idx="6636">
                  <c:v>2.5579999999999998</c:v>
                </c:pt>
                <c:pt idx="6637">
                  <c:v>2.56</c:v>
                </c:pt>
                <c:pt idx="6638">
                  <c:v>2.5619999999999998</c:v>
                </c:pt>
                <c:pt idx="6639">
                  <c:v>2.5640000000000001</c:v>
                </c:pt>
                <c:pt idx="6640">
                  <c:v>2.5680000000000001</c:v>
                </c:pt>
                <c:pt idx="6641">
                  <c:v>2.57</c:v>
                </c:pt>
                <c:pt idx="6642">
                  <c:v>2.57</c:v>
                </c:pt>
                <c:pt idx="6643">
                  <c:v>2.5659999999999998</c:v>
                </c:pt>
                <c:pt idx="6644">
                  <c:v>2.5680000000000001</c:v>
                </c:pt>
                <c:pt idx="6645">
                  <c:v>2.5680000000000001</c:v>
                </c:pt>
                <c:pt idx="6646">
                  <c:v>2.5659999999999998</c:v>
                </c:pt>
                <c:pt idx="6647">
                  <c:v>2.56</c:v>
                </c:pt>
                <c:pt idx="6648">
                  <c:v>2.5579999999999998</c:v>
                </c:pt>
                <c:pt idx="6649">
                  <c:v>2.5539999999999998</c:v>
                </c:pt>
                <c:pt idx="6650">
                  <c:v>2.5539999999999998</c:v>
                </c:pt>
                <c:pt idx="6651">
                  <c:v>2.5539999999999998</c:v>
                </c:pt>
                <c:pt idx="6652">
                  <c:v>2.5519999999999987</c:v>
                </c:pt>
                <c:pt idx="6653">
                  <c:v>2.5519999999999987</c:v>
                </c:pt>
                <c:pt idx="6654">
                  <c:v>2.5559999999999987</c:v>
                </c:pt>
                <c:pt idx="6655">
                  <c:v>2.5559999999999987</c:v>
                </c:pt>
                <c:pt idx="6656">
                  <c:v>2.5539999999999998</c:v>
                </c:pt>
                <c:pt idx="6657">
                  <c:v>2.5539999999999998</c:v>
                </c:pt>
                <c:pt idx="6658">
                  <c:v>2.5539999999999998</c:v>
                </c:pt>
                <c:pt idx="6659">
                  <c:v>2.5539999999999998</c:v>
                </c:pt>
                <c:pt idx="6660">
                  <c:v>2.5539999999999998</c:v>
                </c:pt>
                <c:pt idx="6661">
                  <c:v>2.5559999999999987</c:v>
                </c:pt>
                <c:pt idx="6662">
                  <c:v>2.5619999999999998</c:v>
                </c:pt>
                <c:pt idx="6663">
                  <c:v>2.5640000000000001</c:v>
                </c:pt>
                <c:pt idx="6664">
                  <c:v>2.5659999999999998</c:v>
                </c:pt>
                <c:pt idx="6665">
                  <c:v>2.5680000000000001</c:v>
                </c:pt>
                <c:pt idx="6666">
                  <c:v>2.5680000000000001</c:v>
                </c:pt>
                <c:pt idx="6667">
                  <c:v>2.5719999999999987</c:v>
                </c:pt>
                <c:pt idx="6668">
                  <c:v>2.57</c:v>
                </c:pt>
                <c:pt idx="6669">
                  <c:v>2.5719999999999987</c:v>
                </c:pt>
                <c:pt idx="6670">
                  <c:v>2.5719999999999987</c:v>
                </c:pt>
                <c:pt idx="6671">
                  <c:v>2.5759999999999987</c:v>
                </c:pt>
                <c:pt idx="6672">
                  <c:v>2.5739999999999998</c:v>
                </c:pt>
                <c:pt idx="6673">
                  <c:v>2.5759999999999987</c:v>
                </c:pt>
                <c:pt idx="6674">
                  <c:v>2.5759999999999987</c:v>
                </c:pt>
                <c:pt idx="6675">
                  <c:v>2.5759999999999987</c:v>
                </c:pt>
                <c:pt idx="6676">
                  <c:v>2.5759999999999987</c:v>
                </c:pt>
                <c:pt idx="6677">
                  <c:v>2.5739999999999998</c:v>
                </c:pt>
                <c:pt idx="6678">
                  <c:v>2.5759999999999987</c:v>
                </c:pt>
                <c:pt idx="6679">
                  <c:v>2.5759999999999987</c:v>
                </c:pt>
                <c:pt idx="6680">
                  <c:v>2.5759999999999987</c:v>
                </c:pt>
                <c:pt idx="6681">
                  <c:v>2.5759999999999987</c:v>
                </c:pt>
                <c:pt idx="6682">
                  <c:v>2.5759999999999987</c:v>
                </c:pt>
                <c:pt idx="6683">
                  <c:v>2.5739999999999998</c:v>
                </c:pt>
                <c:pt idx="6684">
                  <c:v>2.5739999999999998</c:v>
                </c:pt>
                <c:pt idx="6685">
                  <c:v>2.5759999999999987</c:v>
                </c:pt>
                <c:pt idx="6686">
                  <c:v>2.5759999999999987</c:v>
                </c:pt>
                <c:pt idx="6687">
                  <c:v>2.5779999999999998</c:v>
                </c:pt>
                <c:pt idx="6688">
                  <c:v>2.5759999999999987</c:v>
                </c:pt>
                <c:pt idx="6689">
                  <c:v>2.5779999999999998</c:v>
                </c:pt>
                <c:pt idx="6690">
                  <c:v>2.5779999999999998</c:v>
                </c:pt>
                <c:pt idx="6691">
                  <c:v>2.5779999999999998</c:v>
                </c:pt>
                <c:pt idx="6692">
                  <c:v>2.5779999999999998</c:v>
                </c:pt>
                <c:pt idx="6693">
                  <c:v>2.5759999999999987</c:v>
                </c:pt>
                <c:pt idx="6694">
                  <c:v>2.5759999999999987</c:v>
                </c:pt>
                <c:pt idx="6695">
                  <c:v>2.5739999999999998</c:v>
                </c:pt>
                <c:pt idx="6696">
                  <c:v>2.5759999999999987</c:v>
                </c:pt>
                <c:pt idx="6697">
                  <c:v>2.5759999999999987</c:v>
                </c:pt>
                <c:pt idx="6698">
                  <c:v>2.5759999999999987</c:v>
                </c:pt>
                <c:pt idx="6699">
                  <c:v>2.5739999999999998</c:v>
                </c:pt>
                <c:pt idx="6700">
                  <c:v>2.5739999999999998</c:v>
                </c:pt>
                <c:pt idx="6701">
                  <c:v>2.5739999999999998</c:v>
                </c:pt>
                <c:pt idx="6702">
                  <c:v>2.5739999999999998</c:v>
                </c:pt>
                <c:pt idx="6703">
                  <c:v>2.5719999999999987</c:v>
                </c:pt>
                <c:pt idx="6704">
                  <c:v>2.5739999999999998</c:v>
                </c:pt>
                <c:pt idx="6705">
                  <c:v>2.5739999999999998</c:v>
                </c:pt>
                <c:pt idx="6706">
                  <c:v>2.5739999999999998</c:v>
                </c:pt>
                <c:pt idx="6707">
                  <c:v>2.5759999999999987</c:v>
                </c:pt>
                <c:pt idx="6708">
                  <c:v>2.5739999999999998</c:v>
                </c:pt>
                <c:pt idx="6709">
                  <c:v>2.5719999999999987</c:v>
                </c:pt>
                <c:pt idx="6710">
                  <c:v>2.5719999999999987</c:v>
                </c:pt>
                <c:pt idx="6711">
                  <c:v>2.5739999999999998</c:v>
                </c:pt>
                <c:pt idx="6712">
                  <c:v>2.5719999999999987</c:v>
                </c:pt>
                <c:pt idx="6713">
                  <c:v>2.5739999999999998</c:v>
                </c:pt>
                <c:pt idx="6714">
                  <c:v>2.5739999999999998</c:v>
                </c:pt>
                <c:pt idx="6715">
                  <c:v>2.5739999999999998</c:v>
                </c:pt>
                <c:pt idx="6716">
                  <c:v>2.5719999999999987</c:v>
                </c:pt>
                <c:pt idx="6717">
                  <c:v>2.5739999999999998</c:v>
                </c:pt>
                <c:pt idx="6718">
                  <c:v>2.5739999999999998</c:v>
                </c:pt>
                <c:pt idx="6719">
                  <c:v>2.57</c:v>
                </c:pt>
                <c:pt idx="6720">
                  <c:v>2.5719999999999987</c:v>
                </c:pt>
                <c:pt idx="6721">
                  <c:v>2.5739999999999998</c:v>
                </c:pt>
                <c:pt idx="6722">
                  <c:v>2.5719999999999987</c:v>
                </c:pt>
                <c:pt idx="6723">
                  <c:v>2.57</c:v>
                </c:pt>
                <c:pt idx="6724">
                  <c:v>2.5739999999999998</c:v>
                </c:pt>
                <c:pt idx="6725">
                  <c:v>2.57</c:v>
                </c:pt>
                <c:pt idx="6726">
                  <c:v>2.5680000000000001</c:v>
                </c:pt>
                <c:pt idx="6727">
                  <c:v>2.5680000000000001</c:v>
                </c:pt>
                <c:pt idx="6728">
                  <c:v>2.5680000000000001</c:v>
                </c:pt>
                <c:pt idx="6729">
                  <c:v>2.57</c:v>
                </c:pt>
                <c:pt idx="6730">
                  <c:v>2.5680000000000001</c:v>
                </c:pt>
                <c:pt idx="6731">
                  <c:v>2.5680000000000001</c:v>
                </c:pt>
                <c:pt idx="6732">
                  <c:v>2.5680000000000001</c:v>
                </c:pt>
                <c:pt idx="6733">
                  <c:v>2.5680000000000001</c:v>
                </c:pt>
                <c:pt idx="6734">
                  <c:v>2.57</c:v>
                </c:pt>
                <c:pt idx="6735">
                  <c:v>2.57</c:v>
                </c:pt>
                <c:pt idx="6736">
                  <c:v>2.5680000000000001</c:v>
                </c:pt>
                <c:pt idx="6737">
                  <c:v>2.57</c:v>
                </c:pt>
                <c:pt idx="6738">
                  <c:v>2.5719999999999987</c:v>
                </c:pt>
                <c:pt idx="6739">
                  <c:v>2.5680000000000001</c:v>
                </c:pt>
                <c:pt idx="6740">
                  <c:v>2.5680000000000001</c:v>
                </c:pt>
                <c:pt idx="6741">
                  <c:v>2.5719999999999987</c:v>
                </c:pt>
                <c:pt idx="6742">
                  <c:v>2.5680000000000001</c:v>
                </c:pt>
                <c:pt idx="6743">
                  <c:v>2.5659999999999998</c:v>
                </c:pt>
                <c:pt idx="6744">
                  <c:v>2.5680000000000001</c:v>
                </c:pt>
                <c:pt idx="6745">
                  <c:v>2.57</c:v>
                </c:pt>
                <c:pt idx="6746">
                  <c:v>2.5659999999999998</c:v>
                </c:pt>
                <c:pt idx="6747">
                  <c:v>2.5680000000000001</c:v>
                </c:pt>
                <c:pt idx="6748">
                  <c:v>2.5680000000000001</c:v>
                </c:pt>
                <c:pt idx="6749">
                  <c:v>2.5680000000000001</c:v>
                </c:pt>
                <c:pt idx="6750">
                  <c:v>2.5719999999999987</c:v>
                </c:pt>
                <c:pt idx="6751">
                  <c:v>2.57</c:v>
                </c:pt>
                <c:pt idx="6752">
                  <c:v>2.5739999999999998</c:v>
                </c:pt>
                <c:pt idx="6753">
                  <c:v>2.5739999999999998</c:v>
                </c:pt>
                <c:pt idx="6754">
                  <c:v>2.5759999999999987</c:v>
                </c:pt>
                <c:pt idx="6755">
                  <c:v>2.5759999999999987</c:v>
                </c:pt>
                <c:pt idx="6756">
                  <c:v>2.5739999999999998</c:v>
                </c:pt>
                <c:pt idx="6757">
                  <c:v>2.5759999999999987</c:v>
                </c:pt>
                <c:pt idx="6758">
                  <c:v>2.5739999999999998</c:v>
                </c:pt>
                <c:pt idx="6759">
                  <c:v>2.5739999999999998</c:v>
                </c:pt>
                <c:pt idx="6760">
                  <c:v>2.5739999999999998</c:v>
                </c:pt>
                <c:pt idx="6761">
                  <c:v>2.5759999999999987</c:v>
                </c:pt>
                <c:pt idx="6762">
                  <c:v>2.5759999999999987</c:v>
                </c:pt>
                <c:pt idx="6763">
                  <c:v>2.5739999999999998</c:v>
                </c:pt>
                <c:pt idx="6764">
                  <c:v>2.5739999999999998</c:v>
                </c:pt>
                <c:pt idx="6765">
                  <c:v>2.5719999999999987</c:v>
                </c:pt>
                <c:pt idx="6766">
                  <c:v>2.5739999999999998</c:v>
                </c:pt>
                <c:pt idx="6767">
                  <c:v>2.5719999999999987</c:v>
                </c:pt>
                <c:pt idx="6768">
                  <c:v>2.57</c:v>
                </c:pt>
                <c:pt idx="6769">
                  <c:v>2.5719999999999987</c:v>
                </c:pt>
                <c:pt idx="6770">
                  <c:v>2.5719999999999987</c:v>
                </c:pt>
                <c:pt idx="6771">
                  <c:v>2.5739999999999998</c:v>
                </c:pt>
                <c:pt idx="6772">
                  <c:v>2.5719999999999987</c:v>
                </c:pt>
                <c:pt idx="6773">
                  <c:v>2.5719999999999987</c:v>
                </c:pt>
                <c:pt idx="6774">
                  <c:v>2.5719999999999987</c:v>
                </c:pt>
                <c:pt idx="6775">
                  <c:v>2.5739999999999998</c:v>
                </c:pt>
                <c:pt idx="6776">
                  <c:v>2.5719999999999987</c:v>
                </c:pt>
                <c:pt idx="6777">
                  <c:v>2.5719999999999987</c:v>
                </c:pt>
                <c:pt idx="6778">
                  <c:v>2.5739999999999998</c:v>
                </c:pt>
                <c:pt idx="6779">
                  <c:v>2.5739999999999998</c:v>
                </c:pt>
                <c:pt idx="6780">
                  <c:v>2.5719999999999987</c:v>
                </c:pt>
                <c:pt idx="6781">
                  <c:v>2.5719999999999987</c:v>
                </c:pt>
                <c:pt idx="6782">
                  <c:v>2.5719999999999987</c:v>
                </c:pt>
                <c:pt idx="6783">
                  <c:v>2.5719999999999987</c:v>
                </c:pt>
                <c:pt idx="6784">
                  <c:v>2.5739999999999998</c:v>
                </c:pt>
                <c:pt idx="6785">
                  <c:v>2.5739999999999998</c:v>
                </c:pt>
                <c:pt idx="6786">
                  <c:v>2.5719999999999987</c:v>
                </c:pt>
                <c:pt idx="6787">
                  <c:v>2.5719999999999987</c:v>
                </c:pt>
                <c:pt idx="6788">
                  <c:v>2.5719999999999987</c:v>
                </c:pt>
                <c:pt idx="6789">
                  <c:v>2.5739999999999998</c:v>
                </c:pt>
                <c:pt idx="6790">
                  <c:v>2.5739999999999998</c:v>
                </c:pt>
                <c:pt idx="6791">
                  <c:v>2.5719999999999987</c:v>
                </c:pt>
                <c:pt idx="6792">
                  <c:v>2.5719999999999987</c:v>
                </c:pt>
                <c:pt idx="6793">
                  <c:v>2.5739999999999998</c:v>
                </c:pt>
                <c:pt idx="6794">
                  <c:v>2.5739999999999998</c:v>
                </c:pt>
                <c:pt idx="6795">
                  <c:v>2.5719999999999987</c:v>
                </c:pt>
                <c:pt idx="6796">
                  <c:v>2.5739999999999998</c:v>
                </c:pt>
                <c:pt idx="6797">
                  <c:v>2.5739999999999998</c:v>
                </c:pt>
                <c:pt idx="6798">
                  <c:v>2.5739999999999998</c:v>
                </c:pt>
                <c:pt idx="6799">
                  <c:v>2.5739999999999998</c:v>
                </c:pt>
                <c:pt idx="6800">
                  <c:v>2.5719999999999987</c:v>
                </c:pt>
                <c:pt idx="6801">
                  <c:v>2.5719999999999987</c:v>
                </c:pt>
                <c:pt idx="6802">
                  <c:v>2.57</c:v>
                </c:pt>
                <c:pt idx="6803">
                  <c:v>2.57</c:v>
                </c:pt>
                <c:pt idx="6804">
                  <c:v>2.57</c:v>
                </c:pt>
                <c:pt idx="6805">
                  <c:v>2.5719999999999987</c:v>
                </c:pt>
                <c:pt idx="6806">
                  <c:v>2.5680000000000001</c:v>
                </c:pt>
                <c:pt idx="6807">
                  <c:v>2.57</c:v>
                </c:pt>
                <c:pt idx="6808">
                  <c:v>2.57</c:v>
                </c:pt>
                <c:pt idx="6809">
                  <c:v>2.57</c:v>
                </c:pt>
                <c:pt idx="6810">
                  <c:v>2.5719999999999987</c:v>
                </c:pt>
                <c:pt idx="6811">
                  <c:v>2.5719999999999987</c:v>
                </c:pt>
                <c:pt idx="6812">
                  <c:v>2.57</c:v>
                </c:pt>
                <c:pt idx="6813">
                  <c:v>2.5719999999999987</c:v>
                </c:pt>
                <c:pt idx="6814">
                  <c:v>2.5680000000000001</c:v>
                </c:pt>
                <c:pt idx="6815">
                  <c:v>2.5659999999999998</c:v>
                </c:pt>
                <c:pt idx="6816">
                  <c:v>2.5659999999999998</c:v>
                </c:pt>
                <c:pt idx="6817">
                  <c:v>2.5659999999999998</c:v>
                </c:pt>
                <c:pt idx="6818">
                  <c:v>2.5640000000000001</c:v>
                </c:pt>
                <c:pt idx="6819">
                  <c:v>2.5640000000000001</c:v>
                </c:pt>
                <c:pt idx="6820">
                  <c:v>2.5640000000000001</c:v>
                </c:pt>
                <c:pt idx="6821">
                  <c:v>2.5640000000000001</c:v>
                </c:pt>
                <c:pt idx="6822">
                  <c:v>2.5619999999999998</c:v>
                </c:pt>
                <c:pt idx="6823">
                  <c:v>2.5640000000000001</c:v>
                </c:pt>
                <c:pt idx="6824">
                  <c:v>2.5640000000000001</c:v>
                </c:pt>
                <c:pt idx="6825">
                  <c:v>2.5619999999999998</c:v>
                </c:pt>
                <c:pt idx="6826">
                  <c:v>2.5640000000000001</c:v>
                </c:pt>
                <c:pt idx="6827">
                  <c:v>2.5640000000000001</c:v>
                </c:pt>
                <c:pt idx="6828">
                  <c:v>2.5619999999999998</c:v>
                </c:pt>
                <c:pt idx="6829">
                  <c:v>2.5640000000000001</c:v>
                </c:pt>
                <c:pt idx="6830">
                  <c:v>2.5619999999999998</c:v>
                </c:pt>
                <c:pt idx="6831">
                  <c:v>2.5640000000000001</c:v>
                </c:pt>
                <c:pt idx="6832">
                  <c:v>2.5640000000000001</c:v>
                </c:pt>
                <c:pt idx="6833">
                  <c:v>2.5640000000000001</c:v>
                </c:pt>
                <c:pt idx="6834">
                  <c:v>2.5619999999999998</c:v>
                </c:pt>
                <c:pt idx="6835">
                  <c:v>2.56</c:v>
                </c:pt>
                <c:pt idx="6836">
                  <c:v>2.56</c:v>
                </c:pt>
                <c:pt idx="6837">
                  <c:v>2.56</c:v>
                </c:pt>
                <c:pt idx="6838">
                  <c:v>2.5579999999999998</c:v>
                </c:pt>
                <c:pt idx="6839">
                  <c:v>2.5559999999999987</c:v>
                </c:pt>
                <c:pt idx="6840">
                  <c:v>2.5579999999999998</c:v>
                </c:pt>
                <c:pt idx="6841">
                  <c:v>2.5579999999999998</c:v>
                </c:pt>
                <c:pt idx="6842">
                  <c:v>2.5579999999999998</c:v>
                </c:pt>
                <c:pt idx="6843">
                  <c:v>2.5559999999999987</c:v>
                </c:pt>
                <c:pt idx="6844">
                  <c:v>2.5579999999999998</c:v>
                </c:pt>
                <c:pt idx="6845">
                  <c:v>2.5559999999999987</c:v>
                </c:pt>
                <c:pt idx="6846">
                  <c:v>2.5559999999999987</c:v>
                </c:pt>
                <c:pt idx="6847">
                  <c:v>2.5579999999999998</c:v>
                </c:pt>
                <c:pt idx="6848">
                  <c:v>2.5579999999999998</c:v>
                </c:pt>
                <c:pt idx="6849">
                  <c:v>2.5559999999999987</c:v>
                </c:pt>
                <c:pt idx="6850">
                  <c:v>2.5559999999999987</c:v>
                </c:pt>
                <c:pt idx="6851">
                  <c:v>2.5559999999999987</c:v>
                </c:pt>
                <c:pt idx="6852">
                  <c:v>2.5559999999999987</c:v>
                </c:pt>
                <c:pt idx="6853">
                  <c:v>2.5579999999999998</c:v>
                </c:pt>
                <c:pt idx="6854">
                  <c:v>2.5559999999999987</c:v>
                </c:pt>
                <c:pt idx="6855">
                  <c:v>2.5559999999999987</c:v>
                </c:pt>
                <c:pt idx="6856">
                  <c:v>2.5559999999999987</c:v>
                </c:pt>
                <c:pt idx="6857">
                  <c:v>2.5559999999999987</c:v>
                </c:pt>
                <c:pt idx="6858">
                  <c:v>2.5559999999999987</c:v>
                </c:pt>
                <c:pt idx="6859">
                  <c:v>2.5559999999999987</c:v>
                </c:pt>
                <c:pt idx="6860">
                  <c:v>2.5559999999999987</c:v>
                </c:pt>
                <c:pt idx="6861">
                  <c:v>2.5559999999999987</c:v>
                </c:pt>
                <c:pt idx="6862">
                  <c:v>2.5539999999999998</c:v>
                </c:pt>
                <c:pt idx="6863">
                  <c:v>2.5559999999999987</c:v>
                </c:pt>
                <c:pt idx="6864">
                  <c:v>2.5539999999999998</c:v>
                </c:pt>
                <c:pt idx="6865">
                  <c:v>2.5559999999999987</c:v>
                </c:pt>
                <c:pt idx="6866">
                  <c:v>2.5559999999999987</c:v>
                </c:pt>
                <c:pt idx="6867">
                  <c:v>2.5559999999999987</c:v>
                </c:pt>
                <c:pt idx="6868">
                  <c:v>2.5539999999999998</c:v>
                </c:pt>
                <c:pt idx="6869">
                  <c:v>2.5539999999999998</c:v>
                </c:pt>
                <c:pt idx="6870">
                  <c:v>2.5519999999999987</c:v>
                </c:pt>
                <c:pt idx="6871">
                  <c:v>2.5539999999999998</c:v>
                </c:pt>
                <c:pt idx="6872">
                  <c:v>2.5539999999999998</c:v>
                </c:pt>
                <c:pt idx="6873">
                  <c:v>2.5519999999999987</c:v>
                </c:pt>
                <c:pt idx="6874">
                  <c:v>2.5539999999999998</c:v>
                </c:pt>
                <c:pt idx="6875">
                  <c:v>2.5539999999999998</c:v>
                </c:pt>
                <c:pt idx="6876">
                  <c:v>2.5559999999999987</c:v>
                </c:pt>
                <c:pt idx="6877">
                  <c:v>2.5579999999999998</c:v>
                </c:pt>
                <c:pt idx="6878">
                  <c:v>2.5579999999999998</c:v>
                </c:pt>
                <c:pt idx="6879">
                  <c:v>2.5579999999999998</c:v>
                </c:pt>
                <c:pt idx="6880">
                  <c:v>2.5579999999999998</c:v>
                </c:pt>
                <c:pt idx="6881">
                  <c:v>2.5579999999999998</c:v>
                </c:pt>
                <c:pt idx="6882">
                  <c:v>2.5579999999999998</c:v>
                </c:pt>
                <c:pt idx="6883">
                  <c:v>2.5579999999999998</c:v>
                </c:pt>
                <c:pt idx="6884">
                  <c:v>2.5579999999999998</c:v>
                </c:pt>
                <c:pt idx="6885">
                  <c:v>2.56</c:v>
                </c:pt>
                <c:pt idx="6886">
                  <c:v>2.56</c:v>
                </c:pt>
                <c:pt idx="6887">
                  <c:v>2.5579999999999998</c:v>
                </c:pt>
                <c:pt idx="6888">
                  <c:v>2.5579999999999998</c:v>
                </c:pt>
                <c:pt idx="6889">
                  <c:v>2.5579999999999998</c:v>
                </c:pt>
                <c:pt idx="6890">
                  <c:v>2.5579999999999998</c:v>
                </c:pt>
                <c:pt idx="6891">
                  <c:v>2.5579999999999998</c:v>
                </c:pt>
                <c:pt idx="6892">
                  <c:v>2.5579999999999998</c:v>
                </c:pt>
                <c:pt idx="6893">
                  <c:v>2.56</c:v>
                </c:pt>
                <c:pt idx="6894">
                  <c:v>2.5579999999999998</c:v>
                </c:pt>
                <c:pt idx="6895">
                  <c:v>2.5579999999999998</c:v>
                </c:pt>
                <c:pt idx="6896">
                  <c:v>2.5579999999999998</c:v>
                </c:pt>
                <c:pt idx="6897">
                  <c:v>2.5539999999999998</c:v>
                </c:pt>
                <c:pt idx="6898">
                  <c:v>2.5559999999999987</c:v>
                </c:pt>
                <c:pt idx="6899">
                  <c:v>2.5579999999999998</c:v>
                </c:pt>
                <c:pt idx="6900">
                  <c:v>2.5559999999999987</c:v>
                </c:pt>
                <c:pt idx="6901">
                  <c:v>2.5579999999999998</c:v>
                </c:pt>
                <c:pt idx="6902">
                  <c:v>2.5539999999999998</c:v>
                </c:pt>
                <c:pt idx="6903">
                  <c:v>2.5539999999999998</c:v>
                </c:pt>
                <c:pt idx="6904">
                  <c:v>2.5539999999999998</c:v>
                </c:pt>
                <c:pt idx="6905">
                  <c:v>2.5539999999999998</c:v>
                </c:pt>
                <c:pt idx="6906">
                  <c:v>2.5539999999999998</c:v>
                </c:pt>
                <c:pt idx="6907">
                  <c:v>2.5559999999999987</c:v>
                </c:pt>
                <c:pt idx="6908">
                  <c:v>2.5539999999999998</c:v>
                </c:pt>
                <c:pt idx="6909">
                  <c:v>2.5559999999999987</c:v>
                </c:pt>
                <c:pt idx="6910">
                  <c:v>2.5539999999999998</c:v>
                </c:pt>
                <c:pt idx="6911">
                  <c:v>2.5539999999999998</c:v>
                </c:pt>
                <c:pt idx="6912">
                  <c:v>2.5519999999999987</c:v>
                </c:pt>
                <c:pt idx="6913">
                  <c:v>2.5499999999999998</c:v>
                </c:pt>
                <c:pt idx="6914">
                  <c:v>2.5519999999999987</c:v>
                </c:pt>
                <c:pt idx="6915">
                  <c:v>2.5519999999999987</c:v>
                </c:pt>
                <c:pt idx="6916">
                  <c:v>2.5539999999999998</c:v>
                </c:pt>
                <c:pt idx="6917">
                  <c:v>2.5499999999999998</c:v>
                </c:pt>
                <c:pt idx="6918">
                  <c:v>2.5539999999999998</c:v>
                </c:pt>
                <c:pt idx="6919">
                  <c:v>2.5519999999999987</c:v>
                </c:pt>
                <c:pt idx="6920">
                  <c:v>2.5519999999999987</c:v>
                </c:pt>
                <c:pt idx="6921">
                  <c:v>2.5539999999999998</c:v>
                </c:pt>
                <c:pt idx="6922">
                  <c:v>2.5519999999999987</c:v>
                </c:pt>
                <c:pt idx="6923">
                  <c:v>2.5499999999999998</c:v>
                </c:pt>
                <c:pt idx="6924">
                  <c:v>2.5499999999999998</c:v>
                </c:pt>
                <c:pt idx="6925">
                  <c:v>2.5519999999999987</c:v>
                </c:pt>
                <c:pt idx="6926">
                  <c:v>2.5499999999999998</c:v>
                </c:pt>
                <c:pt idx="6927">
                  <c:v>2.5499999999999998</c:v>
                </c:pt>
                <c:pt idx="6928">
                  <c:v>2.5499999999999998</c:v>
                </c:pt>
                <c:pt idx="6929">
                  <c:v>2.5499999999999998</c:v>
                </c:pt>
                <c:pt idx="6930">
                  <c:v>2.5519999999999987</c:v>
                </c:pt>
                <c:pt idx="6931">
                  <c:v>2.5519999999999987</c:v>
                </c:pt>
                <c:pt idx="6932">
                  <c:v>2.5499999999999998</c:v>
                </c:pt>
                <c:pt idx="6933">
                  <c:v>2.5519999999999987</c:v>
                </c:pt>
                <c:pt idx="6934">
                  <c:v>2.5499999999999998</c:v>
                </c:pt>
                <c:pt idx="6935">
                  <c:v>2.5499999999999998</c:v>
                </c:pt>
                <c:pt idx="6936">
                  <c:v>2.5499999999999998</c:v>
                </c:pt>
                <c:pt idx="6937">
                  <c:v>2.548</c:v>
                </c:pt>
                <c:pt idx="6938">
                  <c:v>2.5499999999999998</c:v>
                </c:pt>
                <c:pt idx="6939">
                  <c:v>2.5499999999999998</c:v>
                </c:pt>
                <c:pt idx="6940">
                  <c:v>2.548</c:v>
                </c:pt>
                <c:pt idx="6941">
                  <c:v>2.5459999999999998</c:v>
                </c:pt>
                <c:pt idx="6942">
                  <c:v>2.5499999999999998</c:v>
                </c:pt>
                <c:pt idx="6943">
                  <c:v>2.548</c:v>
                </c:pt>
                <c:pt idx="6944">
                  <c:v>2.548</c:v>
                </c:pt>
                <c:pt idx="6945">
                  <c:v>2.5499999999999998</c:v>
                </c:pt>
                <c:pt idx="6946">
                  <c:v>2.5499999999999998</c:v>
                </c:pt>
                <c:pt idx="6947">
                  <c:v>2.5499999999999998</c:v>
                </c:pt>
                <c:pt idx="6948">
                  <c:v>2.548</c:v>
                </c:pt>
                <c:pt idx="6949">
                  <c:v>2.548</c:v>
                </c:pt>
                <c:pt idx="6950">
                  <c:v>2.5499999999999998</c:v>
                </c:pt>
                <c:pt idx="6951">
                  <c:v>2.5499999999999998</c:v>
                </c:pt>
                <c:pt idx="6952">
                  <c:v>2.5499999999999998</c:v>
                </c:pt>
                <c:pt idx="6953">
                  <c:v>2.548</c:v>
                </c:pt>
                <c:pt idx="6954">
                  <c:v>2.548</c:v>
                </c:pt>
                <c:pt idx="6955">
                  <c:v>2.5519999999999987</c:v>
                </c:pt>
                <c:pt idx="6956">
                  <c:v>2.548</c:v>
                </c:pt>
                <c:pt idx="6957">
                  <c:v>2.548</c:v>
                </c:pt>
                <c:pt idx="6958">
                  <c:v>2.5499999999999998</c:v>
                </c:pt>
                <c:pt idx="6959">
                  <c:v>2.5519999999999987</c:v>
                </c:pt>
                <c:pt idx="6960">
                  <c:v>2.5519999999999987</c:v>
                </c:pt>
                <c:pt idx="6961">
                  <c:v>2.548</c:v>
                </c:pt>
                <c:pt idx="6962">
                  <c:v>2.5519999999999987</c:v>
                </c:pt>
                <c:pt idx="6963">
                  <c:v>2.5459999999999998</c:v>
                </c:pt>
                <c:pt idx="6964">
                  <c:v>2.5459999999999998</c:v>
                </c:pt>
                <c:pt idx="6965">
                  <c:v>2.548</c:v>
                </c:pt>
                <c:pt idx="6966">
                  <c:v>2.5459999999999998</c:v>
                </c:pt>
                <c:pt idx="6967">
                  <c:v>2.544</c:v>
                </c:pt>
                <c:pt idx="6968">
                  <c:v>2.5459999999999998</c:v>
                </c:pt>
                <c:pt idx="6969">
                  <c:v>2.544</c:v>
                </c:pt>
                <c:pt idx="6970">
                  <c:v>2.5459999999999998</c:v>
                </c:pt>
                <c:pt idx="6971">
                  <c:v>2.544</c:v>
                </c:pt>
                <c:pt idx="6972">
                  <c:v>2.5459999999999998</c:v>
                </c:pt>
                <c:pt idx="6973">
                  <c:v>2.548</c:v>
                </c:pt>
                <c:pt idx="6974">
                  <c:v>2.544</c:v>
                </c:pt>
                <c:pt idx="6975">
                  <c:v>2.5499999999999998</c:v>
                </c:pt>
                <c:pt idx="6976">
                  <c:v>2.5459999999999998</c:v>
                </c:pt>
                <c:pt idx="6977">
                  <c:v>2.5499999999999998</c:v>
                </c:pt>
                <c:pt idx="6978">
                  <c:v>2.5499999999999998</c:v>
                </c:pt>
                <c:pt idx="6979">
                  <c:v>2.5459999999999998</c:v>
                </c:pt>
                <c:pt idx="6980">
                  <c:v>2.544</c:v>
                </c:pt>
                <c:pt idx="6981">
                  <c:v>2.5459999999999998</c:v>
                </c:pt>
                <c:pt idx="6982">
                  <c:v>2.5459999999999998</c:v>
                </c:pt>
                <c:pt idx="6983">
                  <c:v>2.544</c:v>
                </c:pt>
                <c:pt idx="6984">
                  <c:v>2.548</c:v>
                </c:pt>
                <c:pt idx="6985">
                  <c:v>2.544</c:v>
                </c:pt>
                <c:pt idx="6986">
                  <c:v>2.544</c:v>
                </c:pt>
                <c:pt idx="6987">
                  <c:v>2.5459999999999998</c:v>
                </c:pt>
                <c:pt idx="6988">
                  <c:v>2.548</c:v>
                </c:pt>
                <c:pt idx="6989">
                  <c:v>2.5419999999999998</c:v>
                </c:pt>
                <c:pt idx="6990">
                  <c:v>2.548</c:v>
                </c:pt>
                <c:pt idx="6991">
                  <c:v>2.548</c:v>
                </c:pt>
                <c:pt idx="6992">
                  <c:v>2.544</c:v>
                </c:pt>
                <c:pt idx="6993">
                  <c:v>2.544</c:v>
                </c:pt>
                <c:pt idx="6994">
                  <c:v>2.544</c:v>
                </c:pt>
                <c:pt idx="6995">
                  <c:v>2.544</c:v>
                </c:pt>
                <c:pt idx="6996">
                  <c:v>2.5459999999999998</c:v>
                </c:pt>
                <c:pt idx="6997">
                  <c:v>2.5459999999999998</c:v>
                </c:pt>
                <c:pt idx="6998">
                  <c:v>2.544</c:v>
                </c:pt>
                <c:pt idx="6999">
                  <c:v>2.5459999999999998</c:v>
                </c:pt>
                <c:pt idx="7000">
                  <c:v>2.5459999999999998</c:v>
                </c:pt>
                <c:pt idx="7001">
                  <c:v>2.544</c:v>
                </c:pt>
                <c:pt idx="7002">
                  <c:v>2.544</c:v>
                </c:pt>
                <c:pt idx="7003">
                  <c:v>2.5459999999999998</c:v>
                </c:pt>
                <c:pt idx="7004">
                  <c:v>2.544</c:v>
                </c:pt>
                <c:pt idx="7005">
                  <c:v>2.5459999999999998</c:v>
                </c:pt>
                <c:pt idx="7006">
                  <c:v>2.5459999999999998</c:v>
                </c:pt>
                <c:pt idx="7007">
                  <c:v>2.544</c:v>
                </c:pt>
                <c:pt idx="7008">
                  <c:v>2.544</c:v>
                </c:pt>
                <c:pt idx="7009">
                  <c:v>2.5459999999999998</c:v>
                </c:pt>
                <c:pt idx="7010">
                  <c:v>2.544</c:v>
                </c:pt>
                <c:pt idx="7011">
                  <c:v>2.548</c:v>
                </c:pt>
                <c:pt idx="7012">
                  <c:v>2.548</c:v>
                </c:pt>
                <c:pt idx="7013">
                  <c:v>2.548</c:v>
                </c:pt>
                <c:pt idx="7014">
                  <c:v>2.5499999999999998</c:v>
                </c:pt>
                <c:pt idx="7015">
                  <c:v>2.544</c:v>
                </c:pt>
                <c:pt idx="7016">
                  <c:v>2.5459999999999998</c:v>
                </c:pt>
                <c:pt idx="7017">
                  <c:v>2.548</c:v>
                </c:pt>
                <c:pt idx="7018">
                  <c:v>2.548</c:v>
                </c:pt>
                <c:pt idx="7019">
                  <c:v>2.5499999999999998</c:v>
                </c:pt>
                <c:pt idx="7020">
                  <c:v>2.548</c:v>
                </c:pt>
                <c:pt idx="7021">
                  <c:v>2.544</c:v>
                </c:pt>
                <c:pt idx="7022">
                  <c:v>2.544</c:v>
                </c:pt>
                <c:pt idx="7023">
                  <c:v>2.5459999999999998</c:v>
                </c:pt>
                <c:pt idx="7024">
                  <c:v>2.5459999999999998</c:v>
                </c:pt>
                <c:pt idx="7025">
                  <c:v>2.544</c:v>
                </c:pt>
                <c:pt idx="7026">
                  <c:v>2.5459999999999998</c:v>
                </c:pt>
                <c:pt idx="7027">
                  <c:v>2.544</c:v>
                </c:pt>
                <c:pt idx="7028">
                  <c:v>2.5459999999999998</c:v>
                </c:pt>
                <c:pt idx="7029">
                  <c:v>2.5459999999999998</c:v>
                </c:pt>
                <c:pt idx="7030">
                  <c:v>2.5459999999999998</c:v>
                </c:pt>
                <c:pt idx="7031">
                  <c:v>2.5459999999999998</c:v>
                </c:pt>
                <c:pt idx="7032">
                  <c:v>2.548</c:v>
                </c:pt>
                <c:pt idx="7033">
                  <c:v>2.548</c:v>
                </c:pt>
                <c:pt idx="7034">
                  <c:v>2.5459999999999998</c:v>
                </c:pt>
                <c:pt idx="7035">
                  <c:v>2.548</c:v>
                </c:pt>
                <c:pt idx="7036">
                  <c:v>2.5459999999999998</c:v>
                </c:pt>
                <c:pt idx="7037">
                  <c:v>2.548</c:v>
                </c:pt>
                <c:pt idx="7038">
                  <c:v>2.548</c:v>
                </c:pt>
                <c:pt idx="7039">
                  <c:v>2.5459999999999998</c:v>
                </c:pt>
                <c:pt idx="7040">
                  <c:v>2.5499999999999998</c:v>
                </c:pt>
                <c:pt idx="7041">
                  <c:v>2.548</c:v>
                </c:pt>
                <c:pt idx="7042">
                  <c:v>2.548</c:v>
                </c:pt>
                <c:pt idx="7043">
                  <c:v>2.548</c:v>
                </c:pt>
                <c:pt idx="7044">
                  <c:v>2.548</c:v>
                </c:pt>
                <c:pt idx="7045">
                  <c:v>2.5499999999999998</c:v>
                </c:pt>
                <c:pt idx="7046">
                  <c:v>2.5499999999999998</c:v>
                </c:pt>
                <c:pt idx="7047">
                  <c:v>2.5499999999999998</c:v>
                </c:pt>
                <c:pt idx="7048">
                  <c:v>2.5499999999999998</c:v>
                </c:pt>
                <c:pt idx="7049">
                  <c:v>2.548</c:v>
                </c:pt>
                <c:pt idx="7050">
                  <c:v>2.5519999999999987</c:v>
                </c:pt>
                <c:pt idx="7051">
                  <c:v>2.548</c:v>
                </c:pt>
                <c:pt idx="7052">
                  <c:v>2.548</c:v>
                </c:pt>
                <c:pt idx="7053">
                  <c:v>2.548</c:v>
                </c:pt>
                <c:pt idx="7054">
                  <c:v>2.5499999999999998</c:v>
                </c:pt>
                <c:pt idx="7055">
                  <c:v>2.5499999999999998</c:v>
                </c:pt>
                <c:pt idx="7056">
                  <c:v>2.5519999999999987</c:v>
                </c:pt>
                <c:pt idx="7057">
                  <c:v>2.5519999999999987</c:v>
                </c:pt>
                <c:pt idx="7058">
                  <c:v>2.548</c:v>
                </c:pt>
                <c:pt idx="7059">
                  <c:v>2.548</c:v>
                </c:pt>
                <c:pt idx="7060">
                  <c:v>2.5499999999999998</c:v>
                </c:pt>
                <c:pt idx="7061">
                  <c:v>2.548</c:v>
                </c:pt>
                <c:pt idx="7062">
                  <c:v>2.5499999999999998</c:v>
                </c:pt>
                <c:pt idx="7063">
                  <c:v>2.548</c:v>
                </c:pt>
                <c:pt idx="7064">
                  <c:v>2.548</c:v>
                </c:pt>
                <c:pt idx="7065">
                  <c:v>2.548</c:v>
                </c:pt>
                <c:pt idx="7066">
                  <c:v>2.5499999999999998</c:v>
                </c:pt>
                <c:pt idx="7067">
                  <c:v>2.5459999999999998</c:v>
                </c:pt>
                <c:pt idx="7068">
                  <c:v>2.5499999999999998</c:v>
                </c:pt>
                <c:pt idx="7069">
                  <c:v>2.548</c:v>
                </c:pt>
                <c:pt idx="7070">
                  <c:v>2.548</c:v>
                </c:pt>
                <c:pt idx="7071">
                  <c:v>2.5499999999999998</c:v>
                </c:pt>
                <c:pt idx="7072">
                  <c:v>2.5499999999999998</c:v>
                </c:pt>
                <c:pt idx="7073">
                  <c:v>2.5459999999999998</c:v>
                </c:pt>
                <c:pt idx="7074">
                  <c:v>2.5459999999999998</c:v>
                </c:pt>
                <c:pt idx="7075">
                  <c:v>2.548</c:v>
                </c:pt>
                <c:pt idx="7076">
                  <c:v>2.548</c:v>
                </c:pt>
                <c:pt idx="7077">
                  <c:v>2.5459999999999998</c:v>
                </c:pt>
                <c:pt idx="7078">
                  <c:v>2.548</c:v>
                </c:pt>
                <c:pt idx="7079">
                  <c:v>2.5499999999999998</c:v>
                </c:pt>
                <c:pt idx="7080">
                  <c:v>2.548</c:v>
                </c:pt>
                <c:pt idx="7081">
                  <c:v>2.548</c:v>
                </c:pt>
                <c:pt idx="7082">
                  <c:v>2.548</c:v>
                </c:pt>
                <c:pt idx="7083">
                  <c:v>2.548</c:v>
                </c:pt>
                <c:pt idx="7084">
                  <c:v>2.548</c:v>
                </c:pt>
                <c:pt idx="7085">
                  <c:v>2.548</c:v>
                </c:pt>
                <c:pt idx="7086">
                  <c:v>2.548</c:v>
                </c:pt>
                <c:pt idx="7087">
                  <c:v>2.548</c:v>
                </c:pt>
                <c:pt idx="7088">
                  <c:v>2.548</c:v>
                </c:pt>
                <c:pt idx="7089">
                  <c:v>2.5459999999999998</c:v>
                </c:pt>
                <c:pt idx="7090">
                  <c:v>2.5459999999999998</c:v>
                </c:pt>
                <c:pt idx="7091">
                  <c:v>2.5459999999999998</c:v>
                </c:pt>
                <c:pt idx="7092">
                  <c:v>2.544</c:v>
                </c:pt>
                <c:pt idx="7093">
                  <c:v>2.544</c:v>
                </c:pt>
                <c:pt idx="7094">
                  <c:v>2.5459999999999998</c:v>
                </c:pt>
                <c:pt idx="7095">
                  <c:v>2.5459999999999998</c:v>
                </c:pt>
                <c:pt idx="7096">
                  <c:v>2.544</c:v>
                </c:pt>
                <c:pt idx="7097">
                  <c:v>2.5459999999999998</c:v>
                </c:pt>
                <c:pt idx="7098">
                  <c:v>2.5459999999999998</c:v>
                </c:pt>
                <c:pt idx="7099">
                  <c:v>2.544</c:v>
                </c:pt>
                <c:pt idx="7100">
                  <c:v>2.544</c:v>
                </c:pt>
                <c:pt idx="7101">
                  <c:v>2.5419999999999998</c:v>
                </c:pt>
                <c:pt idx="7102">
                  <c:v>2.544</c:v>
                </c:pt>
                <c:pt idx="7103">
                  <c:v>2.548</c:v>
                </c:pt>
                <c:pt idx="7104">
                  <c:v>2.544</c:v>
                </c:pt>
                <c:pt idx="7105">
                  <c:v>2.544</c:v>
                </c:pt>
                <c:pt idx="7106">
                  <c:v>2.544</c:v>
                </c:pt>
                <c:pt idx="7107">
                  <c:v>2.5459999999999998</c:v>
                </c:pt>
                <c:pt idx="7108">
                  <c:v>2.5459999999999998</c:v>
                </c:pt>
                <c:pt idx="7109">
                  <c:v>2.544</c:v>
                </c:pt>
                <c:pt idx="7110">
                  <c:v>2.5459999999999998</c:v>
                </c:pt>
                <c:pt idx="7111">
                  <c:v>2.544</c:v>
                </c:pt>
                <c:pt idx="7112">
                  <c:v>2.5419999999999998</c:v>
                </c:pt>
                <c:pt idx="7113">
                  <c:v>2.544</c:v>
                </c:pt>
                <c:pt idx="7114">
                  <c:v>2.5459999999999998</c:v>
                </c:pt>
                <c:pt idx="7115">
                  <c:v>2.544</c:v>
                </c:pt>
                <c:pt idx="7116">
                  <c:v>2.54</c:v>
                </c:pt>
                <c:pt idx="7117">
                  <c:v>2.548</c:v>
                </c:pt>
                <c:pt idx="7118">
                  <c:v>2.5419999999999998</c:v>
                </c:pt>
                <c:pt idx="7119">
                  <c:v>2.54</c:v>
                </c:pt>
                <c:pt idx="7120">
                  <c:v>2.544</c:v>
                </c:pt>
                <c:pt idx="7121">
                  <c:v>2.544</c:v>
                </c:pt>
                <c:pt idx="7122">
                  <c:v>2.5419999999999998</c:v>
                </c:pt>
                <c:pt idx="7123">
                  <c:v>2.544</c:v>
                </c:pt>
                <c:pt idx="7124">
                  <c:v>2.5419999999999998</c:v>
                </c:pt>
                <c:pt idx="7125">
                  <c:v>2.5419999999999998</c:v>
                </c:pt>
                <c:pt idx="7126">
                  <c:v>2.544</c:v>
                </c:pt>
                <c:pt idx="7127">
                  <c:v>2.54</c:v>
                </c:pt>
                <c:pt idx="7128">
                  <c:v>2.5419999999999998</c:v>
                </c:pt>
                <c:pt idx="7129">
                  <c:v>2.54</c:v>
                </c:pt>
                <c:pt idx="7130">
                  <c:v>2.5419999999999998</c:v>
                </c:pt>
                <c:pt idx="7131">
                  <c:v>2.5419999999999998</c:v>
                </c:pt>
                <c:pt idx="7132">
                  <c:v>2.54</c:v>
                </c:pt>
                <c:pt idx="7133">
                  <c:v>2.5419999999999998</c:v>
                </c:pt>
                <c:pt idx="7134">
                  <c:v>2.5419999999999998</c:v>
                </c:pt>
                <c:pt idx="7135">
                  <c:v>2.544</c:v>
                </c:pt>
                <c:pt idx="7136">
                  <c:v>2.5419999999999998</c:v>
                </c:pt>
                <c:pt idx="7137">
                  <c:v>2.5419999999999998</c:v>
                </c:pt>
                <c:pt idx="7138">
                  <c:v>2.5419999999999998</c:v>
                </c:pt>
                <c:pt idx="7139">
                  <c:v>2.5459999999999998</c:v>
                </c:pt>
                <c:pt idx="7140">
                  <c:v>2.5419999999999998</c:v>
                </c:pt>
                <c:pt idx="7141">
                  <c:v>2.5419999999999998</c:v>
                </c:pt>
                <c:pt idx="7142">
                  <c:v>2.5419999999999998</c:v>
                </c:pt>
                <c:pt idx="7143">
                  <c:v>2.544</c:v>
                </c:pt>
                <c:pt idx="7144">
                  <c:v>2.544</c:v>
                </c:pt>
                <c:pt idx="7145">
                  <c:v>2.54</c:v>
                </c:pt>
                <c:pt idx="7146">
                  <c:v>2.544</c:v>
                </c:pt>
                <c:pt idx="7147">
                  <c:v>2.5419999999999998</c:v>
                </c:pt>
                <c:pt idx="7148">
                  <c:v>2.544</c:v>
                </c:pt>
                <c:pt idx="7149">
                  <c:v>2.54</c:v>
                </c:pt>
                <c:pt idx="7150">
                  <c:v>2.54</c:v>
                </c:pt>
                <c:pt idx="7151">
                  <c:v>2.5459999999999998</c:v>
                </c:pt>
                <c:pt idx="7152">
                  <c:v>2.5419999999999998</c:v>
                </c:pt>
                <c:pt idx="7153">
                  <c:v>2.5419999999999998</c:v>
                </c:pt>
                <c:pt idx="7154">
                  <c:v>2.544</c:v>
                </c:pt>
                <c:pt idx="7155">
                  <c:v>2.54</c:v>
                </c:pt>
                <c:pt idx="7156">
                  <c:v>2.5419999999999998</c:v>
                </c:pt>
                <c:pt idx="7157">
                  <c:v>2.5419999999999998</c:v>
                </c:pt>
                <c:pt idx="7158">
                  <c:v>2.544</c:v>
                </c:pt>
                <c:pt idx="7159">
                  <c:v>2.5419999999999998</c:v>
                </c:pt>
                <c:pt idx="7160">
                  <c:v>2.5419999999999998</c:v>
                </c:pt>
                <c:pt idx="7161">
                  <c:v>2.544</c:v>
                </c:pt>
                <c:pt idx="7162">
                  <c:v>2.544</c:v>
                </c:pt>
                <c:pt idx="7163">
                  <c:v>2.544</c:v>
                </c:pt>
                <c:pt idx="7164">
                  <c:v>2.544</c:v>
                </c:pt>
                <c:pt idx="7165">
                  <c:v>2.544</c:v>
                </c:pt>
                <c:pt idx="7166">
                  <c:v>2.544</c:v>
                </c:pt>
                <c:pt idx="7167">
                  <c:v>2.544</c:v>
                </c:pt>
                <c:pt idx="7168">
                  <c:v>2.544</c:v>
                </c:pt>
                <c:pt idx="7169">
                  <c:v>2.5419999999999998</c:v>
                </c:pt>
                <c:pt idx="7170">
                  <c:v>2.544</c:v>
                </c:pt>
                <c:pt idx="7171">
                  <c:v>2.5419999999999998</c:v>
                </c:pt>
                <c:pt idx="7172">
                  <c:v>2.544</c:v>
                </c:pt>
                <c:pt idx="7173">
                  <c:v>2.544</c:v>
                </c:pt>
                <c:pt idx="7174">
                  <c:v>2.544</c:v>
                </c:pt>
                <c:pt idx="7175">
                  <c:v>2.544</c:v>
                </c:pt>
                <c:pt idx="7176">
                  <c:v>2.544</c:v>
                </c:pt>
                <c:pt idx="7177">
                  <c:v>2.544</c:v>
                </c:pt>
                <c:pt idx="7178">
                  <c:v>2.544</c:v>
                </c:pt>
                <c:pt idx="7179">
                  <c:v>2.5419999999999998</c:v>
                </c:pt>
                <c:pt idx="7180">
                  <c:v>2.544</c:v>
                </c:pt>
                <c:pt idx="7181">
                  <c:v>2.5459999999999998</c:v>
                </c:pt>
                <c:pt idx="7182">
                  <c:v>2.544</c:v>
                </c:pt>
                <c:pt idx="7183">
                  <c:v>2.544</c:v>
                </c:pt>
                <c:pt idx="7184">
                  <c:v>2.5459999999999998</c:v>
                </c:pt>
                <c:pt idx="7185">
                  <c:v>2.544</c:v>
                </c:pt>
                <c:pt idx="7186">
                  <c:v>2.5419999999999998</c:v>
                </c:pt>
                <c:pt idx="7187">
                  <c:v>2.544</c:v>
                </c:pt>
                <c:pt idx="7188">
                  <c:v>2.5419999999999998</c:v>
                </c:pt>
                <c:pt idx="7189">
                  <c:v>2.5459999999999998</c:v>
                </c:pt>
                <c:pt idx="7190">
                  <c:v>2.5419999999999998</c:v>
                </c:pt>
                <c:pt idx="7191">
                  <c:v>2.544</c:v>
                </c:pt>
                <c:pt idx="7192">
                  <c:v>2.54</c:v>
                </c:pt>
                <c:pt idx="7193">
                  <c:v>2.5419999999999998</c:v>
                </c:pt>
                <c:pt idx="7194">
                  <c:v>2.5419999999999998</c:v>
                </c:pt>
                <c:pt idx="7195">
                  <c:v>2.5419999999999998</c:v>
                </c:pt>
                <c:pt idx="7196">
                  <c:v>2.544</c:v>
                </c:pt>
                <c:pt idx="7197">
                  <c:v>2.544</c:v>
                </c:pt>
                <c:pt idx="7198">
                  <c:v>2.5419999999999998</c:v>
                </c:pt>
                <c:pt idx="7199">
                  <c:v>2.544</c:v>
                </c:pt>
                <c:pt idx="7200">
                  <c:v>2.544</c:v>
                </c:pt>
                <c:pt idx="7201">
                  <c:v>2.5459999999999998</c:v>
                </c:pt>
                <c:pt idx="7202">
                  <c:v>2.5419999999999998</c:v>
                </c:pt>
                <c:pt idx="7203">
                  <c:v>2.548</c:v>
                </c:pt>
                <c:pt idx="7204">
                  <c:v>2.5459999999999998</c:v>
                </c:pt>
                <c:pt idx="7205">
                  <c:v>2.548</c:v>
                </c:pt>
                <c:pt idx="7206">
                  <c:v>2.548</c:v>
                </c:pt>
                <c:pt idx="7207">
                  <c:v>2.548</c:v>
                </c:pt>
                <c:pt idx="7208">
                  <c:v>2.548</c:v>
                </c:pt>
                <c:pt idx="7209">
                  <c:v>2.544</c:v>
                </c:pt>
                <c:pt idx="7210">
                  <c:v>2.5459999999999998</c:v>
                </c:pt>
                <c:pt idx="7211">
                  <c:v>2.544</c:v>
                </c:pt>
                <c:pt idx="7212">
                  <c:v>2.544</c:v>
                </c:pt>
                <c:pt idx="7213">
                  <c:v>2.544</c:v>
                </c:pt>
                <c:pt idx="7214">
                  <c:v>2.5459999999999998</c:v>
                </c:pt>
                <c:pt idx="7215">
                  <c:v>2.5459999999999998</c:v>
                </c:pt>
                <c:pt idx="7216">
                  <c:v>2.5419999999999998</c:v>
                </c:pt>
                <c:pt idx="7217">
                  <c:v>2.544</c:v>
                </c:pt>
                <c:pt idx="7218">
                  <c:v>2.544</c:v>
                </c:pt>
                <c:pt idx="7219">
                  <c:v>2.544</c:v>
                </c:pt>
                <c:pt idx="7220">
                  <c:v>2.544</c:v>
                </c:pt>
                <c:pt idx="7221">
                  <c:v>2.5419999999999998</c:v>
                </c:pt>
                <c:pt idx="7222">
                  <c:v>2.544</c:v>
                </c:pt>
                <c:pt idx="7223">
                  <c:v>2.544</c:v>
                </c:pt>
                <c:pt idx="7224">
                  <c:v>2.5419999999999998</c:v>
                </c:pt>
                <c:pt idx="7225">
                  <c:v>2.5419999999999998</c:v>
                </c:pt>
                <c:pt idx="7226">
                  <c:v>2.5419999999999998</c:v>
                </c:pt>
                <c:pt idx="7227">
                  <c:v>2.5419999999999998</c:v>
                </c:pt>
                <c:pt idx="7228">
                  <c:v>2.544</c:v>
                </c:pt>
                <c:pt idx="7229">
                  <c:v>2.544</c:v>
                </c:pt>
                <c:pt idx="7230">
                  <c:v>2.544</c:v>
                </c:pt>
                <c:pt idx="7231">
                  <c:v>2.5419999999999998</c:v>
                </c:pt>
                <c:pt idx="7232">
                  <c:v>2.544</c:v>
                </c:pt>
                <c:pt idx="7233">
                  <c:v>2.544</c:v>
                </c:pt>
                <c:pt idx="7234">
                  <c:v>2.544</c:v>
                </c:pt>
                <c:pt idx="7235">
                  <c:v>2.544</c:v>
                </c:pt>
                <c:pt idx="7236">
                  <c:v>2.544</c:v>
                </c:pt>
                <c:pt idx="7237">
                  <c:v>2.544</c:v>
                </c:pt>
                <c:pt idx="7238">
                  <c:v>2.5419999999999998</c:v>
                </c:pt>
                <c:pt idx="7239">
                  <c:v>2.5419999999999998</c:v>
                </c:pt>
                <c:pt idx="7240">
                  <c:v>2.5419999999999998</c:v>
                </c:pt>
                <c:pt idx="7241">
                  <c:v>2.544</c:v>
                </c:pt>
                <c:pt idx="7242">
                  <c:v>2.544</c:v>
                </c:pt>
                <c:pt idx="7243">
                  <c:v>2.544</c:v>
                </c:pt>
                <c:pt idx="7244">
                  <c:v>2.5419999999999998</c:v>
                </c:pt>
                <c:pt idx="7245">
                  <c:v>2.544</c:v>
                </c:pt>
                <c:pt idx="7246">
                  <c:v>2.544</c:v>
                </c:pt>
                <c:pt idx="7247">
                  <c:v>2.54</c:v>
                </c:pt>
                <c:pt idx="7248">
                  <c:v>2.5419999999999998</c:v>
                </c:pt>
                <c:pt idx="7249">
                  <c:v>2.544</c:v>
                </c:pt>
                <c:pt idx="7250">
                  <c:v>2.544</c:v>
                </c:pt>
                <c:pt idx="7251">
                  <c:v>2.544</c:v>
                </c:pt>
                <c:pt idx="7252">
                  <c:v>2.544</c:v>
                </c:pt>
                <c:pt idx="7253">
                  <c:v>2.5419999999999998</c:v>
                </c:pt>
                <c:pt idx="7254">
                  <c:v>2.54</c:v>
                </c:pt>
                <c:pt idx="7255">
                  <c:v>2.544</c:v>
                </c:pt>
                <c:pt idx="7256">
                  <c:v>2.5419999999999998</c:v>
                </c:pt>
                <c:pt idx="7257">
                  <c:v>2.5419999999999998</c:v>
                </c:pt>
                <c:pt idx="7258">
                  <c:v>2.54</c:v>
                </c:pt>
                <c:pt idx="7259">
                  <c:v>2.544</c:v>
                </c:pt>
                <c:pt idx="7260">
                  <c:v>2.5419999999999998</c:v>
                </c:pt>
                <c:pt idx="7261">
                  <c:v>2.5419999999999998</c:v>
                </c:pt>
                <c:pt idx="7262">
                  <c:v>2.544</c:v>
                </c:pt>
                <c:pt idx="7263">
                  <c:v>2.54</c:v>
                </c:pt>
                <c:pt idx="7264">
                  <c:v>2.5419999999999998</c:v>
                </c:pt>
                <c:pt idx="7265">
                  <c:v>2.5419999999999998</c:v>
                </c:pt>
                <c:pt idx="7266">
                  <c:v>2.5419999999999998</c:v>
                </c:pt>
                <c:pt idx="7267">
                  <c:v>2.5419999999999998</c:v>
                </c:pt>
                <c:pt idx="7268">
                  <c:v>2.5419999999999998</c:v>
                </c:pt>
                <c:pt idx="7269">
                  <c:v>2.54</c:v>
                </c:pt>
                <c:pt idx="7270">
                  <c:v>2.54</c:v>
                </c:pt>
                <c:pt idx="7271">
                  <c:v>2.54</c:v>
                </c:pt>
                <c:pt idx="7272">
                  <c:v>2.5419999999999998</c:v>
                </c:pt>
                <c:pt idx="7273">
                  <c:v>2.54</c:v>
                </c:pt>
                <c:pt idx="7274">
                  <c:v>2.54</c:v>
                </c:pt>
                <c:pt idx="7275">
                  <c:v>2.5379999999999998</c:v>
                </c:pt>
                <c:pt idx="7276">
                  <c:v>2.54</c:v>
                </c:pt>
                <c:pt idx="7277">
                  <c:v>2.54</c:v>
                </c:pt>
                <c:pt idx="7278">
                  <c:v>2.54</c:v>
                </c:pt>
                <c:pt idx="7279">
                  <c:v>2.54</c:v>
                </c:pt>
                <c:pt idx="7280">
                  <c:v>2.54</c:v>
                </c:pt>
                <c:pt idx="7281">
                  <c:v>2.54</c:v>
                </c:pt>
                <c:pt idx="7282">
                  <c:v>2.54</c:v>
                </c:pt>
                <c:pt idx="7283">
                  <c:v>2.54</c:v>
                </c:pt>
                <c:pt idx="7284">
                  <c:v>2.5419999999999998</c:v>
                </c:pt>
                <c:pt idx="7285">
                  <c:v>2.54</c:v>
                </c:pt>
                <c:pt idx="7286">
                  <c:v>2.54</c:v>
                </c:pt>
                <c:pt idx="7287">
                  <c:v>2.5379999999999998</c:v>
                </c:pt>
                <c:pt idx="7288">
                  <c:v>2.54</c:v>
                </c:pt>
                <c:pt idx="7289">
                  <c:v>2.5379999999999998</c:v>
                </c:pt>
                <c:pt idx="7290">
                  <c:v>2.5379999999999998</c:v>
                </c:pt>
                <c:pt idx="7291">
                  <c:v>2.54</c:v>
                </c:pt>
                <c:pt idx="7292">
                  <c:v>2.5379999999999998</c:v>
                </c:pt>
                <c:pt idx="7293">
                  <c:v>2.5379999999999998</c:v>
                </c:pt>
                <c:pt idx="7294">
                  <c:v>2.5379999999999998</c:v>
                </c:pt>
                <c:pt idx="7295">
                  <c:v>2.5359999999999987</c:v>
                </c:pt>
                <c:pt idx="7296">
                  <c:v>2.54</c:v>
                </c:pt>
                <c:pt idx="7297">
                  <c:v>2.54</c:v>
                </c:pt>
                <c:pt idx="7298">
                  <c:v>2.54</c:v>
                </c:pt>
                <c:pt idx="7299">
                  <c:v>2.5379999999999998</c:v>
                </c:pt>
                <c:pt idx="7300">
                  <c:v>2.5379999999999998</c:v>
                </c:pt>
                <c:pt idx="7301">
                  <c:v>2.5379999999999998</c:v>
                </c:pt>
                <c:pt idx="7302">
                  <c:v>2.5359999999999987</c:v>
                </c:pt>
                <c:pt idx="7303">
                  <c:v>2.54</c:v>
                </c:pt>
                <c:pt idx="7304">
                  <c:v>2.548</c:v>
                </c:pt>
                <c:pt idx="7305">
                  <c:v>2.5459999999999998</c:v>
                </c:pt>
                <c:pt idx="7306">
                  <c:v>2.5459999999999998</c:v>
                </c:pt>
                <c:pt idx="7307">
                  <c:v>2.5459999999999998</c:v>
                </c:pt>
                <c:pt idx="7308">
                  <c:v>2.544</c:v>
                </c:pt>
                <c:pt idx="7309">
                  <c:v>2.5459999999999998</c:v>
                </c:pt>
                <c:pt idx="7310">
                  <c:v>2.5459999999999998</c:v>
                </c:pt>
                <c:pt idx="7311">
                  <c:v>2.5459999999999998</c:v>
                </c:pt>
                <c:pt idx="7312">
                  <c:v>2.548</c:v>
                </c:pt>
                <c:pt idx="7313">
                  <c:v>2.5459999999999998</c:v>
                </c:pt>
                <c:pt idx="7314">
                  <c:v>2.5499999999999998</c:v>
                </c:pt>
                <c:pt idx="7315">
                  <c:v>2.5459999999999998</c:v>
                </c:pt>
                <c:pt idx="7316">
                  <c:v>2.548</c:v>
                </c:pt>
                <c:pt idx="7317">
                  <c:v>2.548</c:v>
                </c:pt>
                <c:pt idx="7318">
                  <c:v>2.5459999999999998</c:v>
                </c:pt>
                <c:pt idx="7319">
                  <c:v>2.548</c:v>
                </c:pt>
                <c:pt idx="7320">
                  <c:v>2.548</c:v>
                </c:pt>
                <c:pt idx="7321">
                  <c:v>2.5459999999999998</c:v>
                </c:pt>
                <c:pt idx="7322">
                  <c:v>2.548</c:v>
                </c:pt>
                <c:pt idx="7323">
                  <c:v>2.548</c:v>
                </c:pt>
                <c:pt idx="7324">
                  <c:v>2.548</c:v>
                </c:pt>
                <c:pt idx="7325">
                  <c:v>2.5459999999999998</c:v>
                </c:pt>
                <c:pt idx="7326">
                  <c:v>2.548</c:v>
                </c:pt>
                <c:pt idx="7327">
                  <c:v>2.5459999999999998</c:v>
                </c:pt>
                <c:pt idx="7328">
                  <c:v>2.548</c:v>
                </c:pt>
                <c:pt idx="7329">
                  <c:v>2.548</c:v>
                </c:pt>
                <c:pt idx="7330">
                  <c:v>2.548</c:v>
                </c:pt>
                <c:pt idx="7331">
                  <c:v>2.5459999999999998</c:v>
                </c:pt>
                <c:pt idx="7332">
                  <c:v>2.5459999999999998</c:v>
                </c:pt>
                <c:pt idx="7333">
                  <c:v>2.5459999999999998</c:v>
                </c:pt>
                <c:pt idx="7334">
                  <c:v>2.5459999999999998</c:v>
                </c:pt>
                <c:pt idx="7335">
                  <c:v>2.5459999999999998</c:v>
                </c:pt>
                <c:pt idx="7336">
                  <c:v>2.548</c:v>
                </c:pt>
                <c:pt idx="7337">
                  <c:v>2.548</c:v>
                </c:pt>
                <c:pt idx="7338">
                  <c:v>2.548</c:v>
                </c:pt>
                <c:pt idx="7339">
                  <c:v>2.5459999999999998</c:v>
                </c:pt>
                <c:pt idx="7340">
                  <c:v>2.548</c:v>
                </c:pt>
                <c:pt idx="7341">
                  <c:v>2.5459999999999998</c:v>
                </c:pt>
                <c:pt idx="7342">
                  <c:v>2.5459999999999998</c:v>
                </c:pt>
                <c:pt idx="7343">
                  <c:v>2.5459999999999998</c:v>
                </c:pt>
                <c:pt idx="7344">
                  <c:v>2.5459999999999998</c:v>
                </c:pt>
                <c:pt idx="7345">
                  <c:v>2.5459999999999998</c:v>
                </c:pt>
                <c:pt idx="7346">
                  <c:v>2.5459999999999998</c:v>
                </c:pt>
                <c:pt idx="7347">
                  <c:v>2.544</c:v>
                </c:pt>
                <c:pt idx="7348">
                  <c:v>2.5459999999999998</c:v>
                </c:pt>
                <c:pt idx="7349">
                  <c:v>2.5459999999999998</c:v>
                </c:pt>
                <c:pt idx="7350">
                  <c:v>2.5459999999999998</c:v>
                </c:pt>
                <c:pt idx="7351">
                  <c:v>2.544</c:v>
                </c:pt>
                <c:pt idx="7352">
                  <c:v>2.544</c:v>
                </c:pt>
                <c:pt idx="7353">
                  <c:v>2.5459999999999998</c:v>
                </c:pt>
                <c:pt idx="7354">
                  <c:v>2.5459999999999998</c:v>
                </c:pt>
                <c:pt idx="7355">
                  <c:v>2.5459999999999998</c:v>
                </c:pt>
                <c:pt idx="7356">
                  <c:v>2.544</c:v>
                </c:pt>
                <c:pt idx="7357">
                  <c:v>2.544</c:v>
                </c:pt>
                <c:pt idx="7358">
                  <c:v>2.548</c:v>
                </c:pt>
                <c:pt idx="7359">
                  <c:v>2.544</c:v>
                </c:pt>
                <c:pt idx="7360">
                  <c:v>2.544</c:v>
                </c:pt>
                <c:pt idx="7361">
                  <c:v>2.5419999999999998</c:v>
                </c:pt>
                <c:pt idx="7362">
                  <c:v>2.544</c:v>
                </c:pt>
                <c:pt idx="7363">
                  <c:v>2.544</c:v>
                </c:pt>
                <c:pt idx="7364">
                  <c:v>2.54</c:v>
                </c:pt>
                <c:pt idx="7365">
                  <c:v>2.5419999999999998</c:v>
                </c:pt>
                <c:pt idx="7366">
                  <c:v>2.544</c:v>
                </c:pt>
                <c:pt idx="7367">
                  <c:v>2.5419999999999998</c:v>
                </c:pt>
                <c:pt idx="7368">
                  <c:v>2.5419999999999998</c:v>
                </c:pt>
                <c:pt idx="7369">
                  <c:v>2.544</c:v>
                </c:pt>
                <c:pt idx="7370">
                  <c:v>2.54</c:v>
                </c:pt>
                <c:pt idx="7371">
                  <c:v>2.54</c:v>
                </c:pt>
                <c:pt idx="7372">
                  <c:v>2.5379999999999998</c:v>
                </c:pt>
                <c:pt idx="7373">
                  <c:v>2.54</c:v>
                </c:pt>
                <c:pt idx="7374">
                  <c:v>2.5419999999999998</c:v>
                </c:pt>
                <c:pt idx="7375">
                  <c:v>2.54</c:v>
                </c:pt>
                <c:pt idx="7376">
                  <c:v>2.5379999999999998</c:v>
                </c:pt>
                <c:pt idx="7377">
                  <c:v>2.54</c:v>
                </c:pt>
                <c:pt idx="7378">
                  <c:v>2.54</c:v>
                </c:pt>
                <c:pt idx="7379">
                  <c:v>2.54</c:v>
                </c:pt>
                <c:pt idx="7380">
                  <c:v>2.54</c:v>
                </c:pt>
                <c:pt idx="7381">
                  <c:v>2.5419999999999998</c:v>
                </c:pt>
                <c:pt idx="7382">
                  <c:v>2.5379999999999998</c:v>
                </c:pt>
                <c:pt idx="7383">
                  <c:v>2.5379999999999998</c:v>
                </c:pt>
                <c:pt idx="7384">
                  <c:v>2.5379999999999998</c:v>
                </c:pt>
                <c:pt idx="7385">
                  <c:v>2.54</c:v>
                </c:pt>
                <c:pt idx="7386">
                  <c:v>2.54</c:v>
                </c:pt>
                <c:pt idx="7387">
                  <c:v>2.5379999999999998</c:v>
                </c:pt>
                <c:pt idx="7388">
                  <c:v>2.54</c:v>
                </c:pt>
                <c:pt idx="7389">
                  <c:v>2.5379999999999998</c:v>
                </c:pt>
                <c:pt idx="7390">
                  <c:v>2.54</c:v>
                </c:pt>
                <c:pt idx="7391">
                  <c:v>2.54</c:v>
                </c:pt>
                <c:pt idx="7392">
                  <c:v>2.5359999999999987</c:v>
                </c:pt>
                <c:pt idx="7393">
                  <c:v>2.5379999999999998</c:v>
                </c:pt>
                <c:pt idx="7394">
                  <c:v>2.5379999999999998</c:v>
                </c:pt>
                <c:pt idx="7395">
                  <c:v>2.5359999999999987</c:v>
                </c:pt>
                <c:pt idx="7396">
                  <c:v>2.5379999999999998</c:v>
                </c:pt>
                <c:pt idx="7397">
                  <c:v>2.5379999999999998</c:v>
                </c:pt>
                <c:pt idx="7398">
                  <c:v>2.5379999999999998</c:v>
                </c:pt>
                <c:pt idx="7399">
                  <c:v>2.5379999999999998</c:v>
                </c:pt>
                <c:pt idx="7400">
                  <c:v>2.5379999999999998</c:v>
                </c:pt>
                <c:pt idx="7401">
                  <c:v>2.5339999999999998</c:v>
                </c:pt>
                <c:pt idx="7402">
                  <c:v>2.5359999999999987</c:v>
                </c:pt>
                <c:pt idx="7403">
                  <c:v>2.5339999999999998</c:v>
                </c:pt>
                <c:pt idx="7404">
                  <c:v>2.5379999999999998</c:v>
                </c:pt>
                <c:pt idx="7405">
                  <c:v>2.5359999999999987</c:v>
                </c:pt>
                <c:pt idx="7406">
                  <c:v>2.5339999999999998</c:v>
                </c:pt>
                <c:pt idx="7407">
                  <c:v>2.5339999999999998</c:v>
                </c:pt>
                <c:pt idx="7408">
                  <c:v>2.5339999999999998</c:v>
                </c:pt>
                <c:pt idx="7409">
                  <c:v>2.5379999999999998</c:v>
                </c:pt>
                <c:pt idx="7410">
                  <c:v>2.5359999999999987</c:v>
                </c:pt>
                <c:pt idx="7411">
                  <c:v>2.5359999999999987</c:v>
                </c:pt>
                <c:pt idx="7412">
                  <c:v>2.5339999999999998</c:v>
                </c:pt>
                <c:pt idx="7413">
                  <c:v>2.5379999999999998</c:v>
                </c:pt>
                <c:pt idx="7414">
                  <c:v>2.5379999999999998</c:v>
                </c:pt>
                <c:pt idx="7415">
                  <c:v>2.5359999999999987</c:v>
                </c:pt>
                <c:pt idx="7416">
                  <c:v>2.5359999999999987</c:v>
                </c:pt>
                <c:pt idx="7417">
                  <c:v>2.5339999999999998</c:v>
                </c:pt>
                <c:pt idx="7418">
                  <c:v>2.5359999999999987</c:v>
                </c:pt>
                <c:pt idx="7419">
                  <c:v>2.5339999999999998</c:v>
                </c:pt>
                <c:pt idx="7420">
                  <c:v>2.5379999999999998</c:v>
                </c:pt>
                <c:pt idx="7421">
                  <c:v>2.5339999999999998</c:v>
                </c:pt>
                <c:pt idx="7422">
                  <c:v>2.5379999999999998</c:v>
                </c:pt>
                <c:pt idx="7423">
                  <c:v>2.5359999999999987</c:v>
                </c:pt>
                <c:pt idx="7424">
                  <c:v>2.5339999999999998</c:v>
                </c:pt>
                <c:pt idx="7425">
                  <c:v>2.5339999999999998</c:v>
                </c:pt>
                <c:pt idx="7426">
                  <c:v>2.5379999999999998</c:v>
                </c:pt>
                <c:pt idx="7427">
                  <c:v>2.5359999999999987</c:v>
                </c:pt>
                <c:pt idx="7428">
                  <c:v>2.5379999999999998</c:v>
                </c:pt>
                <c:pt idx="7429">
                  <c:v>2.5359999999999987</c:v>
                </c:pt>
                <c:pt idx="7430">
                  <c:v>2.5379999999999998</c:v>
                </c:pt>
                <c:pt idx="7431">
                  <c:v>2.5379999999999998</c:v>
                </c:pt>
                <c:pt idx="7432">
                  <c:v>2.5339999999999998</c:v>
                </c:pt>
                <c:pt idx="7433">
                  <c:v>2.5339999999999998</c:v>
                </c:pt>
                <c:pt idx="7434">
                  <c:v>2.5339999999999998</c:v>
                </c:pt>
                <c:pt idx="7435">
                  <c:v>2.5319999999999987</c:v>
                </c:pt>
                <c:pt idx="7436">
                  <c:v>2.5359999999999987</c:v>
                </c:pt>
                <c:pt idx="7437">
                  <c:v>2.5339999999999998</c:v>
                </c:pt>
                <c:pt idx="7438">
                  <c:v>2.5359999999999987</c:v>
                </c:pt>
                <c:pt idx="7439">
                  <c:v>2.5339999999999998</c:v>
                </c:pt>
                <c:pt idx="7440">
                  <c:v>2.5359999999999987</c:v>
                </c:pt>
                <c:pt idx="7441">
                  <c:v>2.5339999999999998</c:v>
                </c:pt>
                <c:pt idx="7442">
                  <c:v>2.5339999999999998</c:v>
                </c:pt>
                <c:pt idx="7443">
                  <c:v>2.5379999999999998</c:v>
                </c:pt>
                <c:pt idx="7444">
                  <c:v>2.5379999999999998</c:v>
                </c:pt>
                <c:pt idx="7445">
                  <c:v>2.5379999999999998</c:v>
                </c:pt>
                <c:pt idx="7446">
                  <c:v>2.54</c:v>
                </c:pt>
                <c:pt idx="7447">
                  <c:v>2.54</c:v>
                </c:pt>
                <c:pt idx="7448">
                  <c:v>2.54</c:v>
                </c:pt>
                <c:pt idx="7449">
                  <c:v>2.5379999999999998</c:v>
                </c:pt>
                <c:pt idx="7450">
                  <c:v>2.5379999999999998</c:v>
                </c:pt>
                <c:pt idx="7451">
                  <c:v>2.5379999999999998</c:v>
                </c:pt>
                <c:pt idx="7452">
                  <c:v>2.5379999999999998</c:v>
                </c:pt>
                <c:pt idx="7453">
                  <c:v>2.5379999999999998</c:v>
                </c:pt>
                <c:pt idx="7454">
                  <c:v>2.5379999999999998</c:v>
                </c:pt>
                <c:pt idx="7455">
                  <c:v>2.5379999999999998</c:v>
                </c:pt>
                <c:pt idx="7456">
                  <c:v>2.5379999999999998</c:v>
                </c:pt>
                <c:pt idx="7457">
                  <c:v>2.5379999999999998</c:v>
                </c:pt>
                <c:pt idx="7458">
                  <c:v>2.54</c:v>
                </c:pt>
                <c:pt idx="7459">
                  <c:v>2.5359999999999987</c:v>
                </c:pt>
                <c:pt idx="7460">
                  <c:v>2.5359999999999987</c:v>
                </c:pt>
                <c:pt idx="7461">
                  <c:v>2.5359999999999987</c:v>
                </c:pt>
                <c:pt idx="7462">
                  <c:v>2.5379999999999998</c:v>
                </c:pt>
                <c:pt idx="7463">
                  <c:v>2.5379999999999998</c:v>
                </c:pt>
                <c:pt idx="7464">
                  <c:v>2.5379999999999998</c:v>
                </c:pt>
                <c:pt idx="7465">
                  <c:v>2.5359999999999987</c:v>
                </c:pt>
                <c:pt idx="7466">
                  <c:v>2.5379999999999998</c:v>
                </c:pt>
                <c:pt idx="7467">
                  <c:v>2.54</c:v>
                </c:pt>
                <c:pt idx="7468">
                  <c:v>2.5379999999999998</c:v>
                </c:pt>
                <c:pt idx="7469">
                  <c:v>2.5379999999999998</c:v>
                </c:pt>
                <c:pt idx="7470">
                  <c:v>2.5379999999999998</c:v>
                </c:pt>
                <c:pt idx="7471">
                  <c:v>2.5379999999999998</c:v>
                </c:pt>
                <c:pt idx="7472">
                  <c:v>2.54</c:v>
                </c:pt>
                <c:pt idx="7473">
                  <c:v>2.5379999999999998</c:v>
                </c:pt>
                <c:pt idx="7474">
                  <c:v>2.5379999999999998</c:v>
                </c:pt>
                <c:pt idx="7475">
                  <c:v>2.5379999999999998</c:v>
                </c:pt>
                <c:pt idx="7476">
                  <c:v>2.5379999999999998</c:v>
                </c:pt>
                <c:pt idx="7477">
                  <c:v>2.5379999999999998</c:v>
                </c:pt>
                <c:pt idx="7478">
                  <c:v>2.5359999999999987</c:v>
                </c:pt>
                <c:pt idx="7479">
                  <c:v>2.5339999999999998</c:v>
                </c:pt>
                <c:pt idx="7480">
                  <c:v>2.5359999999999987</c:v>
                </c:pt>
                <c:pt idx="7481">
                  <c:v>2.5359999999999987</c:v>
                </c:pt>
                <c:pt idx="7482">
                  <c:v>2.5359999999999987</c:v>
                </c:pt>
                <c:pt idx="7483">
                  <c:v>2.5359999999999987</c:v>
                </c:pt>
                <c:pt idx="7484">
                  <c:v>2.5339999999999998</c:v>
                </c:pt>
                <c:pt idx="7485">
                  <c:v>2.5379999999999998</c:v>
                </c:pt>
                <c:pt idx="7486">
                  <c:v>2.5359999999999987</c:v>
                </c:pt>
                <c:pt idx="7487">
                  <c:v>2.5339999999999998</c:v>
                </c:pt>
                <c:pt idx="7488">
                  <c:v>2.5319999999999987</c:v>
                </c:pt>
                <c:pt idx="7489">
                  <c:v>2.528</c:v>
                </c:pt>
                <c:pt idx="7490">
                  <c:v>2.528</c:v>
                </c:pt>
                <c:pt idx="7491">
                  <c:v>2.5299999999999998</c:v>
                </c:pt>
                <c:pt idx="7492">
                  <c:v>2.5299999999999998</c:v>
                </c:pt>
                <c:pt idx="7493">
                  <c:v>2.5299999999999998</c:v>
                </c:pt>
                <c:pt idx="7494">
                  <c:v>2.5299999999999998</c:v>
                </c:pt>
                <c:pt idx="7495">
                  <c:v>2.528</c:v>
                </c:pt>
                <c:pt idx="7496">
                  <c:v>2.528</c:v>
                </c:pt>
                <c:pt idx="7497">
                  <c:v>2.528</c:v>
                </c:pt>
                <c:pt idx="7498">
                  <c:v>2.528</c:v>
                </c:pt>
                <c:pt idx="7499">
                  <c:v>2.5299999999999998</c:v>
                </c:pt>
                <c:pt idx="7500">
                  <c:v>2.5299999999999998</c:v>
                </c:pt>
                <c:pt idx="7501">
                  <c:v>2.5319999999999987</c:v>
                </c:pt>
                <c:pt idx="7502">
                  <c:v>2.5339999999999998</c:v>
                </c:pt>
                <c:pt idx="7503">
                  <c:v>2.5339999999999998</c:v>
                </c:pt>
                <c:pt idx="7504">
                  <c:v>2.5319999999999987</c:v>
                </c:pt>
                <c:pt idx="7505">
                  <c:v>2.5319999999999987</c:v>
                </c:pt>
                <c:pt idx="7506">
                  <c:v>2.5319999999999987</c:v>
                </c:pt>
                <c:pt idx="7507">
                  <c:v>2.5319999999999987</c:v>
                </c:pt>
                <c:pt idx="7508">
                  <c:v>2.5339999999999998</c:v>
                </c:pt>
                <c:pt idx="7509">
                  <c:v>2.5319999999999987</c:v>
                </c:pt>
                <c:pt idx="7510">
                  <c:v>2.5339999999999998</c:v>
                </c:pt>
                <c:pt idx="7511">
                  <c:v>2.5339999999999998</c:v>
                </c:pt>
                <c:pt idx="7512">
                  <c:v>2.5319999999999987</c:v>
                </c:pt>
                <c:pt idx="7513">
                  <c:v>2.5339999999999998</c:v>
                </c:pt>
                <c:pt idx="7514">
                  <c:v>2.5319999999999987</c:v>
                </c:pt>
                <c:pt idx="7515">
                  <c:v>2.5319999999999987</c:v>
                </c:pt>
                <c:pt idx="7516">
                  <c:v>2.5339999999999998</c:v>
                </c:pt>
                <c:pt idx="7517">
                  <c:v>2.5299999999999998</c:v>
                </c:pt>
                <c:pt idx="7518">
                  <c:v>2.5319999999999987</c:v>
                </c:pt>
                <c:pt idx="7519">
                  <c:v>2.5319999999999987</c:v>
                </c:pt>
                <c:pt idx="7520">
                  <c:v>2.5319999999999987</c:v>
                </c:pt>
                <c:pt idx="7521">
                  <c:v>2.5319999999999987</c:v>
                </c:pt>
                <c:pt idx="7522">
                  <c:v>2.5299999999999998</c:v>
                </c:pt>
                <c:pt idx="7523">
                  <c:v>2.528</c:v>
                </c:pt>
                <c:pt idx="7524">
                  <c:v>2.5299999999999998</c:v>
                </c:pt>
                <c:pt idx="7525">
                  <c:v>2.5299999999999998</c:v>
                </c:pt>
                <c:pt idx="7526">
                  <c:v>2.5319999999999987</c:v>
                </c:pt>
                <c:pt idx="7527">
                  <c:v>2.5299999999999998</c:v>
                </c:pt>
                <c:pt idx="7528">
                  <c:v>2.528</c:v>
                </c:pt>
                <c:pt idx="7529">
                  <c:v>2.5299999999999998</c:v>
                </c:pt>
                <c:pt idx="7530">
                  <c:v>2.5299999999999998</c:v>
                </c:pt>
                <c:pt idx="7531">
                  <c:v>2.528</c:v>
                </c:pt>
                <c:pt idx="7532">
                  <c:v>2.5299999999999998</c:v>
                </c:pt>
                <c:pt idx="7533">
                  <c:v>2.5299999999999998</c:v>
                </c:pt>
                <c:pt idx="7534">
                  <c:v>2.5299999999999998</c:v>
                </c:pt>
                <c:pt idx="7535">
                  <c:v>2.528</c:v>
                </c:pt>
                <c:pt idx="7536">
                  <c:v>2.528</c:v>
                </c:pt>
                <c:pt idx="7537">
                  <c:v>2.528</c:v>
                </c:pt>
                <c:pt idx="7538">
                  <c:v>2.5319999999999987</c:v>
                </c:pt>
                <c:pt idx="7539">
                  <c:v>2.528</c:v>
                </c:pt>
                <c:pt idx="7540">
                  <c:v>2.528</c:v>
                </c:pt>
                <c:pt idx="7541">
                  <c:v>2.5319999999999987</c:v>
                </c:pt>
                <c:pt idx="7542">
                  <c:v>2.5299999999999998</c:v>
                </c:pt>
                <c:pt idx="7543">
                  <c:v>2.5299999999999998</c:v>
                </c:pt>
                <c:pt idx="7544">
                  <c:v>2.528</c:v>
                </c:pt>
                <c:pt idx="7545">
                  <c:v>2.5299999999999998</c:v>
                </c:pt>
                <c:pt idx="7546">
                  <c:v>2.5299999999999998</c:v>
                </c:pt>
                <c:pt idx="7547">
                  <c:v>2.5319999999999987</c:v>
                </c:pt>
                <c:pt idx="7548">
                  <c:v>2.5319999999999987</c:v>
                </c:pt>
                <c:pt idx="7549">
                  <c:v>2.5299999999999998</c:v>
                </c:pt>
                <c:pt idx="7550">
                  <c:v>2.5339999999999998</c:v>
                </c:pt>
                <c:pt idx="7551">
                  <c:v>2.5319999999999987</c:v>
                </c:pt>
                <c:pt idx="7552">
                  <c:v>2.5299999999999998</c:v>
                </c:pt>
                <c:pt idx="7553">
                  <c:v>2.5259999999999998</c:v>
                </c:pt>
                <c:pt idx="7554">
                  <c:v>2.528</c:v>
                </c:pt>
                <c:pt idx="7555">
                  <c:v>2.528</c:v>
                </c:pt>
                <c:pt idx="7556">
                  <c:v>2.5299999999999998</c:v>
                </c:pt>
                <c:pt idx="7557">
                  <c:v>2.5259999999999998</c:v>
                </c:pt>
                <c:pt idx="7558">
                  <c:v>2.528</c:v>
                </c:pt>
                <c:pt idx="7559">
                  <c:v>2.5299999999999998</c:v>
                </c:pt>
                <c:pt idx="7560">
                  <c:v>2.5259999999999998</c:v>
                </c:pt>
                <c:pt idx="7561">
                  <c:v>2.5259999999999998</c:v>
                </c:pt>
                <c:pt idx="7562">
                  <c:v>2.5299999999999998</c:v>
                </c:pt>
                <c:pt idx="7563">
                  <c:v>2.528</c:v>
                </c:pt>
                <c:pt idx="7564">
                  <c:v>2.528</c:v>
                </c:pt>
                <c:pt idx="7565">
                  <c:v>2.528</c:v>
                </c:pt>
                <c:pt idx="7566">
                  <c:v>2.528</c:v>
                </c:pt>
                <c:pt idx="7567">
                  <c:v>2.5259999999999998</c:v>
                </c:pt>
                <c:pt idx="7568">
                  <c:v>2.5299999999999998</c:v>
                </c:pt>
                <c:pt idx="7569">
                  <c:v>2.528</c:v>
                </c:pt>
                <c:pt idx="7570">
                  <c:v>2.5299999999999998</c:v>
                </c:pt>
                <c:pt idx="7571">
                  <c:v>2.524</c:v>
                </c:pt>
                <c:pt idx="7572">
                  <c:v>2.528</c:v>
                </c:pt>
                <c:pt idx="7573">
                  <c:v>2.5299999999999998</c:v>
                </c:pt>
                <c:pt idx="7574">
                  <c:v>2.5339999999999998</c:v>
                </c:pt>
                <c:pt idx="7575">
                  <c:v>2.5319999999999987</c:v>
                </c:pt>
                <c:pt idx="7576">
                  <c:v>2.5339999999999998</c:v>
                </c:pt>
                <c:pt idx="7577">
                  <c:v>2.5319999999999987</c:v>
                </c:pt>
                <c:pt idx="7578">
                  <c:v>2.5339999999999998</c:v>
                </c:pt>
                <c:pt idx="7579">
                  <c:v>2.5339999999999998</c:v>
                </c:pt>
                <c:pt idx="7580">
                  <c:v>2.528</c:v>
                </c:pt>
                <c:pt idx="7581">
                  <c:v>2.5299999999999998</c:v>
                </c:pt>
                <c:pt idx="7582">
                  <c:v>2.5299999999999998</c:v>
                </c:pt>
                <c:pt idx="7583">
                  <c:v>2.5259999999999998</c:v>
                </c:pt>
                <c:pt idx="7584">
                  <c:v>2.5259999999999998</c:v>
                </c:pt>
                <c:pt idx="7585">
                  <c:v>2.5299999999999998</c:v>
                </c:pt>
                <c:pt idx="7586">
                  <c:v>2.5319999999999987</c:v>
                </c:pt>
                <c:pt idx="7587">
                  <c:v>2.5339999999999998</c:v>
                </c:pt>
                <c:pt idx="7588">
                  <c:v>2.5319999999999987</c:v>
                </c:pt>
                <c:pt idx="7589">
                  <c:v>2.5339999999999998</c:v>
                </c:pt>
                <c:pt idx="7590">
                  <c:v>2.5299999999999998</c:v>
                </c:pt>
                <c:pt idx="7591">
                  <c:v>2.5299999999999998</c:v>
                </c:pt>
                <c:pt idx="7592">
                  <c:v>2.5299999999999998</c:v>
                </c:pt>
                <c:pt idx="7593">
                  <c:v>2.5259999999999998</c:v>
                </c:pt>
                <c:pt idx="7594">
                  <c:v>2.5259999999999998</c:v>
                </c:pt>
                <c:pt idx="7595">
                  <c:v>2.5219999999999998</c:v>
                </c:pt>
                <c:pt idx="7596">
                  <c:v>2.5219999999999998</c:v>
                </c:pt>
                <c:pt idx="7597">
                  <c:v>2.524</c:v>
                </c:pt>
                <c:pt idx="7598">
                  <c:v>2.52</c:v>
                </c:pt>
                <c:pt idx="7599">
                  <c:v>2.52</c:v>
                </c:pt>
                <c:pt idx="7600">
                  <c:v>2.52</c:v>
                </c:pt>
                <c:pt idx="7601">
                  <c:v>2.5219999999999998</c:v>
                </c:pt>
                <c:pt idx="7602">
                  <c:v>2.52</c:v>
                </c:pt>
                <c:pt idx="7603">
                  <c:v>2.5219999999999998</c:v>
                </c:pt>
                <c:pt idx="7604">
                  <c:v>2.5179999999999998</c:v>
                </c:pt>
                <c:pt idx="7605">
                  <c:v>2.5219999999999998</c:v>
                </c:pt>
                <c:pt idx="7606">
                  <c:v>2.5219999999999998</c:v>
                </c:pt>
                <c:pt idx="7607">
                  <c:v>2.524</c:v>
                </c:pt>
                <c:pt idx="7608">
                  <c:v>2.524</c:v>
                </c:pt>
                <c:pt idx="7609">
                  <c:v>2.5219999999999998</c:v>
                </c:pt>
                <c:pt idx="7610">
                  <c:v>2.5219999999999998</c:v>
                </c:pt>
                <c:pt idx="7611">
                  <c:v>2.5219999999999998</c:v>
                </c:pt>
                <c:pt idx="7612">
                  <c:v>2.5259999999999998</c:v>
                </c:pt>
                <c:pt idx="7613">
                  <c:v>2.5219999999999998</c:v>
                </c:pt>
                <c:pt idx="7614">
                  <c:v>2.5219999999999998</c:v>
                </c:pt>
                <c:pt idx="7615">
                  <c:v>2.5259999999999998</c:v>
                </c:pt>
                <c:pt idx="7616">
                  <c:v>2.5179999999999998</c:v>
                </c:pt>
                <c:pt idx="7617">
                  <c:v>2.524</c:v>
                </c:pt>
                <c:pt idx="7618">
                  <c:v>2.5219999999999998</c:v>
                </c:pt>
                <c:pt idx="7619">
                  <c:v>2.524</c:v>
                </c:pt>
                <c:pt idx="7620">
                  <c:v>2.524</c:v>
                </c:pt>
                <c:pt idx="7621">
                  <c:v>2.5219999999999998</c:v>
                </c:pt>
                <c:pt idx="7622">
                  <c:v>2.5259999999999998</c:v>
                </c:pt>
                <c:pt idx="7623">
                  <c:v>2.524</c:v>
                </c:pt>
                <c:pt idx="7624">
                  <c:v>2.5219999999999998</c:v>
                </c:pt>
                <c:pt idx="7625">
                  <c:v>2.5259999999999998</c:v>
                </c:pt>
                <c:pt idx="7626">
                  <c:v>2.5219999999999998</c:v>
                </c:pt>
                <c:pt idx="7627">
                  <c:v>2.524</c:v>
                </c:pt>
                <c:pt idx="7628">
                  <c:v>2.5219999999999998</c:v>
                </c:pt>
                <c:pt idx="7629">
                  <c:v>2.5259999999999998</c:v>
                </c:pt>
                <c:pt idx="7630">
                  <c:v>2.5259999999999998</c:v>
                </c:pt>
                <c:pt idx="7631">
                  <c:v>2.524</c:v>
                </c:pt>
                <c:pt idx="7632">
                  <c:v>2.528</c:v>
                </c:pt>
                <c:pt idx="7633">
                  <c:v>2.528</c:v>
                </c:pt>
                <c:pt idx="7634">
                  <c:v>2.5259999999999998</c:v>
                </c:pt>
                <c:pt idx="7635">
                  <c:v>2.528</c:v>
                </c:pt>
                <c:pt idx="7636">
                  <c:v>2.528</c:v>
                </c:pt>
                <c:pt idx="7637">
                  <c:v>2.528</c:v>
                </c:pt>
                <c:pt idx="7638">
                  <c:v>2.5259999999999998</c:v>
                </c:pt>
                <c:pt idx="7639">
                  <c:v>2.5259999999999998</c:v>
                </c:pt>
                <c:pt idx="7640">
                  <c:v>2.524</c:v>
                </c:pt>
                <c:pt idx="7641">
                  <c:v>2.5259999999999998</c:v>
                </c:pt>
                <c:pt idx="7642">
                  <c:v>2.5259999999999998</c:v>
                </c:pt>
                <c:pt idx="7643">
                  <c:v>2.528</c:v>
                </c:pt>
                <c:pt idx="7644">
                  <c:v>2.5259999999999998</c:v>
                </c:pt>
                <c:pt idx="7645">
                  <c:v>2.524</c:v>
                </c:pt>
                <c:pt idx="7646">
                  <c:v>2.5219999999999998</c:v>
                </c:pt>
                <c:pt idx="7647">
                  <c:v>2.5259999999999998</c:v>
                </c:pt>
                <c:pt idx="7648">
                  <c:v>2.524</c:v>
                </c:pt>
                <c:pt idx="7649">
                  <c:v>2.524</c:v>
                </c:pt>
                <c:pt idx="7650">
                  <c:v>2.5259999999999998</c:v>
                </c:pt>
                <c:pt idx="7651">
                  <c:v>2.524</c:v>
                </c:pt>
                <c:pt idx="7652">
                  <c:v>2.524</c:v>
                </c:pt>
                <c:pt idx="7653">
                  <c:v>2.524</c:v>
                </c:pt>
                <c:pt idx="7654">
                  <c:v>2.5219999999999998</c:v>
                </c:pt>
                <c:pt idx="7655">
                  <c:v>2.524</c:v>
                </c:pt>
                <c:pt idx="7656">
                  <c:v>2.5259999999999998</c:v>
                </c:pt>
                <c:pt idx="7657">
                  <c:v>2.5259999999999998</c:v>
                </c:pt>
                <c:pt idx="7658">
                  <c:v>2.5259999999999998</c:v>
                </c:pt>
                <c:pt idx="7659">
                  <c:v>2.5219999999999998</c:v>
                </c:pt>
                <c:pt idx="7660">
                  <c:v>2.524</c:v>
                </c:pt>
                <c:pt idx="7661">
                  <c:v>2.5219999999999998</c:v>
                </c:pt>
                <c:pt idx="7662">
                  <c:v>2.5259999999999998</c:v>
                </c:pt>
                <c:pt idx="7663">
                  <c:v>2.524</c:v>
                </c:pt>
                <c:pt idx="7664">
                  <c:v>2.5219999999999998</c:v>
                </c:pt>
                <c:pt idx="7665">
                  <c:v>2.524</c:v>
                </c:pt>
                <c:pt idx="7666">
                  <c:v>2.5259999999999998</c:v>
                </c:pt>
                <c:pt idx="7667">
                  <c:v>2.5259999999999998</c:v>
                </c:pt>
                <c:pt idx="7668">
                  <c:v>2.524</c:v>
                </c:pt>
                <c:pt idx="7669">
                  <c:v>2.5219999999999998</c:v>
                </c:pt>
                <c:pt idx="7670">
                  <c:v>2.524</c:v>
                </c:pt>
                <c:pt idx="7671">
                  <c:v>2.524</c:v>
                </c:pt>
                <c:pt idx="7672">
                  <c:v>2.5259999999999998</c:v>
                </c:pt>
                <c:pt idx="7673">
                  <c:v>2.5219999999999998</c:v>
                </c:pt>
                <c:pt idx="7674">
                  <c:v>2.5219999999999998</c:v>
                </c:pt>
                <c:pt idx="7675">
                  <c:v>2.52</c:v>
                </c:pt>
                <c:pt idx="7676">
                  <c:v>2.5219999999999998</c:v>
                </c:pt>
                <c:pt idx="7677">
                  <c:v>2.524</c:v>
                </c:pt>
                <c:pt idx="7678">
                  <c:v>2.524</c:v>
                </c:pt>
                <c:pt idx="7679">
                  <c:v>2.52</c:v>
                </c:pt>
                <c:pt idx="7680">
                  <c:v>2.52</c:v>
                </c:pt>
                <c:pt idx="7681">
                  <c:v>2.524</c:v>
                </c:pt>
                <c:pt idx="7682">
                  <c:v>2.5259999999999998</c:v>
                </c:pt>
                <c:pt idx="7683">
                  <c:v>2.5219999999999998</c:v>
                </c:pt>
                <c:pt idx="7684">
                  <c:v>2.5219999999999998</c:v>
                </c:pt>
                <c:pt idx="7685">
                  <c:v>2.5219999999999998</c:v>
                </c:pt>
                <c:pt idx="7686">
                  <c:v>2.5219999999999998</c:v>
                </c:pt>
                <c:pt idx="7687">
                  <c:v>2.524</c:v>
                </c:pt>
                <c:pt idx="7688">
                  <c:v>2.524</c:v>
                </c:pt>
                <c:pt idx="7689">
                  <c:v>2.5219999999999998</c:v>
                </c:pt>
                <c:pt idx="7690">
                  <c:v>2.52</c:v>
                </c:pt>
                <c:pt idx="7691">
                  <c:v>2.524</c:v>
                </c:pt>
                <c:pt idx="7692">
                  <c:v>2.5219999999999998</c:v>
                </c:pt>
                <c:pt idx="7693">
                  <c:v>2.5219999999999998</c:v>
                </c:pt>
                <c:pt idx="7694">
                  <c:v>2.52</c:v>
                </c:pt>
                <c:pt idx="7695">
                  <c:v>2.5219999999999998</c:v>
                </c:pt>
                <c:pt idx="7696">
                  <c:v>2.5219999999999998</c:v>
                </c:pt>
                <c:pt idx="7697">
                  <c:v>2.5219999999999998</c:v>
                </c:pt>
                <c:pt idx="7698">
                  <c:v>2.5219999999999998</c:v>
                </c:pt>
                <c:pt idx="7699">
                  <c:v>2.52</c:v>
                </c:pt>
                <c:pt idx="7700">
                  <c:v>2.52</c:v>
                </c:pt>
                <c:pt idx="7701">
                  <c:v>2.5179999999999998</c:v>
                </c:pt>
                <c:pt idx="7702">
                  <c:v>2.5219999999999998</c:v>
                </c:pt>
                <c:pt idx="7703">
                  <c:v>2.52</c:v>
                </c:pt>
                <c:pt idx="7704">
                  <c:v>2.52</c:v>
                </c:pt>
                <c:pt idx="7705">
                  <c:v>2.52</c:v>
                </c:pt>
                <c:pt idx="7706">
                  <c:v>2.52</c:v>
                </c:pt>
                <c:pt idx="7707">
                  <c:v>2.52</c:v>
                </c:pt>
                <c:pt idx="7708">
                  <c:v>2.5179999999999998</c:v>
                </c:pt>
                <c:pt idx="7709">
                  <c:v>2.5219999999999998</c:v>
                </c:pt>
                <c:pt idx="7710">
                  <c:v>2.5179999999999998</c:v>
                </c:pt>
                <c:pt idx="7711">
                  <c:v>2.5179999999999998</c:v>
                </c:pt>
                <c:pt idx="7712">
                  <c:v>2.52</c:v>
                </c:pt>
                <c:pt idx="7713">
                  <c:v>2.52</c:v>
                </c:pt>
                <c:pt idx="7714">
                  <c:v>2.52</c:v>
                </c:pt>
                <c:pt idx="7715">
                  <c:v>2.5179999999999998</c:v>
                </c:pt>
                <c:pt idx="7716">
                  <c:v>2.5219999999999998</c:v>
                </c:pt>
                <c:pt idx="7717">
                  <c:v>2.5179999999999998</c:v>
                </c:pt>
                <c:pt idx="7718">
                  <c:v>2.52</c:v>
                </c:pt>
                <c:pt idx="7719">
                  <c:v>2.52</c:v>
                </c:pt>
                <c:pt idx="7720">
                  <c:v>2.5179999999999998</c:v>
                </c:pt>
                <c:pt idx="7721">
                  <c:v>2.52</c:v>
                </c:pt>
                <c:pt idx="7722">
                  <c:v>2.5179999999999998</c:v>
                </c:pt>
                <c:pt idx="7723">
                  <c:v>2.5179999999999998</c:v>
                </c:pt>
                <c:pt idx="7724">
                  <c:v>2.52</c:v>
                </c:pt>
                <c:pt idx="7725">
                  <c:v>2.5179999999999998</c:v>
                </c:pt>
                <c:pt idx="7726">
                  <c:v>2.5179999999999998</c:v>
                </c:pt>
                <c:pt idx="7727">
                  <c:v>2.52</c:v>
                </c:pt>
                <c:pt idx="7728">
                  <c:v>2.5179999999999998</c:v>
                </c:pt>
                <c:pt idx="7729">
                  <c:v>2.52</c:v>
                </c:pt>
                <c:pt idx="7730">
                  <c:v>2.52</c:v>
                </c:pt>
                <c:pt idx="7731">
                  <c:v>2.5179999999999998</c:v>
                </c:pt>
                <c:pt idx="7732">
                  <c:v>2.5179999999999998</c:v>
                </c:pt>
                <c:pt idx="7733">
                  <c:v>2.5159999999999987</c:v>
                </c:pt>
                <c:pt idx="7734">
                  <c:v>2.52</c:v>
                </c:pt>
                <c:pt idx="7735">
                  <c:v>2.52</c:v>
                </c:pt>
                <c:pt idx="7736">
                  <c:v>2.5179999999999998</c:v>
                </c:pt>
                <c:pt idx="7737">
                  <c:v>2.52</c:v>
                </c:pt>
                <c:pt idx="7738">
                  <c:v>2.52</c:v>
                </c:pt>
                <c:pt idx="7739">
                  <c:v>2.5179999999999998</c:v>
                </c:pt>
                <c:pt idx="7740">
                  <c:v>2.52</c:v>
                </c:pt>
                <c:pt idx="7741">
                  <c:v>2.52</c:v>
                </c:pt>
                <c:pt idx="7742">
                  <c:v>2.5179999999999998</c:v>
                </c:pt>
                <c:pt idx="7743">
                  <c:v>2.5179999999999998</c:v>
                </c:pt>
                <c:pt idx="7744">
                  <c:v>2.52</c:v>
                </c:pt>
                <c:pt idx="7745">
                  <c:v>2.52</c:v>
                </c:pt>
                <c:pt idx="7746">
                  <c:v>2.5179999999999998</c:v>
                </c:pt>
                <c:pt idx="7747">
                  <c:v>2.5179999999999998</c:v>
                </c:pt>
                <c:pt idx="7748">
                  <c:v>2.52</c:v>
                </c:pt>
                <c:pt idx="7749">
                  <c:v>2.5179999999999998</c:v>
                </c:pt>
                <c:pt idx="7750">
                  <c:v>2.5179999999999998</c:v>
                </c:pt>
                <c:pt idx="7751">
                  <c:v>2.52</c:v>
                </c:pt>
                <c:pt idx="7752">
                  <c:v>2.52</c:v>
                </c:pt>
                <c:pt idx="7753">
                  <c:v>2.52</c:v>
                </c:pt>
                <c:pt idx="7754">
                  <c:v>2.52</c:v>
                </c:pt>
                <c:pt idx="7755">
                  <c:v>2.5179999999999998</c:v>
                </c:pt>
                <c:pt idx="7756">
                  <c:v>2.5159999999999987</c:v>
                </c:pt>
                <c:pt idx="7757">
                  <c:v>2.5179999999999998</c:v>
                </c:pt>
                <c:pt idx="7758">
                  <c:v>2.5179999999999998</c:v>
                </c:pt>
                <c:pt idx="7759">
                  <c:v>2.5179999999999998</c:v>
                </c:pt>
                <c:pt idx="7760">
                  <c:v>2.5179999999999998</c:v>
                </c:pt>
                <c:pt idx="7761">
                  <c:v>2.5159999999999987</c:v>
                </c:pt>
                <c:pt idx="7762">
                  <c:v>2.5159999999999987</c:v>
                </c:pt>
                <c:pt idx="7763">
                  <c:v>2.5179999999999998</c:v>
                </c:pt>
                <c:pt idx="7764">
                  <c:v>2.5179999999999998</c:v>
                </c:pt>
                <c:pt idx="7765">
                  <c:v>2.52</c:v>
                </c:pt>
                <c:pt idx="7766">
                  <c:v>2.5179999999999998</c:v>
                </c:pt>
                <c:pt idx="7767">
                  <c:v>2.5179999999999998</c:v>
                </c:pt>
                <c:pt idx="7768">
                  <c:v>2.5179999999999998</c:v>
                </c:pt>
                <c:pt idx="7769">
                  <c:v>2.5179999999999998</c:v>
                </c:pt>
                <c:pt idx="7770">
                  <c:v>2.52</c:v>
                </c:pt>
                <c:pt idx="7771">
                  <c:v>2.5179999999999998</c:v>
                </c:pt>
                <c:pt idx="7772">
                  <c:v>2.5179999999999998</c:v>
                </c:pt>
                <c:pt idx="7773">
                  <c:v>2.5179999999999998</c:v>
                </c:pt>
                <c:pt idx="7774">
                  <c:v>2.5159999999999987</c:v>
                </c:pt>
                <c:pt idx="7775">
                  <c:v>2.5159999999999987</c:v>
                </c:pt>
                <c:pt idx="7776">
                  <c:v>2.5179999999999998</c:v>
                </c:pt>
                <c:pt idx="7777">
                  <c:v>2.5179999999999998</c:v>
                </c:pt>
                <c:pt idx="7778">
                  <c:v>2.5179999999999998</c:v>
                </c:pt>
                <c:pt idx="7779">
                  <c:v>2.5159999999999987</c:v>
                </c:pt>
                <c:pt idx="7780">
                  <c:v>2.5159999999999987</c:v>
                </c:pt>
                <c:pt idx="7781">
                  <c:v>2.5219999999999998</c:v>
                </c:pt>
                <c:pt idx="7782">
                  <c:v>2.5179999999999998</c:v>
                </c:pt>
                <c:pt idx="7783">
                  <c:v>2.5159999999999987</c:v>
                </c:pt>
                <c:pt idx="7784">
                  <c:v>2.5159999999999987</c:v>
                </c:pt>
                <c:pt idx="7785">
                  <c:v>2.5179999999999998</c:v>
                </c:pt>
                <c:pt idx="7786">
                  <c:v>2.5179999999999998</c:v>
                </c:pt>
                <c:pt idx="7787">
                  <c:v>2.5179999999999998</c:v>
                </c:pt>
                <c:pt idx="7788">
                  <c:v>2.5159999999999987</c:v>
                </c:pt>
                <c:pt idx="7789">
                  <c:v>2.52</c:v>
                </c:pt>
                <c:pt idx="7790">
                  <c:v>2.5179999999999998</c:v>
                </c:pt>
                <c:pt idx="7791">
                  <c:v>2.5179999999999998</c:v>
                </c:pt>
                <c:pt idx="7792">
                  <c:v>2.5179999999999998</c:v>
                </c:pt>
                <c:pt idx="7793">
                  <c:v>2.5159999999999987</c:v>
                </c:pt>
                <c:pt idx="7794">
                  <c:v>2.5159999999999987</c:v>
                </c:pt>
                <c:pt idx="7795">
                  <c:v>2.5159999999999987</c:v>
                </c:pt>
                <c:pt idx="7796">
                  <c:v>2.5159999999999987</c:v>
                </c:pt>
                <c:pt idx="7797">
                  <c:v>2.5159999999999987</c:v>
                </c:pt>
                <c:pt idx="7798">
                  <c:v>2.5179999999999998</c:v>
                </c:pt>
                <c:pt idx="7799">
                  <c:v>2.5159999999999987</c:v>
                </c:pt>
                <c:pt idx="7800">
                  <c:v>2.5179999999999998</c:v>
                </c:pt>
                <c:pt idx="7801">
                  <c:v>2.5179999999999998</c:v>
                </c:pt>
                <c:pt idx="7802">
                  <c:v>2.5159999999999987</c:v>
                </c:pt>
                <c:pt idx="7803">
                  <c:v>2.5159999999999987</c:v>
                </c:pt>
                <c:pt idx="7804">
                  <c:v>2.5159999999999987</c:v>
                </c:pt>
                <c:pt idx="7805">
                  <c:v>2.5179999999999998</c:v>
                </c:pt>
                <c:pt idx="7806">
                  <c:v>2.5139999999999998</c:v>
                </c:pt>
                <c:pt idx="7807">
                  <c:v>2.5159999999999987</c:v>
                </c:pt>
                <c:pt idx="7808">
                  <c:v>2.5159999999999987</c:v>
                </c:pt>
                <c:pt idx="7809">
                  <c:v>2.5159999999999987</c:v>
                </c:pt>
                <c:pt idx="7810">
                  <c:v>2.5159999999999987</c:v>
                </c:pt>
                <c:pt idx="7811">
                  <c:v>2.5159999999999987</c:v>
                </c:pt>
                <c:pt idx="7812">
                  <c:v>2.5159999999999987</c:v>
                </c:pt>
                <c:pt idx="7813">
                  <c:v>2.5139999999999998</c:v>
                </c:pt>
                <c:pt idx="7814">
                  <c:v>2.5139999999999998</c:v>
                </c:pt>
                <c:pt idx="7815">
                  <c:v>2.5139999999999998</c:v>
                </c:pt>
                <c:pt idx="7816">
                  <c:v>2.5139999999999998</c:v>
                </c:pt>
                <c:pt idx="7817">
                  <c:v>2.5139999999999998</c:v>
                </c:pt>
                <c:pt idx="7818">
                  <c:v>2.5179999999999998</c:v>
                </c:pt>
                <c:pt idx="7819">
                  <c:v>2.5139999999999998</c:v>
                </c:pt>
                <c:pt idx="7820">
                  <c:v>2.5179999999999998</c:v>
                </c:pt>
                <c:pt idx="7821">
                  <c:v>2.5139999999999998</c:v>
                </c:pt>
                <c:pt idx="7822">
                  <c:v>2.5159999999999987</c:v>
                </c:pt>
                <c:pt idx="7823">
                  <c:v>2.5159999999999987</c:v>
                </c:pt>
                <c:pt idx="7824">
                  <c:v>2.5139999999999998</c:v>
                </c:pt>
                <c:pt idx="7825">
                  <c:v>2.5159999999999987</c:v>
                </c:pt>
                <c:pt idx="7826">
                  <c:v>2.5099999999999998</c:v>
                </c:pt>
                <c:pt idx="7827">
                  <c:v>2.5139999999999998</c:v>
                </c:pt>
                <c:pt idx="7828">
                  <c:v>2.5179999999999998</c:v>
                </c:pt>
                <c:pt idx="7829">
                  <c:v>2.5139999999999998</c:v>
                </c:pt>
                <c:pt idx="7830">
                  <c:v>2.5159999999999987</c:v>
                </c:pt>
                <c:pt idx="7831">
                  <c:v>2.5159999999999987</c:v>
                </c:pt>
                <c:pt idx="7832">
                  <c:v>2.5159999999999987</c:v>
                </c:pt>
                <c:pt idx="7833">
                  <c:v>2.5139999999999998</c:v>
                </c:pt>
                <c:pt idx="7834">
                  <c:v>2.5119999999999987</c:v>
                </c:pt>
                <c:pt idx="7835">
                  <c:v>2.5139999999999998</c:v>
                </c:pt>
                <c:pt idx="7836">
                  <c:v>2.5139999999999998</c:v>
                </c:pt>
                <c:pt idx="7837">
                  <c:v>2.5139999999999998</c:v>
                </c:pt>
                <c:pt idx="7838">
                  <c:v>2.5139999999999998</c:v>
                </c:pt>
                <c:pt idx="7839">
                  <c:v>2.5119999999999987</c:v>
                </c:pt>
                <c:pt idx="7840">
                  <c:v>2.5159999999999987</c:v>
                </c:pt>
                <c:pt idx="7841">
                  <c:v>2.5179999999999998</c:v>
                </c:pt>
                <c:pt idx="7842">
                  <c:v>2.5119999999999987</c:v>
                </c:pt>
                <c:pt idx="7843">
                  <c:v>2.5099999999999998</c:v>
                </c:pt>
                <c:pt idx="7844">
                  <c:v>2.5099999999999998</c:v>
                </c:pt>
                <c:pt idx="7845">
                  <c:v>2.5119999999999987</c:v>
                </c:pt>
                <c:pt idx="7846">
                  <c:v>2.5139999999999998</c:v>
                </c:pt>
                <c:pt idx="7847">
                  <c:v>2.5099999999999998</c:v>
                </c:pt>
                <c:pt idx="7848">
                  <c:v>2.5119999999999987</c:v>
                </c:pt>
                <c:pt idx="7849">
                  <c:v>2.5139999999999998</c:v>
                </c:pt>
                <c:pt idx="7850">
                  <c:v>2.5139999999999998</c:v>
                </c:pt>
                <c:pt idx="7851">
                  <c:v>2.5119999999999987</c:v>
                </c:pt>
                <c:pt idx="7852">
                  <c:v>2.5119999999999987</c:v>
                </c:pt>
                <c:pt idx="7853">
                  <c:v>2.5119999999999987</c:v>
                </c:pt>
                <c:pt idx="7854">
                  <c:v>2.5099999999999998</c:v>
                </c:pt>
                <c:pt idx="7855">
                  <c:v>2.5119999999999987</c:v>
                </c:pt>
                <c:pt idx="7856">
                  <c:v>2.5119999999999987</c:v>
                </c:pt>
                <c:pt idx="7857">
                  <c:v>2.5099999999999998</c:v>
                </c:pt>
                <c:pt idx="7858">
                  <c:v>2.5119999999999987</c:v>
                </c:pt>
                <c:pt idx="7859">
                  <c:v>2.5119999999999987</c:v>
                </c:pt>
                <c:pt idx="7860">
                  <c:v>2.5139999999999998</c:v>
                </c:pt>
                <c:pt idx="7861">
                  <c:v>2.5099999999999998</c:v>
                </c:pt>
                <c:pt idx="7862">
                  <c:v>2.5119999999999987</c:v>
                </c:pt>
                <c:pt idx="7863">
                  <c:v>2.5119999999999987</c:v>
                </c:pt>
                <c:pt idx="7864">
                  <c:v>2.5139999999999998</c:v>
                </c:pt>
                <c:pt idx="7865">
                  <c:v>2.5119999999999987</c:v>
                </c:pt>
                <c:pt idx="7866">
                  <c:v>2.5119999999999987</c:v>
                </c:pt>
                <c:pt idx="7867">
                  <c:v>2.5139999999999998</c:v>
                </c:pt>
                <c:pt idx="7868">
                  <c:v>2.5139999999999998</c:v>
                </c:pt>
                <c:pt idx="7869">
                  <c:v>2.5119999999999987</c:v>
                </c:pt>
                <c:pt idx="7870">
                  <c:v>2.5099999999999998</c:v>
                </c:pt>
                <c:pt idx="7871">
                  <c:v>2.5099999999999998</c:v>
                </c:pt>
                <c:pt idx="7872">
                  <c:v>2.5119999999999987</c:v>
                </c:pt>
                <c:pt idx="7873">
                  <c:v>2.5119999999999987</c:v>
                </c:pt>
                <c:pt idx="7874">
                  <c:v>2.5119999999999987</c:v>
                </c:pt>
                <c:pt idx="7875">
                  <c:v>2.5119999999999987</c:v>
                </c:pt>
                <c:pt idx="7876">
                  <c:v>2.5119999999999987</c:v>
                </c:pt>
                <c:pt idx="7877">
                  <c:v>2.5099999999999998</c:v>
                </c:pt>
                <c:pt idx="7878">
                  <c:v>2.5119999999999987</c:v>
                </c:pt>
                <c:pt idx="7879">
                  <c:v>2.5099999999999998</c:v>
                </c:pt>
                <c:pt idx="7880">
                  <c:v>2.5119999999999987</c:v>
                </c:pt>
                <c:pt idx="7881">
                  <c:v>2.5099999999999998</c:v>
                </c:pt>
                <c:pt idx="7882">
                  <c:v>2.5119999999999987</c:v>
                </c:pt>
                <c:pt idx="7883">
                  <c:v>2.5119999999999987</c:v>
                </c:pt>
                <c:pt idx="7884">
                  <c:v>2.5139999999999998</c:v>
                </c:pt>
                <c:pt idx="7885">
                  <c:v>2.5119999999999987</c:v>
                </c:pt>
                <c:pt idx="7886">
                  <c:v>2.5119999999999987</c:v>
                </c:pt>
                <c:pt idx="7887">
                  <c:v>2.5119999999999987</c:v>
                </c:pt>
                <c:pt idx="7888">
                  <c:v>2.5119999999999987</c:v>
                </c:pt>
                <c:pt idx="7889">
                  <c:v>2.5099999999999998</c:v>
                </c:pt>
                <c:pt idx="7890">
                  <c:v>2.5099999999999998</c:v>
                </c:pt>
                <c:pt idx="7891">
                  <c:v>2.5099999999999998</c:v>
                </c:pt>
                <c:pt idx="7892">
                  <c:v>2.5099999999999998</c:v>
                </c:pt>
                <c:pt idx="7893">
                  <c:v>2.5119999999999987</c:v>
                </c:pt>
                <c:pt idx="7894">
                  <c:v>2.5099999999999998</c:v>
                </c:pt>
                <c:pt idx="7895">
                  <c:v>2.5119999999999987</c:v>
                </c:pt>
                <c:pt idx="7896">
                  <c:v>2.5059999999999998</c:v>
                </c:pt>
                <c:pt idx="7897">
                  <c:v>2.508</c:v>
                </c:pt>
                <c:pt idx="7898">
                  <c:v>2.508</c:v>
                </c:pt>
                <c:pt idx="7899">
                  <c:v>2.5059999999999998</c:v>
                </c:pt>
                <c:pt idx="7900">
                  <c:v>2.5059999999999998</c:v>
                </c:pt>
                <c:pt idx="7901">
                  <c:v>2.5059999999999998</c:v>
                </c:pt>
                <c:pt idx="7902">
                  <c:v>2.5059999999999998</c:v>
                </c:pt>
                <c:pt idx="7903">
                  <c:v>2.504</c:v>
                </c:pt>
                <c:pt idx="7904">
                  <c:v>2.5059999999999998</c:v>
                </c:pt>
                <c:pt idx="7905">
                  <c:v>2.504</c:v>
                </c:pt>
                <c:pt idx="7906">
                  <c:v>2.5059999999999998</c:v>
                </c:pt>
                <c:pt idx="7907">
                  <c:v>2.5059999999999998</c:v>
                </c:pt>
                <c:pt idx="7908">
                  <c:v>2.504</c:v>
                </c:pt>
                <c:pt idx="7909">
                  <c:v>2.5059999999999998</c:v>
                </c:pt>
                <c:pt idx="7910">
                  <c:v>2.504</c:v>
                </c:pt>
                <c:pt idx="7911">
                  <c:v>2.504</c:v>
                </c:pt>
                <c:pt idx="7912">
                  <c:v>2.504</c:v>
                </c:pt>
                <c:pt idx="7913">
                  <c:v>2.5059999999999998</c:v>
                </c:pt>
                <c:pt idx="7914">
                  <c:v>2.5059999999999998</c:v>
                </c:pt>
                <c:pt idx="7915">
                  <c:v>2.504</c:v>
                </c:pt>
                <c:pt idx="7916">
                  <c:v>2.508</c:v>
                </c:pt>
                <c:pt idx="7917">
                  <c:v>2.504</c:v>
                </c:pt>
                <c:pt idx="7918">
                  <c:v>2.5059999999999998</c:v>
                </c:pt>
                <c:pt idx="7919">
                  <c:v>2.5059999999999998</c:v>
                </c:pt>
                <c:pt idx="7920">
                  <c:v>2.5099999999999998</c:v>
                </c:pt>
                <c:pt idx="7921">
                  <c:v>2.5119999999999987</c:v>
                </c:pt>
                <c:pt idx="7922">
                  <c:v>2.508</c:v>
                </c:pt>
                <c:pt idx="7923">
                  <c:v>2.5099999999999998</c:v>
                </c:pt>
                <c:pt idx="7924">
                  <c:v>2.5059999999999998</c:v>
                </c:pt>
                <c:pt idx="7925">
                  <c:v>2.5099999999999998</c:v>
                </c:pt>
                <c:pt idx="7926">
                  <c:v>2.5059999999999998</c:v>
                </c:pt>
                <c:pt idx="7927">
                  <c:v>2.5059999999999998</c:v>
                </c:pt>
                <c:pt idx="7928">
                  <c:v>2.5059999999999998</c:v>
                </c:pt>
                <c:pt idx="7929">
                  <c:v>2.504</c:v>
                </c:pt>
                <c:pt idx="7930">
                  <c:v>2.5059999999999998</c:v>
                </c:pt>
                <c:pt idx="7931">
                  <c:v>2.508</c:v>
                </c:pt>
                <c:pt idx="7932">
                  <c:v>2.508</c:v>
                </c:pt>
                <c:pt idx="7933">
                  <c:v>2.504</c:v>
                </c:pt>
                <c:pt idx="7934">
                  <c:v>2.504</c:v>
                </c:pt>
                <c:pt idx="7935">
                  <c:v>2.504</c:v>
                </c:pt>
                <c:pt idx="7936">
                  <c:v>2.5059999999999998</c:v>
                </c:pt>
                <c:pt idx="7937">
                  <c:v>2.504</c:v>
                </c:pt>
                <c:pt idx="7938">
                  <c:v>2.5059999999999998</c:v>
                </c:pt>
                <c:pt idx="7939">
                  <c:v>2.504</c:v>
                </c:pt>
                <c:pt idx="7940">
                  <c:v>2.504</c:v>
                </c:pt>
                <c:pt idx="7941">
                  <c:v>2.5019999999999998</c:v>
                </c:pt>
                <c:pt idx="7942">
                  <c:v>2.5019999999999998</c:v>
                </c:pt>
                <c:pt idx="7943">
                  <c:v>2.5059999999999998</c:v>
                </c:pt>
                <c:pt idx="7944">
                  <c:v>2.5019999999999998</c:v>
                </c:pt>
                <c:pt idx="7945">
                  <c:v>2.504</c:v>
                </c:pt>
                <c:pt idx="7946">
                  <c:v>2.504</c:v>
                </c:pt>
                <c:pt idx="7947">
                  <c:v>2.5059999999999998</c:v>
                </c:pt>
                <c:pt idx="7948">
                  <c:v>2.508</c:v>
                </c:pt>
                <c:pt idx="7949">
                  <c:v>2.5059999999999998</c:v>
                </c:pt>
                <c:pt idx="7950">
                  <c:v>2.504</c:v>
                </c:pt>
                <c:pt idx="7951">
                  <c:v>2.5059999999999998</c:v>
                </c:pt>
                <c:pt idx="7952">
                  <c:v>2.504</c:v>
                </c:pt>
                <c:pt idx="7953">
                  <c:v>2.5019999999999998</c:v>
                </c:pt>
                <c:pt idx="7954">
                  <c:v>2.5059999999999998</c:v>
                </c:pt>
                <c:pt idx="7955">
                  <c:v>2.504</c:v>
                </c:pt>
                <c:pt idx="7956">
                  <c:v>2.504</c:v>
                </c:pt>
                <c:pt idx="7957">
                  <c:v>2.504</c:v>
                </c:pt>
                <c:pt idx="7958">
                  <c:v>2.508</c:v>
                </c:pt>
                <c:pt idx="7959">
                  <c:v>2.5059999999999998</c:v>
                </c:pt>
                <c:pt idx="7960">
                  <c:v>2.504</c:v>
                </c:pt>
                <c:pt idx="7961">
                  <c:v>2.5059999999999998</c:v>
                </c:pt>
                <c:pt idx="7962">
                  <c:v>2.504</c:v>
                </c:pt>
                <c:pt idx="7963">
                  <c:v>2.5059999999999998</c:v>
                </c:pt>
                <c:pt idx="7964">
                  <c:v>2.504</c:v>
                </c:pt>
                <c:pt idx="7965">
                  <c:v>2.504</c:v>
                </c:pt>
                <c:pt idx="7966">
                  <c:v>2.504</c:v>
                </c:pt>
                <c:pt idx="7967">
                  <c:v>2.508</c:v>
                </c:pt>
                <c:pt idx="7968">
                  <c:v>2.504</c:v>
                </c:pt>
                <c:pt idx="7969">
                  <c:v>2.5059999999999998</c:v>
                </c:pt>
                <c:pt idx="7970">
                  <c:v>2.504</c:v>
                </c:pt>
                <c:pt idx="7971">
                  <c:v>2.5059999999999998</c:v>
                </c:pt>
                <c:pt idx="7972">
                  <c:v>2.5019999999999998</c:v>
                </c:pt>
                <c:pt idx="7973">
                  <c:v>2.504</c:v>
                </c:pt>
                <c:pt idx="7974">
                  <c:v>2.504</c:v>
                </c:pt>
                <c:pt idx="7975">
                  <c:v>2.5019999999999998</c:v>
                </c:pt>
                <c:pt idx="7976">
                  <c:v>2.504</c:v>
                </c:pt>
                <c:pt idx="7977">
                  <c:v>2.5019999999999998</c:v>
                </c:pt>
                <c:pt idx="7978">
                  <c:v>2.5019999999999998</c:v>
                </c:pt>
                <c:pt idx="7979">
                  <c:v>2.504</c:v>
                </c:pt>
                <c:pt idx="7980">
                  <c:v>2.5059999999999998</c:v>
                </c:pt>
                <c:pt idx="7981">
                  <c:v>2.5019999999999998</c:v>
                </c:pt>
                <c:pt idx="7982">
                  <c:v>2.5019999999999998</c:v>
                </c:pt>
                <c:pt idx="7983">
                  <c:v>2.504</c:v>
                </c:pt>
                <c:pt idx="7984">
                  <c:v>2.5019999999999998</c:v>
                </c:pt>
                <c:pt idx="7985">
                  <c:v>2.5</c:v>
                </c:pt>
                <c:pt idx="7986">
                  <c:v>2.5019999999999998</c:v>
                </c:pt>
                <c:pt idx="7987">
                  <c:v>2.504</c:v>
                </c:pt>
                <c:pt idx="7988">
                  <c:v>2.504</c:v>
                </c:pt>
                <c:pt idx="7989">
                  <c:v>2.5</c:v>
                </c:pt>
                <c:pt idx="7990">
                  <c:v>2.5</c:v>
                </c:pt>
                <c:pt idx="7991">
                  <c:v>2.5019999999999998</c:v>
                </c:pt>
                <c:pt idx="7992">
                  <c:v>2.5</c:v>
                </c:pt>
                <c:pt idx="7993">
                  <c:v>2.504</c:v>
                </c:pt>
                <c:pt idx="7994">
                  <c:v>2.504</c:v>
                </c:pt>
                <c:pt idx="7995">
                  <c:v>2.5019999999999998</c:v>
                </c:pt>
                <c:pt idx="7996">
                  <c:v>2.504</c:v>
                </c:pt>
                <c:pt idx="7997">
                  <c:v>2.504</c:v>
                </c:pt>
                <c:pt idx="7998">
                  <c:v>2.5059999999999998</c:v>
                </c:pt>
                <c:pt idx="7999">
                  <c:v>2.504</c:v>
                </c:pt>
                <c:pt idx="8000">
                  <c:v>2.5019999999999998</c:v>
                </c:pt>
                <c:pt idx="8001">
                  <c:v>2.5019999999999998</c:v>
                </c:pt>
                <c:pt idx="8002">
                  <c:v>2.5059999999999998</c:v>
                </c:pt>
                <c:pt idx="8003">
                  <c:v>2.504</c:v>
                </c:pt>
                <c:pt idx="8004">
                  <c:v>2.5059999999999998</c:v>
                </c:pt>
                <c:pt idx="8005">
                  <c:v>2.504</c:v>
                </c:pt>
                <c:pt idx="8006">
                  <c:v>2.504</c:v>
                </c:pt>
                <c:pt idx="8007">
                  <c:v>2.5019999999999998</c:v>
                </c:pt>
                <c:pt idx="8008">
                  <c:v>2.5059999999999998</c:v>
                </c:pt>
                <c:pt idx="8009">
                  <c:v>2.504</c:v>
                </c:pt>
                <c:pt idx="8010">
                  <c:v>2.504</c:v>
                </c:pt>
                <c:pt idx="8011">
                  <c:v>2.504</c:v>
                </c:pt>
                <c:pt idx="8012">
                  <c:v>2.504</c:v>
                </c:pt>
                <c:pt idx="8013">
                  <c:v>2.5019999999999998</c:v>
                </c:pt>
                <c:pt idx="8014">
                  <c:v>2.5019999999999998</c:v>
                </c:pt>
                <c:pt idx="8015">
                  <c:v>2.504</c:v>
                </c:pt>
                <c:pt idx="8016">
                  <c:v>2.5019999999999998</c:v>
                </c:pt>
                <c:pt idx="8017">
                  <c:v>2.5019999999999998</c:v>
                </c:pt>
                <c:pt idx="8018">
                  <c:v>2.5019999999999998</c:v>
                </c:pt>
                <c:pt idx="8019">
                  <c:v>2.5019999999999998</c:v>
                </c:pt>
                <c:pt idx="8020">
                  <c:v>2.5019999999999998</c:v>
                </c:pt>
                <c:pt idx="8021">
                  <c:v>2.5019999999999998</c:v>
                </c:pt>
                <c:pt idx="8022">
                  <c:v>2.5019999999999998</c:v>
                </c:pt>
                <c:pt idx="8023">
                  <c:v>2.4979999999999998</c:v>
                </c:pt>
                <c:pt idx="8024">
                  <c:v>2.504</c:v>
                </c:pt>
                <c:pt idx="8025">
                  <c:v>2.5019999999999998</c:v>
                </c:pt>
                <c:pt idx="8026">
                  <c:v>2.5019999999999998</c:v>
                </c:pt>
                <c:pt idx="8027">
                  <c:v>2.5019999999999998</c:v>
                </c:pt>
                <c:pt idx="8028">
                  <c:v>2.5</c:v>
                </c:pt>
                <c:pt idx="8029">
                  <c:v>2.504</c:v>
                </c:pt>
                <c:pt idx="8030">
                  <c:v>2.4979999999999998</c:v>
                </c:pt>
                <c:pt idx="8031">
                  <c:v>2.5</c:v>
                </c:pt>
                <c:pt idx="8032">
                  <c:v>2.5</c:v>
                </c:pt>
                <c:pt idx="8033">
                  <c:v>2.4979999999999998</c:v>
                </c:pt>
                <c:pt idx="8034">
                  <c:v>2.4979999999999998</c:v>
                </c:pt>
                <c:pt idx="8035">
                  <c:v>2.5</c:v>
                </c:pt>
                <c:pt idx="8036">
                  <c:v>2.4979999999999998</c:v>
                </c:pt>
                <c:pt idx="8037">
                  <c:v>2.4959999999999987</c:v>
                </c:pt>
                <c:pt idx="8038">
                  <c:v>2.4939999999999998</c:v>
                </c:pt>
                <c:pt idx="8039">
                  <c:v>2.4939999999999998</c:v>
                </c:pt>
                <c:pt idx="8040">
                  <c:v>2.5</c:v>
                </c:pt>
                <c:pt idx="8041">
                  <c:v>2.4939999999999998</c:v>
                </c:pt>
                <c:pt idx="8042">
                  <c:v>2.4919999999999987</c:v>
                </c:pt>
                <c:pt idx="8043">
                  <c:v>2.4899999999999998</c:v>
                </c:pt>
                <c:pt idx="8044">
                  <c:v>2.4919999999999987</c:v>
                </c:pt>
                <c:pt idx="8045">
                  <c:v>2.488</c:v>
                </c:pt>
                <c:pt idx="8046">
                  <c:v>2.488</c:v>
                </c:pt>
                <c:pt idx="8047">
                  <c:v>2.488</c:v>
                </c:pt>
                <c:pt idx="8048">
                  <c:v>2.4859999999999998</c:v>
                </c:pt>
                <c:pt idx="8049">
                  <c:v>2.488</c:v>
                </c:pt>
                <c:pt idx="8050">
                  <c:v>2.4819999999999998</c:v>
                </c:pt>
                <c:pt idx="8051">
                  <c:v>2.4819999999999998</c:v>
                </c:pt>
                <c:pt idx="8052">
                  <c:v>2.48</c:v>
                </c:pt>
                <c:pt idx="8053">
                  <c:v>2.4719999999999978</c:v>
                </c:pt>
                <c:pt idx="8054">
                  <c:v>2.468</c:v>
                </c:pt>
                <c:pt idx="8055">
                  <c:v>2.4739999999999998</c:v>
                </c:pt>
                <c:pt idx="8056">
                  <c:v>2.4739999999999998</c:v>
                </c:pt>
                <c:pt idx="8057">
                  <c:v>2.4759999999999978</c:v>
                </c:pt>
                <c:pt idx="8058">
                  <c:v>2.4739999999999998</c:v>
                </c:pt>
                <c:pt idx="8059">
                  <c:v>2.4779999999999998</c:v>
                </c:pt>
                <c:pt idx="8060">
                  <c:v>2.4739999999999998</c:v>
                </c:pt>
                <c:pt idx="8061">
                  <c:v>2.48</c:v>
                </c:pt>
                <c:pt idx="8062">
                  <c:v>2.4779999999999998</c:v>
                </c:pt>
                <c:pt idx="8063">
                  <c:v>2.4779999999999998</c:v>
                </c:pt>
                <c:pt idx="8064">
                  <c:v>2.48</c:v>
                </c:pt>
                <c:pt idx="8065">
                  <c:v>2.48</c:v>
                </c:pt>
                <c:pt idx="8066">
                  <c:v>2.4819999999999998</c:v>
                </c:pt>
                <c:pt idx="8067">
                  <c:v>2.48</c:v>
                </c:pt>
                <c:pt idx="8068">
                  <c:v>2.484</c:v>
                </c:pt>
                <c:pt idx="8069">
                  <c:v>2.488</c:v>
                </c:pt>
                <c:pt idx="8070">
                  <c:v>2.4859999999999998</c:v>
                </c:pt>
                <c:pt idx="8071">
                  <c:v>2.4859999999999998</c:v>
                </c:pt>
                <c:pt idx="8072">
                  <c:v>2.488</c:v>
                </c:pt>
                <c:pt idx="8073">
                  <c:v>2.4859999999999998</c:v>
                </c:pt>
                <c:pt idx="8074">
                  <c:v>2.4899999999999998</c:v>
                </c:pt>
                <c:pt idx="8075">
                  <c:v>2.488</c:v>
                </c:pt>
                <c:pt idx="8076">
                  <c:v>2.488</c:v>
                </c:pt>
                <c:pt idx="8077">
                  <c:v>2.488</c:v>
                </c:pt>
                <c:pt idx="8078">
                  <c:v>2.4859999999999998</c:v>
                </c:pt>
                <c:pt idx="8079">
                  <c:v>2.488</c:v>
                </c:pt>
                <c:pt idx="8080">
                  <c:v>2.488</c:v>
                </c:pt>
                <c:pt idx="8081">
                  <c:v>2.488</c:v>
                </c:pt>
                <c:pt idx="8082">
                  <c:v>2.488</c:v>
                </c:pt>
                <c:pt idx="8083">
                  <c:v>2.4919999999999987</c:v>
                </c:pt>
                <c:pt idx="8084">
                  <c:v>2.488</c:v>
                </c:pt>
                <c:pt idx="8085">
                  <c:v>2.488</c:v>
                </c:pt>
                <c:pt idx="8086">
                  <c:v>2.4899999999999998</c:v>
                </c:pt>
                <c:pt idx="8087">
                  <c:v>2.488</c:v>
                </c:pt>
                <c:pt idx="8088">
                  <c:v>2.4919999999999987</c:v>
                </c:pt>
                <c:pt idx="8089">
                  <c:v>2.488</c:v>
                </c:pt>
                <c:pt idx="8090">
                  <c:v>2.484</c:v>
                </c:pt>
                <c:pt idx="8091">
                  <c:v>2.4739999999999998</c:v>
                </c:pt>
                <c:pt idx="8092">
                  <c:v>2.4739999999999998</c:v>
                </c:pt>
                <c:pt idx="8093">
                  <c:v>2.4759999999999978</c:v>
                </c:pt>
                <c:pt idx="8094">
                  <c:v>2.4779999999999998</c:v>
                </c:pt>
                <c:pt idx="8095">
                  <c:v>2.48</c:v>
                </c:pt>
                <c:pt idx="8096">
                  <c:v>2.4819999999999998</c:v>
                </c:pt>
                <c:pt idx="8097">
                  <c:v>2.48</c:v>
                </c:pt>
                <c:pt idx="8098">
                  <c:v>2.4819999999999998</c:v>
                </c:pt>
                <c:pt idx="8099">
                  <c:v>2.48</c:v>
                </c:pt>
                <c:pt idx="8100">
                  <c:v>2.4819999999999998</c:v>
                </c:pt>
                <c:pt idx="8101">
                  <c:v>2.48</c:v>
                </c:pt>
                <c:pt idx="8102">
                  <c:v>2.4779999999999998</c:v>
                </c:pt>
                <c:pt idx="8103">
                  <c:v>2.48</c:v>
                </c:pt>
                <c:pt idx="8104">
                  <c:v>2.48</c:v>
                </c:pt>
                <c:pt idx="8105">
                  <c:v>2.48</c:v>
                </c:pt>
                <c:pt idx="8106">
                  <c:v>2.48</c:v>
                </c:pt>
                <c:pt idx="8107">
                  <c:v>2.4779999999999998</c:v>
                </c:pt>
                <c:pt idx="8108">
                  <c:v>2.4759999999999978</c:v>
                </c:pt>
                <c:pt idx="8109">
                  <c:v>2.4739999999999998</c:v>
                </c:pt>
                <c:pt idx="8110">
                  <c:v>2.48</c:v>
                </c:pt>
                <c:pt idx="8111">
                  <c:v>2.4779999999999998</c:v>
                </c:pt>
                <c:pt idx="8112">
                  <c:v>2.4739999999999998</c:v>
                </c:pt>
                <c:pt idx="8113">
                  <c:v>2.4759999999999978</c:v>
                </c:pt>
                <c:pt idx="8114">
                  <c:v>2.4739999999999998</c:v>
                </c:pt>
                <c:pt idx="8115">
                  <c:v>2.4739999999999998</c:v>
                </c:pt>
                <c:pt idx="8116">
                  <c:v>2.4759999999999978</c:v>
                </c:pt>
                <c:pt idx="8117">
                  <c:v>2.488</c:v>
                </c:pt>
                <c:pt idx="8118">
                  <c:v>2.488</c:v>
                </c:pt>
                <c:pt idx="8119">
                  <c:v>2.4899999999999998</c:v>
                </c:pt>
                <c:pt idx="8120">
                  <c:v>2.4919999999999987</c:v>
                </c:pt>
                <c:pt idx="8121">
                  <c:v>2.4899999999999998</c:v>
                </c:pt>
                <c:pt idx="8122">
                  <c:v>2.4939999999999998</c:v>
                </c:pt>
                <c:pt idx="8123">
                  <c:v>2.4899999999999998</c:v>
                </c:pt>
                <c:pt idx="8124">
                  <c:v>2.4919999999999987</c:v>
                </c:pt>
                <c:pt idx="8125">
                  <c:v>2.4759999999999978</c:v>
                </c:pt>
                <c:pt idx="8126">
                  <c:v>2.4759999999999978</c:v>
                </c:pt>
                <c:pt idx="8127">
                  <c:v>2.4779999999999998</c:v>
                </c:pt>
                <c:pt idx="8128">
                  <c:v>2.4819999999999998</c:v>
                </c:pt>
                <c:pt idx="8129">
                  <c:v>2.4819999999999998</c:v>
                </c:pt>
                <c:pt idx="8130">
                  <c:v>2.48</c:v>
                </c:pt>
                <c:pt idx="8131">
                  <c:v>2.4779999999999998</c:v>
                </c:pt>
                <c:pt idx="8132">
                  <c:v>2.4739999999999998</c:v>
                </c:pt>
                <c:pt idx="8133">
                  <c:v>2.4779999999999998</c:v>
                </c:pt>
                <c:pt idx="8134">
                  <c:v>2.4739999999999998</c:v>
                </c:pt>
                <c:pt idx="8135">
                  <c:v>2.4779999999999998</c:v>
                </c:pt>
                <c:pt idx="8136">
                  <c:v>2.48</c:v>
                </c:pt>
                <c:pt idx="8137">
                  <c:v>2.4759999999999978</c:v>
                </c:pt>
                <c:pt idx="8138">
                  <c:v>2.4739999999999998</c:v>
                </c:pt>
                <c:pt idx="8139">
                  <c:v>2.4759999999999978</c:v>
                </c:pt>
                <c:pt idx="8140">
                  <c:v>2.4759999999999978</c:v>
                </c:pt>
                <c:pt idx="8141">
                  <c:v>2.4759999999999978</c:v>
                </c:pt>
                <c:pt idx="8142">
                  <c:v>2.4779999999999998</c:v>
                </c:pt>
                <c:pt idx="8143">
                  <c:v>2.48</c:v>
                </c:pt>
                <c:pt idx="8144">
                  <c:v>2.4779999999999998</c:v>
                </c:pt>
                <c:pt idx="8145">
                  <c:v>2.484</c:v>
                </c:pt>
                <c:pt idx="8146">
                  <c:v>2.4819999999999998</c:v>
                </c:pt>
                <c:pt idx="8147">
                  <c:v>2.4819999999999998</c:v>
                </c:pt>
                <c:pt idx="8148">
                  <c:v>2.48</c:v>
                </c:pt>
                <c:pt idx="8149">
                  <c:v>2.4819999999999998</c:v>
                </c:pt>
                <c:pt idx="8150">
                  <c:v>2.4779999999999998</c:v>
                </c:pt>
                <c:pt idx="8151">
                  <c:v>2.48</c:v>
                </c:pt>
                <c:pt idx="8152">
                  <c:v>2.4819999999999998</c:v>
                </c:pt>
                <c:pt idx="8153">
                  <c:v>2.4819999999999998</c:v>
                </c:pt>
                <c:pt idx="8154">
                  <c:v>2.4819999999999998</c:v>
                </c:pt>
                <c:pt idx="8155">
                  <c:v>2.4819999999999998</c:v>
                </c:pt>
                <c:pt idx="8156">
                  <c:v>2.4819999999999998</c:v>
                </c:pt>
                <c:pt idx="8157">
                  <c:v>2.48</c:v>
                </c:pt>
                <c:pt idx="8158">
                  <c:v>2.4819999999999998</c:v>
                </c:pt>
                <c:pt idx="8159">
                  <c:v>2.4819999999999998</c:v>
                </c:pt>
                <c:pt idx="8160">
                  <c:v>2.4779999999999998</c:v>
                </c:pt>
                <c:pt idx="8161">
                  <c:v>2.4819999999999998</c:v>
                </c:pt>
                <c:pt idx="8162">
                  <c:v>2.4819999999999998</c:v>
                </c:pt>
                <c:pt idx="8163">
                  <c:v>2.4819999999999998</c:v>
                </c:pt>
                <c:pt idx="8164">
                  <c:v>2.4819999999999998</c:v>
                </c:pt>
                <c:pt idx="8165">
                  <c:v>2.484</c:v>
                </c:pt>
                <c:pt idx="8166">
                  <c:v>2.48</c:v>
                </c:pt>
                <c:pt idx="8167">
                  <c:v>2.48</c:v>
                </c:pt>
                <c:pt idx="8168">
                  <c:v>2.4779999999999998</c:v>
                </c:pt>
                <c:pt idx="8169">
                  <c:v>2.4759999999999978</c:v>
                </c:pt>
                <c:pt idx="8170">
                  <c:v>2.4779999999999998</c:v>
                </c:pt>
                <c:pt idx="8171">
                  <c:v>2.4779999999999998</c:v>
                </c:pt>
                <c:pt idx="8172">
                  <c:v>2.48</c:v>
                </c:pt>
                <c:pt idx="8173">
                  <c:v>2.48</c:v>
                </c:pt>
                <c:pt idx="8174">
                  <c:v>2.48</c:v>
                </c:pt>
                <c:pt idx="8175">
                  <c:v>2.4859999999999998</c:v>
                </c:pt>
                <c:pt idx="8176">
                  <c:v>2.4859999999999998</c:v>
                </c:pt>
                <c:pt idx="8177">
                  <c:v>2.48</c:v>
                </c:pt>
                <c:pt idx="8178">
                  <c:v>2.4699999999999998</c:v>
                </c:pt>
                <c:pt idx="8179">
                  <c:v>2.468</c:v>
                </c:pt>
                <c:pt idx="8180">
                  <c:v>2.4759999999999978</c:v>
                </c:pt>
                <c:pt idx="8181">
                  <c:v>2.4819999999999998</c:v>
                </c:pt>
                <c:pt idx="8182">
                  <c:v>2.4819999999999998</c:v>
                </c:pt>
                <c:pt idx="8183">
                  <c:v>2.4819999999999998</c:v>
                </c:pt>
                <c:pt idx="8184">
                  <c:v>2.4819999999999998</c:v>
                </c:pt>
                <c:pt idx="8185">
                  <c:v>2.4859999999999998</c:v>
                </c:pt>
                <c:pt idx="8186">
                  <c:v>2.484</c:v>
                </c:pt>
                <c:pt idx="8187">
                  <c:v>2.4739999999999998</c:v>
                </c:pt>
                <c:pt idx="8188">
                  <c:v>2.468</c:v>
                </c:pt>
                <c:pt idx="8189">
                  <c:v>2.4719999999999978</c:v>
                </c:pt>
                <c:pt idx="8190">
                  <c:v>2.4779999999999998</c:v>
                </c:pt>
                <c:pt idx="8191">
                  <c:v>2.48</c:v>
                </c:pt>
                <c:pt idx="8192">
                  <c:v>2.4819999999999998</c:v>
                </c:pt>
                <c:pt idx="8193">
                  <c:v>2.48</c:v>
                </c:pt>
                <c:pt idx="8194">
                  <c:v>2.4859999999999998</c:v>
                </c:pt>
                <c:pt idx="8195">
                  <c:v>2.484</c:v>
                </c:pt>
                <c:pt idx="8196">
                  <c:v>2.4859999999999998</c:v>
                </c:pt>
                <c:pt idx="8197">
                  <c:v>2.4819999999999998</c:v>
                </c:pt>
                <c:pt idx="8198">
                  <c:v>2.4779999999999998</c:v>
                </c:pt>
                <c:pt idx="8199">
                  <c:v>2.4779999999999998</c:v>
                </c:pt>
                <c:pt idx="8200">
                  <c:v>2.4779999999999998</c:v>
                </c:pt>
                <c:pt idx="8201">
                  <c:v>2.48</c:v>
                </c:pt>
                <c:pt idx="8202">
                  <c:v>2.48</c:v>
                </c:pt>
                <c:pt idx="8203">
                  <c:v>2.48</c:v>
                </c:pt>
                <c:pt idx="8204">
                  <c:v>2.48</c:v>
                </c:pt>
                <c:pt idx="8205">
                  <c:v>2.484</c:v>
                </c:pt>
                <c:pt idx="8206">
                  <c:v>2.4859999999999998</c:v>
                </c:pt>
                <c:pt idx="8207">
                  <c:v>2.484</c:v>
                </c:pt>
                <c:pt idx="8208">
                  <c:v>2.484</c:v>
                </c:pt>
                <c:pt idx="8209">
                  <c:v>2.48</c:v>
                </c:pt>
                <c:pt idx="8210">
                  <c:v>2.48</c:v>
                </c:pt>
                <c:pt idx="8211">
                  <c:v>2.48</c:v>
                </c:pt>
                <c:pt idx="8212">
                  <c:v>2.4779999999999998</c:v>
                </c:pt>
                <c:pt idx="8213">
                  <c:v>2.4779999999999998</c:v>
                </c:pt>
                <c:pt idx="8214">
                  <c:v>2.4819999999999998</c:v>
                </c:pt>
                <c:pt idx="8215">
                  <c:v>2.4819999999999998</c:v>
                </c:pt>
                <c:pt idx="8216">
                  <c:v>2.484</c:v>
                </c:pt>
                <c:pt idx="8217">
                  <c:v>2.484</c:v>
                </c:pt>
                <c:pt idx="8218">
                  <c:v>2.4819999999999998</c:v>
                </c:pt>
                <c:pt idx="8219">
                  <c:v>2.484</c:v>
                </c:pt>
                <c:pt idx="8220">
                  <c:v>2.4819999999999998</c:v>
                </c:pt>
                <c:pt idx="8221">
                  <c:v>2.4819999999999998</c:v>
                </c:pt>
                <c:pt idx="8222">
                  <c:v>2.484</c:v>
                </c:pt>
                <c:pt idx="8223">
                  <c:v>2.4819999999999998</c:v>
                </c:pt>
                <c:pt idx="8224">
                  <c:v>2.484</c:v>
                </c:pt>
                <c:pt idx="8225">
                  <c:v>2.4819999999999998</c:v>
                </c:pt>
                <c:pt idx="8226">
                  <c:v>2.4819999999999998</c:v>
                </c:pt>
                <c:pt idx="8227">
                  <c:v>2.48</c:v>
                </c:pt>
                <c:pt idx="8228">
                  <c:v>2.48</c:v>
                </c:pt>
                <c:pt idx="8229">
                  <c:v>2.4779999999999998</c:v>
                </c:pt>
                <c:pt idx="8230">
                  <c:v>2.4659999999999997</c:v>
                </c:pt>
                <c:pt idx="8231">
                  <c:v>2.4659999999999997</c:v>
                </c:pt>
                <c:pt idx="8232">
                  <c:v>2.4659999999999997</c:v>
                </c:pt>
                <c:pt idx="8233">
                  <c:v>2.4659999999999997</c:v>
                </c:pt>
                <c:pt idx="8234">
                  <c:v>2.464</c:v>
                </c:pt>
                <c:pt idx="8235">
                  <c:v>2.464</c:v>
                </c:pt>
                <c:pt idx="8236">
                  <c:v>2.464</c:v>
                </c:pt>
                <c:pt idx="8237">
                  <c:v>2.468</c:v>
                </c:pt>
                <c:pt idx="8238">
                  <c:v>2.4659999999999997</c:v>
                </c:pt>
                <c:pt idx="8239">
                  <c:v>2.468</c:v>
                </c:pt>
                <c:pt idx="8240">
                  <c:v>2.4659999999999997</c:v>
                </c:pt>
                <c:pt idx="8241">
                  <c:v>2.4699999999999998</c:v>
                </c:pt>
                <c:pt idx="8242">
                  <c:v>2.46</c:v>
                </c:pt>
                <c:pt idx="8243">
                  <c:v>2.4579999999999997</c:v>
                </c:pt>
                <c:pt idx="8244">
                  <c:v>2.46</c:v>
                </c:pt>
                <c:pt idx="8245">
                  <c:v>2.4579999999999997</c:v>
                </c:pt>
                <c:pt idx="8246">
                  <c:v>2.4579999999999997</c:v>
                </c:pt>
                <c:pt idx="8247">
                  <c:v>2.4659999999999997</c:v>
                </c:pt>
                <c:pt idx="8248">
                  <c:v>2.4739999999999998</c:v>
                </c:pt>
                <c:pt idx="8249">
                  <c:v>2.4779999999999998</c:v>
                </c:pt>
                <c:pt idx="8250">
                  <c:v>2.4819999999999998</c:v>
                </c:pt>
                <c:pt idx="8251">
                  <c:v>2.48</c:v>
                </c:pt>
                <c:pt idx="8252">
                  <c:v>2.4819999999999998</c:v>
                </c:pt>
                <c:pt idx="8253">
                  <c:v>2.484</c:v>
                </c:pt>
                <c:pt idx="8254">
                  <c:v>2.4819999999999998</c:v>
                </c:pt>
                <c:pt idx="8255">
                  <c:v>2.4819999999999998</c:v>
                </c:pt>
                <c:pt idx="8256">
                  <c:v>2.484</c:v>
                </c:pt>
                <c:pt idx="8257">
                  <c:v>2.4859999999999998</c:v>
                </c:pt>
                <c:pt idx="8258">
                  <c:v>2.4819999999999998</c:v>
                </c:pt>
                <c:pt idx="8259">
                  <c:v>2.4859999999999998</c:v>
                </c:pt>
                <c:pt idx="8260">
                  <c:v>2.4859999999999998</c:v>
                </c:pt>
                <c:pt idx="8261">
                  <c:v>2.488</c:v>
                </c:pt>
                <c:pt idx="8262">
                  <c:v>2.484</c:v>
                </c:pt>
                <c:pt idx="8263">
                  <c:v>2.484</c:v>
                </c:pt>
                <c:pt idx="8264">
                  <c:v>2.488</c:v>
                </c:pt>
                <c:pt idx="8265">
                  <c:v>2.4819999999999998</c:v>
                </c:pt>
                <c:pt idx="8266">
                  <c:v>2.4759999999999978</c:v>
                </c:pt>
                <c:pt idx="8267">
                  <c:v>2.4579999999999997</c:v>
                </c:pt>
                <c:pt idx="8268">
                  <c:v>2.464</c:v>
                </c:pt>
                <c:pt idx="8269">
                  <c:v>2.46</c:v>
                </c:pt>
                <c:pt idx="8270">
                  <c:v>2.46</c:v>
                </c:pt>
                <c:pt idx="8271">
                  <c:v>2.4619999999999997</c:v>
                </c:pt>
                <c:pt idx="8272">
                  <c:v>2.4619999999999997</c:v>
                </c:pt>
                <c:pt idx="8273">
                  <c:v>2.4619999999999997</c:v>
                </c:pt>
                <c:pt idx="8274">
                  <c:v>2.4619999999999997</c:v>
                </c:pt>
                <c:pt idx="8275">
                  <c:v>2.4559999999999977</c:v>
                </c:pt>
                <c:pt idx="8276">
                  <c:v>2.4579999999999997</c:v>
                </c:pt>
                <c:pt idx="8277">
                  <c:v>2.4579999999999997</c:v>
                </c:pt>
                <c:pt idx="8278">
                  <c:v>2.4539999999999997</c:v>
                </c:pt>
                <c:pt idx="8279">
                  <c:v>2.4559999999999977</c:v>
                </c:pt>
                <c:pt idx="8280">
                  <c:v>2.4559999999999977</c:v>
                </c:pt>
                <c:pt idx="8281">
                  <c:v>2.4559999999999977</c:v>
                </c:pt>
                <c:pt idx="8282">
                  <c:v>2.4519999999999977</c:v>
                </c:pt>
                <c:pt idx="8283">
                  <c:v>2.4539999999999997</c:v>
                </c:pt>
                <c:pt idx="8284">
                  <c:v>2.4539999999999997</c:v>
                </c:pt>
                <c:pt idx="8285">
                  <c:v>2.4559999999999977</c:v>
                </c:pt>
                <c:pt idx="8286">
                  <c:v>2.4579999999999997</c:v>
                </c:pt>
                <c:pt idx="8287">
                  <c:v>2.4559999999999977</c:v>
                </c:pt>
                <c:pt idx="8288">
                  <c:v>2.4579999999999997</c:v>
                </c:pt>
                <c:pt idx="8289">
                  <c:v>2.4579999999999997</c:v>
                </c:pt>
                <c:pt idx="8290">
                  <c:v>2.4579999999999997</c:v>
                </c:pt>
                <c:pt idx="8291">
                  <c:v>2.4539999999999997</c:v>
                </c:pt>
                <c:pt idx="8292">
                  <c:v>2.4559999999999977</c:v>
                </c:pt>
                <c:pt idx="8293">
                  <c:v>2.4499999999999997</c:v>
                </c:pt>
                <c:pt idx="8294">
                  <c:v>2.4539999999999997</c:v>
                </c:pt>
                <c:pt idx="8295">
                  <c:v>2.4539999999999997</c:v>
                </c:pt>
                <c:pt idx="8296">
                  <c:v>2.4539999999999997</c:v>
                </c:pt>
                <c:pt idx="8297">
                  <c:v>2.4539999999999997</c:v>
                </c:pt>
                <c:pt idx="8298">
                  <c:v>2.4559999999999977</c:v>
                </c:pt>
                <c:pt idx="8299">
                  <c:v>2.4539999999999997</c:v>
                </c:pt>
                <c:pt idx="8300">
                  <c:v>2.46</c:v>
                </c:pt>
                <c:pt idx="8301">
                  <c:v>2.4579999999999997</c:v>
                </c:pt>
                <c:pt idx="8302">
                  <c:v>2.4619999999999997</c:v>
                </c:pt>
                <c:pt idx="8303">
                  <c:v>2.46</c:v>
                </c:pt>
                <c:pt idx="8304">
                  <c:v>2.46</c:v>
                </c:pt>
                <c:pt idx="8305">
                  <c:v>2.4619999999999997</c:v>
                </c:pt>
                <c:pt idx="8306">
                  <c:v>2.4619999999999997</c:v>
                </c:pt>
                <c:pt idx="8307">
                  <c:v>2.46</c:v>
                </c:pt>
                <c:pt idx="8308">
                  <c:v>2.4619999999999997</c:v>
                </c:pt>
                <c:pt idx="8309">
                  <c:v>2.4619999999999997</c:v>
                </c:pt>
                <c:pt idx="8310">
                  <c:v>2.46</c:v>
                </c:pt>
                <c:pt idx="8311">
                  <c:v>2.464</c:v>
                </c:pt>
                <c:pt idx="8312">
                  <c:v>2.4579999999999997</c:v>
                </c:pt>
                <c:pt idx="8313">
                  <c:v>2.4579999999999997</c:v>
                </c:pt>
                <c:pt idx="8314">
                  <c:v>2.46</c:v>
                </c:pt>
                <c:pt idx="8315">
                  <c:v>2.4559999999999977</c:v>
                </c:pt>
                <c:pt idx="8316">
                  <c:v>2.4519999999999977</c:v>
                </c:pt>
                <c:pt idx="8317">
                  <c:v>2.4559999999999977</c:v>
                </c:pt>
                <c:pt idx="8318">
                  <c:v>2.4519999999999977</c:v>
                </c:pt>
                <c:pt idx="8319">
                  <c:v>2.4519999999999977</c:v>
                </c:pt>
                <c:pt idx="8320">
                  <c:v>2.4539999999999997</c:v>
                </c:pt>
                <c:pt idx="8321">
                  <c:v>2.4539999999999997</c:v>
                </c:pt>
                <c:pt idx="8322">
                  <c:v>2.4519999999999977</c:v>
                </c:pt>
                <c:pt idx="8323">
                  <c:v>2.4519999999999977</c:v>
                </c:pt>
                <c:pt idx="8324">
                  <c:v>2.4559999999999977</c:v>
                </c:pt>
                <c:pt idx="8325">
                  <c:v>2.4559999999999977</c:v>
                </c:pt>
                <c:pt idx="8326">
                  <c:v>2.4519999999999977</c:v>
                </c:pt>
                <c:pt idx="8327">
                  <c:v>2.4519999999999977</c:v>
                </c:pt>
                <c:pt idx="8328">
                  <c:v>2.4519999999999977</c:v>
                </c:pt>
                <c:pt idx="8329">
                  <c:v>2.4519999999999977</c:v>
                </c:pt>
                <c:pt idx="8330">
                  <c:v>2.4539999999999997</c:v>
                </c:pt>
                <c:pt idx="8331">
                  <c:v>2.46</c:v>
                </c:pt>
                <c:pt idx="8332">
                  <c:v>2.464</c:v>
                </c:pt>
                <c:pt idx="8333">
                  <c:v>2.4699999999999998</c:v>
                </c:pt>
                <c:pt idx="8334">
                  <c:v>2.468</c:v>
                </c:pt>
                <c:pt idx="8335">
                  <c:v>2.4719999999999978</c:v>
                </c:pt>
                <c:pt idx="8336">
                  <c:v>2.4739999999999998</c:v>
                </c:pt>
                <c:pt idx="8337">
                  <c:v>2.4739999999999998</c:v>
                </c:pt>
                <c:pt idx="8338">
                  <c:v>2.4759999999999978</c:v>
                </c:pt>
                <c:pt idx="8339">
                  <c:v>2.4779999999999998</c:v>
                </c:pt>
                <c:pt idx="8340">
                  <c:v>2.4739999999999998</c:v>
                </c:pt>
                <c:pt idx="8341">
                  <c:v>2.4759999999999978</c:v>
                </c:pt>
                <c:pt idx="8342">
                  <c:v>2.4739999999999998</c:v>
                </c:pt>
                <c:pt idx="8343">
                  <c:v>2.4759999999999978</c:v>
                </c:pt>
                <c:pt idx="8344">
                  <c:v>2.4779999999999998</c:v>
                </c:pt>
                <c:pt idx="8345">
                  <c:v>2.4739999999999998</c:v>
                </c:pt>
                <c:pt idx="8346">
                  <c:v>2.4759999999999978</c:v>
                </c:pt>
                <c:pt idx="8347">
                  <c:v>2.4779999999999998</c:v>
                </c:pt>
                <c:pt idx="8348">
                  <c:v>2.4759999999999978</c:v>
                </c:pt>
                <c:pt idx="8349">
                  <c:v>2.4759999999999978</c:v>
                </c:pt>
                <c:pt idx="8350">
                  <c:v>2.4759999999999978</c:v>
                </c:pt>
                <c:pt idx="8351">
                  <c:v>2.4759999999999978</c:v>
                </c:pt>
                <c:pt idx="8352">
                  <c:v>2.4759999999999978</c:v>
                </c:pt>
                <c:pt idx="8353">
                  <c:v>2.4779999999999998</c:v>
                </c:pt>
                <c:pt idx="8354">
                  <c:v>2.4759999999999978</c:v>
                </c:pt>
                <c:pt idx="8355">
                  <c:v>2.4759999999999978</c:v>
                </c:pt>
                <c:pt idx="8356">
                  <c:v>2.4739999999999998</c:v>
                </c:pt>
                <c:pt idx="8357">
                  <c:v>2.4739999999999998</c:v>
                </c:pt>
                <c:pt idx="8358">
                  <c:v>2.4739999999999998</c:v>
                </c:pt>
                <c:pt idx="8359">
                  <c:v>2.4739999999999998</c:v>
                </c:pt>
                <c:pt idx="8360">
                  <c:v>2.4739999999999998</c:v>
                </c:pt>
                <c:pt idx="8361">
                  <c:v>2.4759999999999978</c:v>
                </c:pt>
                <c:pt idx="8362">
                  <c:v>2.4719999999999978</c:v>
                </c:pt>
                <c:pt idx="8363">
                  <c:v>2.4739999999999998</c:v>
                </c:pt>
                <c:pt idx="8364">
                  <c:v>2.4719999999999978</c:v>
                </c:pt>
                <c:pt idx="8365">
                  <c:v>2.4759999999999978</c:v>
                </c:pt>
                <c:pt idx="8366">
                  <c:v>2.4739999999999998</c:v>
                </c:pt>
                <c:pt idx="8367">
                  <c:v>2.4759999999999978</c:v>
                </c:pt>
                <c:pt idx="8368">
                  <c:v>2.4739999999999998</c:v>
                </c:pt>
                <c:pt idx="8369">
                  <c:v>2.4779999999999998</c:v>
                </c:pt>
                <c:pt idx="8370">
                  <c:v>2.4779999999999998</c:v>
                </c:pt>
                <c:pt idx="8371">
                  <c:v>2.4779999999999998</c:v>
                </c:pt>
                <c:pt idx="8372">
                  <c:v>2.4759999999999978</c:v>
                </c:pt>
                <c:pt idx="8373">
                  <c:v>2.4759999999999978</c:v>
                </c:pt>
                <c:pt idx="8374">
                  <c:v>2.4739999999999998</c:v>
                </c:pt>
                <c:pt idx="8375">
                  <c:v>2.4759999999999978</c:v>
                </c:pt>
                <c:pt idx="8376">
                  <c:v>2.4779999999999998</c:v>
                </c:pt>
                <c:pt idx="8377">
                  <c:v>2.4759999999999978</c:v>
                </c:pt>
                <c:pt idx="8378">
                  <c:v>2.48</c:v>
                </c:pt>
                <c:pt idx="8379">
                  <c:v>2.4759999999999978</c:v>
                </c:pt>
                <c:pt idx="8380">
                  <c:v>2.4759999999999978</c:v>
                </c:pt>
                <c:pt idx="8381">
                  <c:v>2.48</c:v>
                </c:pt>
                <c:pt idx="8382">
                  <c:v>2.4759999999999978</c:v>
                </c:pt>
                <c:pt idx="8383">
                  <c:v>2.48</c:v>
                </c:pt>
                <c:pt idx="8384">
                  <c:v>2.4779999999999998</c:v>
                </c:pt>
                <c:pt idx="8385">
                  <c:v>2.4779999999999998</c:v>
                </c:pt>
                <c:pt idx="8386">
                  <c:v>2.48</c:v>
                </c:pt>
                <c:pt idx="8387">
                  <c:v>2.4759999999999978</c:v>
                </c:pt>
                <c:pt idx="8388">
                  <c:v>2.4779999999999998</c:v>
                </c:pt>
                <c:pt idx="8389">
                  <c:v>2.4779999999999998</c:v>
                </c:pt>
                <c:pt idx="8390">
                  <c:v>2.4739999999999998</c:v>
                </c:pt>
                <c:pt idx="8391">
                  <c:v>2.4759999999999978</c:v>
                </c:pt>
                <c:pt idx="8392">
                  <c:v>2.4739999999999998</c:v>
                </c:pt>
                <c:pt idx="8393">
                  <c:v>2.4719999999999978</c:v>
                </c:pt>
                <c:pt idx="8394">
                  <c:v>2.4759999999999978</c:v>
                </c:pt>
                <c:pt idx="8395">
                  <c:v>2.4779999999999998</c:v>
                </c:pt>
                <c:pt idx="8396">
                  <c:v>2.4759999999999978</c:v>
                </c:pt>
                <c:pt idx="8397">
                  <c:v>2.4739999999999998</c:v>
                </c:pt>
                <c:pt idx="8398">
                  <c:v>2.4739999999999998</c:v>
                </c:pt>
                <c:pt idx="8399">
                  <c:v>2.4739999999999998</c:v>
                </c:pt>
                <c:pt idx="8400">
                  <c:v>2.4719999999999978</c:v>
                </c:pt>
                <c:pt idx="8401">
                  <c:v>2.4739999999999998</c:v>
                </c:pt>
                <c:pt idx="8402">
                  <c:v>2.4719999999999978</c:v>
                </c:pt>
                <c:pt idx="8403">
                  <c:v>2.4739999999999998</c:v>
                </c:pt>
                <c:pt idx="8404">
                  <c:v>2.4719999999999978</c:v>
                </c:pt>
                <c:pt idx="8405">
                  <c:v>2.48</c:v>
                </c:pt>
                <c:pt idx="8406">
                  <c:v>2.4759999999999978</c:v>
                </c:pt>
                <c:pt idx="8407">
                  <c:v>2.4779999999999998</c:v>
                </c:pt>
                <c:pt idx="8408">
                  <c:v>2.468</c:v>
                </c:pt>
                <c:pt idx="8409">
                  <c:v>2.4659999999999997</c:v>
                </c:pt>
                <c:pt idx="8410">
                  <c:v>2.448</c:v>
                </c:pt>
                <c:pt idx="8411">
                  <c:v>2.4419999999999997</c:v>
                </c:pt>
                <c:pt idx="8412">
                  <c:v>2.4459999999999997</c:v>
                </c:pt>
                <c:pt idx="8413">
                  <c:v>2.448</c:v>
                </c:pt>
                <c:pt idx="8414">
                  <c:v>2.448</c:v>
                </c:pt>
                <c:pt idx="8415">
                  <c:v>2.448</c:v>
                </c:pt>
                <c:pt idx="8416">
                  <c:v>2.4459999999999997</c:v>
                </c:pt>
                <c:pt idx="8417">
                  <c:v>2.4419999999999997</c:v>
                </c:pt>
                <c:pt idx="8418">
                  <c:v>2.4499999999999997</c:v>
                </c:pt>
                <c:pt idx="8419">
                  <c:v>2.448</c:v>
                </c:pt>
                <c:pt idx="8420">
                  <c:v>2.448</c:v>
                </c:pt>
                <c:pt idx="8421">
                  <c:v>2.448</c:v>
                </c:pt>
                <c:pt idx="8422">
                  <c:v>2.4539999999999997</c:v>
                </c:pt>
                <c:pt idx="8423">
                  <c:v>2.4559999999999977</c:v>
                </c:pt>
                <c:pt idx="8424">
                  <c:v>2.444</c:v>
                </c:pt>
                <c:pt idx="8425">
                  <c:v>2.4459999999999997</c:v>
                </c:pt>
                <c:pt idx="8426">
                  <c:v>2.4459999999999997</c:v>
                </c:pt>
                <c:pt idx="8427">
                  <c:v>2.4499999999999997</c:v>
                </c:pt>
                <c:pt idx="8428">
                  <c:v>2.4459999999999997</c:v>
                </c:pt>
                <c:pt idx="8429">
                  <c:v>2.4419999999999997</c:v>
                </c:pt>
                <c:pt idx="8430">
                  <c:v>2.4419999999999997</c:v>
                </c:pt>
                <c:pt idx="8431">
                  <c:v>2.44</c:v>
                </c:pt>
                <c:pt idx="8432">
                  <c:v>2.4419999999999997</c:v>
                </c:pt>
                <c:pt idx="8433">
                  <c:v>2.448</c:v>
                </c:pt>
                <c:pt idx="8434">
                  <c:v>2.4519999999999977</c:v>
                </c:pt>
                <c:pt idx="8435">
                  <c:v>2.4559999999999977</c:v>
                </c:pt>
                <c:pt idx="8436">
                  <c:v>2.4519999999999977</c:v>
                </c:pt>
                <c:pt idx="8437">
                  <c:v>2.4559999999999977</c:v>
                </c:pt>
                <c:pt idx="8438">
                  <c:v>2.4519999999999977</c:v>
                </c:pt>
                <c:pt idx="8439">
                  <c:v>2.4379999999999997</c:v>
                </c:pt>
                <c:pt idx="8440">
                  <c:v>2.4379999999999997</c:v>
                </c:pt>
                <c:pt idx="8441">
                  <c:v>2.44</c:v>
                </c:pt>
                <c:pt idx="8442">
                  <c:v>2.4419999999999997</c:v>
                </c:pt>
                <c:pt idx="8443">
                  <c:v>2.4419999999999997</c:v>
                </c:pt>
                <c:pt idx="8444">
                  <c:v>2.444</c:v>
                </c:pt>
                <c:pt idx="8445">
                  <c:v>2.44</c:v>
                </c:pt>
                <c:pt idx="8446">
                  <c:v>2.4419999999999997</c:v>
                </c:pt>
                <c:pt idx="8447">
                  <c:v>2.444</c:v>
                </c:pt>
                <c:pt idx="8448">
                  <c:v>2.444</c:v>
                </c:pt>
                <c:pt idx="8449">
                  <c:v>2.4459999999999997</c:v>
                </c:pt>
                <c:pt idx="8450">
                  <c:v>2.4459999999999997</c:v>
                </c:pt>
                <c:pt idx="8451">
                  <c:v>2.448</c:v>
                </c:pt>
                <c:pt idx="8452">
                  <c:v>2.4519999999999977</c:v>
                </c:pt>
                <c:pt idx="8453">
                  <c:v>2.464</c:v>
                </c:pt>
                <c:pt idx="8454">
                  <c:v>2.46</c:v>
                </c:pt>
                <c:pt idx="8455">
                  <c:v>2.4539999999999997</c:v>
                </c:pt>
                <c:pt idx="8456">
                  <c:v>2.4559999999999977</c:v>
                </c:pt>
                <c:pt idx="8457">
                  <c:v>2.4619999999999997</c:v>
                </c:pt>
                <c:pt idx="8458">
                  <c:v>2.464</c:v>
                </c:pt>
                <c:pt idx="8459">
                  <c:v>2.4659999999999997</c:v>
                </c:pt>
                <c:pt idx="8460">
                  <c:v>2.4619999999999997</c:v>
                </c:pt>
                <c:pt idx="8461">
                  <c:v>2.46</c:v>
                </c:pt>
                <c:pt idx="8462">
                  <c:v>2.4419999999999997</c:v>
                </c:pt>
                <c:pt idx="8463">
                  <c:v>2.4459999999999997</c:v>
                </c:pt>
                <c:pt idx="8464">
                  <c:v>2.4499999999999997</c:v>
                </c:pt>
                <c:pt idx="8465">
                  <c:v>2.4519999999999977</c:v>
                </c:pt>
                <c:pt idx="8466">
                  <c:v>2.4579999999999997</c:v>
                </c:pt>
                <c:pt idx="8467">
                  <c:v>2.464</c:v>
                </c:pt>
                <c:pt idx="8468">
                  <c:v>2.4659999999999997</c:v>
                </c:pt>
                <c:pt idx="8469">
                  <c:v>2.4659999999999997</c:v>
                </c:pt>
                <c:pt idx="8470">
                  <c:v>2.4659999999999997</c:v>
                </c:pt>
                <c:pt idx="8471">
                  <c:v>2.4659999999999997</c:v>
                </c:pt>
                <c:pt idx="8472">
                  <c:v>2.464</c:v>
                </c:pt>
                <c:pt idx="8473">
                  <c:v>2.4659999999999997</c:v>
                </c:pt>
                <c:pt idx="8474">
                  <c:v>2.464</c:v>
                </c:pt>
                <c:pt idx="8475">
                  <c:v>2.464</c:v>
                </c:pt>
                <c:pt idx="8476">
                  <c:v>2.4659999999999997</c:v>
                </c:pt>
                <c:pt idx="8477">
                  <c:v>2.468</c:v>
                </c:pt>
                <c:pt idx="8478">
                  <c:v>2.468</c:v>
                </c:pt>
                <c:pt idx="8479">
                  <c:v>2.468</c:v>
                </c:pt>
                <c:pt idx="8480">
                  <c:v>2.468</c:v>
                </c:pt>
                <c:pt idx="8481">
                  <c:v>2.4699999999999998</c:v>
                </c:pt>
                <c:pt idx="8482">
                  <c:v>2.4699999999999998</c:v>
                </c:pt>
                <c:pt idx="8483">
                  <c:v>2.4699999999999998</c:v>
                </c:pt>
                <c:pt idx="8484">
                  <c:v>2.468</c:v>
                </c:pt>
                <c:pt idx="8485">
                  <c:v>2.468</c:v>
                </c:pt>
                <c:pt idx="8486">
                  <c:v>2.4699999999999998</c:v>
                </c:pt>
                <c:pt idx="8487">
                  <c:v>2.468</c:v>
                </c:pt>
                <c:pt idx="8488">
                  <c:v>2.4699999999999998</c:v>
                </c:pt>
                <c:pt idx="8489">
                  <c:v>2.468</c:v>
                </c:pt>
                <c:pt idx="8490">
                  <c:v>2.4699999999999998</c:v>
                </c:pt>
                <c:pt idx="8491">
                  <c:v>2.468</c:v>
                </c:pt>
                <c:pt idx="8492">
                  <c:v>2.468</c:v>
                </c:pt>
                <c:pt idx="8493">
                  <c:v>2.468</c:v>
                </c:pt>
                <c:pt idx="8494">
                  <c:v>2.468</c:v>
                </c:pt>
                <c:pt idx="8495">
                  <c:v>2.4699999999999998</c:v>
                </c:pt>
                <c:pt idx="8496">
                  <c:v>2.468</c:v>
                </c:pt>
                <c:pt idx="8497">
                  <c:v>2.468</c:v>
                </c:pt>
                <c:pt idx="8498">
                  <c:v>2.468</c:v>
                </c:pt>
                <c:pt idx="8499">
                  <c:v>2.4699999999999998</c:v>
                </c:pt>
                <c:pt idx="8500">
                  <c:v>2.4719999999999978</c:v>
                </c:pt>
                <c:pt idx="8501">
                  <c:v>2.4699999999999998</c:v>
                </c:pt>
                <c:pt idx="8502">
                  <c:v>2.4719999999999978</c:v>
                </c:pt>
                <c:pt idx="8503">
                  <c:v>2.4719999999999978</c:v>
                </c:pt>
                <c:pt idx="8504">
                  <c:v>2.4699999999999998</c:v>
                </c:pt>
                <c:pt idx="8505">
                  <c:v>2.4699999999999998</c:v>
                </c:pt>
                <c:pt idx="8506">
                  <c:v>2.4699999999999998</c:v>
                </c:pt>
                <c:pt idx="8507">
                  <c:v>2.4719999999999978</c:v>
                </c:pt>
                <c:pt idx="8508">
                  <c:v>2.4719999999999978</c:v>
                </c:pt>
                <c:pt idx="8509">
                  <c:v>2.4699999999999998</c:v>
                </c:pt>
                <c:pt idx="8510">
                  <c:v>2.4699999999999998</c:v>
                </c:pt>
                <c:pt idx="8511">
                  <c:v>2.4719999999999978</c:v>
                </c:pt>
                <c:pt idx="8512">
                  <c:v>2.468</c:v>
                </c:pt>
                <c:pt idx="8513">
                  <c:v>2.4719999999999978</c:v>
                </c:pt>
                <c:pt idx="8514">
                  <c:v>2.468</c:v>
                </c:pt>
                <c:pt idx="8515">
                  <c:v>2.4699999999999998</c:v>
                </c:pt>
                <c:pt idx="8516">
                  <c:v>2.468</c:v>
                </c:pt>
                <c:pt idx="8517">
                  <c:v>2.468</c:v>
                </c:pt>
                <c:pt idx="8518">
                  <c:v>2.4699999999999998</c:v>
                </c:pt>
                <c:pt idx="8519">
                  <c:v>2.4699999999999998</c:v>
                </c:pt>
                <c:pt idx="8520">
                  <c:v>2.4699999999999998</c:v>
                </c:pt>
                <c:pt idx="8521">
                  <c:v>2.4659999999999997</c:v>
                </c:pt>
                <c:pt idx="8522">
                  <c:v>2.4699999999999998</c:v>
                </c:pt>
                <c:pt idx="8523">
                  <c:v>2.468</c:v>
                </c:pt>
                <c:pt idx="8524">
                  <c:v>2.468</c:v>
                </c:pt>
                <c:pt idx="8525">
                  <c:v>2.4659999999999997</c:v>
                </c:pt>
                <c:pt idx="8526">
                  <c:v>2.4659999999999997</c:v>
                </c:pt>
                <c:pt idx="8527">
                  <c:v>2.4659999999999997</c:v>
                </c:pt>
                <c:pt idx="8528">
                  <c:v>2.4659999999999997</c:v>
                </c:pt>
                <c:pt idx="8529">
                  <c:v>2.4659999999999997</c:v>
                </c:pt>
                <c:pt idx="8530">
                  <c:v>2.4659999999999997</c:v>
                </c:pt>
                <c:pt idx="8531">
                  <c:v>2.468</c:v>
                </c:pt>
                <c:pt idx="8532">
                  <c:v>2.468</c:v>
                </c:pt>
                <c:pt idx="8533">
                  <c:v>2.4699999999999998</c:v>
                </c:pt>
                <c:pt idx="8534">
                  <c:v>2.468</c:v>
                </c:pt>
                <c:pt idx="8535">
                  <c:v>2.4699999999999998</c:v>
                </c:pt>
                <c:pt idx="8536">
                  <c:v>2.4719999999999978</c:v>
                </c:pt>
                <c:pt idx="8537">
                  <c:v>2.4699999999999998</c:v>
                </c:pt>
                <c:pt idx="8538">
                  <c:v>2.4659999999999997</c:v>
                </c:pt>
                <c:pt idx="8539">
                  <c:v>2.4699999999999998</c:v>
                </c:pt>
                <c:pt idx="8540">
                  <c:v>2.4659999999999997</c:v>
                </c:pt>
                <c:pt idx="8541">
                  <c:v>2.4659999999999997</c:v>
                </c:pt>
                <c:pt idx="8542">
                  <c:v>2.4699999999999998</c:v>
                </c:pt>
                <c:pt idx="8543">
                  <c:v>2.4659999999999997</c:v>
                </c:pt>
                <c:pt idx="8544">
                  <c:v>2.464</c:v>
                </c:pt>
                <c:pt idx="8545">
                  <c:v>2.4659999999999997</c:v>
                </c:pt>
                <c:pt idx="8546">
                  <c:v>2.4659999999999997</c:v>
                </c:pt>
                <c:pt idx="8547">
                  <c:v>2.4659999999999997</c:v>
                </c:pt>
                <c:pt idx="8548">
                  <c:v>2.4659999999999997</c:v>
                </c:pt>
                <c:pt idx="8549">
                  <c:v>2.4659999999999997</c:v>
                </c:pt>
                <c:pt idx="8550">
                  <c:v>2.4699999999999998</c:v>
                </c:pt>
                <c:pt idx="8551">
                  <c:v>2.4699999999999998</c:v>
                </c:pt>
                <c:pt idx="8552">
                  <c:v>2.4659999999999997</c:v>
                </c:pt>
                <c:pt idx="8553">
                  <c:v>2.468</c:v>
                </c:pt>
                <c:pt idx="8554">
                  <c:v>2.4699999999999998</c:v>
                </c:pt>
                <c:pt idx="8555">
                  <c:v>2.468</c:v>
                </c:pt>
                <c:pt idx="8556">
                  <c:v>2.4659999999999997</c:v>
                </c:pt>
                <c:pt idx="8557">
                  <c:v>2.464</c:v>
                </c:pt>
                <c:pt idx="8558">
                  <c:v>2.468</c:v>
                </c:pt>
                <c:pt idx="8559">
                  <c:v>2.464</c:v>
                </c:pt>
                <c:pt idx="8560">
                  <c:v>2.464</c:v>
                </c:pt>
                <c:pt idx="8561">
                  <c:v>2.4619999999999997</c:v>
                </c:pt>
                <c:pt idx="8562">
                  <c:v>2.464</c:v>
                </c:pt>
                <c:pt idx="8563">
                  <c:v>2.464</c:v>
                </c:pt>
                <c:pt idx="8564">
                  <c:v>2.464</c:v>
                </c:pt>
                <c:pt idx="8565">
                  <c:v>2.4619999999999997</c:v>
                </c:pt>
                <c:pt idx="8566">
                  <c:v>2.4619999999999997</c:v>
                </c:pt>
                <c:pt idx="8567">
                  <c:v>2.4619999999999997</c:v>
                </c:pt>
                <c:pt idx="8568">
                  <c:v>2.464</c:v>
                </c:pt>
                <c:pt idx="8569">
                  <c:v>2.4659999999999997</c:v>
                </c:pt>
                <c:pt idx="8570">
                  <c:v>2.46</c:v>
                </c:pt>
                <c:pt idx="8571">
                  <c:v>2.4619999999999997</c:v>
                </c:pt>
                <c:pt idx="8572">
                  <c:v>2.464</c:v>
                </c:pt>
                <c:pt idx="8573">
                  <c:v>2.4619999999999997</c:v>
                </c:pt>
                <c:pt idx="8574">
                  <c:v>2.4619999999999997</c:v>
                </c:pt>
                <c:pt idx="8575">
                  <c:v>2.4619999999999997</c:v>
                </c:pt>
                <c:pt idx="8576">
                  <c:v>2.464</c:v>
                </c:pt>
                <c:pt idx="8577">
                  <c:v>2.464</c:v>
                </c:pt>
                <c:pt idx="8578">
                  <c:v>2.464</c:v>
                </c:pt>
                <c:pt idx="8579">
                  <c:v>2.464</c:v>
                </c:pt>
                <c:pt idx="8580">
                  <c:v>2.4619999999999997</c:v>
                </c:pt>
                <c:pt idx="8581">
                  <c:v>2.46</c:v>
                </c:pt>
                <c:pt idx="8582">
                  <c:v>2.4579999999999997</c:v>
                </c:pt>
                <c:pt idx="8583">
                  <c:v>2.46</c:v>
                </c:pt>
                <c:pt idx="8584">
                  <c:v>2.4619999999999997</c:v>
                </c:pt>
                <c:pt idx="8585">
                  <c:v>2.46</c:v>
                </c:pt>
                <c:pt idx="8586">
                  <c:v>2.4579999999999997</c:v>
                </c:pt>
                <c:pt idx="8587">
                  <c:v>2.4579999999999997</c:v>
                </c:pt>
                <c:pt idx="8588">
                  <c:v>2.448</c:v>
                </c:pt>
                <c:pt idx="8589">
                  <c:v>2.4239999999999999</c:v>
                </c:pt>
                <c:pt idx="8590">
                  <c:v>2.4319999999999977</c:v>
                </c:pt>
                <c:pt idx="8591">
                  <c:v>2.444</c:v>
                </c:pt>
                <c:pt idx="8592">
                  <c:v>2.448</c:v>
                </c:pt>
                <c:pt idx="8593">
                  <c:v>2.4539999999999997</c:v>
                </c:pt>
                <c:pt idx="8594">
                  <c:v>2.4519999999999977</c:v>
                </c:pt>
                <c:pt idx="8595">
                  <c:v>2.4519999999999977</c:v>
                </c:pt>
                <c:pt idx="8596">
                  <c:v>2.4499999999999997</c:v>
                </c:pt>
                <c:pt idx="8597">
                  <c:v>2.4579999999999997</c:v>
                </c:pt>
                <c:pt idx="8598">
                  <c:v>2.4539999999999997</c:v>
                </c:pt>
                <c:pt idx="8599">
                  <c:v>2.4539999999999997</c:v>
                </c:pt>
                <c:pt idx="8600">
                  <c:v>2.4539999999999997</c:v>
                </c:pt>
                <c:pt idx="8601">
                  <c:v>2.4519999999999977</c:v>
                </c:pt>
                <c:pt idx="8602">
                  <c:v>2.4559999999999977</c:v>
                </c:pt>
                <c:pt idx="8603">
                  <c:v>2.448</c:v>
                </c:pt>
                <c:pt idx="8604">
                  <c:v>2.4239999999999999</c:v>
                </c:pt>
                <c:pt idx="8605">
                  <c:v>2.4239999999999999</c:v>
                </c:pt>
                <c:pt idx="8606">
                  <c:v>2.4319999999999977</c:v>
                </c:pt>
                <c:pt idx="8607">
                  <c:v>2.4299999999999997</c:v>
                </c:pt>
                <c:pt idx="8608">
                  <c:v>2.4379999999999997</c:v>
                </c:pt>
                <c:pt idx="8609">
                  <c:v>2.44</c:v>
                </c:pt>
                <c:pt idx="8610">
                  <c:v>2.4459999999999997</c:v>
                </c:pt>
                <c:pt idx="8611">
                  <c:v>2.4519999999999977</c:v>
                </c:pt>
                <c:pt idx="8612">
                  <c:v>2.4519999999999977</c:v>
                </c:pt>
                <c:pt idx="8613">
                  <c:v>2.4559999999999977</c:v>
                </c:pt>
                <c:pt idx="8614">
                  <c:v>2.46</c:v>
                </c:pt>
                <c:pt idx="8615">
                  <c:v>2.4579999999999997</c:v>
                </c:pt>
                <c:pt idx="8616">
                  <c:v>2.4559999999999977</c:v>
                </c:pt>
                <c:pt idx="8617">
                  <c:v>2.46</c:v>
                </c:pt>
                <c:pt idx="8618">
                  <c:v>2.4579999999999997</c:v>
                </c:pt>
                <c:pt idx="8619">
                  <c:v>2.46</c:v>
                </c:pt>
                <c:pt idx="8620">
                  <c:v>2.464</c:v>
                </c:pt>
                <c:pt idx="8621">
                  <c:v>2.46</c:v>
                </c:pt>
                <c:pt idx="8622">
                  <c:v>2.4619999999999997</c:v>
                </c:pt>
                <c:pt idx="8623">
                  <c:v>2.4579999999999997</c:v>
                </c:pt>
                <c:pt idx="8624">
                  <c:v>2.46</c:v>
                </c:pt>
                <c:pt idx="8625">
                  <c:v>2.46</c:v>
                </c:pt>
                <c:pt idx="8626">
                  <c:v>2.4579999999999997</c:v>
                </c:pt>
                <c:pt idx="8627">
                  <c:v>2.4579999999999997</c:v>
                </c:pt>
                <c:pt idx="8628">
                  <c:v>2.46</c:v>
                </c:pt>
                <c:pt idx="8629">
                  <c:v>2.4619999999999997</c:v>
                </c:pt>
                <c:pt idx="8630">
                  <c:v>2.4619999999999997</c:v>
                </c:pt>
                <c:pt idx="8631">
                  <c:v>2.4579999999999997</c:v>
                </c:pt>
                <c:pt idx="8632">
                  <c:v>2.46</c:v>
                </c:pt>
                <c:pt idx="8633">
                  <c:v>2.46</c:v>
                </c:pt>
                <c:pt idx="8634">
                  <c:v>2.4579999999999997</c:v>
                </c:pt>
                <c:pt idx="8635">
                  <c:v>2.46</c:v>
                </c:pt>
                <c:pt idx="8636">
                  <c:v>2.4579999999999997</c:v>
                </c:pt>
                <c:pt idx="8637">
                  <c:v>2.4579999999999997</c:v>
                </c:pt>
                <c:pt idx="8638">
                  <c:v>2.4559999999999977</c:v>
                </c:pt>
                <c:pt idx="8639">
                  <c:v>2.4559999999999977</c:v>
                </c:pt>
                <c:pt idx="8640">
                  <c:v>2.4539999999999997</c:v>
                </c:pt>
                <c:pt idx="8641">
                  <c:v>2.46</c:v>
                </c:pt>
                <c:pt idx="8642">
                  <c:v>2.4539999999999997</c:v>
                </c:pt>
                <c:pt idx="8643">
                  <c:v>2.4559999999999977</c:v>
                </c:pt>
                <c:pt idx="8644">
                  <c:v>2.4559999999999977</c:v>
                </c:pt>
                <c:pt idx="8645">
                  <c:v>2.4579999999999997</c:v>
                </c:pt>
                <c:pt idx="8646">
                  <c:v>2.4539999999999997</c:v>
                </c:pt>
                <c:pt idx="8647">
                  <c:v>2.4579999999999997</c:v>
                </c:pt>
                <c:pt idx="8648">
                  <c:v>2.4579999999999997</c:v>
                </c:pt>
                <c:pt idx="8649">
                  <c:v>2.4559999999999977</c:v>
                </c:pt>
                <c:pt idx="8650">
                  <c:v>2.4579999999999997</c:v>
                </c:pt>
                <c:pt idx="8651">
                  <c:v>2.4559999999999977</c:v>
                </c:pt>
                <c:pt idx="8652">
                  <c:v>2.4559999999999977</c:v>
                </c:pt>
                <c:pt idx="8653">
                  <c:v>2.4559999999999977</c:v>
                </c:pt>
                <c:pt idx="8654">
                  <c:v>2.4519999999999977</c:v>
                </c:pt>
                <c:pt idx="8655">
                  <c:v>2.4519999999999977</c:v>
                </c:pt>
                <c:pt idx="8656">
                  <c:v>2.4559999999999977</c:v>
                </c:pt>
                <c:pt idx="8657">
                  <c:v>2.4539999999999997</c:v>
                </c:pt>
                <c:pt idx="8658">
                  <c:v>2.4559999999999977</c:v>
                </c:pt>
                <c:pt idx="8659">
                  <c:v>2.4539999999999997</c:v>
                </c:pt>
                <c:pt idx="8660">
                  <c:v>2.4539999999999997</c:v>
                </c:pt>
                <c:pt idx="8661">
                  <c:v>2.4579999999999997</c:v>
                </c:pt>
                <c:pt idx="8662">
                  <c:v>2.4519999999999977</c:v>
                </c:pt>
                <c:pt idx="8663">
                  <c:v>2.4539999999999997</c:v>
                </c:pt>
                <c:pt idx="8664">
                  <c:v>2.4579999999999997</c:v>
                </c:pt>
                <c:pt idx="8665">
                  <c:v>2.4519999999999977</c:v>
                </c:pt>
                <c:pt idx="8666">
                  <c:v>2.4539999999999997</c:v>
                </c:pt>
                <c:pt idx="8667">
                  <c:v>2.4539999999999997</c:v>
                </c:pt>
                <c:pt idx="8668">
                  <c:v>2.4539999999999997</c:v>
                </c:pt>
                <c:pt idx="8669">
                  <c:v>2.4539999999999997</c:v>
                </c:pt>
                <c:pt idx="8670">
                  <c:v>2.4559999999999977</c:v>
                </c:pt>
                <c:pt idx="8671">
                  <c:v>2.4539999999999997</c:v>
                </c:pt>
                <c:pt idx="8672">
                  <c:v>2.4519999999999977</c:v>
                </c:pt>
                <c:pt idx="8673">
                  <c:v>2.4519999999999977</c:v>
                </c:pt>
                <c:pt idx="8674">
                  <c:v>2.4539999999999997</c:v>
                </c:pt>
                <c:pt idx="8675">
                  <c:v>2.448</c:v>
                </c:pt>
                <c:pt idx="8676">
                  <c:v>2.4519999999999977</c:v>
                </c:pt>
                <c:pt idx="8677">
                  <c:v>2.4499999999999997</c:v>
                </c:pt>
                <c:pt idx="8678">
                  <c:v>2.4519999999999977</c:v>
                </c:pt>
                <c:pt idx="8679">
                  <c:v>2.4519999999999977</c:v>
                </c:pt>
                <c:pt idx="8680">
                  <c:v>2.4539999999999997</c:v>
                </c:pt>
                <c:pt idx="8681">
                  <c:v>2.4519999999999977</c:v>
                </c:pt>
                <c:pt idx="8682">
                  <c:v>2.4499999999999997</c:v>
                </c:pt>
                <c:pt idx="8683">
                  <c:v>2.4499999999999997</c:v>
                </c:pt>
                <c:pt idx="8684">
                  <c:v>2.4499999999999997</c:v>
                </c:pt>
                <c:pt idx="8685">
                  <c:v>2.4499999999999997</c:v>
                </c:pt>
                <c:pt idx="8686">
                  <c:v>2.4519999999999977</c:v>
                </c:pt>
                <c:pt idx="8687">
                  <c:v>2.4499999999999997</c:v>
                </c:pt>
                <c:pt idx="8688">
                  <c:v>2.448</c:v>
                </c:pt>
                <c:pt idx="8689">
                  <c:v>2.4499999999999997</c:v>
                </c:pt>
                <c:pt idx="8690">
                  <c:v>2.4499999999999997</c:v>
                </c:pt>
                <c:pt idx="8691">
                  <c:v>2.4519999999999977</c:v>
                </c:pt>
                <c:pt idx="8692">
                  <c:v>2.4499999999999997</c:v>
                </c:pt>
                <c:pt idx="8693">
                  <c:v>2.4499999999999997</c:v>
                </c:pt>
                <c:pt idx="8694">
                  <c:v>2.4499999999999997</c:v>
                </c:pt>
                <c:pt idx="8695">
                  <c:v>2.4519999999999977</c:v>
                </c:pt>
                <c:pt idx="8696">
                  <c:v>2.4499999999999997</c:v>
                </c:pt>
                <c:pt idx="8697">
                  <c:v>2.448</c:v>
                </c:pt>
                <c:pt idx="8698">
                  <c:v>2.4499999999999997</c:v>
                </c:pt>
                <c:pt idx="8699">
                  <c:v>2.448</c:v>
                </c:pt>
                <c:pt idx="8700">
                  <c:v>2.448</c:v>
                </c:pt>
                <c:pt idx="8701">
                  <c:v>2.448</c:v>
                </c:pt>
                <c:pt idx="8702">
                  <c:v>2.444</c:v>
                </c:pt>
                <c:pt idx="8703">
                  <c:v>2.448</c:v>
                </c:pt>
                <c:pt idx="8704">
                  <c:v>2.448</c:v>
                </c:pt>
                <c:pt idx="8705">
                  <c:v>2.4499999999999997</c:v>
                </c:pt>
                <c:pt idx="8706">
                  <c:v>2.448</c:v>
                </c:pt>
                <c:pt idx="8707">
                  <c:v>2.444</c:v>
                </c:pt>
                <c:pt idx="8708">
                  <c:v>2.444</c:v>
                </c:pt>
                <c:pt idx="8709">
                  <c:v>2.448</c:v>
                </c:pt>
                <c:pt idx="8710">
                  <c:v>2.448</c:v>
                </c:pt>
                <c:pt idx="8711">
                  <c:v>2.444</c:v>
                </c:pt>
                <c:pt idx="8712">
                  <c:v>2.4459999999999997</c:v>
                </c:pt>
                <c:pt idx="8713">
                  <c:v>2.444</c:v>
                </c:pt>
                <c:pt idx="8714">
                  <c:v>2.4459999999999997</c:v>
                </c:pt>
                <c:pt idx="8715">
                  <c:v>2.4459999999999997</c:v>
                </c:pt>
                <c:pt idx="8716">
                  <c:v>2.4459999999999997</c:v>
                </c:pt>
                <c:pt idx="8717">
                  <c:v>2.444</c:v>
                </c:pt>
                <c:pt idx="8718">
                  <c:v>2.448</c:v>
                </c:pt>
                <c:pt idx="8719">
                  <c:v>2.4419999999999997</c:v>
                </c:pt>
                <c:pt idx="8720">
                  <c:v>2.4459999999999997</c:v>
                </c:pt>
                <c:pt idx="8721">
                  <c:v>2.444</c:v>
                </c:pt>
                <c:pt idx="8722">
                  <c:v>2.444</c:v>
                </c:pt>
                <c:pt idx="8723">
                  <c:v>2.444</c:v>
                </c:pt>
                <c:pt idx="8724">
                  <c:v>2.4419999999999997</c:v>
                </c:pt>
                <c:pt idx="8725">
                  <c:v>2.444</c:v>
                </c:pt>
                <c:pt idx="8726">
                  <c:v>2.4419999999999997</c:v>
                </c:pt>
                <c:pt idx="8727">
                  <c:v>2.4419999999999997</c:v>
                </c:pt>
                <c:pt idx="8728">
                  <c:v>2.4419999999999997</c:v>
                </c:pt>
                <c:pt idx="8729">
                  <c:v>2.4419999999999997</c:v>
                </c:pt>
                <c:pt idx="8730">
                  <c:v>2.444</c:v>
                </c:pt>
                <c:pt idx="8731">
                  <c:v>2.4319999999999977</c:v>
                </c:pt>
                <c:pt idx="8732">
                  <c:v>2.4319999999999977</c:v>
                </c:pt>
                <c:pt idx="8733">
                  <c:v>2.4299999999999997</c:v>
                </c:pt>
                <c:pt idx="8734">
                  <c:v>2.4319999999999977</c:v>
                </c:pt>
                <c:pt idx="8735">
                  <c:v>2.4279999999999999</c:v>
                </c:pt>
                <c:pt idx="8736">
                  <c:v>2.4359999999999977</c:v>
                </c:pt>
                <c:pt idx="8737">
                  <c:v>2.4319999999999977</c:v>
                </c:pt>
                <c:pt idx="8738">
                  <c:v>2.4319999999999977</c:v>
                </c:pt>
                <c:pt idx="8739">
                  <c:v>2.4319999999999977</c:v>
                </c:pt>
                <c:pt idx="8740">
                  <c:v>2.4279999999999999</c:v>
                </c:pt>
                <c:pt idx="8741">
                  <c:v>2.4259999999999997</c:v>
                </c:pt>
                <c:pt idx="8742">
                  <c:v>2.3979999999999997</c:v>
                </c:pt>
                <c:pt idx="8743">
                  <c:v>2.4</c:v>
                </c:pt>
                <c:pt idx="8744">
                  <c:v>2.3959999999999977</c:v>
                </c:pt>
                <c:pt idx="8745">
                  <c:v>2.3979999999999997</c:v>
                </c:pt>
                <c:pt idx="8746">
                  <c:v>2.4059999999999997</c:v>
                </c:pt>
                <c:pt idx="8747">
                  <c:v>2.4</c:v>
                </c:pt>
                <c:pt idx="8748">
                  <c:v>2.3959999999999977</c:v>
                </c:pt>
                <c:pt idx="8749">
                  <c:v>2.3979999999999997</c:v>
                </c:pt>
                <c:pt idx="8750">
                  <c:v>2.4</c:v>
                </c:pt>
                <c:pt idx="8751">
                  <c:v>2.4019999999999997</c:v>
                </c:pt>
                <c:pt idx="8752">
                  <c:v>2.4019999999999997</c:v>
                </c:pt>
                <c:pt idx="8753">
                  <c:v>2.3979999999999997</c:v>
                </c:pt>
                <c:pt idx="8754">
                  <c:v>2.4</c:v>
                </c:pt>
                <c:pt idx="8755">
                  <c:v>2.4119999999999977</c:v>
                </c:pt>
                <c:pt idx="8756">
                  <c:v>2.4119999999999977</c:v>
                </c:pt>
                <c:pt idx="8757">
                  <c:v>2.4139999999999997</c:v>
                </c:pt>
                <c:pt idx="8758">
                  <c:v>2.4099999999999997</c:v>
                </c:pt>
                <c:pt idx="8759">
                  <c:v>2.4119999999999977</c:v>
                </c:pt>
                <c:pt idx="8760">
                  <c:v>2.4159999999999977</c:v>
                </c:pt>
                <c:pt idx="8761">
                  <c:v>2.4139999999999997</c:v>
                </c:pt>
                <c:pt idx="8762">
                  <c:v>2.4179999999999997</c:v>
                </c:pt>
                <c:pt idx="8763">
                  <c:v>2.42</c:v>
                </c:pt>
                <c:pt idx="8764">
                  <c:v>2.4099999999999997</c:v>
                </c:pt>
                <c:pt idx="8765">
                  <c:v>2.4099999999999997</c:v>
                </c:pt>
                <c:pt idx="8766">
                  <c:v>2.4139999999999997</c:v>
                </c:pt>
                <c:pt idx="8767">
                  <c:v>2.4239999999999999</c:v>
                </c:pt>
                <c:pt idx="8768">
                  <c:v>2.4179999999999997</c:v>
                </c:pt>
                <c:pt idx="8769">
                  <c:v>2.4099999999999997</c:v>
                </c:pt>
                <c:pt idx="8770">
                  <c:v>2.42</c:v>
                </c:pt>
                <c:pt idx="8771">
                  <c:v>2.4099999999999997</c:v>
                </c:pt>
                <c:pt idx="8772">
                  <c:v>2.4119999999999977</c:v>
                </c:pt>
                <c:pt idx="8773">
                  <c:v>2.4259999999999997</c:v>
                </c:pt>
                <c:pt idx="8774">
                  <c:v>2.4279999999999999</c:v>
                </c:pt>
                <c:pt idx="8775">
                  <c:v>2.4259999999999997</c:v>
                </c:pt>
                <c:pt idx="8776">
                  <c:v>2.4319999999999977</c:v>
                </c:pt>
                <c:pt idx="8777">
                  <c:v>2.4259999999999997</c:v>
                </c:pt>
                <c:pt idx="8778">
                  <c:v>2.4299999999999997</c:v>
                </c:pt>
                <c:pt idx="8779">
                  <c:v>2.4319999999999977</c:v>
                </c:pt>
                <c:pt idx="8780">
                  <c:v>2.4279999999999999</c:v>
                </c:pt>
                <c:pt idx="8781">
                  <c:v>2.4279999999999999</c:v>
                </c:pt>
                <c:pt idx="8782">
                  <c:v>2.4259999999999997</c:v>
                </c:pt>
                <c:pt idx="8783">
                  <c:v>2.4279999999999999</c:v>
                </c:pt>
                <c:pt idx="8784">
                  <c:v>2.4319999999999977</c:v>
                </c:pt>
                <c:pt idx="8785">
                  <c:v>2.4339999999999997</c:v>
                </c:pt>
                <c:pt idx="8786">
                  <c:v>2.4339999999999997</c:v>
                </c:pt>
                <c:pt idx="8787">
                  <c:v>2.4279999999999999</c:v>
                </c:pt>
                <c:pt idx="8788">
                  <c:v>2.4319999999999977</c:v>
                </c:pt>
                <c:pt idx="8789">
                  <c:v>2.4299999999999997</c:v>
                </c:pt>
                <c:pt idx="8790">
                  <c:v>2.4359999999999977</c:v>
                </c:pt>
                <c:pt idx="8791">
                  <c:v>2.4319999999999977</c:v>
                </c:pt>
                <c:pt idx="8792">
                  <c:v>2.4259999999999997</c:v>
                </c:pt>
                <c:pt idx="8793">
                  <c:v>2.4279999999999999</c:v>
                </c:pt>
                <c:pt idx="8794">
                  <c:v>2.4299999999999997</c:v>
                </c:pt>
                <c:pt idx="8795">
                  <c:v>2.4259999999999997</c:v>
                </c:pt>
                <c:pt idx="8796">
                  <c:v>2.4239999999999999</c:v>
                </c:pt>
                <c:pt idx="8797">
                  <c:v>2.4179999999999997</c:v>
                </c:pt>
                <c:pt idx="8798">
                  <c:v>2.4119999999999977</c:v>
                </c:pt>
                <c:pt idx="8799">
                  <c:v>2.42</c:v>
                </c:pt>
                <c:pt idx="8800">
                  <c:v>2.4119999999999977</c:v>
                </c:pt>
                <c:pt idx="8801">
                  <c:v>2.4139999999999997</c:v>
                </c:pt>
                <c:pt idx="8802">
                  <c:v>2.4119999999999977</c:v>
                </c:pt>
                <c:pt idx="8803">
                  <c:v>2.4059999999999997</c:v>
                </c:pt>
                <c:pt idx="8804">
                  <c:v>2.4059999999999997</c:v>
                </c:pt>
                <c:pt idx="8805">
                  <c:v>2.4139999999999997</c:v>
                </c:pt>
                <c:pt idx="8806">
                  <c:v>2.4159999999999977</c:v>
                </c:pt>
                <c:pt idx="8807">
                  <c:v>2.4179999999999997</c:v>
                </c:pt>
                <c:pt idx="8808">
                  <c:v>2.4119999999999977</c:v>
                </c:pt>
                <c:pt idx="8809">
                  <c:v>2.4139999999999997</c:v>
                </c:pt>
                <c:pt idx="8810">
                  <c:v>2.4219999999999997</c:v>
                </c:pt>
                <c:pt idx="8811">
                  <c:v>2.4239999999999999</c:v>
                </c:pt>
                <c:pt idx="8812">
                  <c:v>2.4279999999999999</c:v>
                </c:pt>
                <c:pt idx="8813">
                  <c:v>2.4279999999999999</c:v>
                </c:pt>
                <c:pt idx="8814">
                  <c:v>2.4299999999999997</c:v>
                </c:pt>
                <c:pt idx="8815">
                  <c:v>2.4299999999999997</c:v>
                </c:pt>
                <c:pt idx="8816">
                  <c:v>2.4279999999999999</c:v>
                </c:pt>
                <c:pt idx="8817">
                  <c:v>2.4319999999999977</c:v>
                </c:pt>
                <c:pt idx="8818">
                  <c:v>2.4319999999999977</c:v>
                </c:pt>
                <c:pt idx="8819">
                  <c:v>2.4319999999999977</c:v>
                </c:pt>
                <c:pt idx="8820">
                  <c:v>2.4359999999999977</c:v>
                </c:pt>
                <c:pt idx="8821">
                  <c:v>2.4319999999999977</c:v>
                </c:pt>
                <c:pt idx="8822">
                  <c:v>2.4339999999999997</c:v>
                </c:pt>
                <c:pt idx="8823">
                  <c:v>2.4359999999999977</c:v>
                </c:pt>
                <c:pt idx="8824">
                  <c:v>2.4319999999999977</c:v>
                </c:pt>
                <c:pt idx="8825">
                  <c:v>2.4359999999999977</c:v>
                </c:pt>
                <c:pt idx="8826">
                  <c:v>2.4319999999999977</c:v>
                </c:pt>
                <c:pt idx="8827">
                  <c:v>2.4319999999999977</c:v>
                </c:pt>
                <c:pt idx="8828">
                  <c:v>2.4299999999999997</c:v>
                </c:pt>
                <c:pt idx="8829">
                  <c:v>2.4279999999999999</c:v>
                </c:pt>
                <c:pt idx="8830">
                  <c:v>2.4319999999999977</c:v>
                </c:pt>
                <c:pt idx="8831">
                  <c:v>2.4299999999999997</c:v>
                </c:pt>
                <c:pt idx="8832">
                  <c:v>2.4159999999999977</c:v>
                </c:pt>
                <c:pt idx="8833">
                  <c:v>2.4279999999999999</c:v>
                </c:pt>
                <c:pt idx="8834">
                  <c:v>2.4259999999999997</c:v>
                </c:pt>
                <c:pt idx="8835">
                  <c:v>2.4319999999999977</c:v>
                </c:pt>
                <c:pt idx="8836">
                  <c:v>2.4219999999999997</c:v>
                </c:pt>
                <c:pt idx="8837">
                  <c:v>2.4239999999999999</c:v>
                </c:pt>
                <c:pt idx="8838">
                  <c:v>2.4279999999999999</c:v>
                </c:pt>
                <c:pt idx="8839">
                  <c:v>2.4159999999999977</c:v>
                </c:pt>
                <c:pt idx="8840">
                  <c:v>2.42</c:v>
                </c:pt>
                <c:pt idx="8841">
                  <c:v>2.4239999999999999</c:v>
                </c:pt>
                <c:pt idx="8842">
                  <c:v>2.4159999999999977</c:v>
                </c:pt>
                <c:pt idx="8843">
                  <c:v>2.4159999999999977</c:v>
                </c:pt>
                <c:pt idx="8844">
                  <c:v>2.4219999999999997</c:v>
                </c:pt>
                <c:pt idx="8845">
                  <c:v>2.4139999999999997</c:v>
                </c:pt>
                <c:pt idx="8846">
                  <c:v>2.4159999999999977</c:v>
                </c:pt>
                <c:pt idx="8847">
                  <c:v>2.4099999999999997</c:v>
                </c:pt>
                <c:pt idx="8848">
                  <c:v>2.4179999999999997</c:v>
                </c:pt>
                <c:pt idx="8849">
                  <c:v>2.4059999999999997</c:v>
                </c:pt>
                <c:pt idx="8850">
                  <c:v>2.4</c:v>
                </c:pt>
                <c:pt idx="8851">
                  <c:v>2.4</c:v>
                </c:pt>
                <c:pt idx="8852">
                  <c:v>2.4039999999999999</c:v>
                </c:pt>
                <c:pt idx="8853">
                  <c:v>2.3979999999999997</c:v>
                </c:pt>
                <c:pt idx="8854">
                  <c:v>2.4019999999999997</c:v>
                </c:pt>
                <c:pt idx="8855">
                  <c:v>2.4</c:v>
                </c:pt>
                <c:pt idx="8856">
                  <c:v>2.4</c:v>
                </c:pt>
                <c:pt idx="8857">
                  <c:v>2.3939999999999997</c:v>
                </c:pt>
                <c:pt idx="8858">
                  <c:v>2.3939999999999997</c:v>
                </c:pt>
                <c:pt idx="8859">
                  <c:v>2.3939999999999997</c:v>
                </c:pt>
                <c:pt idx="8860">
                  <c:v>2.3919999999999977</c:v>
                </c:pt>
                <c:pt idx="8861">
                  <c:v>2.3919999999999977</c:v>
                </c:pt>
                <c:pt idx="8862">
                  <c:v>2.3939999999999997</c:v>
                </c:pt>
                <c:pt idx="8863">
                  <c:v>2.3899999999999997</c:v>
                </c:pt>
                <c:pt idx="8864">
                  <c:v>2.3919999999999977</c:v>
                </c:pt>
                <c:pt idx="8865">
                  <c:v>2.3899999999999997</c:v>
                </c:pt>
                <c:pt idx="8866">
                  <c:v>2.3919999999999977</c:v>
                </c:pt>
                <c:pt idx="8867">
                  <c:v>2.3899999999999997</c:v>
                </c:pt>
                <c:pt idx="8868">
                  <c:v>2.3899999999999997</c:v>
                </c:pt>
                <c:pt idx="8869">
                  <c:v>2.3919999999999977</c:v>
                </c:pt>
                <c:pt idx="8870">
                  <c:v>2.3899999999999997</c:v>
                </c:pt>
                <c:pt idx="8871">
                  <c:v>2.3899999999999997</c:v>
                </c:pt>
                <c:pt idx="8872">
                  <c:v>2.3879999999999999</c:v>
                </c:pt>
                <c:pt idx="8873">
                  <c:v>2.3879999999999999</c:v>
                </c:pt>
                <c:pt idx="8874">
                  <c:v>2.3879999999999999</c:v>
                </c:pt>
                <c:pt idx="8875">
                  <c:v>2.3879999999999999</c:v>
                </c:pt>
                <c:pt idx="8876">
                  <c:v>2.3899999999999997</c:v>
                </c:pt>
                <c:pt idx="8877">
                  <c:v>2.3899999999999997</c:v>
                </c:pt>
                <c:pt idx="8878">
                  <c:v>2.3899999999999997</c:v>
                </c:pt>
                <c:pt idx="8879">
                  <c:v>2.3899999999999997</c:v>
                </c:pt>
                <c:pt idx="8880">
                  <c:v>2.3899999999999997</c:v>
                </c:pt>
                <c:pt idx="8881">
                  <c:v>2.3899999999999997</c:v>
                </c:pt>
                <c:pt idx="8882">
                  <c:v>2.3919999999999977</c:v>
                </c:pt>
                <c:pt idx="8883">
                  <c:v>2.3899999999999997</c:v>
                </c:pt>
                <c:pt idx="8884">
                  <c:v>2.3899999999999997</c:v>
                </c:pt>
                <c:pt idx="8885">
                  <c:v>2.3899999999999997</c:v>
                </c:pt>
                <c:pt idx="8886">
                  <c:v>2.3879999999999999</c:v>
                </c:pt>
                <c:pt idx="8887">
                  <c:v>2.3919999999999977</c:v>
                </c:pt>
                <c:pt idx="8888">
                  <c:v>2.3899999999999997</c:v>
                </c:pt>
                <c:pt idx="8889">
                  <c:v>2.3899999999999997</c:v>
                </c:pt>
                <c:pt idx="8890">
                  <c:v>2.3919999999999977</c:v>
                </c:pt>
                <c:pt idx="8891">
                  <c:v>2.3919999999999977</c:v>
                </c:pt>
                <c:pt idx="8892">
                  <c:v>2.3979999999999997</c:v>
                </c:pt>
                <c:pt idx="8893">
                  <c:v>2.3899999999999997</c:v>
                </c:pt>
                <c:pt idx="8894">
                  <c:v>2.3899999999999997</c:v>
                </c:pt>
                <c:pt idx="8895">
                  <c:v>2.3979999999999997</c:v>
                </c:pt>
                <c:pt idx="8896">
                  <c:v>2.4</c:v>
                </c:pt>
                <c:pt idx="8897">
                  <c:v>2.3959999999999977</c:v>
                </c:pt>
                <c:pt idx="8898">
                  <c:v>2.3979999999999997</c:v>
                </c:pt>
                <c:pt idx="8899">
                  <c:v>2.3959999999999977</c:v>
                </c:pt>
                <c:pt idx="8900">
                  <c:v>2.3979999999999997</c:v>
                </c:pt>
                <c:pt idx="8901">
                  <c:v>2.3979999999999997</c:v>
                </c:pt>
                <c:pt idx="8902">
                  <c:v>2.3979999999999997</c:v>
                </c:pt>
                <c:pt idx="8903">
                  <c:v>2.3959999999999977</c:v>
                </c:pt>
                <c:pt idx="8904">
                  <c:v>2.3959999999999977</c:v>
                </c:pt>
                <c:pt idx="8905">
                  <c:v>2.3899999999999997</c:v>
                </c:pt>
                <c:pt idx="8906">
                  <c:v>2.3879999999999999</c:v>
                </c:pt>
                <c:pt idx="8907">
                  <c:v>2.3939999999999997</c:v>
                </c:pt>
                <c:pt idx="8908">
                  <c:v>2.3979999999999997</c:v>
                </c:pt>
                <c:pt idx="8909">
                  <c:v>2.3979999999999997</c:v>
                </c:pt>
                <c:pt idx="8910">
                  <c:v>2.3919999999999977</c:v>
                </c:pt>
                <c:pt idx="8911">
                  <c:v>2.3899999999999997</c:v>
                </c:pt>
                <c:pt idx="8912">
                  <c:v>2.3919999999999977</c:v>
                </c:pt>
                <c:pt idx="8913">
                  <c:v>2.3919999999999977</c:v>
                </c:pt>
                <c:pt idx="8914">
                  <c:v>2.0640000000000001</c:v>
                </c:pt>
                <c:pt idx="8915">
                  <c:v>2.3959999999999977</c:v>
                </c:pt>
                <c:pt idx="8916">
                  <c:v>2.3879999999999999</c:v>
                </c:pt>
                <c:pt idx="8917">
                  <c:v>2.3939999999999997</c:v>
                </c:pt>
                <c:pt idx="8918">
                  <c:v>2.3919999999999977</c:v>
                </c:pt>
                <c:pt idx="8919">
                  <c:v>2.3959999999999977</c:v>
                </c:pt>
                <c:pt idx="8920">
                  <c:v>2.3939999999999997</c:v>
                </c:pt>
                <c:pt idx="8921">
                  <c:v>2.3979999999999997</c:v>
                </c:pt>
                <c:pt idx="8922">
                  <c:v>2.0680000000000001</c:v>
                </c:pt>
                <c:pt idx="8923">
                  <c:v>2.4019999999999997</c:v>
                </c:pt>
                <c:pt idx="8924">
                  <c:v>2.0719999999999987</c:v>
                </c:pt>
                <c:pt idx="8925">
                  <c:v>2.0659999999999998</c:v>
                </c:pt>
                <c:pt idx="8926">
                  <c:v>2.4019999999999997</c:v>
                </c:pt>
                <c:pt idx="8927">
                  <c:v>2.0699999999999998</c:v>
                </c:pt>
                <c:pt idx="8928">
                  <c:v>2.0699999999999998</c:v>
                </c:pt>
                <c:pt idx="8929">
                  <c:v>2.0659999999999998</c:v>
                </c:pt>
                <c:pt idx="8930">
                  <c:v>2.4039999999999999</c:v>
                </c:pt>
                <c:pt idx="8931">
                  <c:v>2.4</c:v>
                </c:pt>
                <c:pt idx="8932">
                  <c:v>2.0659999999999998</c:v>
                </c:pt>
                <c:pt idx="8933">
                  <c:v>2.4039999999999999</c:v>
                </c:pt>
                <c:pt idx="8934">
                  <c:v>2.0699999999999998</c:v>
                </c:pt>
                <c:pt idx="8935">
                  <c:v>2.0680000000000001</c:v>
                </c:pt>
                <c:pt idx="8936">
                  <c:v>2.0680000000000001</c:v>
                </c:pt>
                <c:pt idx="8937">
                  <c:v>2.4019999999999997</c:v>
                </c:pt>
                <c:pt idx="8938">
                  <c:v>2.0680000000000001</c:v>
                </c:pt>
                <c:pt idx="8939">
                  <c:v>2.0699999999999998</c:v>
                </c:pt>
                <c:pt idx="8940">
                  <c:v>2.0680000000000001</c:v>
                </c:pt>
                <c:pt idx="8941">
                  <c:v>2.0680000000000001</c:v>
                </c:pt>
                <c:pt idx="8942">
                  <c:v>2.0699999999999998</c:v>
                </c:pt>
                <c:pt idx="8943">
                  <c:v>2.0680000000000001</c:v>
                </c:pt>
                <c:pt idx="8944">
                  <c:v>2.4039999999999999</c:v>
                </c:pt>
                <c:pt idx="8945">
                  <c:v>2.0699999999999998</c:v>
                </c:pt>
                <c:pt idx="8946">
                  <c:v>2.4039999999999999</c:v>
                </c:pt>
                <c:pt idx="8947">
                  <c:v>2.0699999999999998</c:v>
                </c:pt>
                <c:pt idx="8948">
                  <c:v>2.0680000000000001</c:v>
                </c:pt>
                <c:pt idx="8949">
                  <c:v>2.4059999999999997</c:v>
                </c:pt>
                <c:pt idx="8950">
                  <c:v>2.0699999999999998</c:v>
                </c:pt>
                <c:pt idx="8951">
                  <c:v>2.0659999999999998</c:v>
                </c:pt>
                <c:pt idx="8952">
                  <c:v>2.0699999999999998</c:v>
                </c:pt>
                <c:pt idx="8953">
                  <c:v>2.0680000000000001</c:v>
                </c:pt>
                <c:pt idx="8954">
                  <c:v>2.0680000000000001</c:v>
                </c:pt>
                <c:pt idx="8955">
                  <c:v>2.4039999999999999</c:v>
                </c:pt>
                <c:pt idx="8956">
                  <c:v>2.0680000000000001</c:v>
                </c:pt>
                <c:pt idx="8957">
                  <c:v>2.4019999999999997</c:v>
                </c:pt>
                <c:pt idx="8958">
                  <c:v>2.4039999999999999</c:v>
                </c:pt>
                <c:pt idx="8959">
                  <c:v>2.0680000000000001</c:v>
                </c:pt>
                <c:pt idx="8960">
                  <c:v>2.0680000000000001</c:v>
                </c:pt>
                <c:pt idx="8961">
                  <c:v>2.0680000000000001</c:v>
                </c:pt>
                <c:pt idx="8962">
                  <c:v>2.0680000000000001</c:v>
                </c:pt>
                <c:pt idx="8963">
                  <c:v>2.0680000000000001</c:v>
                </c:pt>
                <c:pt idx="8964">
                  <c:v>2.0680000000000001</c:v>
                </c:pt>
                <c:pt idx="8965">
                  <c:v>2.0680000000000001</c:v>
                </c:pt>
                <c:pt idx="8966">
                  <c:v>2.0699999999999998</c:v>
                </c:pt>
                <c:pt idx="8967">
                  <c:v>2.0699999999999998</c:v>
                </c:pt>
                <c:pt idx="8968">
                  <c:v>2.0659999999999998</c:v>
                </c:pt>
                <c:pt idx="8969">
                  <c:v>2.0680000000000001</c:v>
                </c:pt>
                <c:pt idx="8970">
                  <c:v>2.4019999999999997</c:v>
                </c:pt>
                <c:pt idx="8971">
                  <c:v>2.0659999999999998</c:v>
                </c:pt>
                <c:pt idx="8972">
                  <c:v>2.0680000000000001</c:v>
                </c:pt>
                <c:pt idx="8973">
                  <c:v>2.4039999999999999</c:v>
                </c:pt>
                <c:pt idx="8974">
                  <c:v>2.0680000000000001</c:v>
                </c:pt>
                <c:pt idx="8975">
                  <c:v>2.0680000000000001</c:v>
                </c:pt>
                <c:pt idx="8976">
                  <c:v>2.0699999999999998</c:v>
                </c:pt>
                <c:pt idx="8977">
                  <c:v>2.4019999999999997</c:v>
                </c:pt>
                <c:pt idx="8978">
                  <c:v>2.4</c:v>
                </c:pt>
                <c:pt idx="8979">
                  <c:v>2.0659999999999998</c:v>
                </c:pt>
                <c:pt idx="8980">
                  <c:v>2.0680000000000001</c:v>
                </c:pt>
                <c:pt idx="8981">
                  <c:v>2.0659999999999998</c:v>
                </c:pt>
                <c:pt idx="8982">
                  <c:v>2.0659999999999998</c:v>
                </c:pt>
                <c:pt idx="8983">
                  <c:v>2.0659999999999998</c:v>
                </c:pt>
                <c:pt idx="8984">
                  <c:v>2.0680000000000001</c:v>
                </c:pt>
                <c:pt idx="8985">
                  <c:v>2.0699999999999998</c:v>
                </c:pt>
                <c:pt idx="8986">
                  <c:v>2.0659999999999998</c:v>
                </c:pt>
                <c:pt idx="8987">
                  <c:v>2.0659999999999998</c:v>
                </c:pt>
                <c:pt idx="8988">
                  <c:v>2.0659999999999998</c:v>
                </c:pt>
                <c:pt idx="8989">
                  <c:v>2.0659999999999998</c:v>
                </c:pt>
                <c:pt idx="8990">
                  <c:v>2.0659999999999998</c:v>
                </c:pt>
                <c:pt idx="8991">
                  <c:v>2.0659999999999998</c:v>
                </c:pt>
                <c:pt idx="8992">
                  <c:v>2.0659999999999998</c:v>
                </c:pt>
                <c:pt idx="8993">
                  <c:v>2.0680000000000001</c:v>
                </c:pt>
                <c:pt idx="8994">
                  <c:v>2.0680000000000001</c:v>
                </c:pt>
                <c:pt idx="8995">
                  <c:v>2.0659999999999998</c:v>
                </c:pt>
                <c:pt idx="8996">
                  <c:v>2.4</c:v>
                </c:pt>
                <c:pt idx="8997">
                  <c:v>2.0680000000000001</c:v>
                </c:pt>
                <c:pt idx="8998">
                  <c:v>2.0659999999999998</c:v>
                </c:pt>
                <c:pt idx="8999">
                  <c:v>2.0680000000000001</c:v>
                </c:pt>
                <c:pt idx="9000">
                  <c:v>2.4039999999999999</c:v>
                </c:pt>
                <c:pt idx="9001">
                  <c:v>2.4039999999999999</c:v>
                </c:pt>
                <c:pt idx="9002">
                  <c:v>2.4059999999999997</c:v>
                </c:pt>
                <c:pt idx="9003">
                  <c:v>2.4059999999999997</c:v>
                </c:pt>
                <c:pt idx="9004">
                  <c:v>2.4039999999999999</c:v>
                </c:pt>
                <c:pt idx="9005">
                  <c:v>2.4019999999999997</c:v>
                </c:pt>
                <c:pt idx="9006">
                  <c:v>2.4039999999999999</c:v>
                </c:pt>
                <c:pt idx="9007">
                  <c:v>2.4019999999999997</c:v>
                </c:pt>
                <c:pt idx="9008">
                  <c:v>2.4039999999999999</c:v>
                </c:pt>
                <c:pt idx="9009">
                  <c:v>2.4039999999999999</c:v>
                </c:pt>
                <c:pt idx="9010">
                  <c:v>2.0699999999999998</c:v>
                </c:pt>
                <c:pt idx="9011">
                  <c:v>2.0739999999999998</c:v>
                </c:pt>
                <c:pt idx="9012">
                  <c:v>2.0719999999999987</c:v>
                </c:pt>
                <c:pt idx="9013">
                  <c:v>2.0699999999999998</c:v>
                </c:pt>
                <c:pt idx="9014">
                  <c:v>2.0699999999999998</c:v>
                </c:pt>
                <c:pt idx="9015">
                  <c:v>2.0719999999999987</c:v>
                </c:pt>
                <c:pt idx="9016">
                  <c:v>2.0719999999999987</c:v>
                </c:pt>
                <c:pt idx="9017">
                  <c:v>2.4079999999999999</c:v>
                </c:pt>
                <c:pt idx="9018">
                  <c:v>2.4099999999999997</c:v>
                </c:pt>
                <c:pt idx="9019">
                  <c:v>2.4079999999999999</c:v>
                </c:pt>
                <c:pt idx="9020">
                  <c:v>2.0719999999999987</c:v>
                </c:pt>
                <c:pt idx="9021">
                  <c:v>2.0699999999999998</c:v>
                </c:pt>
                <c:pt idx="9022">
                  <c:v>2.0680000000000001</c:v>
                </c:pt>
                <c:pt idx="9023">
                  <c:v>2.4019999999999997</c:v>
                </c:pt>
                <c:pt idx="9024">
                  <c:v>2.4</c:v>
                </c:pt>
                <c:pt idx="9025">
                  <c:v>2.0680000000000001</c:v>
                </c:pt>
                <c:pt idx="9026">
                  <c:v>2.0680000000000001</c:v>
                </c:pt>
                <c:pt idx="9027">
                  <c:v>2.0699999999999998</c:v>
                </c:pt>
                <c:pt idx="9028">
                  <c:v>2.0699999999999998</c:v>
                </c:pt>
                <c:pt idx="9029">
                  <c:v>2.4059999999999997</c:v>
                </c:pt>
                <c:pt idx="9030">
                  <c:v>2.4059999999999997</c:v>
                </c:pt>
                <c:pt idx="9031">
                  <c:v>2.0699999999999998</c:v>
                </c:pt>
                <c:pt idx="9032">
                  <c:v>2.0699999999999998</c:v>
                </c:pt>
                <c:pt idx="9033">
                  <c:v>2.4039999999999999</c:v>
                </c:pt>
                <c:pt idx="9034">
                  <c:v>2.4039999999999999</c:v>
                </c:pt>
                <c:pt idx="9035">
                  <c:v>2.4019999999999997</c:v>
                </c:pt>
                <c:pt idx="9036">
                  <c:v>2.4059999999999997</c:v>
                </c:pt>
                <c:pt idx="9037">
                  <c:v>2.4059999999999997</c:v>
                </c:pt>
                <c:pt idx="9038">
                  <c:v>2.4</c:v>
                </c:pt>
                <c:pt idx="9039">
                  <c:v>2.4</c:v>
                </c:pt>
                <c:pt idx="9040">
                  <c:v>2.0680000000000001</c:v>
                </c:pt>
                <c:pt idx="9041">
                  <c:v>2.0680000000000001</c:v>
                </c:pt>
                <c:pt idx="9042">
                  <c:v>2.0719999999999987</c:v>
                </c:pt>
                <c:pt idx="9043">
                  <c:v>2.4039999999999999</c:v>
                </c:pt>
                <c:pt idx="9044">
                  <c:v>2.0680000000000001</c:v>
                </c:pt>
                <c:pt idx="9045">
                  <c:v>2.0699999999999998</c:v>
                </c:pt>
                <c:pt idx="9046">
                  <c:v>2.0719999999999987</c:v>
                </c:pt>
                <c:pt idx="9047">
                  <c:v>2.0699999999999998</c:v>
                </c:pt>
                <c:pt idx="9048">
                  <c:v>2.0680000000000001</c:v>
                </c:pt>
                <c:pt idx="9049">
                  <c:v>2.4019999999999997</c:v>
                </c:pt>
                <c:pt idx="9050">
                  <c:v>2.4</c:v>
                </c:pt>
                <c:pt idx="9051">
                  <c:v>2.4</c:v>
                </c:pt>
                <c:pt idx="9052">
                  <c:v>2.4039999999999999</c:v>
                </c:pt>
                <c:pt idx="9053">
                  <c:v>2.4019999999999997</c:v>
                </c:pt>
                <c:pt idx="9054">
                  <c:v>2.4019999999999997</c:v>
                </c:pt>
                <c:pt idx="9055">
                  <c:v>2.4019999999999997</c:v>
                </c:pt>
                <c:pt idx="9056">
                  <c:v>2.0699999999999998</c:v>
                </c:pt>
                <c:pt idx="9057">
                  <c:v>2.4019999999999997</c:v>
                </c:pt>
                <c:pt idx="9058">
                  <c:v>2.4039999999999999</c:v>
                </c:pt>
                <c:pt idx="9059">
                  <c:v>2.0719999999999987</c:v>
                </c:pt>
                <c:pt idx="9060">
                  <c:v>2.0699999999999998</c:v>
                </c:pt>
                <c:pt idx="9061">
                  <c:v>2.0719999999999987</c:v>
                </c:pt>
                <c:pt idx="9062">
                  <c:v>2.0699999999999998</c:v>
                </c:pt>
                <c:pt idx="9063">
                  <c:v>2.0699999999999998</c:v>
                </c:pt>
                <c:pt idx="9064">
                  <c:v>2.0699999999999998</c:v>
                </c:pt>
                <c:pt idx="9065">
                  <c:v>2.0719999999999987</c:v>
                </c:pt>
                <c:pt idx="9066">
                  <c:v>2.0719999999999987</c:v>
                </c:pt>
                <c:pt idx="9067">
                  <c:v>2.4019999999999997</c:v>
                </c:pt>
                <c:pt idx="9068">
                  <c:v>2.0699999999999998</c:v>
                </c:pt>
                <c:pt idx="9069">
                  <c:v>2.0699999999999998</c:v>
                </c:pt>
                <c:pt idx="9070">
                  <c:v>2.0699999999999998</c:v>
                </c:pt>
                <c:pt idx="9071">
                  <c:v>2.0699999999999998</c:v>
                </c:pt>
                <c:pt idx="9072">
                  <c:v>2.0699999999999998</c:v>
                </c:pt>
                <c:pt idx="9073">
                  <c:v>2.4059999999999997</c:v>
                </c:pt>
                <c:pt idx="9074">
                  <c:v>2.0699999999999998</c:v>
                </c:pt>
                <c:pt idx="9075">
                  <c:v>2.0699999999999998</c:v>
                </c:pt>
                <c:pt idx="9076">
                  <c:v>2.0699999999999998</c:v>
                </c:pt>
                <c:pt idx="9077">
                  <c:v>2.0699999999999998</c:v>
                </c:pt>
                <c:pt idx="9078">
                  <c:v>2.0699999999999998</c:v>
                </c:pt>
                <c:pt idx="9079">
                  <c:v>2.0699999999999998</c:v>
                </c:pt>
                <c:pt idx="9080">
                  <c:v>2.4</c:v>
                </c:pt>
                <c:pt idx="9081">
                  <c:v>2.0699999999999998</c:v>
                </c:pt>
                <c:pt idx="9082">
                  <c:v>2.0699999999999998</c:v>
                </c:pt>
                <c:pt idx="9083">
                  <c:v>2.4019999999999997</c:v>
                </c:pt>
                <c:pt idx="9084">
                  <c:v>2.0699999999999998</c:v>
                </c:pt>
                <c:pt idx="9085">
                  <c:v>2.0699999999999998</c:v>
                </c:pt>
                <c:pt idx="9086">
                  <c:v>2.0699999999999998</c:v>
                </c:pt>
                <c:pt idx="9087">
                  <c:v>2.0680000000000001</c:v>
                </c:pt>
                <c:pt idx="9088">
                  <c:v>2.0680000000000001</c:v>
                </c:pt>
                <c:pt idx="9089">
                  <c:v>2.4019999999999997</c:v>
                </c:pt>
                <c:pt idx="9090">
                  <c:v>2.4019999999999997</c:v>
                </c:pt>
                <c:pt idx="9091">
                  <c:v>2.0699999999999998</c:v>
                </c:pt>
                <c:pt idx="9092">
                  <c:v>2.0699999999999998</c:v>
                </c:pt>
                <c:pt idx="9093">
                  <c:v>2.0699999999999998</c:v>
                </c:pt>
                <c:pt idx="9094">
                  <c:v>2.4019999999999997</c:v>
                </c:pt>
                <c:pt idx="9095">
                  <c:v>2.4</c:v>
                </c:pt>
                <c:pt idx="9096">
                  <c:v>2.4039999999999999</c:v>
                </c:pt>
                <c:pt idx="9097">
                  <c:v>2.0699999999999998</c:v>
                </c:pt>
                <c:pt idx="9098">
                  <c:v>2.0680000000000001</c:v>
                </c:pt>
                <c:pt idx="9099">
                  <c:v>2.4039999999999999</c:v>
                </c:pt>
                <c:pt idx="9100">
                  <c:v>2.4</c:v>
                </c:pt>
                <c:pt idx="9101">
                  <c:v>2.4019999999999997</c:v>
                </c:pt>
                <c:pt idx="9102">
                  <c:v>2.0680000000000001</c:v>
                </c:pt>
                <c:pt idx="9103">
                  <c:v>2.4019999999999997</c:v>
                </c:pt>
                <c:pt idx="9104">
                  <c:v>2.0719999999999987</c:v>
                </c:pt>
                <c:pt idx="9105">
                  <c:v>2.4059999999999997</c:v>
                </c:pt>
                <c:pt idx="9106">
                  <c:v>2.0719999999999987</c:v>
                </c:pt>
                <c:pt idx="9107">
                  <c:v>2.4039999999999999</c:v>
                </c:pt>
                <c:pt idx="9108">
                  <c:v>2.4059999999999997</c:v>
                </c:pt>
                <c:pt idx="9109">
                  <c:v>2.4059999999999997</c:v>
                </c:pt>
                <c:pt idx="9110">
                  <c:v>2.4039999999999999</c:v>
                </c:pt>
                <c:pt idx="9111">
                  <c:v>2.4059999999999997</c:v>
                </c:pt>
                <c:pt idx="9112">
                  <c:v>2.4079999999999999</c:v>
                </c:pt>
                <c:pt idx="9113">
                  <c:v>2.4039999999999999</c:v>
                </c:pt>
                <c:pt idx="9114">
                  <c:v>2.4099999999999997</c:v>
                </c:pt>
                <c:pt idx="9115">
                  <c:v>2.4039999999999999</c:v>
                </c:pt>
                <c:pt idx="9116">
                  <c:v>2.4079999999999999</c:v>
                </c:pt>
                <c:pt idx="9117">
                  <c:v>2.4059999999999997</c:v>
                </c:pt>
                <c:pt idx="9118">
                  <c:v>2.4079999999999999</c:v>
                </c:pt>
                <c:pt idx="9119">
                  <c:v>2.4059999999999997</c:v>
                </c:pt>
                <c:pt idx="9120">
                  <c:v>2.4039999999999999</c:v>
                </c:pt>
                <c:pt idx="9121">
                  <c:v>2.4099999999999997</c:v>
                </c:pt>
                <c:pt idx="9122">
                  <c:v>2.4059999999999997</c:v>
                </c:pt>
                <c:pt idx="9123">
                  <c:v>2.4</c:v>
                </c:pt>
                <c:pt idx="9124">
                  <c:v>2.4019999999999997</c:v>
                </c:pt>
                <c:pt idx="9125">
                  <c:v>2.0699999999999998</c:v>
                </c:pt>
                <c:pt idx="9126">
                  <c:v>2.0699999999999998</c:v>
                </c:pt>
                <c:pt idx="9127">
                  <c:v>2.0699999999999998</c:v>
                </c:pt>
                <c:pt idx="9128">
                  <c:v>2.0719999999999987</c:v>
                </c:pt>
                <c:pt idx="9129">
                  <c:v>2.4059999999999997</c:v>
                </c:pt>
                <c:pt idx="9130">
                  <c:v>2.0699999999999998</c:v>
                </c:pt>
                <c:pt idx="9131">
                  <c:v>2.4039999999999999</c:v>
                </c:pt>
                <c:pt idx="9132">
                  <c:v>2.4039999999999999</c:v>
                </c:pt>
                <c:pt idx="9133">
                  <c:v>2.4039999999999999</c:v>
                </c:pt>
                <c:pt idx="9134">
                  <c:v>2.4059999999999997</c:v>
                </c:pt>
                <c:pt idx="9135">
                  <c:v>2.4019999999999997</c:v>
                </c:pt>
                <c:pt idx="9136">
                  <c:v>2.4019999999999997</c:v>
                </c:pt>
                <c:pt idx="9137">
                  <c:v>2.4039999999999999</c:v>
                </c:pt>
                <c:pt idx="9138">
                  <c:v>2.4079999999999999</c:v>
                </c:pt>
                <c:pt idx="9139">
                  <c:v>2.4019999999999997</c:v>
                </c:pt>
                <c:pt idx="9140">
                  <c:v>2.4099999999999997</c:v>
                </c:pt>
                <c:pt idx="9141">
                  <c:v>2.4019999999999997</c:v>
                </c:pt>
                <c:pt idx="9142">
                  <c:v>2.0680000000000001</c:v>
                </c:pt>
                <c:pt idx="9143">
                  <c:v>2.4039999999999999</c:v>
                </c:pt>
                <c:pt idx="9144">
                  <c:v>2.0699999999999998</c:v>
                </c:pt>
                <c:pt idx="9145">
                  <c:v>2.4039999999999999</c:v>
                </c:pt>
                <c:pt idx="9146">
                  <c:v>2.0719999999999987</c:v>
                </c:pt>
                <c:pt idx="9147">
                  <c:v>2.4099999999999997</c:v>
                </c:pt>
                <c:pt idx="9148">
                  <c:v>2.4059999999999997</c:v>
                </c:pt>
                <c:pt idx="9149">
                  <c:v>2.4059999999999997</c:v>
                </c:pt>
                <c:pt idx="9150">
                  <c:v>2.4059999999999997</c:v>
                </c:pt>
                <c:pt idx="9151">
                  <c:v>2.4039999999999999</c:v>
                </c:pt>
                <c:pt idx="9152">
                  <c:v>2.0680000000000001</c:v>
                </c:pt>
                <c:pt idx="9153">
                  <c:v>2.4039999999999999</c:v>
                </c:pt>
                <c:pt idx="9154">
                  <c:v>2.4039999999999999</c:v>
                </c:pt>
                <c:pt idx="9155">
                  <c:v>2.4019999999999997</c:v>
                </c:pt>
                <c:pt idx="9156">
                  <c:v>2.4019999999999997</c:v>
                </c:pt>
                <c:pt idx="9157">
                  <c:v>2.4039999999999999</c:v>
                </c:pt>
                <c:pt idx="9158">
                  <c:v>2.0699999999999998</c:v>
                </c:pt>
                <c:pt idx="9159">
                  <c:v>2.0699999999999998</c:v>
                </c:pt>
                <c:pt idx="9160">
                  <c:v>2.4019999999999997</c:v>
                </c:pt>
                <c:pt idx="9161">
                  <c:v>2.4039999999999999</c:v>
                </c:pt>
                <c:pt idx="9162">
                  <c:v>2.4079999999999999</c:v>
                </c:pt>
                <c:pt idx="9163">
                  <c:v>2.4099999999999997</c:v>
                </c:pt>
                <c:pt idx="9164">
                  <c:v>2.4079999999999999</c:v>
                </c:pt>
                <c:pt idx="9165">
                  <c:v>2.4079999999999999</c:v>
                </c:pt>
                <c:pt idx="9166">
                  <c:v>2.4059999999999997</c:v>
                </c:pt>
                <c:pt idx="9167">
                  <c:v>2.4039999999999999</c:v>
                </c:pt>
                <c:pt idx="9168">
                  <c:v>2.4019999999999997</c:v>
                </c:pt>
                <c:pt idx="9169">
                  <c:v>2.4039999999999999</c:v>
                </c:pt>
                <c:pt idx="9170">
                  <c:v>2.4059999999999997</c:v>
                </c:pt>
                <c:pt idx="9171">
                  <c:v>2.4039999999999999</c:v>
                </c:pt>
                <c:pt idx="9172">
                  <c:v>2.4</c:v>
                </c:pt>
                <c:pt idx="9173">
                  <c:v>2.4039999999999999</c:v>
                </c:pt>
                <c:pt idx="9174">
                  <c:v>2.4019999999999997</c:v>
                </c:pt>
                <c:pt idx="9175">
                  <c:v>2.4</c:v>
                </c:pt>
                <c:pt idx="9176">
                  <c:v>2.0680000000000001</c:v>
                </c:pt>
                <c:pt idx="9177">
                  <c:v>2.4039999999999999</c:v>
                </c:pt>
                <c:pt idx="9178">
                  <c:v>2.4039999999999999</c:v>
                </c:pt>
                <c:pt idx="9179">
                  <c:v>2.4019999999999997</c:v>
                </c:pt>
                <c:pt idx="9180">
                  <c:v>2.4019999999999997</c:v>
                </c:pt>
                <c:pt idx="9181">
                  <c:v>2.4039999999999999</c:v>
                </c:pt>
                <c:pt idx="9182">
                  <c:v>2.4039999999999999</c:v>
                </c:pt>
                <c:pt idx="9183">
                  <c:v>2.4039999999999999</c:v>
                </c:pt>
                <c:pt idx="9184">
                  <c:v>2.4039999999999999</c:v>
                </c:pt>
                <c:pt idx="9185">
                  <c:v>2.4059999999999997</c:v>
                </c:pt>
                <c:pt idx="9186">
                  <c:v>2.4019999999999997</c:v>
                </c:pt>
                <c:pt idx="9187">
                  <c:v>2.4019999999999997</c:v>
                </c:pt>
                <c:pt idx="9188">
                  <c:v>2.4039999999999999</c:v>
                </c:pt>
                <c:pt idx="9189">
                  <c:v>2.4039999999999999</c:v>
                </c:pt>
                <c:pt idx="9190">
                  <c:v>2.4019999999999997</c:v>
                </c:pt>
                <c:pt idx="9191">
                  <c:v>2.4019999999999997</c:v>
                </c:pt>
                <c:pt idx="9192">
                  <c:v>2.4039999999999999</c:v>
                </c:pt>
                <c:pt idx="9193">
                  <c:v>2.4</c:v>
                </c:pt>
                <c:pt idx="9194">
                  <c:v>2.4019999999999997</c:v>
                </c:pt>
                <c:pt idx="9195">
                  <c:v>2.4019999999999997</c:v>
                </c:pt>
                <c:pt idx="9196">
                  <c:v>2.0640000000000001</c:v>
                </c:pt>
                <c:pt idx="9197">
                  <c:v>2.4019999999999997</c:v>
                </c:pt>
                <c:pt idx="9198">
                  <c:v>2.4019999999999997</c:v>
                </c:pt>
                <c:pt idx="9199">
                  <c:v>2.4039999999999999</c:v>
                </c:pt>
                <c:pt idx="9200">
                  <c:v>2.4019999999999997</c:v>
                </c:pt>
                <c:pt idx="9201">
                  <c:v>2.4019999999999997</c:v>
                </c:pt>
                <c:pt idx="9202">
                  <c:v>2.4019999999999997</c:v>
                </c:pt>
                <c:pt idx="9203">
                  <c:v>2.4019999999999997</c:v>
                </c:pt>
                <c:pt idx="9204">
                  <c:v>2.4039999999999999</c:v>
                </c:pt>
                <c:pt idx="9205">
                  <c:v>2.4039999999999999</c:v>
                </c:pt>
                <c:pt idx="9206">
                  <c:v>2.4</c:v>
                </c:pt>
                <c:pt idx="9207">
                  <c:v>2.4039999999999999</c:v>
                </c:pt>
                <c:pt idx="9208">
                  <c:v>2.4019999999999997</c:v>
                </c:pt>
                <c:pt idx="9209">
                  <c:v>2.4019999999999997</c:v>
                </c:pt>
                <c:pt idx="9210">
                  <c:v>2.4019999999999997</c:v>
                </c:pt>
                <c:pt idx="9211">
                  <c:v>2.4019999999999997</c:v>
                </c:pt>
                <c:pt idx="9212">
                  <c:v>2.4019999999999997</c:v>
                </c:pt>
                <c:pt idx="9213">
                  <c:v>2.4019999999999997</c:v>
                </c:pt>
                <c:pt idx="9214">
                  <c:v>2.4039999999999999</c:v>
                </c:pt>
                <c:pt idx="9215">
                  <c:v>2.4</c:v>
                </c:pt>
                <c:pt idx="9216">
                  <c:v>2.4</c:v>
                </c:pt>
                <c:pt idx="9217">
                  <c:v>2.4039999999999999</c:v>
                </c:pt>
                <c:pt idx="9218">
                  <c:v>2.4039999999999999</c:v>
                </c:pt>
                <c:pt idx="9219">
                  <c:v>2.4019999999999997</c:v>
                </c:pt>
                <c:pt idx="9220">
                  <c:v>2.4019999999999997</c:v>
                </c:pt>
                <c:pt idx="9221">
                  <c:v>2.4019999999999997</c:v>
                </c:pt>
                <c:pt idx="9222">
                  <c:v>2.4019999999999997</c:v>
                </c:pt>
                <c:pt idx="9223">
                  <c:v>2.4019999999999997</c:v>
                </c:pt>
                <c:pt idx="9224">
                  <c:v>2.4059999999999997</c:v>
                </c:pt>
                <c:pt idx="9225">
                  <c:v>2.4019999999999997</c:v>
                </c:pt>
                <c:pt idx="9226">
                  <c:v>2.4039999999999999</c:v>
                </c:pt>
                <c:pt idx="9227">
                  <c:v>2.4019999999999997</c:v>
                </c:pt>
                <c:pt idx="9228">
                  <c:v>2.4059999999999997</c:v>
                </c:pt>
                <c:pt idx="9229">
                  <c:v>2.4</c:v>
                </c:pt>
                <c:pt idx="9230">
                  <c:v>2.4019999999999997</c:v>
                </c:pt>
                <c:pt idx="9231">
                  <c:v>2.0680000000000001</c:v>
                </c:pt>
                <c:pt idx="9232">
                  <c:v>2.4</c:v>
                </c:pt>
                <c:pt idx="9233">
                  <c:v>2.4</c:v>
                </c:pt>
                <c:pt idx="9234">
                  <c:v>2.4019999999999997</c:v>
                </c:pt>
                <c:pt idx="9235">
                  <c:v>2.4</c:v>
                </c:pt>
                <c:pt idx="9236">
                  <c:v>2.0659999999999998</c:v>
                </c:pt>
                <c:pt idx="9237">
                  <c:v>2.4019999999999997</c:v>
                </c:pt>
                <c:pt idx="9238">
                  <c:v>2.0659999999999998</c:v>
                </c:pt>
                <c:pt idx="9239">
                  <c:v>2.4</c:v>
                </c:pt>
                <c:pt idx="9240">
                  <c:v>2.4019999999999997</c:v>
                </c:pt>
                <c:pt idx="9241">
                  <c:v>2.4</c:v>
                </c:pt>
                <c:pt idx="9242">
                  <c:v>2.4</c:v>
                </c:pt>
                <c:pt idx="9243">
                  <c:v>2.4</c:v>
                </c:pt>
                <c:pt idx="9244">
                  <c:v>2.4</c:v>
                </c:pt>
                <c:pt idx="9245">
                  <c:v>2.4019999999999997</c:v>
                </c:pt>
                <c:pt idx="9246">
                  <c:v>2.4</c:v>
                </c:pt>
                <c:pt idx="9247">
                  <c:v>2.4019999999999997</c:v>
                </c:pt>
                <c:pt idx="9248">
                  <c:v>2.0659999999999998</c:v>
                </c:pt>
                <c:pt idx="9249">
                  <c:v>2.4</c:v>
                </c:pt>
                <c:pt idx="9250">
                  <c:v>2.4019999999999997</c:v>
                </c:pt>
                <c:pt idx="9251">
                  <c:v>2.4019999999999997</c:v>
                </c:pt>
                <c:pt idx="9252">
                  <c:v>2.4019999999999997</c:v>
                </c:pt>
                <c:pt idx="9253">
                  <c:v>2.4039999999999999</c:v>
                </c:pt>
                <c:pt idx="9254">
                  <c:v>2.0699999999999998</c:v>
                </c:pt>
                <c:pt idx="9255">
                  <c:v>2.0699999999999998</c:v>
                </c:pt>
                <c:pt idx="9256">
                  <c:v>2.0680000000000001</c:v>
                </c:pt>
                <c:pt idx="9257">
                  <c:v>2.4</c:v>
                </c:pt>
                <c:pt idx="9258">
                  <c:v>2.4019999999999997</c:v>
                </c:pt>
                <c:pt idx="9259">
                  <c:v>2.4019999999999997</c:v>
                </c:pt>
                <c:pt idx="9260">
                  <c:v>2.4019999999999997</c:v>
                </c:pt>
                <c:pt idx="9261">
                  <c:v>2.4039999999999999</c:v>
                </c:pt>
                <c:pt idx="9262">
                  <c:v>2.4039999999999999</c:v>
                </c:pt>
                <c:pt idx="9263">
                  <c:v>2.4039999999999999</c:v>
                </c:pt>
                <c:pt idx="9264">
                  <c:v>2.4019999999999997</c:v>
                </c:pt>
                <c:pt idx="9265">
                  <c:v>2.4059999999999997</c:v>
                </c:pt>
                <c:pt idx="9266">
                  <c:v>2.4079999999999999</c:v>
                </c:pt>
                <c:pt idx="9267">
                  <c:v>2.4079999999999999</c:v>
                </c:pt>
                <c:pt idx="9268">
                  <c:v>2.4059999999999997</c:v>
                </c:pt>
                <c:pt idx="9269">
                  <c:v>2.4039999999999999</c:v>
                </c:pt>
                <c:pt idx="9270">
                  <c:v>2.4039999999999999</c:v>
                </c:pt>
                <c:pt idx="9271">
                  <c:v>2.4079999999999999</c:v>
                </c:pt>
                <c:pt idx="9272">
                  <c:v>2.4079999999999999</c:v>
                </c:pt>
                <c:pt idx="9273">
                  <c:v>2.4019999999999997</c:v>
                </c:pt>
                <c:pt idx="9274">
                  <c:v>2.4059999999999997</c:v>
                </c:pt>
                <c:pt idx="9275">
                  <c:v>2.4039999999999999</c:v>
                </c:pt>
                <c:pt idx="9276">
                  <c:v>2.4039999999999999</c:v>
                </c:pt>
                <c:pt idx="9277">
                  <c:v>2.4</c:v>
                </c:pt>
                <c:pt idx="9278">
                  <c:v>2.4039999999999999</c:v>
                </c:pt>
                <c:pt idx="9279">
                  <c:v>2.4059999999999997</c:v>
                </c:pt>
                <c:pt idx="9280">
                  <c:v>2.4039999999999999</c:v>
                </c:pt>
                <c:pt idx="9281">
                  <c:v>2.4059999999999997</c:v>
                </c:pt>
                <c:pt idx="9282">
                  <c:v>2.4019999999999997</c:v>
                </c:pt>
                <c:pt idx="9283">
                  <c:v>2.4039999999999999</c:v>
                </c:pt>
                <c:pt idx="9284">
                  <c:v>2.4039999999999999</c:v>
                </c:pt>
                <c:pt idx="9285">
                  <c:v>2.4099999999999997</c:v>
                </c:pt>
                <c:pt idx="9286">
                  <c:v>2.4099999999999997</c:v>
                </c:pt>
                <c:pt idx="9287">
                  <c:v>2.4079999999999999</c:v>
                </c:pt>
                <c:pt idx="9288">
                  <c:v>2.4079999999999999</c:v>
                </c:pt>
                <c:pt idx="9289">
                  <c:v>2.4039999999999999</c:v>
                </c:pt>
                <c:pt idx="9290">
                  <c:v>2.4079999999999999</c:v>
                </c:pt>
                <c:pt idx="9291">
                  <c:v>2.4059999999999997</c:v>
                </c:pt>
                <c:pt idx="9292">
                  <c:v>2.4039999999999999</c:v>
                </c:pt>
                <c:pt idx="9293">
                  <c:v>2.4039999999999999</c:v>
                </c:pt>
                <c:pt idx="9294">
                  <c:v>2.4059999999999997</c:v>
                </c:pt>
                <c:pt idx="9295">
                  <c:v>2.4099999999999997</c:v>
                </c:pt>
                <c:pt idx="9296">
                  <c:v>2.4079999999999999</c:v>
                </c:pt>
                <c:pt idx="9297">
                  <c:v>2.4079999999999999</c:v>
                </c:pt>
                <c:pt idx="9298">
                  <c:v>2.4039999999999999</c:v>
                </c:pt>
                <c:pt idx="9299">
                  <c:v>2.4059999999999997</c:v>
                </c:pt>
                <c:pt idx="9300">
                  <c:v>2.4039999999999999</c:v>
                </c:pt>
                <c:pt idx="9301">
                  <c:v>2.4059999999999997</c:v>
                </c:pt>
                <c:pt idx="9302">
                  <c:v>2.4059999999999997</c:v>
                </c:pt>
                <c:pt idx="9303">
                  <c:v>2.4059999999999997</c:v>
                </c:pt>
                <c:pt idx="9304">
                  <c:v>2.4059999999999997</c:v>
                </c:pt>
                <c:pt idx="9305">
                  <c:v>2.4039999999999999</c:v>
                </c:pt>
                <c:pt idx="9306">
                  <c:v>2.4079999999999999</c:v>
                </c:pt>
                <c:pt idx="9307">
                  <c:v>2.4059999999999997</c:v>
                </c:pt>
                <c:pt idx="9308">
                  <c:v>2.4039999999999999</c:v>
                </c:pt>
                <c:pt idx="9309">
                  <c:v>2.4079999999999999</c:v>
                </c:pt>
                <c:pt idx="9310">
                  <c:v>2.4039999999999999</c:v>
                </c:pt>
                <c:pt idx="9311">
                  <c:v>2.4019999999999997</c:v>
                </c:pt>
                <c:pt idx="9312">
                  <c:v>2.4039999999999999</c:v>
                </c:pt>
                <c:pt idx="9313">
                  <c:v>2.4039999999999999</c:v>
                </c:pt>
                <c:pt idx="9314">
                  <c:v>2.4019999999999997</c:v>
                </c:pt>
                <c:pt idx="9315">
                  <c:v>2.4019999999999997</c:v>
                </c:pt>
                <c:pt idx="9316">
                  <c:v>2.4039999999999999</c:v>
                </c:pt>
                <c:pt idx="9317">
                  <c:v>2.4059999999999997</c:v>
                </c:pt>
                <c:pt idx="9318">
                  <c:v>2.4019999999999997</c:v>
                </c:pt>
                <c:pt idx="9319">
                  <c:v>2.4019999999999997</c:v>
                </c:pt>
                <c:pt idx="9320">
                  <c:v>2.4059999999999997</c:v>
                </c:pt>
                <c:pt idx="9321">
                  <c:v>2.4039999999999999</c:v>
                </c:pt>
                <c:pt idx="9322">
                  <c:v>2.4059999999999997</c:v>
                </c:pt>
                <c:pt idx="9323">
                  <c:v>2.4019999999999997</c:v>
                </c:pt>
                <c:pt idx="9324">
                  <c:v>2.4039999999999999</c:v>
                </c:pt>
                <c:pt idx="9325">
                  <c:v>2.4039999999999999</c:v>
                </c:pt>
                <c:pt idx="9326">
                  <c:v>2.4039999999999999</c:v>
                </c:pt>
                <c:pt idx="9327">
                  <c:v>2.4039999999999999</c:v>
                </c:pt>
                <c:pt idx="9328">
                  <c:v>2.4039999999999999</c:v>
                </c:pt>
                <c:pt idx="9329">
                  <c:v>2.4019999999999997</c:v>
                </c:pt>
                <c:pt idx="9330">
                  <c:v>2.4019999999999997</c:v>
                </c:pt>
                <c:pt idx="9331">
                  <c:v>2.4039999999999999</c:v>
                </c:pt>
                <c:pt idx="9332">
                  <c:v>2.4019999999999997</c:v>
                </c:pt>
                <c:pt idx="9333">
                  <c:v>2.4039999999999999</c:v>
                </c:pt>
                <c:pt idx="9334">
                  <c:v>2.4039999999999999</c:v>
                </c:pt>
                <c:pt idx="9335">
                  <c:v>2.4059999999999997</c:v>
                </c:pt>
                <c:pt idx="9336">
                  <c:v>2.4079999999999999</c:v>
                </c:pt>
                <c:pt idx="9337">
                  <c:v>2.4059999999999997</c:v>
                </c:pt>
                <c:pt idx="9338">
                  <c:v>2.4039999999999999</c:v>
                </c:pt>
                <c:pt idx="9339">
                  <c:v>2.4039999999999999</c:v>
                </c:pt>
                <c:pt idx="9340">
                  <c:v>2.4019999999999997</c:v>
                </c:pt>
                <c:pt idx="9341">
                  <c:v>2.4019999999999997</c:v>
                </c:pt>
                <c:pt idx="9342">
                  <c:v>2.4019999999999997</c:v>
                </c:pt>
                <c:pt idx="9343">
                  <c:v>2.4019999999999997</c:v>
                </c:pt>
                <c:pt idx="9344">
                  <c:v>2.4039999999999999</c:v>
                </c:pt>
                <c:pt idx="9345">
                  <c:v>2.4</c:v>
                </c:pt>
                <c:pt idx="9346">
                  <c:v>2.4059999999999997</c:v>
                </c:pt>
                <c:pt idx="9347">
                  <c:v>2.4059999999999997</c:v>
                </c:pt>
                <c:pt idx="9348">
                  <c:v>2.4</c:v>
                </c:pt>
                <c:pt idx="9349">
                  <c:v>2.4039999999999999</c:v>
                </c:pt>
                <c:pt idx="9350">
                  <c:v>2.4059999999999997</c:v>
                </c:pt>
                <c:pt idx="9351">
                  <c:v>2.4019999999999997</c:v>
                </c:pt>
                <c:pt idx="9352">
                  <c:v>2.4039999999999999</c:v>
                </c:pt>
                <c:pt idx="9353">
                  <c:v>2.4059999999999997</c:v>
                </c:pt>
                <c:pt idx="9354">
                  <c:v>2.4059999999999997</c:v>
                </c:pt>
                <c:pt idx="9355">
                  <c:v>2.4099999999999997</c:v>
                </c:pt>
                <c:pt idx="9356">
                  <c:v>2.4159999999999977</c:v>
                </c:pt>
                <c:pt idx="9357">
                  <c:v>2.4059999999999997</c:v>
                </c:pt>
                <c:pt idx="9358">
                  <c:v>2.4059999999999997</c:v>
                </c:pt>
                <c:pt idx="9359">
                  <c:v>2.4079999999999999</c:v>
                </c:pt>
                <c:pt idx="9360">
                  <c:v>2.4059999999999997</c:v>
                </c:pt>
                <c:pt idx="9361">
                  <c:v>2.4039999999999999</c:v>
                </c:pt>
                <c:pt idx="9362">
                  <c:v>2.4019999999999997</c:v>
                </c:pt>
                <c:pt idx="9363">
                  <c:v>2.4079999999999999</c:v>
                </c:pt>
                <c:pt idx="9364">
                  <c:v>2.4039999999999999</c:v>
                </c:pt>
                <c:pt idx="9365">
                  <c:v>2.4039999999999999</c:v>
                </c:pt>
                <c:pt idx="9366">
                  <c:v>2.4039999999999999</c:v>
                </c:pt>
                <c:pt idx="9367">
                  <c:v>2.4039999999999999</c:v>
                </c:pt>
                <c:pt idx="9368">
                  <c:v>2.4059999999999997</c:v>
                </c:pt>
                <c:pt idx="9369">
                  <c:v>2.4079999999999999</c:v>
                </c:pt>
                <c:pt idx="9370">
                  <c:v>2.4039999999999999</c:v>
                </c:pt>
                <c:pt idx="9371">
                  <c:v>2.4039999999999999</c:v>
                </c:pt>
                <c:pt idx="9372">
                  <c:v>2.4059999999999997</c:v>
                </c:pt>
                <c:pt idx="9373">
                  <c:v>2.4079999999999999</c:v>
                </c:pt>
                <c:pt idx="9374">
                  <c:v>2.4099999999999997</c:v>
                </c:pt>
                <c:pt idx="9375">
                  <c:v>2.4079999999999999</c:v>
                </c:pt>
                <c:pt idx="9376">
                  <c:v>2.4059999999999997</c:v>
                </c:pt>
                <c:pt idx="9377">
                  <c:v>2.4059999999999997</c:v>
                </c:pt>
                <c:pt idx="9378">
                  <c:v>2.4359999999999977</c:v>
                </c:pt>
                <c:pt idx="9379">
                  <c:v>2.4279999999999999</c:v>
                </c:pt>
                <c:pt idx="9380">
                  <c:v>2.4099999999999997</c:v>
                </c:pt>
                <c:pt idx="9381">
                  <c:v>2.4079999999999999</c:v>
                </c:pt>
                <c:pt idx="9382">
                  <c:v>2.4059999999999997</c:v>
                </c:pt>
                <c:pt idx="9383">
                  <c:v>2.4039999999999999</c:v>
                </c:pt>
                <c:pt idx="9384">
                  <c:v>2.4099999999999997</c:v>
                </c:pt>
                <c:pt idx="9385">
                  <c:v>2.4059999999999997</c:v>
                </c:pt>
                <c:pt idx="9386">
                  <c:v>2.4059999999999997</c:v>
                </c:pt>
                <c:pt idx="9387">
                  <c:v>2.4079999999999999</c:v>
                </c:pt>
                <c:pt idx="9388">
                  <c:v>2.4059999999999997</c:v>
                </c:pt>
                <c:pt idx="9389">
                  <c:v>2.4039999999999999</c:v>
                </c:pt>
                <c:pt idx="9390">
                  <c:v>2.4</c:v>
                </c:pt>
                <c:pt idx="9391">
                  <c:v>2.4</c:v>
                </c:pt>
                <c:pt idx="9392">
                  <c:v>2.4</c:v>
                </c:pt>
                <c:pt idx="9393">
                  <c:v>2.4</c:v>
                </c:pt>
                <c:pt idx="9394">
                  <c:v>2.3959999999999977</c:v>
                </c:pt>
                <c:pt idx="9395">
                  <c:v>2.4019999999999997</c:v>
                </c:pt>
                <c:pt idx="9396">
                  <c:v>2.4</c:v>
                </c:pt>
                <c:pt idx="9397">
                  <c:v>2.4</c:v>
                </c:pt>
                <c:pt idx="9398">
                  <c:v>2.4059999999999997</c:v>
                </c:pt>
                <c:pt idx="9399">
                  <c:v>2.4419999999999997</c:v>
                </c:pt>
                <c:pt idx="9400">
                  <c:v>2.4379999999999997</c:v>
                </c:pt>
                <c:pt idx="9401">
                  <c:v>2.4419999999999997</c:v>
                </c:pt>
                <c:pt idx="9402">
                  <c:v>2.4359999999999977</c:v>
                </c:pt>
                <c:pt idx="9403">
                  <c:v>2.44</c:v>
                </c:pt>
                <c:pt idx="9404">
                  <c:v>2.4319999999999977</c:v>
                </c:pt>
                <c:pt idx="9405">
                  <c:v>2.4419999999999997</c:v>
                </c:pt>
                <c:pt idx="9406">
                  <c:v>2.4319999999999977</c:v>
                </c:pt>
                <c:pt idx="9407">
                  <c:v>2.4299999999999997</c:v>
                </c:pt>
                <c:pt idx="9408">
                  <c:v>2.4379999999999997</c:v>
                </c:pt>
                <c:pt idx="9409">
                  <c:v>2.4379999999999997</c:v>
                </c:pt>
                <c:pt idx="9410">
                  <c:v>2.4379999999999997</c:v>
                </c:pt>
                <c:pt idx="9411">
                  <c:v>2.4379999999999997</c:v>
                </c:pt>
                <c:pt idx="9412">
                  <c:v>2.4339999999999997</c:v>
                </c:pt>
                <c:pt idx="9413">
                  <c:v>2.4319999999999977</c:v>
                </c:pt>
                <c:pt idx="9414">
                  <c:v>2.4379999999999997</c:v>
                </c:pt>
                <c:pt idx="9415">
                  <c:v>2.3959999999999977</c:v>
                </c:pt>
                <c:pt idx="9416">
                  <c:v>2.4359999999999977</c:v>
                </c:pt>
                <c:pt idx="9417">
                  <c:v>2.4359999999999977</c:v>
                </c:pt>
                <c:pt idx="9418">
                  <c:v>2.4419999999999997</c:v>
                </c:pt>
                <c:pt idx="9419">
                  <c:v>2.4379999999999997</c:v>
                </c:pt>
                <c:pt idx="9420">
                  <c:v>2.4359999999999977</c:v>
                </c:pt>
                <c:pt idx="9421">
                  <c:v>2.44</c:v>
                </c:pt>
                <c:pt idx="9422">
                  <c:v>2.444</c:v>
                </c:pt>
                <c:pt idx="9423">
                  <c:v>2.44</c:v>
                </c:pt>
                <c:pt idx="9424">
                  <c:v>2.4259999999999997</c:v>
                </c:pt>
                <c:pt idx="9425">
                  <c:v>2.4499999999999997</c:v>
                </c:pt>
                <c:pt idx="9426">
                  <c:v>2.4379999999999997</c:v>
                </c:pt>
                <c:pt idx="9427">
                  <c:v>2.4419999999999997</c:v>
                </c:pt>
                <c:pt idx="9428">
                  <c:v>2.4339999999999997</c:v>
                </c:pt>
                <c:pt idx="9429">
                  <c:v>2.44</c:v>
                </c:pt>
                <c:pt idx="9430">
                  <c:v>2.4279999999999999</c:v>
                </c:pt>
                <c:pt idx="9431">
                  <c:v>2.4339999999999997</c:v>
                </c:pt>
                <c:pt idx="9432">
                  <c:v>2.44</c:v>
                </c:pt>
                <c:pt idx="9433">
                  <c:v>2.4359999999999977</c:v>
                </c:pt>
                <c:pt idx="9434">
                  <c:v>2.4319999999999977</c:v>
                </c:pt>
                <c:pt idx="9435">
                  <c:v>2.4339999999999997</c:v>
                </c:pt>
                <c:pt idx="9436">
                  <c:v>2.4379999999999997</c:v>
                </c:pt>
                <c:pt idx="9437">
                  <c:v>2.4359999999999977</c:v>
                </c:pt>
                <c:pt idx="9438">
                  <c:v>2.4379999999999997</c:v>
                </c:pt>
                <c:pt idx="9439">
                  <c:v>2.4359999999999977</c:v>
                </c:pt>
                <c:pt idx="9440">
                  <c:v>2.4339999999999997</c:v>
                </c:pt>
                <c:pt idx="9441">
                  <c:v>2.4279999999999999</c:v>
                </c:pt>
                <c:pt idx="9442">
                  <c:v>2.0619999999999998</c:v>
                </c:pt>
                <c:pt idx="9443">
                  <c:v>2.0640000000000001</c:v>
                </c:pt>
                <c:pt idx="9444">
                  <c:v>2.0619999999999998</c:v>
                </c:pt>
                <c:pt idx="9445">
                  <c:v>2.4039999999999999</c:v>
                </c:pt>
                <c:pt idx="9446">
                  <c:v>2.4359999999999977</c:v>
                </c:pt>
                <c:pt idx="9447">
                  <c:v>2.44</c:v>
                </c:pt>
                <c:pt idx="9448">
                  <c:v>2.4459999999999997</c:v>
                </c:pt>
                <c:pt idx="9449">
                  <c:v>2.4459999999999997</c:v>
                </c:pt>
                <c:pt idx="9450">
                  <c:v>2.444</c:v>
                </c:pt>
                <c:pt idx="9451">
                  <c:v>2.4419999999999997</c:v>
                </c:pt>
                <c:pt idx="9452">
                  <c:v>2.44</c:v>
                </c:pt>
                <c:pt idx="9453">
                  <c:v>2.444</c:v>
                </c:pt>
                <c:pt idx="9454">
                  <c:v>2.4379999999999997</c:v>
                </c:pt>
                <c:pt idx="9455">
                  <c:v>2.4419999999999997</c:v>
                </c:pt>
                <c:pt idx="9456">
                  <c:v>2.444</c:v>
                </c:pt>
                <c:pt idx="9457">
                  <c:v>2.4419999999999997</c:v>
                </c:pt>
                <c:pt idx="9458">
                  <c:v>2.4419999999999997</c:v>
                </c:pt>
                <c:pt idx="9459">
                  <c:v>2.4419999999999997</c:v>
                </c:pt>
                <c:pt idx="9460">
                  <c:v>2.444</c:v>
                </c:pt>
                <c:pt idx="9461">
                  <c:v>2.444</c:v>
                </c:pt>
                <c:pt idx="9462">
                  <c:v>2.4359999999999977</c:v>
                </c:pt>
                <c:pt idx="9463">
                  <c:v>2.4259999999999997</c:v>
                </c:pt>
                <c:pt idx="9464">
                  <c:v>2.4299999999999997</c:v>
                </c:pt>
                <c:pt idx="9465">
                  <c:v>2.4319999999999977</c:v>
                </c:pt>
                <c:pt idx="9466">
                  <c:v>2.4319999999999977</c:v>
                </c:pt>
                <c:pt idx="9467">
                  <c:v>2.4299999999999997</c:v>
                </c:pt>
                <c:pt idx="9468">
                  <c:v>2.4279999999999999</c:v>
                </c:pt>
                <c:pt idx="9469">
                  <c:v>2.4239999999999999</c:v>
                </c:pt>
                <c:pt idx="9470">
                  <c:v>2.4299999999999997</c:v>
                </c:pt>
                <c:pt idx="9471">
                  <c:v>2.4259999999999997</c:v>
                </c:pt>
                <c:pt idx="9472">
                  <c:v>2.4119999999999977</c:v>
                </c:pt>
                <c:pt idx="9473">
                  <c:v>2.4279999999999999</c:v>
                </c:pt>
                <c:pt idx="9474">
                  <c:v>2.4239999999999999</c:v>
                </c:pt>
                <c:pt idx="9475">
                  <c:v>2.4279999999999999</c:v>
                </c:pt>
                <c:pt idx="9476">
                  <c:v>2.4099999999999997</c:v>
                </c:pt>
                <c:pt idx="9477">
                  <c:v>2.4079999999999999</c:v>
                </c:pt>
                <c:pt idx="9478">
                  <c:v>2.4059999999999997</c:v>
                </c:pt>
                <c:pt idx="9479">
                  <c:v>2.4099999999999997</c:v>
                </c:pt>
                <c:pt idx="9480">
                  <c:v>2.4059999999999997</c:v>
                </c:pt>
                <c:pt idx="9481">
                  <c:v>2.4039999999999999</c:v>
                </c:pt>
                <c:pt idx="9482">
                  <c:v>2.4079999999999999</c:v>
                </c:pt>
                <c:pt idx="9483">
                  <c:v>2.4019999999999997</c:v>
                </c:pt>
                <c:pt idx="9484">
                  <c:v>2.4039999999999999</c:v>
                </c:pt>
                <c:pt idx="9485">
                  <c:v>2.4279999999999999</c:v>
                </c:pt>
                <c:pt idx="9486">
                  <c:v>2.4099999999999997</c:v>
                </c:pt>
                <c:pt idx="9487">
                  <c:v>2.4059999999999997</c:v>
                </c:pt>
                <c:pt idx="9488">
                  <c:v>2.4039999999999999</c:v>
                </c:pt>
                <c:pt idx="9489">
                  <c:v>2.4019999999999997</c:v>
                </c:pt>
                <c:pt idx="9490">
                  <c:v>2.4039999999999999</c:v>
                </c:pt>
                <c:pt idx="9491">
                  <c:v>2.4039999999999999</c:v>
                </c:pt>
                <c:pt idx="9492">
                  <c:v>2.4</c:v>
                </c:pt>
                <c:pt idx="9493">
                  <c:v>2.4019999999999997</c:v>
                </c:pt>
                <c:pt idx="9494">
                  <c:v>2.4019999999999997</c:v>
                </c:pt>
                <c:pt idx="9495">
                  <c:v>2.4059999999999997</c:v>
                </c:pt>
                <c:pt idx="9496">
                  <c:v>2.4019999999999997</c:v>
                </c:pt>
                <c:pt idx="9497">
                  <c:v>2.3979999999999997</c:v>
                </c:pt>
                <c:pt idx="9498">
                  <c:v>2.3959999999999977</c:v>
                </c:pt>
                <c:pt idx="9499">
                  <c:v>2.4019999999999997</c:v>
                </c:pt>
                <c:pt idx="9500">
                  <c:v>2.3979999999999997</c:v>
                </c:pt>
                <c:pt idx="9501">
                  <c:v>2.0619999999999998</c:v>
                </c:pt>
                <c:pt idx="9502">
                  <c:v>2.0619999999999998</c:v>
                </c:pt>
                <c:pt idx="9503">
                  <c:v>2.4</c:v>
                </c:pt>
                <c:pt idx="9504">
                  <c:v>2.06</c:v>
                </c:pt>
                <c:pt idx="9505">
                  <c:v>2.06</c:v>
                </c:pt>
                <c:pt idx="9506">
                  <c:v>2.0579999999999998</c:v>
                </c:pt>
                <c:pt idx="9507">
                  <c:v>2.0579999999999998</c:v>
                </c:pt>
                <c:pt idx="9508">
                  <c:v>2.0579999999999998</c:v>
                </c:pt>
                <c:pt idx="9509">
                  <c:v>2.0559999999999987</c:v>
                </c:pt>
                <c:pt idx="9510">
                  <c:v>2.06</c:v>
                </c:pt>
                <c:pt idx="9511">
                  <c:v>2.0579999999999998</c:v>
                </c:pt>
                <c:pt idx="9512">
                  <c:v>2.0579999999999998</c:v>
                </c:pt>
                <c:pt idx="9513">
                  <c:v>2.0559999999999987</c:v>
                </c:pt>
                <c:pt idx="9514">
                  <c:v>2.0579999999999998</c:v>
                </c:pt>
                <c:pt idx="9515">
                  <c:v>2.0579999999999998</c:v>
                </c:pt>
                <c:pt idx="9516">
                  <c:v>2.0559999999999987</c:v>
                </c:pt>
                <c:pt idx="9517">
                  <c:v>2.0519999999999987</c:v>
                </c:pt>
                <c:pt idx="9518">
                  <c:v>2.0519999999999987</c:v>
                </c:pt>
                <c:pt idx="9519">
                  <c:v>2.0519999999999987</c:v>
                </c:pt>
                <c:pt idx="9520">
                  <c:v>2.0519999999999987</c:v>
                </c:pt>
                <c:pt idx="9521">
                  <c:v>2.0559999999999987</c:v>
                </c:pt>
                <c:pt idx="9522">
                  <c:v>2.0539999999999998</c:v>
                </c:pt>
                <c:pt idx="9523">
                  <c:v>2.0519999999999987</c:v>
                </c:pt>
                <c:pt idx="9524">
                  <c:v>2.0519999999999987</c:v>
                </c:pt>
                <c:pt idx="9525">
                  <c:v>2.0579999999999998</c:v>
                </c:pt>
                <c:pt idx="9526">
                  <c:v>2.0559999999999987</c:v>
                </c:pt>
                <c:pt idx="9527">
                  <c:v>2.0559999999999987</c:v>
                </c:pt>
                <c:pt idx="9528">
                  <c:v>2.0559999999999987</c:v>
                </c:pt>
                <c:pt idx="9529">
                  <c:v>2.0579999999999998</c:v>
                </c:pt>
                <c:pt idx="9530">
                  <c:v>2.0559999999999987</c:v>
                </c:pt>
                <c:pt idx="9531">
                  <c:v>2.0559999999999987</c:v>
                </c:pt>
                <c:pt idx="9532">
                  <c:v>2.0539999999999998</c:v>
                </c:pt>
                <c:pt idx="9533">
                  <c:v>2.0559999999999987</c:v>
                </c:pt>
                <c:pt idx="9534">
                  <c:v>2.0539999999999998</c:v>
                </c:pt>
                <c:pt idx="9535">
                  <c:v>2.0559999999999987</c:v>
                </c:pt>
                <c:pt idx="9536">
                  <c:v>2.0559999999999987</c:v>
                </c:pt>
                <c:pt idx="9537">
                  <c:v>2.3939999999999997</c:v>
                </c:pt>
                <c:pt idx="9538">
                  <c:v>2.0579999999999998</c:v>
                </c:pt>
                <c:pt idx="9539">
                  <c:v>2.0579999999999998</c:v>
                </c:pt>
                <c:pt idx="9540">
                  <c:v>2.3979999999999997</c:v>
                </c:pt>
                <c:pt idx="9541">
                  <c:v>2.4</c:v>
                </c:pt>
                <c:pt idx="9542">
                  <c:v>2.3979999999999997</c:v>
                </c:pt>
                <c:pt idx="9543">
                  <c:v>2.4019999999999997</c:v>
                </c:pt>
                <c:pt idx="9544">
                  <c:v>2.4</c:v>
                </c:pt>
                <c:pt idx="9545">
                  <c:v>2.4</c:v>
                </c:pt>
                <c:pt idx="9546">
                  <c:v>2.4139999999999997</c:v>
                </c:pt>
                <c:pt idx="9547">
                  <c:v>2.4099999999999997</c:v>
                </c:pt>
                <c:pt idx="9548">
                  <c:v>2.4039999999999999</c:v>
                </c:pt>
                <c:pt idx="9549">
                  <c:v>2.4059999999999997</c:v>
                </c:pt>
                <c:pt idx="9550">
                  <c:v>2.4079999999999999</c:v>
                </c:pt>
                <c:pt idx="9551">
                  <c:v>2.4019999999999997</c:v>
                </c:pt>
                <c:pt idx="9552">
                  <c:v>2.4079999999999999</c:v>
                </c:pt>
                <c:pt idx="9553">
                  <c:v>2.4059999999999997</c:v>
                </c:pt>
                <c:pt idx="9554">
                  <c:v>2.4099999999999997</c:v>
                </c:pt>
                <c:pt idx="9555">
                  <c:v>2.4059999999999997</c:v>
                </c:pt>
                <c:pt idx="9556">
                  <c:v>2.4059999999999997</c:v>
                </c:pt>
                <c:pt idx="9557">
                  <c:v>2.4079999999999999</c:v>
                </c:pt>
                <c:pt idx="9558">
                  <c:v>2.4039999999999999</c:v>
                </c:pt>
                <c:pt idx="9559">
                  <c:v>2.4039999999999999</c:v>
                </c:pt>
                <c:pt idx="9560">
                  <c:v>2.4059999999999997</c:v>
                </c:pt>
                <c:pt idx="9561">
                  <c:v>2.4039999999999999</c:v>
                </c:pt>
                <c:pt idx="9562">
                  <c:v>2.4059999999999997</c:v>
                </c:pt>
                <c:pt idx="9563">
                  <c:v>2.4219999999999997</c:v>
                </c:pt>
                <c:pt idx="9564">
                  <c:v>2.4319999999999977</c:v>
                </c:pt>
                <c:pt idx="9565">
                  <c:v>2.4379999999999997</c:v>
                </c:pt>
                <c:pt idx="9566">
                  <c:v>2.4319999999999977</c:v>
                </c:pt>
                <c:pt idx="9567">
                  <c:v>2.4319999999999977</c:v>
                </c:pt>
                <c:pt idx="9568">
                  <c:v>2.4319999999999977</c:v>
                </c:pt>
                <c:pt idx="9569">
                  <c:v>2.4099999999999997</c:v>
                </c:pt>
                <c:pt idx="9570">
                  <c:v>2.4059999999999997</c:v>
                </c:pt>
                <c:pt idx="9571">
                  <c:v>2.4019999999999997</c:v>
                </c:pt>
                <c:pt idx="9572">
                  <c:v>2.3979999999999997</c:v>
                </c:pt>
                <c:pt idx="9573">
                  <c:v>2.4019999999999997</c:v>
                </c:pt>
                <c:pt idx="9574">
                  <c:v>2.4039999999999999</c:v>
                </c:pt>
                <c:pt idx="9575">
                  <c:v>2.4039999999999999</c:v>
                </c:pt>
                <c:pt idx="9576">
                  <c:v>2.4059999999999997</c:v>
                </c:pt>
                <c:pt idx="9577">
                  <c:v>2.4179999999999997</c:v>
                </c:pt>
                <c:pt idx="9578">
                  <c:v>2.4119999999999977</c:v>
                </c:pt>
                <c:pt idx="9579">
                  <c:v>2.4239999999999999</c:v>
                </c:pt>
                <c:pt idx="9580">
                  <c:v>2.4059999999999997</c:v>
                </c:pt>
                <c:pt idx="9581">
                  <c:v>2.4059999999999997</c:v>
                </c:pt>
                <c:pt idx="9582">
                  <c:v>2.4039999999999999</c:v>
                </c:pt>
                <c:pt idx="9583">
                  <c:v>2.4079999999999999</c:v>
                </c:pt>
                <c:pt idx="9584">
                  <c:v>2.4119999999999977</c:v>
                </c:pt>
                <c:pt idx="9585">
                  <c:v>2.4219999999999997</c:v>
                </c:pt>
                <c:pt idx="9586">
                  <c:v>2.4059999999999997</c:v>
                </c:pt>
                <c:pt idx="9587">
                  <c:v>2.4079999999999999</c:v>
                </c:pt>
                <c:pt idx="9588">
                  <c:v>2.4059999999999997</c:v>
                </c:pt>
                <c:pt idx="9589">
                  <c:v>2.4039999999999999</c:v>
                </c:pt>
                <c:pt idx="9590">
                  <c:v>2.4039999999999999</c:v>
                </c:pt>
                <c:pt idx="9591">
                  <c:v>2.4039999999999999</c:v>
                </c:pt>
                <c:pt idx="9592">
                  <c:v>2.4039999999999999</c:v>
                </c:pt>
                <c:pt idx="9593">
                  <c:v>2.4019999999999997</c:v>
                </c:pt>
                <c:pt idx="9594">
                  <c:v>2.4019999999999997</c:v>
                </c:pt>
                <c:pt idx="9595">
                  <c:v>2.4</c:v>
                </c:pt>
                <c:pt idx="9596">
                  <c:v>2.4019999999999997</c:v>
                </c:pt>
                <c:pt idx="9597">
                  <c:v>2.3979999999999997</c:v>
                </c:pt>
                <c:pt idx="9598">
                  <c:v>2.3979999999999997</c:v>
                </c:pt>
                <c:pt idx="9599">
                  <c:v>2.3959999999999977</c:v>
                </c:pt>
                <c:pt idx="9600">
                  <c:v>2.3939999999999997</c:v>
                </c:pt>
                <c:pt idx="9601">
                  <c:v>2.3959999999999977</c:v>
                </c:pt>
                <c:pt idx="9602">
                  <c:v>2.3939999999999997</c:v>
                </c:pt>
                <c:pt idx="9603">
                  <c:v>2.3959999999999977</c:v>
                </c:pt>
                <c:pt idx="9604">
                  <c:v>2.3979999999999997</c:v>
                </c:pt>
                <c:pt idx="9605">
                  <c:v>2.3979999999999997</c:v>
                </c:pt>
                <c:pt idx="9606">
                  <c:v>2.3939999999999997</c:v>
                </c:pt>
                <c:pt idx="9607">
                  <c:v>2.3959999999999977</c:v>
                </c:pt>
                <c:pt idx="9608">
                  <c:v>2.4019999999999997</c:v>
                </c:pt>
                <c:pt idx="9609">
                  <c:v>2.3979999999999997</c:v>
                </c:pt>
                <c:pt idx="9610">
                  <c:v>2.3939999999999997</c:v>
                </c:pt>
                <c:pt idx="9611">
                  <c:v>2.3939999999999997</c:v>
                </c:pt>
                <c:pt idx="9612">
                  <c:v>2.3979999999999997</c:v>
                </c:pt>
                <c:pt idx="9613">
                  <c:v>2.0519999999999987</c:v>
                </c:pt>
                <c:pt idx="9614">
                  <c:v>2.0519999999999987</c:v>
                </c:pt>
                <c:pt idx="9615">
                  <c:v>2.0519999999999987</c:v>
                </c:pt>
                <c:pt idx="9616">
                  <c:v>2.0539999999999998</c:v>
                </c:pt>
                <c:pt idx="9617">
                  <c:v>2.0499999999999998</c:v>
                </c:pt>
                <c:pt idx="9618">
                  <c:v>2.0519999999999987</c:v>
                </c:pt>
                <c:pt idx="9619">
                  <c:v>2.0519999999999987</c:v>
                </c:pt>
                <c:pt idx="9620">
                  <c:v>2.0519999999999987</c:v>
                </c:pt>
                <c:pt idx="9621">
                  <c:v>2.0499999999999998</c:v>
                </c:pt>
                <c:pt idx="9622">
                  <c:v>2.0499999999999998</c:v>
                </c:pt>
                <c:pt idx="9623">
                  <c:v>2.0519999999999987</c:v>
                </c:pt>
                <c:pt idx="9624">
                  <c:v>2.0519999999999987</c:v>
                </c:pt>
                <c:pt idx="9625">
                  <c:v>2.0499999999999998</c:v>
                </c:pt>
                <c:pt idx="9626">
                  <c:v>2.0519999999999987</c:v>
                </c:pt>
                <c:pt idx="9627">
                  <c:v>2.0519999999999987</c:v>
                </c:pt>
                <c:pt idx="9628">
                  <c:v>2.0499999999999998</c:v>
                </c:pt>
                <c:pt idx="9629">
                  <c:v>2.0519999999999987</c:v>
                </c:pt>
                <c:pt idx="9630">
                  <c:v>2.0499999999999998</c:v>
                </c:pt>
                <c:pt idx="9631">
                  <c:v>2.0499999999999998</c:v>
                </c:pt>
                <c:pt idx="9632">
                  <c:v>2.0499999999999998</c:v>
                </c:pt>
                <c:pt idx="9633">
                  <c:v>2.048</c:v>
                </c:pt>
                <c:pt idx="9634">
                  <c:v>2.0499999999999998</c:v>
                </c:pt>
                <c:pt idx="9635">
                  <c:v>2.048</c:v>
                </c:pt>
                <c:pt idx="9636">
                  <c:v>2.0459999999999998</c:v>
                </c:pt>
                <c:pt idx="9637">
                  <c:v>2.0499999999999998</c:v>
                </c:pt>
                <c:pt idx="9638">
                  <c:v>2.0499999999999998</c:v>
                </c:pt>
                <c:pt idx="9639">
                  <c:v>2.048</c:v>
                </c:pt>
                <c:pt idx="9640">
                  <c:v>2.0459999999999998</c:v>
                </c:pt>
                <c:pt idx="9641">
                  <c:v>2.048</c:v>
                </c:pt>
                <c:pt idx="9642">
                  <c:v>2.048</c:v>
                </c:pt>
                <c:pt idx="9643">
                  <c:v>2.048</c:v>
                </c:pt>
                <c:pt idx="9644">
                  <c:v>2.0459999999999998</c:v>
                </c:pt>
                <c:pt idx="9645">
                  <c:v>2.0459999999999998</c:v>
                </c:pt>
                <c:pt idx="9646">
                  <c:v>2.048</c:v>
                </c:pt>
                <c:pt idx="9647">
                  <c:v>2.044</c:v>
                </c:pt>
                <c:pt idx="9648">
                  <c:v>2.048</c:v>
                </c:pt>
                <c:pt idx="9649">
                  <c:v>2.048</c:v>
                </c:pt>
                <c:pt idx="9650">
                  <c:v>2.0459999999999998</c:v>
                </c:pt>
                <c:pt idx="9651">
                  <c:v>2.0459999999999998</c:v>
                </c:pt>
                <c:pt idx="9652">
                  <c:v>2.0459999999999998</c:v>
                </c:pt>
                <c:pt idx="9653">
                  <c:v>2.0459999999999998</c:v>
                </c:pt>
                <c:pt idx="9654">
                  <c:v>2.044</c:v>
                </c:pt>
                <c:pt idx="9655">
                  <c:v>2.0419999999999998</c:v>
                </c:pt>
                <c:pt idx="9656">
                  <c:v>2.0419999999999998</c:v>
                </c:pt>
                <c:pt idx="9657">
                  <c:v>2.0419999999999998</c:v>
                </c:pt>
                <c:pt idx="9658">
                  <c:v>2.04</c:v>
                </c:pt>
                <c:pt idx="9659">
                  <c:v>2.04</c:v>
                </c:pt>
                <c:pt idx="9660">
                  <c:v>2.0419999999999998</c:v>
                </c:pt>
                <c:pt idx="9661">
                  <c:v>2.0419999999999998</c:v>
                </c:pt>
                <c:pt idx="9662">
                  <c:v>2.044</c:v>
                </c:pt>
                <c:pt idx="9663">
                  <c:v>2.04</c:v>
                </c:pt>
                <c:pt idx="9664">
                  <c:v>2.044</c:v>
                </c:pt>
                <c:pt idx="9665">
                  <c:v>2.044</c:v>
                </c:pt>
                <c:pt idx="9666">
                  <c:v>2.0419999999999998</c:v>
                </c:pt>
                <c:pt idx="9667">
                  <c:v>2.0419999999999998</c:v>
                </c:pt>
                <c:pt idx="9668">
                  <c:v>2.0419999999999998</c:v>
                </c:pt>
                <c:pt idx="9669">
                  <c:v>2.044</c:v>
                </c:pt>
                <c:pt idx="9670">
                  <c:v>2.04</c:v>
                </c:pt>
                <c:pt idx="9671">
                  <c:v>2.04</c:v>
                </c:pt>
                <c:pt idx="9672">
                  <c:v>2.044</c:v>
                </c:pt>
                <c:pt idx="9673">
                  <c:v>2.044</c:v>
                </c:pt>
                <c:pt idx="9674">
                  <c:v>2.044</c:v>
                </c:pt>
                <c:pt idx="9675">
                  <c:v>2.0379999999999998</c:v>
                </c:pt>
                <c:pt idx="9676">
                  <c:v>2.0419999999999998</c:v>
                </c:pt>
                <c:pt idx="9677">
                  <c:v>2.0419999999999998</c:v>
                </c:pt>
                <c:pt idx="9678">
                  <c:v>2.044</c:v>
                </c:pt>
                <c:pt idx="9679">
                  <c:v>2.044</c:v>
                </c:pt>
                <c:pt idx="9680">
                  <c:v>2.048</c:v>
                </c:pt>
                <c:pt idx="9681">
                  <c:v>2.044</c:v>
                </c:pt>
                <c:pt idx="9682">
                  <c:v>2.0459999999999998</c:v>
                </c:pt>
                <c:pt idx="9683">
                  <c:v>2.0459999999999998</c:v>
                </c:pt>
                <c:pt idx="9684">
                  <c:v>2.048</c:v>
                </c:pt>
                <c:pt idx="9685">
                  <c:v>2.0499999999999998</c:v>
                </c:pt>
                <c:pt idx="9686">
                  <c:v>2.0539999999999998</c:v>
                </c:pt>
                <c:pt idx="9687">
                  <c:v>2.0499999999999998</c:v>
                </c:pt>
                <c:pt idx="9688">
                  <c:v>2.0559999999999987</c:v>
                </c:pt>
                <c:pt idx="9689">
                  <c:v>2.0539999999999998</c:v>
                </c:pt>
                <c:pt idx="9690">
                  <c:v>2.0519999999999987</c:v>
                </c:pt>
                <c:pt idx="9691">
                  <c:v>2.0539999999999998</c:v>
                </c:pt>
                <c:pt idx="9692">
                  <c:v>2.0539999999999998</c:v>
                </c:pt>
                <c:pt idx="9693">
                  <c:v>2.0539999999999998</c:v>
                </c:pt>
                <c:pt idx="9694">
                  <c:v>2.0539999999999998</c:v>
                </c:pt>
                <c:pt idx="9695">
                  <c:v>2.0519999999999987</c:v>
                </c:pt>
                <c:pt idx="9696">
                  <c:v>2.0519999999999987</c:v>
                </c:pt>
                <c:pt idx="9697">
                  <c:v>2.0519999999999987</c:v>
                </c:pt>
                <c:pt idx="9698">
                  <c:v>2.0499999999999998</c:v>
                </c:pt>
                <c:pt idx="9699">
                  <c:v>2.0539999999999998</c:v>
                </c:pt>
                <c:pt idx="9700">
                  <c:v>2.0559999999999987</c:v>
                </c:pt>
                <c:pt idx="9701">
                  <c:v>2.3919999999999977</c:v>
                </c:pt>
                <c:pt idx="9702">
                  <c:v>2.0559999999999987</c:v>
                </c:pt>
                <c:pt idx="9703">
                  <c:v>2.0519999999999987</c:v>
                </c:pt>
                <c:pt idx="9704">
                  <c:v>2.0539999999999998</c:v>
                </c:pt>
                <c:pt idx="9705">
                  <c:v>2.0559999999999987</c:v>
                </c:pt>
                <c:pt idx="9706">
                  <c:v>2.0539999999999998</c:v>
                </c:pt>
                <c:pt idx="9707">
                  <c:v>2.0539999999999998</c:v>
                </c:pt>
                <c:pt idx="9708">
                  <c:v>2.0539999999999998</c:v>
                </c:pt>
                <c:pt idx="9709">
                  <c:v>2.0539999999999998</c:v>
                </c:pt>
                <c:pt idx="9710">
                  <c:v>2.0559999999999987</c:v>
                </c:pt>
                <c:pt idx="9711">
                  <c:v>2.0579999999999998</c:v>
                </c:pt>
                <c:pt idx="9712">
                  <c:v>2.0519999999999987</c:v>
                </c:pt>
                <c:pt idx="9713">
                  <c:v>2.0519999999999987</c:v>
                </c:pt>
                <c:pt idx="9714">
                  <c:v>2.0519999999999987</c:v>
                </c:pt>
                <c:pt idx="9715">
                  <c:v>2.0499999999999998</c:v>
                </c:pt>
                <c:pt idx="9716">
                  <c:v>2.0539999999999998</c:v>
                </c:pt>
                <c:pt idx="9717">
                  <c:v>2.4039999999999999</c:v>
                </c:pt>
                <c:pt idx="9718">
                  <c:v>2.4019999999999997</c:v>
                </c:pt>
                <c:pt idx="9719">
                  <c:v>2.0539999999999998</c:v>
                </c:pt>
                <c:pt idx="9720">
                  <c:v>2.0539999999999998</c:v>
                </c:pt>
                <c:pt idx="9721">
                  <c:v>2.0539999999999998</c:v>
                </c:pt>
                <c:pt idx="9722">
                  <c:v>2.0579999999999998</c:v>
                </c:pt>
                <c:pt idx="9723">
                  <c:v>2.0519999999999987</c:v>
                </c:pt>
                <c:pt idx="9724">
                  <c:v>2.0539999999999998</c:v>
                </c:pt>
                <c:pt idx="9725">
                  <c:v>2.0499999999999998</c:v>
                </c:pt>
                <c:pt idx="9726">
                  <c:v>2.0559999999999987</c:v>
                </c:pt>
                <c:pt idx="9727">
                  <c:v>2.0519999999999987</c:v>
                </c:pt>
                <c:pt idx="9728">
                  <c:v>2.0519999999999987</c:v>
                </c:pt>
                <c:pt idx="9729">
                  <c:v>2.0519999999999987</c:v>
                </c:pt>
                <c:pt idx="9730">
                  <c:v>2.0519999999999987</c:v>
                </c:pt>
                <c:pt idx="9731">
                  <c:v>2.048</c:v>
                </c:pt>
                <c:pt idx="9732">
                  <c:v>2.0519999999999987</c:v>
                </c:pt>
                <c:pt idx="9733">
                  <c:v>2.0459999999999998</c:v>
                </c:pt>
                <c:pt idx="9734">
                  <c:v>2.0499999999999998</c:v>
                </c:pt>
                <c:pt idx="9735">
                  <c:v>2.0519999999999987</c:v>
                </c:pt>
                <c:pt idx="9736">
                  <c:v>2.0519999999999987</c:v>
                </c:pt>
                <c:pt idx="9737">
                  <c:v>2.0499999999999998</c:v>
                </c:pt>
                <c:pt idx="9738">
                  <c:v>2.0499999999999998</c:v>
                </c:pt>
                <c:pt idx="9739">
                  <c:v>2.0499999999999998</c:v>
                </c:pt>
                <c:pt idx="9740">
                  <c:v>2.0499999999999998</c:v>
                </c:pt>
                <c:pt idx="9741">
                  <c:v>2.0519999999999987</c:v>
                </c:pt>
                <c:pt idx="9742">
                  <c:v>2.0459999999999998</c:v>
                </c:pt>
                <c:pt idx="9743">
                  <c:v>2.048</c:v>
                </c:pt>
                <c:pt idx="9744">
                  <c:v>2.048</c:v>
                </c:pt>
                <c:pt idx="9745">
                  <c:v>2.0459999999999998</c:v>
                </c:pt>
                <c:pt idx="9746">
                  <c:v>2.0459999999999998</c:v>
                </c:pt>
                <c:pt idx="9747">
                  <c:v>2.044</c:v>
                </c:pt>
                <c:pt idx="9748">
                  <c:v>2.0459999999999998</c:v>
                </c:pt>
                <c:pt idx="9749">
                  <c:v>2.044</c:v>
                </c:pt>
                <c:pt idx="9750">
                  <c:v>2.048</c:v>
                </c:pt>
                <c:pt idx="9751">
                  <c:v>2.044</c:v>
                </c:pt>
                <c:pt idx="9752">
                  <c:v>2.044</c:v>
                </c:pt>
                <c:pt idx="9753">
                  <c:v>2.0419999999999998</c:v>
                </c:pt>
                <c:pt idx="9754">
                  <c:v>2.044</c:v>
                </c:pt>
                <c:pt idx="9755">
                  <c:v>2.0459999999999998</c:v>
                </c:pt>
                <c:pt idx="9756">
                  <c:v>2.048</c:v>
                </c:pt>
                <c:pt idx="9757">
                  <c:v>2.048</c:v>
                </c:pt>
                <c:pt idx="9758">
                  <c:v>2.044</c:v>
                </c:pt>
                <c:pt idx="9759">
                  <c:v>2.0459999999999998</c:v>
                </c:pt>
                <c:pt idx="9760">
                  <c:v>2.044</c:v>
                </c:pt>
                <c:pt idx="9761">
                  <c:v>2.044</c:v>
                </c:pt>
                <c:pt idx="9762">
                  <c:v>2.044</c:v>
                </c:pt>
                <c:pt idx="9763">
                  <c:v>2.0419999999999998</c:v>
                </c:pt>
                <c:pt idx="9764">
                  <c:v>2.0419999999999998</c:v>
                </c:pt>
                <c:pt idx="9765">
                  <c:v>2.044</c:v>
                </c:pt>
                <c:pt idx="9766">
                  <c:v>2.04</c:v>
                </c:pt>
                <c:pt idx="9767">
                  <c:v>2.04</c:v>
                </c:pt>
                <c:pt idx="9768">
                  <c:v>2.0419999999999998</c:v>
                </c:pt>
                <c:pt idx="9769">
                  <c:v>2.0419999999999998</c:v>
                </c:pt>
                <c:pt idx="9770">
                  <c:v>2.0419999999999998</c:v>
                </c:pt>
                <c:pt idx="9771">
                  <c:v>2.04</c:v>
                </c:pt>
                <c:pt idx="9772">
                  <c:v>2.0379999999999998</c:v>
                </c:pt>
                <c:pt idx="9773">
                  <c:v>2.0339999999999998</c:v>
                </c:pt>
                <c:pt idx="9774">
                  <c:v>2.0339999999999998</c:v>
                </c:pt>
                <c:pt idx="9775">
                  <c:v>2.0359999999999987</c:v>
                </c:pt>
                <c:pt idx="9776">
                  <c:v>2.0339999999999998</c:v>
                </c:pt>
                <c:pt idx="9777">
                  <c:v>2.0339999999999998</c:v>
                </c:pt>
                <c:pt idx="9778">
                  <c:v>2.0339999999999998</c:v>
                </c:pt>
                <c:pt idx="9779">
                  <c:v>2.0339999999999998</c:v>
                </c:pt>
                <c:pt idx="9780">
                  <c:v>2.0359999999999987</c:v>
                </c:pt>
                <c:pt idx="9781">
                  <c:v>2.0359999999999987</c:v>
                </c:pt>
                <c:pt idx="9782">
                  <c:v>2.0319999999999987</c:v>
                </c:pt>
                <c:pt idx="9783">
                  <c:v>2.0339999999999998</c:v>
                </c:pt>
                <c:pt idx="9784">
                  <c:v>2.024</c:v>
                </c:pt>
                <c:pt idx="9785">
                  <c:v>2.0259999999999998</c:v>
                </c:pt>
                <c:pt idx="9786">
                  <c:v>2.028</c:v>
                </c:pt>
                <c:pt idx="9787">
                  <c:v>2.0219999999999998</c:v>
                </c:pt>
                <c:pt idx="9788">
                  <c:v>2.0219999999999998</c:v>
                </c:pt>
                <c:pt idx="9789">
                  <c:v>2.0159999999999987</c:v>
                </c:pt>
                <c:pt idx="9790">
                  <c:v>2.0179999999999998</c:v>
                </c:pt>
                <c:pt idx="9791">
                  <c:v>2.0159999999999987</c:v>
                </c:pt>
                <c:pt idx="9792">
                  <c:v>2.0119999999999987</c:v>
                </c:pt>
                <c:pt idx="9793">
                  <c:v>2.0139999999999998</c:v>
                </c:pt>
                <c:pt idx="9794">
                  <c:v>2.0119999999999987</c:v>
                </c:pt>
                <c:pt idx="9795">
                  <c:v>2.0119999999999987</c:v>
                </c:pt>
                <c:pt idx="9796">
                  <c:v>2.0099999999999998</c:v>
                </c:pt>
                <c:pt idx="9797">
                  <c:v>2.0099999999999998</c:v>
                </c:pt>
                <c:pt idx="9798">
                  <c:v>2.0099999999999998</c:v>
                </c:pt>
                <c:pt idx="9799">
                  <c:v>2.0119999999999987</c:v>
                </c:pt>
                <c:pt idx="9800">
                  <c:v>2.0119999999999987</c:v>
                </c:pt>
                <c:pt idx="9801">
                  <c:v>2.0119999999999987</c:v>
                </c:pt>
                <c:pt idx="9802">
                  <c:v>2.008</c:v>
                </c:pt>
                <c:pt idx="9803">
                  <c:v>2.0099999999999998</c:v>
                </c:pt>
                <c:pt idx="9804">
                  <c:v>2.008</c:v>
                </c:pt>
                <c:pt idx="9805">
                  <c:v>2.0299999999999998</c:v>
                </c:pt>
                <c:pt idx="9806">
                  <c:v>2.0359999999999987</c:v>
                </c:pt>
                <c:pt idx="9807">
                  <c:v>2.0459999999999998</c:v>
                </c:pt>
                <c:pt idx="9808">
                  <c:v>2.3979999999999997</c:v>
                </c:pt>
                <c:pt idx="9809">
                  <c:v>2.4039999999999999</c:v>
                </c:pt>
                <c:pt idx="9810">
                  <c:v>2.4</c:v>
                </c:pt>
                <c:pt idx="9811">
                  <c:v>2.4019999999999997</c:v>
                </c:pt>
                <c:pt idx="9812">
                  <c:v>2.4039999999999999</c:v>
                </c:pt>
                <c:pt idx="9813">
                  <c:v>2.3919999999999977</c:v>
                </c:pt>
                <c:pt idx="9814">
                  <c:v>2.0499999999999998</c:v>
                </c:pt>
                <c:pt idx="9815">
                  <c:v>2.048</c:v>
                </c:pt>
                <c:pt idx="9816">
                  <c:v>2.0519999999999987</c:v>
                </c:pt>
                <c:pt idx="9817">
                  <c:v>2.4039999999999999</c:v>
                </c:pt>
                <c:pt idx="9818">
                  <c:v>2.4039999999999999</c:v>
                </c:pt>
                <c:pt idx="9819">
                  <c:v>2.4079999999999999</c:v>
                </c:pt>
                <c:pt idx="9820">
                  <c:v>2.4079999999999999</c:v>
                </c:pt>
                <c:pt idx="9821">
                  <c:v>2.4119999999999977</c:v>
                </c:pt>
                <c:pt idx="9822">
                  <c:v>2.4079999999999999</c:v>
                </c:pt>
                <c:pt idx="9823">
                  <c:v>2.4059999999999997</c:v>
                </c:pt>
                <c:pt idx="9824">
                  <c:v>2.4079999999999999</c:v>
                </c:pt>
                <c:pt idx="9825">
                  <c:v>2.4039999999999999</c:v>
                </c:pt>
                <c:pt idx="9826">
                  <c:v>2.3959999999999977</c:v>
                </c:pt>
                <c:pt idx="9827">
                  <c:v>2.4019999999999997</c:v>
                </c:pt>
                <c:pt idx="9828">
                  <c:v>2.4059999999999997</c:v>
                </c:pt>
                <c:pt idx="9829">
                  <c:v>2.4039999999999999</c:v>
                </c:pt>
                <c:pt idx="9830">
                  <c:v>2.4099999999999997</c:v>
                </c:pt>
                <c:pt idx="9831">
                  <c:v>2.4179999999999997</c:v>
                </c:pt>
                <c:pt idx="9832">
                  <c:v>2.4119999999999977</c:v>
                </c:pt>
                <c:pt idx="9833">
                  <c:v>2.4</c:v>
                </c:pt>
                <c:pt idx="9834">
                  <c:v>2.0459999999999998</c:v>
                </c:pt>
                <c:pt idx="9835">
                  <c:v>2.0459999999999998</c:v>
                </c:pt>
                <c:pt idx="9836">
                  <c:v>2.048</c:v>
                </c:pt>
                <c:pt idx="9837">
                  <c:v>2.044</c:v>
                </c:pt>
                <c:pt idx="9838">
                  <c:v>2.0459999999999998</c:v>
                </c:pt>
                <c:pt idx="9839">
                  <c:v>2.0459999999999998</c:v>
                </c:pt>
                <c:pt idx="9840">
                  <c:v>2.0419999999999998</c:v>
                </c:pt>
                <c:pt idx="9841">
                  <c:v>2.04</c:v>
                </c:pt>
                <c:pt idx="9842">
                  <c:v>2.0379999999999998</c:v>
                </c:pt>
                <c:pt idx="9843">
                  <c:v>2.0419999999999998</c:v>
                </c:pt>
                <c:pt idx="9844">
                  <c:v>2.0379999999999998</c:v>
                </c:pt>
                <c:pt idx="9845">
                  <c:v>2.0379999999999998</c:v>
                </c:pt>
                <c:pt idx="9846">
                  <c:v>2.0379999999999998</c:v>
                </c:pt>
                <c:pt idx="9847">
                  <c:v>2.0359999999999987</c:v>
                </c:pt>
                <c:pt idx="9848">
                  <c:v>2.0359999999999987</c:v>
                </c:pt>
                <c:pt idx="9849">
                  <c:v>2.0379999999999998</c:v>
                </c:pt>
                <c:pt idx="9850">
                  <c:v>2.0359999999999987</c:v>
                </c:pt>
                <c:pt idx="9851">
                  <c:v>2.0359999999999987</c:v>
                </c:pt>
                <c:pt idx="9852">
                  <c:v>2.0339999999999998</c:v>
                </c:pt>
                <c:pt idx="9853">
                  <c:v>2.0339999999999998</c:v>
                </c:pt>
                <c:pt idx="9854">
                  <c:v>2.0319999999999987</c:v>
                </c:pt>
                <c:pt idx="9855">
                  <c:v>2.0339999999999998</c:v>
                </c:pt>
                <c:pt idx="9856">
                  <c:v>2.0319999999999987</c:v>
                </c:pt>
                <c:pt idx="9857">
                  <c:v>2.0299999999999998</c:v>
                </c:pt>
                <c:pt idx="9858">
                  <c:v>2.0359999999999987</c:v>
                </c:pt>
                <c:pt idx="9859">
                  <c:v>2.0319999999999987</c:v>
                </c:pt>
                <c:pt idx="9860">
                  <c:v>2.0319999999999987</c:v>
                </c:pt>
                <c:pt idx="9861">
                  <c:v>2.0299999999999998</c:v>
                </c:pt>
                <c:pt idx="9862">
                  <c:v>2.0319999999999987</c:v>
                </c:pt>
                <c:pt idx="9863">
                  <c:v>2.028</c:v>
                </c:pt>
                <c:pt idx="9864">
                  <c:v>2.0299999999999998</c:v>
                </c:pt>
                <c:pt idx="9865">
                  <c:v>2.028</c:v>
                </c:pt>
                <c:pt idx="9866">
                  <c:v>2.028</c:v>
                </c:pt>
                <c:pt idx="9867">
                  <c:v>2.0259999999999998</c:v>
                </c:pt>
                <c:pt idx="9868">
                  <c:v>2.024</c:v>
                </c:pt>
                <c:pt idx="9869">
                  <c:v>2.0159999999999987</c:v>
                </c:pt>
                <c:pt idx="9870">
                  <c:v>2.0159999999999987</c:v>
                </c:pt>
                <c:pt idx="9871">
                  <c:v>2.0219999999999998</c:v>
                </c:pt>
                <c:pt idx="9872">
                  <c:v>2.0159999999999987</c:v>
                </c:pt>
                <c:pt idx="9873">
                  <c:v>2.0139999999999998</c:v>
                </c:pt>
                <c:pt idx="9874">
                  <c:v>2.0159999999999987</c:v>
                </c:pt>
                <c:pt idx="9875">
                  <c:v>2.0139999999999998</c:v>
                </c:pt>
                <c:pt idx="9876">
                  <c:v>2.0139999999999998</c:v>
                </c:pt>
                <c:pt idx="9877">
                  <c:v>2.0119999999999987</c:v>
                </c:pt>
                <c:pt idx="9878">
                  <c:v>2.0139999999999998</c:v>
                </c:pt>
                <c:pt idx="9879">
                  <c:v>2.0139999999999998</c:v>
                </c:pt>
                <c:pt idx="9880">
                  <c:v>2.0119999999999987</c:v>
                </c:pt>
                <c:pt idx="9881">
                  <c:v>2.008</c:v>
                </c:pt>
                <c:pt idx="9882">
                  <c:v>2.0139999999999998</c:v>
                </c:pt>
                <c:pt idx="9883">
                  <c:v>2.0139999999999998</c:v>
                </c:pt>
                <c:pt idx="9884">
                  <c:v>2.0099999999999998</c:v>
                </c:pt>
                <c:pt idx="9885">
                  <c:v>2.0099999999999998</c:v>
                </c:pt>
                <c:pt idx="9886">
                  <c:v>2.0119999999999987</c:v>
                </c:pt>
                <c:pt idx="9887">
                  <c:v>2.0099999999999998</c:v>
                </c:pt>
                <c:pt idx="9888">
                  <c:v>2.0099999999999998</c:v>
                </c:pt>
                <c:pt idx="9889">
                  <c:v>2.0099999999999998</c:v>
                </c:pt>
                <c:pt idx="9890">
                  <c:v>2.0099999999999998</c:v>
                </c:pt>
                <c:pt idx="9891">
                  <c:v>2.0119999999999987</c:v>
                </c:pt>
                <c:pt idx="9892">
                  <c:v>2.0099999999999998</c:v>
                </c:pt>
                <c:pt idx="9893">
                  <c:v>2.0119999999999987</c:v>
                </c:pt>
                <c:pt idx="9894">
                  <c:v>2.0139999999999998</c:v>
                </c:pt>
                <c:pt idx="9895">
                  <c:v>2.0099999999999998</c:v>
                </c:pt>
                <c:pt idx="9896">
                  <c:v>2.0119999999999987</c:v>
                </c:pt>
                <c:pt idx="9897">
                  <c:v>2.008</c:v>
                </c:pt>
                <c:pt idx="9898">
                  <c:v>2.0099999999999998</c:v>
                </c:pt>
                <c:pt idx="9899">
                  <c:v>2.0099999999999998</c:v>
                </c:pt>
                <c:pt idx="9900">
                  <c:v>2.008</c:v>
                </c:pt>
                <c:pt idx="9901">
                  <c:v>2.008</c:v>
                </c:pt>
                <c:pt idx="9902">
                  <c:v>2.0099999999999998</c:v>
                </c:pt>
                <c:pt idx="9903">
                  <c:v>2.008</c:v>
                </c:pt>
                <c:pt idx="9904">
                  <c:v>2.008</c:v>
                </c:pt>
                <c:pt idx="9905">
                  <c:v>2.0099999999999998</c:v>
                </c:pt>
                <c:pt idx="9906">
                  <c:v>2.0099999999999998</c:v>
                </c:pt>
                <c:pt idx="9907">
                  <c:v>2.008</c:v>
                </c:pt>
                <c:pt idx="9908">
                  <c:v>2.0119999999999987</c:v>
                </c:pt>
                <c:pt idx="9909">
                  <c:v>2.008</c:v>
                </c:pt>
                <c:pt idx="9910">
                  <c:v>2.0099999999999998</c:v>
                </c:pt>
                <c:pt idx="9911">
                  <c:v>2.0099999999999998</c:v>
                </c:pt>
                <c:pt idx="9912">
                  <c:v>2.0099999999999998</c:v>
                </c:pt>
                <c:pt idx="9913">
                  <c:v>2.008</c:v>
                </c:pt>
                <c:pt idx="9914">
                  <c:v>2.0099999999999998</c:v>
                </c:pt>
                <c:pt idx="9915">
                  <c:v>2.0119999999999987</c:v>
                </c:pt>
                <c:pt idx="9916">
                  <c:v>2.0119999999999987</c:v>
                </c:pt>
                <c:pt idx="9917">
                  <c:v>2.0099999999999998</c:v>
                </c:pt>
                <c:pt idx="9918">
                  <c:v>2.0099999999999998</c:v>
                </c:pt>
                <c:pt idx="9919">
                  <c:v>2.0139999999999998</c:v>
                </c:pt>
                <c:pt idx="9920">
                  <c:v>2.0119999999999987</c:v>
                </c:pt>
                <c:pt idx="9921">
                  <c:v>2.0119999999999987</c:v>
                </c:pt>
                <c:pt idx="9922">
                  <c:v>2.0139999999999998</c:v>
                </c:pt>
                <c:pt idx="9923">
                  <c:v>2.0119999999999987</c:v>
                </c:pt>
                <c:pt idx="9924">
                  <c:v>2.0119999999999987</c:v>
                </c:pt>
                <c:pt idx="9925">
                  <c:v>2.0179999999999998</c:v>
                </c:pt>
                <c:pt idx="9926">
                  <c:v>2.0219999999999998</c:v>
                </c:pt>
                <c:pt idx="9927">
                  <c:v>2.02</c:v>
                </c:pt>
                <c:pt idx="9928">
                  <c:v>2.024</c:v>
                </c:pt>
                <c:pt idx="9929">
                  <c:v>2.024</c:v>
                </c:pt>
                <c:pt idx="9930">
                  <c:v>2.024</c:v>
                </c:pt>
                <c:pt idx="9931">
                  <c:v>2.024</c:v>
                </c:pt>
                <c:pt idx="9932">
                  <c:v>2.0259999999999998</c:v>
                </c:pt>
                <c:pt idx="9933">
                  <c:v>2.0259999999999998</c:v>
                </c:pt>
                <c:pt idx="9934">
                  <c:v>2.0259999999999998</c:v>
                </c:pt>
                <c:pt idx="9935">
                  <c:v>2.0259999999999998</c:v>
                </c:pt>
                <c:pt idx="9936">
                  <c:v>2.028</c:v>
                </c:pt>
                <c:pt idx="9937">
                  <c:v>2.028</c:v>
                </c:pt>
                <c:pt idx="9938">
                  <c:v>2.0259999999999998</c:v>
                </c:pt>
                <c:pt idx="9939">
                  <c:v>2.028</c:v>
                </c:pt>
                <c:pt idx="9940">
                  <c:v>2.028</c:v>
                </c:pt>
                <c:pt idx="9941">
                  <c:v>2.0299999999999998</c:v>
                </c:pt>
                <c:pt idx="9942">
                  <c:v>2.0259999999999998</c:v>
                </c:pt>
                <c:pt idx="9943">
                  <c:v>2.0259999999999998</c:v>
                </c:pt>
                <c:pt idx="9944">
                  <c:v>2.0299999999999998</c:v>
                </c:pt>
                <c:pt idx="9945">
                  <c:v>2.028</c:v>
                </c:pt>
                <c:pt idx="9946">
                  <c:v>2.028</c:v>
                </c:pt>
                <c:pt idx="9947">
                  <c:v>2.0299999999999998</c:v>
                </c:pt>
                <c:pt idx="9948">
                  <c:v>2.0299999999999998</c:v>
                </c:pt>
                <c:pt idx="9949">
                  <c:v>2.0299999999999998</c:v>
                </c:pt>
                <c:pt idx="9950">
                  <c:v>2.028</c:v>
                </c:pt>
                <c:pt idx="9951">
                  <c:v>2.028</c:v>
                </c:pt>
                <c:pt idx="9952">
                  <c:v>2.028</c:v>
                </c:pt>
                <c:pt idx="9953">
                  <c:v>2.028</c:v>
                </c:pt>
                <c:pt idx="9954">
                  <c:v>2.0299999999999998</c:v>
                </c:pt>
                <c:pt idx="9955">
                  <c:v>2.0299999999999998</c:v>
                </c:pt>
                <c:pt idx="9956">
                  <c:v>2.0299999999999998</c:v>
                </c:pt>
                <c:pt idx="9957">
                  <c:v>2.028</c:v>
                </c:pt>
                <c:pt idx="9958">
                  <c:v>2.0299999999999998</c:v>
                </c:pt>
                <c:pt idx="9959">
                  <c:v>2.0299999999999998</c:v>
                </c:pt>
                <c:pt idx="9960">
                  <c:v>2.0299999999999998</c:v>
                </c:pt>
                <c:pt idx="9961">
                  <c:v>2.0299999999999998</c:v>
                </c:pt>
                <c:pt idx="9962">
                  <c:v>2.028</c:v>
                </c:pt>
                <c:pt idx="9963">
                  <c:v>2.0299999999999998</c:v>
                </c:pt>
                <c:pt idx="9964">
                  <c:v>2.028</c:v>
                </c:pt>
                <c:pt idx="9965">
                  <c:v>2.024</c:v>
                </c:pt>
                <c:pt idx="9966">
                  <c:v>2.0259999999999998</c:v>
                </c:pt>
                <c:pt idx="9967">
                  <c:v>2.0259999999999998</c:v>
                </c:pt>
                <c:pt idx="9968">
                  <c:v>2.0259999999999998</c:v>
                </c:pt>
                <c:pt idx="9969">
                  <c:v>2.0259999999999998</c:v>
                </c:pt>
                <c:pt idx="9970">
                  <c:v>2.028</c:v>
                </c:pt>
                <c:pt idx="9971">
                  <c:v>2.0259999999999998</c:v>
                </c:pt>
                <c:pt idx="9972">
                  <c:v>2.028</c:v>
                </c:pt>
                <c:pt idx="9973">
                  <c:v>2.024</c:v>
                </c:pt>
                <c:pt idx="9974">
                  <c:v>2.028</c:v>
                </c:pt>
                <c:pt idx="9975">
                  <c:v>2.024</c:v>
                </c:pt>
                <c:pt idx="9976">
                  <c:v>2.0259999999999998</c:v>
                </c:pt>
                <c:pt idx="9977">
                  <c:v>2.024</c:v>
                </c:pt>
                <c:pt idx="9978">
                  <c:v>2.0259999999999998</c:v>
                </c:pt>
                <c:pt idx="9979">
                  <c:v>2.024</c:v>
                </c:pt>
                <c:pt idx="9980">
                  <c:v>2.024</c:v>
                </c:pt>
                <c:pt idx="9981">
                  <c:v>2.0219999999999998</c:v>
                </c:pt>
                <c:pt idx="9982">
                  <c:v>2.024</c:v>
                </c:pt>
                <c:pt idx="9983">
                  <c:v>2.0259999999999998</c:v>
                </c:pt>
                <c:pt idx="9984">
                  <c:v>2.0259999999999998</c:v>
                </c:pt>
                <c:pt idx="9985">
                  <c:v>2.024</c:v>
                </c:pt>
                <c:pt idx="9986">
                  <c:v>2.0259999999999998</c:v>
                </c:pt>
                <c:pt idx="9987">
                  <c:v>2.024</c:v>
                </c:pt>
                <c:pt idx="9988">
                  <c:v>2.024</c:v>
                </c:pt>
                <c:pt idx="9989">
                  <c:v>2.024</c:v>
                </c:pt>
                <c:pt idx="9990">
                  <c:v>2.0219999999999998</c:v>
                </c:pt>
                <c:pt idx="9991">
                  <c:v>2.0259999999999998</c:v>
                </c:pt>
                <c:pt idx="9992">
                  <c:v>2.024</c:v>
                </c:pt>
                <c:pt idx="9993">
                  <c:v>2.024</c:v>
                </c:pt>
                <c:pt idx="9994">
                  <c:v>2.024</c:v>
                </c:pt>
                <c:pt idx="9995">
                  <c:v>2.0219999999999998</c:v>
                </c:pt>
                <c:pt idx="9996">
                  <c:v>2.0259999999999998</c:v>
                </c:pt>
                <c:pt idx="9997">
                  <c:v>2.028</c:v>
                </c:pt>
                <c:pt idx="9998">
                  <c:v>2.0259999999999998</c:v>
                </c:pt>
                <c:pt idx="9999">
                  <c:v>2.024</c:v>
                </c:pt>
                <c:pt idx="10000">
                  <c:v>2.024</c:v>
                </c:pt>
                <c:pt idx="10001">
                  <c:v>2.024</c:v>
                </c:pt>
                <c:pt idx="10002">
                  <c:v>2.0259999999999998</c:v>
                </c:pt>
                <c:pt idx="10003">
                  <c:v>2.0259999999999998</c:v>
                </c:pt>
                <c:pt idx="10004">
                  <c:v>2.0259999999999998</c:v>
                </c:pt>
                <c:pt idx="10005">
                  <c:v>2.0219999999999998</c:v>
                </c:pt>
                <c:pt idx="10006">
                  <c:v>2.024</c:v>
                </c:pt>
                <c:pt idx="10007">
                  <c:v>2.024</c:v>
                </c:pt>
                <c:pt idx="10008">
                  <c:v>2.0259999999999998</c:v>
                </c:pt>
                <c:pt idx="10009">
                  <c:v>2.0259999999999998</c:v>
                </c:pt>
                <c:pt idx="10010">
                  <c:v>2.024</c:v>
                </c:pt>
                <c:pt idx="10011">
                  <c:v>2.024</c:v>
                </c:pt>
                <c:pt idx="10012">
                  <c:v>2.024</c:v>
                </c:pt>
                <c:pt idx="10013">
                  <c:v>2.024</c:v>
                </c:pt>
                <c:pt idx="10014">
                  <c:v>2.024</c:v>
                </c:pt>
                <c:pt idx="10015">
                  <c:v>2.024</c:v>
                </c:pt>
                <c:pt idx="10016">
                  <c:v>2.0259999999999998</c:v>
                </c:pt>
                <c:pt idx="10017">
                  <c:v>2.024</c:v>
                </c:pt>
                <c:pt idx="10018">
                  <c:v>2.028</c:v>
                </c:pt>
                <c:pt idx="10019">
                  <c:v>2.024</c:v>
                </c:pt>
                <c:pt idx="10020">
                  <c:v>2.024</c:v>
                </c:pt>
                <c:pt idx="10021">
                  <c:v>2.0299999999999998</c:v>
                </c:pt>
                <c:pt idx="10022">
                  <c:v>2.0259999999999998</c:v>
                </c:pt>
                <c:pt idx="10023">
                  <c:v>2.0299999999999998</c:v>
                </c:pt>
                <c:pt idx="10024">
                  <c:v>2.028</c:v>
                </c:pt>
                <c:pt idx="10025">
                  <c:v>2.0259999999999998</c:v>
                </c:pt>
                <c:pt idx="10026">
                  <c:v>2.024</c:v>
                </c:pt>
                <c:pt idx="10027">
                  <c:v>2.028</c:v>
                </c:pt>
                <c:pt idx="10028">
                  <c:v>2.0259999999999998</c:v>
                </c:pt>
                <c:pt idx="10029">
                  <c:v>2.024</c:v>
                </c:pt>
                <c:pt idx="10030">
                  <c:v>2.0259999999999998</c:v>
                </c:pt>
                <c:pt idx="10031">
                  <c:v>2.024</c:v>
                </c:pt>
                <c:pt idx="10032">
                  <c:v>2.0259999999999998</c:v>
                </c:pt>
                <c:pt idx="10033">
                  <c:v>2.0219999999999998</c:v>
                </c:pt>
                <c:pt idx="10034">
                  <c:v>2.024</c:v>
                </c:pt>
                <c:pt idx="10035">
                  <c:v>2.024</c:v>
                </c:pt>
                <c:pt idx="10036">
                  <c:v>2.02</c:v>
                </c:pt>
                <c:pt idx="10037">
                  <c:v>2.02</c:v>
                </c:pt>
                <c:pt idx="10038">
                  <c:v>2.0219999999999998</c:v>
                </c:pt>
                <c:pt idx="10039">
                  <c:v>2.0219999999999998</c:v>
                </c:pt>
                <c:pt idx="10040">
                  <c:v>2.0219999999999998</c:v>
                </c:pt>
                <c:pt idx="10041">
                  <c:v>2.0219999999999998</c:v>
                </c:pt>
                <c:pt idx="10042">
                  <c:v>2.02</c:v>
                </c:pt>
                <c:pt idx="10043">
                  <c:v>2.0219999999999998</c:v>
                </c:pt>
                <c:pt idx="10044">
                  <c:v>2.02</c:v>
                </c:pt>
                <c:pt idx="10045">
                  <c:v>2.02</c:v>
                </c:pt>
                <c:pt idx="10046">
                  <c:v>2.0219999999999998</c:v>
                </c:pt>
                <c:pt idx="10047">
                  <c:v>2.0219999999999998</c:v>
                </c:pt>
                <c:pt idx="10048">
                  <c:v>2.02</c:v>
                </c:pt>
                <c:pt idx="10049">
                  <c:v>2.0219999999999998</c:v>
                </c:pt>
                <c:pt idx="10050">
                  <c:v>2.0219999999999998</c:v>
                </c:pt>
                <c:pt idx="10051">
                  <c:v>2.0219999999999998</c:v>
                </c:pt>
                <c:pt idx="10052">
                  <c:v>2.02</c:v>
                </c:pt>
                <c:pt idx="10053">
                  <c:v>2.02</c:v>
                </c:pt>
                <c:pt idx="10054">
                  <c:v>2.0219999999999998</c:v>
                </c:pt>
                <c:pt idx="10055">
                  <c:v>2.0179999999999998</c:v>
                </c:pt>
                <c:pt idx="10056">
                  <c:v>2.024</c:v>
                </c:pt>
                <c:pt idx="10057">
                  <c:v>2.02</c:v>
                </c:pt>
                <c:pt idx="10058">
                  <c:v>2.024</c:v>
                </c:pt>
                <c:pt idx="10059">
                  <c:v>2.02</c:v>
                </c:pt>
                <c:pt idx="10060">
                  <c:v>2.0179999999999998</c:v>
                </c:pt>
                <c:pt idx="10061">
                  <c:v>2.0219999999999998</c:v>
                </c:pt>
                <c:pt idx="10062">
                  <c:v>2.0219999999999998</c:v>
                </c:pt>
                <c:pt idx="10063">
                  <c:v>2.0219999999999998</c:v>
                </c:pt>
                <c:pt idx="10064">
                  <c:v>2.0219999999999998</c:v>
                </c:pt>
                <c:pt idx="10065">
                  <c:v>2.0259999999999998</c:v>
                </c:pt>
                <c:pt idx="10066">
                  <c:v>2.0219999999999998</c:v>
                </c:pt>
                <c:pt idx="10067">
                  <c:v>2.0219999999999998</c:v>
                </c:pt>
                <c:pt idx="10068">
                  <c:v>2.024</c:v>
                </c:pt>
                <c:pt idx="10069">
                  <c:v>2.0219999999999998</c:v>
                </c:pt>
                <c:pt idx="10070">
                  <c:v>2.024</c:v>
                </c:pt>
                <c:pt idx="10071">
                  <c:v>2.02</c:v>
                </c:pt>
                <c:pt idx="10072">
                  <c:v>2.024</c:v>
                </c:pt>
                <c:pt idx="10073">
                  <c:v>2.024</c:v>
                </c:pt>
                <c:pt idx="10074">
                  <c:v>2.024</c:v>
                </c:pt>
                <c:pt idx="10075">
                  <c:v>2.0259999999999998</c:v>
                </c:pt>
                <c:pt idx="10076">
                  <c:v>2.0219999999999998</c:v>
                </c:pt>
                <c:pt idx="10077">
                  <c:v>2.024</c:v>
                </c:pt>
                <c:pt idx="10078">
                  <c:v>2.0259999999999998</c:v>
                </c:pt>
                <c:pt idx="10079">
                  <c:v>2.0219999999999998</c:v>
                </c:pt>
                <c:pt idx="10080">
                  <c:v>2.0219999999999998</c:v>
                </c:pt>
                <c:pt idx="10081">
                  <c:v>2.02</c:v>
                </c:pt>
                <c:pt idx="10082">
                  <c:v>2.0219999999999998</c:v>
                </c:pt>
                <c:pt idx="10083">
                  <c:v>2.0219999999999998</c:v>
                </c:pt>
                <c:pt idx="10084">
                  <c:v>2.02</c:v>
                </c:pt>
                <c:pt idx="10085">
                  <c:v>2.0179999999999998</c:v>
                </c:pt>
                <c:pt idx="10086">
                  <c:v>2.0019999999999998</c:v>
                </c:pt>
                <c:pt idx="10087">
                  <c:v>2.0179999999999998</c:v>
                </c:pt>
                <c:pt idx="10088">
                  <c:v>2.0259999999999998</c:v>
                </c:pt>
                <c:pt idx="10089">
                  <c:v>2.024</c:v>
                </c:pt>
                <c:pt idx="10090">
                  <c:v>2.4019999999999997</c:v>
                </c:pt>
                <c:pt idx="10091">
                  <c:v>2.3959999999999977</c:v>
                </c:pt>
                <c:pt idx="10092">
                  <c:v>2.0419999999999998</c:v>
                </c:pt>
                <c:pt idx="10093">
                  <c:v>2.3859999999999997</c:v>
                </c:pt>
                <c:pt idx="10094">
                  <c:v>2.0459999999999998</c:v>
                </c:pt>
                <c:pt idx="10095">
                  <c:v>2.3939999999999997</c:v>
                </c:pt>
                <c:pt idx="10096">
                  <c:v>2.3939999999999997</c:v>
                </c:pt>
                <c:pt idx="10097">
                  <c:v>2.4019999999999997</c:v>
                </c:pt>
                <c:pt idx="10098">
                  <c:v>2.4</c:v>
                </c:pt>
                <c:pt idx="10099">
                  <c:v>2.048</c:v>
                </c:pt>
                <c:pt idx="10100">
                  <c:v>2.0539999999999998</c:v>
                </c:pt>
                <c:pt idx="10101">
                  <c:v>2.4219999999999997</c:v>
                </c:pt>
                <c:pt idx="10102">
                  <c:v>2.4239999999999999</c:v>
                </c:pt>
                <c:pt idx="10103">
                  <c:v>2.0519999999999987</c:v>
                </c:pt>
                <c:pt idx="10104">
                  <c:v>2.3939999999999997</c:v>
                </c:pt>
                <c:pt idx="10105">
                  <c:v>2.4019999999999997</c:v>
                </c:pt>
                <c:pt idx="10106">
                  <c:v>2.3919999999999977</c:v>
                </c:pt>
                <c:pt idx="10107">
                  <c:v>2.3919999999999977</c:v>
                </c:pt>
                <c:pt idx="10108">
                  <c:v>2.0459999999999998</c:v>
                </c:pt>
                <c:pt idx="10109">
                  <c:v>2.3899999999999997</c:v>
                </c:pt>
                <c:pt idx="10110">
                  <c:v>2.3979999999999997</c:v>
                </c:pt>
                <c:pt idx="10111">
                  <c:v>2.4219999999999997</c:v>
                </c:pt>
                <c:pt idx="10112">
                  <c:v>2.42</c:v>
                </c:pt>
                <c:pt idx="10113">
                  <c:v>2.4159999999999977</c:v>
                </c:pt>
                <c:pt idx="10114">
                  <c:v>2.4019999999999997</c:v>
                </c:pt>
                <c:pt idx="10115">
                  <c:v>2.42</c:v>
                </c:pt>
                <c:pt idx="10116">
                  <c:v>2.42</c:v>
                </c:pt>
                <c:pt idx="10117">
                  <c:v>2.4179999999999997</c:v>
                </c:pt>
                <c:pt idx="10118">
                  <c:v>2.4159999999999977</c:v>
                </c:pt>
                <c:pt idx="10119">
                  <c:v>2.42</c:v>
                </c:pt>
                <c:pt idx="10120">
                  <c:v>2.4119999999999977</c:v>
                </c:pt>
                <c:pt idx="10121">
                  <c:v>2.4179999999999997</c:v>
                </c:pt>
                <c:pt idx="10122">
                  <c:v>2.4179999999999997</c:v>
                </c:pt>
                <c:pt idx="10123">
                  <c:v>2.4119999999999977</c:v>
                </c:pt>
                <c:pt idx="10124">
                  <c:v>2.4059999999999997</c:v>
                </c:pt>
                <c:pt idx="10125">
                  <c:v>2.4079999999999999</c:v>
                </c:pt>
                <c:pt idx="10126">
                  <c:v>2.4039999999999999</c:v>
                </c:pt>
                <c:pt idx="10127">
                  <c:v>2.4119999999999977</c:v>
                </c:pt>
                <c:pt idx="10128">
                  <c:v>2.4059999999999997</c:v>
                </c:pt>
                <c:pt idx="10129">
                  <c:v>2.4019999999999997</c:v>
                </c:pt>
                <c:pt idx="10130">
                  <c:v>2.4039999999999999</c:v>
                </c:pt>
                <c:pt idx="10131">
                  <c:v>2.4159999999999977</c:v>
                </c:pt>
                <c:pt idx="10132">
                  <c:v>2.4139999999999997</c:v>
                </c:pt>
                <c:pt idx="10133">
                  <c:v>2.42</c:v>
                </c:pt>
                <c:pt idx="10134">
                  <c:v>2.4</c:v>
                </c:pt>
                <c:pt idx="10135">
                  <c:v>2.4019999999999997</c:v>
                </c:pt>
                <c:pt idx="10136">
                  <c:v>2.4119999999999977</c:v>
                </c:pt>
                <c:pt idx="10137">
                  <c:v>2.4059999999999997</c:v>
                </c:pt>
                <c:pt idx="10138">
                  <c:v>2.4119999999999977</c:v>
                </c:pt>
                <c:pt idx="10139">
                  <c:v>2.4</c:v>
                </c:pt>
                <c:pt idx="10140">
                  <c:v>2.4039999999999999</c:v>
                </c:pt>
                <c:pt idx="10141">
                  <c:v>2.4</c:v>
                </c:pt>
                <c:pt idx="10142">
                  <c:v>2.4079999999999999</c:v>
                </c:pt>
                <c:pt idx="10143">
                  <c:v>2.3959999999999977</c:v>
                </c:pt>
                <c:pt idx="10144">
                  <c:v>2.4079999999999999</c:v>
                </c:pt>
                <c:pt idx="10145">
                  <c:v>2.3959999999999977</c:v>
                </c:pt>
                <c:pt idx="10146">
                  <c:v>2.4019999999999997</c:v>
                </c:pt>
                <c:pt idx="10147">
                  <c:v>2.048</c:v>
                </c:pt>
                <c:pt idx="10148">
                  <c:v>2.3979999999999997</c:v>
                </c:pt>
                <c:pt idx="10149">
                  <c:v>2.4099999999999997</c:v>
                </c:pt>
                <c:pt idx="10150">
                  <c:v>2.4119999999999977</c:v>
                </c:pt>
                <c:pt idx="10151">
                  <c:v>2.42</c:v>
                </c:pt>
                <c:pt idx="10152">
                  <c:v>2.4179999999999997</c:v>
                </c:pt>
                <c:pt idx="10153">
                  <c:v>2.4179999999999997</c:v>
                </c:pt>
                <c:pt idx="10154">
                  <c:v>2.0099999999999998</c:v>
                </c:pt>
                <c:pt idx="10155">
                  <c:v>2.008</c:v>
                </c:pt>
                <c:pt idx="10156">
                  <c:v>2.0059999999999998</c:v>
                </c:pt>
                <c:pt idx="10157">
                  <c:v>2.0059999999999998</c:v>
                </c:pt>
                <c:pt idx="10158">
                  <c:v>2.0099999999999998</c:v>
                </c:pt>
                <c:pt idx="10159">
                  <c:v>2.0099999999999998</c:v>
                </c:pt>
                <c:pt idx="10160">
                  <c:v>2.0119999999999987</c:v>
                </c:pt>
                <c:pt idx="10161">
                  <c:v>2.0059999999999998</c:v>
                </c:pt>
                <c:pt idx="10162">
                  <c:v>2.008</c:v>
                </c:pt>
                <c:pt idx="10163">
                  <c:v>2.004</c:v>
                </c:pt>
                <c:pt idx="10164">
                  <c:v>2.0019999999999998</c:v>
                </c:pt>
                <c:pt idx="10165">
                  <c:v>2.004</c:v>
                </c:pt>
                <c:pt idx="10166">
                  <c:v>2.0019999999999998</c:v>
                </c:pt>
                <c:pt idx="10167">
                  <c:v>2.0019999999999998</c:v>
                </c:pt>
                <c:pt idx="10168">
                  <c:v>2.0019999999999998</c:v>
                </c:pt>
                <c:pt idx="10169">
                  <c:v>2.0019999999999998</c:v>
                </c:pt>
                <c:pt idx="10170">
                  <c:v>2.0019999999999998</c:v>
                </c:pt>
                <c:pt idx="10171">
                  <c:v>2.0019999999999998</c:v>
                </c:pt>
                <c:pt idx="10172">
                  <c:v>2</c:v>
                </c:pt>
                <c:pt idx="10173">
                  <c:v>2.0059999999999998</c:v>
                </c:pt>
                <c:pt idx="10174">
                  <c:v>2.008</c:v>
                </c:pt>
                <c:pt idx="10175">
                  <c:v>2.0019999999999998</c:v>
                </c:pt>
                <c:pt idx="10176">
                  <c:v>2.0019999999999998</c:v>
                </c:pt>
                <c:pt idx="10177">
                  <c:v>2.0019999999999998</c:v>
                </c:pt>
                <c:pt idx="10178">
                  <c:v>2</c:v>
                </c:pt>
                <c:pt idx="10179">
                  <c:v>2</c:v>
                </c:pt>
                <c:pt idx="10180">
                  <c:v>2.0019999999999998</c:v>
                </c:pt>
                <c:pt idx="10181">
                  <c:v>2.0019999999999998</c:v>
                </c:pt>
                <c:pt idx="10182">
                  <c:v>2.0019999999999998</c:v>
                </c:pt>
                <c:pt idx="10183">
                  <c:v>2.004</c:v>
                </c:pt>
                <c:pt idx="10184">
                  <c:v>2.004</c:v>
                </c:pt>
                <c:pt idx="10185">
                  <c:v>2.0019999999999998</c:v>
                </c:pt>
                <c:pt idx="10186">
                  <c:v>2.004</c:v>
                </c:pt>
                <c:pt idx="10187">
                  <c:v>2.0019999999999998</c:v>
                </c:pt>
                <c:pt idx="10188">
                  <c:v>2.0019999999999998</c:v>
                </c:pt>
                <c:pt idx="10189">
                  <c:v>2.0019999999999998</c:v>
                </c:pt>
                <c:pt idx="10190">
                  <c:v>2.0019999999999998</c:v>
                </c:pt>
                <c:pt idx="10191">
                  <c:v>2.0019999999999998</c:v>
                </c:pt>
                <c:pt idx="10192">
                  <c:v>2.0019999999999998</c:v>
                </c:pt>
                <c:pt idx="10193">
                  <c:v>2</c:v>
                </c:pt>
                <c:pt idx="10194">
                  <c:v>2.0019999999999998</c:v>
                </c:pt>
                <c:pt idx="10195">
                  <c:v>2.004</c:v>
                </c:pt>
                <c:pt idx="10196">
                  <c:v>2.0019999999999998</c:v>
                </c:pt>
                <c:pt idx="10197">
                  <c:v>2.0019999999999998</c:v>
                </c:pt>
                <c:pt idx="10198">
                  <c:v>2.004</c:v>
                </c:pt>
                <c:pt idx="10199">
                  <c:v>2.0019999999999998</c:v>
                </c:pt>
                <c:pt idx="10200">
                  <c:v>2.0019999999999998</c:v>
                </c:pt>
                <c:pt idx="10201">
                  <c:v>2.0019999999999998</c:v>
                </c:pt>
                <c:pt idx="10202">
                  <c:v>2.0019999999999998</c:v>
                </c:pt>
                <c:pt idx="10203">
                  <c:v>2.0019999999999998</c:v>
                </c:pt>
                <c:pt idx="10204">
                  <c:v>2.004</c:v>
                </c:pt>
                <c:pt idx="10205">
                  <c:v>2.0019999999999998</c:v>
                </c:pt>
                <c:pt idx="10206">
                  <c:v>2.0019999999999998</c:v>
                </c:pt>
                <c:pt idx="10207">
                  <c:v>2.004</c:v>
                </c:pt>
                <c:pt idx="10208">
                  <c:v>2.0019999999999998</c:v>
                </c:pt>
                <c:pt idx="10209">
                  <c:v>2.0019999999999998</c:v>
                </c:pt>
                <c:pt idx="10210">
                  <c:v>2</c:v>
                </c:pt>
                <c:pt idx="10211">
                  <c:v>2.004</c:v>
                </c:pt>
                <c:pt idx="10212">
                  <c:v>2.0059999999999998</c:v>
                </c:pt>
                <c:pt idx="10213">
                  <c:v>2.004</c:v>
                </c:pt>
                <c:pt idx="10214">
                  <c:v>2.0059999999999998</c:v>
                </c:pt>
                <c:pt idx="10215">
                  <c:v>2.004</c:v>
                </c:pt>
                <c:pt idx="10216">
                  <c:v>2.0059999999999998</c:v>
                </c:pt>
                <c:pt idx="10217">
                  <c:v>2.004</c:v>
                </c:pt>
                <c:pt idx="10218">
                  <c:v>2.0019999999999998</c:v>
                </c:pt>
                <c:pt idx="10219">
                  <c:v>2.0019999999999998</c:v>
                </c:pt>
                <c:pt idx="10220">
                  <c:v>2.0019999999999998</c:v>
                </c:pt>
                <c:pt idx="10221">
                  <c:v>2.004</c:v>
                </c:pt>
                <c:pt idx="10222">
                  <c:v>2.0019999999999998</c:v>
                </c:pt>
                <c:pt idx="10223">
                  <c:v>2.0019999999999998</c:v>
                </c:pt>
                <c:pt idx="10224">
                  <c:v>2.004</c:v>
                </c:pt>
                <c:pt idx="10225">
                  <c:v>1.9980000000000013</c:v>
                </c:pt>
                <c:pt idx="10226">
                  <c:v>2</c:v>
                </c:pt>
                <c:pt idx="10227">
                  <c:v>2.0019999999999998</c:v>
                </c:pt>
                <c:pt idx="10228">
                  <c:v>2</c:v>
                </c:pt>
                <c:pt idx="10229">
                  <c:v>2</c:v>
                </c:pt>
                <c:pt idx="10230">
                  <c:v>1.9980000000000013</c:v>
                </c:pt>
                <c:pt idx="10231">
                  <c:v>1.9980000000000013</c:v>
                </c:pt>
                <c:pt idx="10232">
                  <c:v>2</c:v>
                </c:pt>
                <c:pt idx="10233">
                  <c:v>1.9980000000000013</c:v>
                </c:pt>
                <c:pt idx="10234">
                  <c:v>2</c:v>
                </c:pt>
                <c:pt idx="10235">
                  <c:v>1.9980000000000013</c:v>
                </c:pt>
                <c:pt idx="10236">
                  <c:v>1.9980000000000013</c:v>
                </c:pt>
                <c:pt idx="10237">
                  <c:v>2</c:v>
                </c:pt>
                <c:pt idx="10238">
                  <c:v>1.9980000000000013</c:v>
                </c:pt>
                <c:pt idx="10239">
                  <c:v>1.9980000000000013</c:v>
                </c:pt>
                <c:pt idx="10240">
                  <c:v>1.9980000000000013</c:v>
                </c:pt>
                <c:pt idx="10241">
                  <c:v>1.9980000000000013</c:v>
                </c:pt>
                <c:pt idx="10242">
                  <c:v>1.9980000000000013</c:v>
                </c:pt>
                <c:pt idx="10243">
                  <c:v>2</c:v>
                </c:pt>
                <c:pt idx="10244">
                  <c:v>2</c:v>
                </c:pt>
                <c:pt idx="10245">
                  <c:v>2</c:v>
                </c:pt>
                <c:pt idx="10246">
                  <c:v>2</c:v>
                </c:pt>
                <c:pt idx="10247">
                  <c:v>1.9960000000000013</c:v>
                </c:pt>
                <c:pt idx="10248">
                  <c:v>1.9980000000000013</c:v>
                </c:pt>
                <c:pt idx="10249">
                  <c:v>2.0019999999999998</c:v>
                </c:pt>
                <c:pt idx="10250">
                  <c:v>2</c:v>
                </c:pt>
                <c:pt idx="10251">
                  <c:v>2</c:v>
                </c:pt>
                <c:pt idx="10252">
                  <c:v>2</c:v>
                </c:pt>
                <c:pt idx="10253">
                  <c:v>1.9980000000000013</c:v>
                </c:pt>
                <c:pt idx="10254">
                  <c:v>1.9980000000000013</c:v>
                </c:pt>
                <c:pt idx="10255">
                  <c:v>1.9980000000000013</c:v>
                </c:pt>
                <c:pt idx="10256">
                  <c:v>1.9960000000000013</c:v>
                </c:pt>
                <c:pt idx="10257">
                  <c:v>2</c:v>
                </c:pt>
                <c:pt idx="10258">
                  <c:v>2</c:v>
                </c:pt>
                <c:pt idx="10259">
                  <c:v>1.9960000000000013</c:v>
                </c:pt>
                <c:pt idx="10260">
                  <c:v>2</c:v>
                </c:pt>
                <c:pt idx="10261">
                  <c:v>2</c:v>
                </c:pt>
                <c:pt idx="10262">
                  <c:v>1.9980000000000013</c:v>
                </c:pt>
                <c:pt idx="10263">
                  <c:v>1.9980000000000013</c:v>
                </c:pt>
                <c:pt idx="10264">
                  <c:v>1.9980000000000013</c:v>
                </c:pt>
                <c:pt idx="10265">
                  <c:v>2</c:v>
                </c:pt>
                <c:pt idx="10266">
                  <c:v>1.9980000000000013</c:v>
                </c:pt>
                <c:pt idx="10267">
                  <c:v>1.9980000000000013</c:v>
                </c:pt>
                <c:pt idx="10268">
                  <c:v>1.9980000000000013</c:v>
                </c:pt>
                <c:pt idx="10269">
                  <c:v>1.9960000000000013</c:v>
                </c:pt>
                <c:pt idx="10270">
                  <c:v>2.0019999999999998</c:v>
                </c:pt>
                <c:pt idx="10271">
                  <c:v>2</c:v>
                </c:pt>
                <c:pt idx="10272">
                  <c:v>1.9960000000000013</c:v>
                </c:pt>
                <c:pt idx="10273">
                  <c:v>2</c:v>
                </c:pt>
                <c:pt idx="10274">
                  <c:v>1.9960000000000013</c:v>
                </c:pt>
                <c:pt idx="10275">
                  <c:v>2</c:v>
                </c:pt>
                <c:pt idx="10276">
                  <c:v>1.9980000000000013</c:v>
                </c:pt>
                <c:pt idx="10277">
                  <c:v>2</c:v>
                </c:pt>
                <c:pt idx="10278">
                  <c:v>2</c:v>
                </c:pt>
                <c:pt idx="10279">
                  <c:v>2</c:v>
                </c:pt>
                <c:pt idx="10280">
                  <c:v>2</c:v>
                </c:pt>
                <c:pt idx="10281">
                  <c:v>2</c:v>
                </c:pt>
                <c:pt idx="10282">
                  <c:v>1.9940000000000013</c:v>
                </c:pt>
                <c:pt idx="10283">
                  <c:v>1.9980000000000013</c:v>
                </c:pt>
                <c:pt idx="10284">
                  <c:v>1.9960000000000013</c:v>
                </c:pt>
                <c:pt idx="10285">
                  <c:v>1.9980000000000013</c:v>
                </c:pt>
                <c:pt idx="10286">
                  <c:v>1.9980000000000013</c:v>
                </c:pt>
                <c:pt idx="10287">
                  <c:v>1.9980000000000013</c:v>
                </c:pt>
                <c:pt idx="10288">
                  <c:v>2.0019999999999998</c:v>
                </c:pt>
                <c:pt idx="10289">
                  <c:v>2</c:v>
                </c:pt>
                <c:pt idx="10290">
                  <c:v>2</c:v>
                </c:pt>
                <c:pt idx="10291">
                  <c:v>2.0019999999999998</c:v>
                </c:pt>
                <c:pt idx="10292">
                  <c:v>1.9980000000000013</c:v>
                </c:pt>
                <c:pt idx="10293">
                  <c:v>2</c:v>
                </c:pt>
                <c:pt idx="10294">
                  <c:v>2.0019999999999998</c:v>
                </c:pt>
                <c:pt idx="10295">
                  <c:v>1.9960000000000013</c:v>
                </c:pt>
                <c:pt idx="10296">
                  <c:v>2</c:v>
                </c:pt>
                <c:pt idx="10297">
                  <c:v>1.9980000000000013</c:v>
                </c:pt>
                <c:pt idx="10298">
                  <c:v>1.9980000000000013</c:v>
                </c:pt>
                <c:pt idx="10299">
                  <c:v>1.9980000000000013</c:v>
                </c:pt>
                <c:pt idx="10300">
                  <c:v>1.9980000000000013</c:v>
                </c:pt>
                <c:pt idx="10301">
                  <c:v>1.9980000000000013</c:v>
                </c:pt>
                <c:pt idx="10302">
                  <c:v>2</c:v>
                </c:pt>
                <c:pt idx="10303">
                  <c:v>1.9980000000000013</c:v>
                </c:pt>
                <c:pt idx="10304">
                  <c:v>2.0019999999999998</c:v>
                </c:pt>
                <c:pt idx="10305">
                  <c:v>2</c:v>
                </c:pt>
                <c:pt idx="10306">
                  <c:v>2</c:v>
                </c:pt>
                <c:pt idx="10307">
                  <c:v>1.9980000000000013</c:v>
                </c:pt>
                <c:pt idx="10308">
                  <c:v>2</c:v>
                </c:pt>
                <c:pt idx="10309">
                  <c:v>2</c:v>
                </c:pt>
                <c:pt idx="10310">
                  <c:v>2</c:v>
                </c:pt>
                <c:pt idx="10311">
                  <c:v>2</c:v>
                </c:pt>
                <c:pt idx="10312">
                  <c:v>2</c:v>
                </c:pt>
                <c:pt idx="10313">
                  <c:v>2</c:v>
                </c:pt>
                <c:pt idx="10314">
                  <c:v>1.9980000000000013</c:v>
                </c:pt>
                <c:pt idx="10315">
                  <c:v>2</c:v>
                </c:pt>
                <c:pt idx="10316">
                  <c:v>1.9960000000000013</c:v>
                </c:pt>
                <c:pt idx="10317">
                  <c:v>1.9960000000000013</c:v>
                </c:pt>
                <c:pt idx="10318">
                  <c:v>1.9980000000000013</c:v>
                </c:pt>
                <c:pt idx="10319">
                  <c:v>1.9980000000000013</c:v>
                </c:pt>
                <c:pt idx="10320">
                  <c:v>1.9940000000000013</c:v>
                </c:pt>
                <c:pt idx="10321">
                  <c:v>1.9980000000000013</c:v>
                </c:pt>
                <c:pt idx="10322">
                  <c:v>2</c:v>
                </c:pt>
                <c:pt idx="10323">
                  <c:v>1.9980000000000013</c:v>
                </c:pt>
                <c:pt idx="10324">
                  <c:v>1.9960000000000013</c:v>
                </c:pt>
                <c:pt idx="10325">
                  <c:v>1.9980000000000013</c:v>
                </c:pt>
                <c:pt idx="10326">
                  <c:v>1.9980000000000013</c:v>
                </c:pt>
                <c:pt idx="10327">
                  <c:v>1.9980000000000013</c:v>
                </c:pt>
                <c:pt idx="10328">
                  <c:v>1.9960000000000013</c:v>
                </c:pt>
                <c:pt idx="10329">
                  <c:v>2.4099999999999997</c:v>
                </c:pt>
                <c:pt idx="10330">
                  <c:v>2.4119999999999977</c:v>
                </c:pt>
                <c:pt idx="10331">
                  <c:v>2.4159999999999977</c:v>
                </c:pt>
                <c:pt idx="10332">
                  <c:v>2.4159999999999977</c:v>
                </c:pt>
                <c:pt idx="10333">
                  <c:v>2.4139999999999997</c:v>
                </c:pt>
                <c:pt idx="10334">
                  <c:v>2.4159999999999977</c:v>
                </c:pt>
                <c:pt idx="10335">
                  <c:v>2.42</c:v>
                </c:pt>
                <c:pt idx="10336">
                  <c:v>2.4179999999999997</c:v>
                </c:pt>
                <c:pt idx="10337">
                  <c:v>2.4159999999999977</c:v>
                </c:pt>
                <c:pt idx="10338">
                  <c:v>2.4159999999999977</c:v>
                </c:pt>
                <c:pt idx="10339">
                  <c:v>2.4139999999999997</c:v>
                </c:pt>
                <c:pt idx="10340">
                  <c:v>2.4139999999999997</c:v>
                </c:pt>
                <c:pt idx="10341">
                  <c:v>2.4159999999999977</c:v>
                </c:pt>
                <c:pt idx="10342">
                  <c:v>2.4159999999999977</c:v>
                </c:pt>
                <c:pt idx="10343">
                  <c:v>2.4139999999999997</c:v>
                </c:pt>
                <c:pt idx="10344">
                  <c:v>2.4139999999999997</c:v>
                </c:pt>
                <c:pt idx="10345">
                  <c:v>2.4159999999999977</c:v>
                </c:pt>
                <c:pt idx="10346">
                  <c:v>2.4139999999999997</c:v>
                </c:pt>
                <c:pt idx="10347">
                  <c:v>2.4159999999999977</c:v>
                </c:pt>
                <c:pt idx="10348">
                  <c:v>2.4159999999999977</c:v>
                </c:pt>
                <c:pt idx="10349">
                  <c:v>2.4179999999999997</c:v>
                </c:pt>
                <c:pt idx="10350">
                  <c:v>2.4159999999999977</c:v>
                </c:pt>
                <c:pt idx="10351">
                  <c:v>2.42</c:v>
                </c:pt>
                <c:pt idx="10352">
                  <c:v>2.4159999999999977</c:v>
                </c:pt>
                <c:pt idx="10353">
                  <c:v>2.4139999999999997</c:v>
                </c:pt>
                <c:pt idx="10354">
                  <c:v>2.4139999999999997</c:v>
                </c:pt>
                <c:pt idx="10355">
                  <c:v>2.4159999999999977</c:v>
                </c:pt>
                <c:pt idx="10356">
                  <c:v>2.4139999999999997</c:v>
                </c:pt>
                <c:pt idx="10357">
                  <c:v>2.4179999999999997</c:v>
                </c:pt>
                <c:pt idx="10358">
                  <c:v>2.4139999999999997</c:v>
                </c:pt>
                <c:pt idx="10359">
                  <c:v>2.4159999999999977</c:v>
                </c:pt>
                <c:pt idx="10360">
                  <c:v>2.4139999999999997</c:v>
                </c:pt>
                <c:pt idx="10361">
                  <c:v>2.4159999999999977</c:v>
                </c:pt>
                <c:pt idx="10362">
                  <c:v>2.4159999999999977</c:v>
                </c:pt>
                <c:pt idx="10363">
                  <c:v>2.4159999999999977</c:v>
                </c:pt>
                <c:pt idx="10364">
                  <c:v>2.4179999999999997</c:v>
                </c:pt>
                <c:pt idx="10365">
                  <c:v>2.4139999999999997</c:v>
                </c:pt>
                <c:pt idx="10366">
                  <c:v>2.4159999999999977</c:v>
                </c:pt>
                <c:pt idx="10367">
                  <c:v>2.4159999999999977</c:v>
                </c:pt>
                <c:pt idx="10368">
                  <c:v>2.4139999999999997</c:v>
                </c:pt>
                <c:pt idx="10369">
                  <c:v>2.4119999999999977</c:v>
                </c:pt>
                <c:pt idx="10370">
                  <c:v>2.4139999999999997</c:v>
                </c:pt>
                <c:pt idx="10371">
                  <c:v>2.4139999999999997</c:v>
                </c:pt>
                <c:pt idx="10372">
                  <c:v>2.4139999999999997</c:v>
                </c:pt>
                <c:pt idx="10373">
                  <c:v>2.4139999999999997</c:v>
                </c:pt>
                <c:pt idx="10374">
                  <c:v>2.4139999999999997</c:v>
                </c:pt>
                <c:pt idx="10375">
                  <c:v>2.4119999999999977</c:v>
                </c:pt>
                <c:pt idx="10376">
                  <c:v>2.4059999999999997</c:v>
                </c:pt>
                <c:pt idx="10377">
                  <c:v>2.4059999999999997</c:v>
                </c:pt>
                <c:pt idx="10378">
                  <c:v>2.04</c:v>
                </c:pt>
                <c:pt idx="10379">
                  <c:v>2.0379999999999998</c:v>
                </c:pt>
                <c:pt idx="10380">
                  <c:v>2.0359999999999987</c:v>
                </c:pt>
                <c:pt idx="10381">
                  <c:v>2.0359999999999987</c:v>
                </c:pt>
                <c:pt idx="10382">
                  <c:v>2.0319999999999987</c:v>
                </c:pt>
                <c:pt idx="10383">
                  <c:v>2.0359999999999987</c:v>
                </c:pt>
                <c:pt idx="10384">
                  <c:v>2.3899999999999997</c:v>
                </c:pt>
                <c:pt idx="10385">
                  <c:v>2.0339999999999998</c:v>
                </c:pt>
                <c:pt idx="10386">
                  <c:v>2.0359999999999987</c:v>
                </c:pt>
                <c:pt idx="10387">
                  <c:v>2.0359999999999987</c:v>
                </c:pt>
                <c:pt idx="10388">
                  <c:v>2.0379999999999998</c:v>
                </c:pt>
                <c:pt idx="10389">
                  <c:v>2.0379999999999998</c:v>
                </c:pt>
                <c:pt idx="10390">
                  <c:v>2.3859999999999997</c:v>
                </c:pt>
                <c:pt idx="10391">
                  <c:v>2.0359999999999987</c:v>
                </c:pt>
                <c:pt idx="10392">
                  <c:v>2.0419999999999998</c:v>
                </c:pt>
                <c:pt idx="10393">
                  <c:v>2.0379999999999998</c:v>
                </c:pt>
                <c:pt idx="10394">
                  <c:v>2.4039999999999999</c:v>
                </c:pt>
                <c:pt idx="10395">
                  <c:v>2.0379999999999998</c:v>
                </c:pt>
                <c:pt idx="10396">
                  <c:v>2.3879999999999999</c:v>
                </c:pt>
                <c:pt idx="10397">
                  <c:v>2.3899999999999997</c:v>
                </c:pt>
                <c:pt idx="10398">
                  <c:v>2.4079999999999999</c:v>
                </c:pt>
                <c:pt idx="10399">
                  <c:v>2.0459999999999998</c:v>
                </c:pt>
                <c:pt idx="10400">
                  <c:v>2.3919999999999977</c:v>
                </c:pt>
                <c:pt idx="10401">
                  <c:v>2.3919999999999977</c:v>
                </c:pt>
                <c:pt idx="10402">
                  <c:v>2.3959999999999977</c:v>
                </c:pt>
                <c:pt idx="10403">
                  <c:v>2.3959999999999977</c:v>
                </c:pt>
                <c:pt idx="10404">
                  <c:v>2.3899999999999997</c:v>
                </c:pt>
                <c:pt idx="10405">
                  <c:v>2.3959999999999977</c:v>
                </c:pt>
                <c:pt idx="10406">
                  <c:v>2.3879999999999999</c:v>
                </c:pt>
                <c:pt idx="10407">
                  <c:v>2.3959999999999977</c:v>
                </c:pt>
                <c:pt idx="10408">
                  <c:v>2.3939999999999997</c:v>
                </c:pt>
                <c:pt idx="10409">
                  <c:v>2.3919999999999977</c:v>
                </c:pt>
                <c:pt idx="10410">
                  <c:v>2.3899999999999997</c:v>
                </c:pt>
                <c:pt idx="10411">
                  <c:v>2.3919999999999977</c:v>
                </c:pt>
                <c:pt idx="10412">
                  <c:v>2.3919999999999977</c:v>
                </c:pt>
                <c:pt idx="10413">
                  <c:v>2.3979999999999997</c:v>
                </c:pt>
                <c:pt idx="10414">
                  <c:v>2.3939999999999997</c:v>
                </c:pt>
                <c:pt idx="10415">
                  <c:v>2.3939999999999997</c:v>
                </c:pt>
                <c:pt idx="10416">
                  <c:v>2.044</c:v>
                </c:pt>
                <c:pt idx="10417">
                  <c:v>2.3899999999999997</c:v>
                </c:pt>
                <c:pt idx="10418">
                  <c:v>2.3919999999999977</c:v>
                </c:pt>
                <c:pt idx="10419">
                  <c:v>2.3919999999999977</c:v>
                </c:pt>
                <c:pt idx="10420">
                  <c:v>2.3939999999999997</c:v>
                </c:pt>
                <c:pt idx="10421">
                  <c:v>2.3939999999999997</c:v>
                </c:pt>
                <c:pt idx="10422">
                  <c:v>2.3939999999999997</c:v>
                </c:pt>
                <c:pt idx="10423">
                  <c:v>2.3959999999999977</c:v>
                </c:pt>
                <c:pt idx="10424">
                  <c:v>2.3919999999999977</c:v>
                </c:pt>
                <c:pt idx="10425">
                  <c:v>2.3979999999999997</c:v>
                </c:pt>
                <c:pt idx="10426">
                  <c:v>2.3879999999999999</c:v>
                </c:pt>
                <c:pt idx="10427">
                  <c:v>2.3939999999999997</c:v>
                </c:pt>
                <c:pt idx="10428">
                  <c:v>2.3939999999999997</c:v>
                </c:pt>
                <c:pt idx="10429">
                  <c:v>2.3879999999999999</c:v>
                </c:pt>
                <c:pt idx="10430">
                  <c:v>2.3879999999999999</c:v>
                </c:pt>
                <c:pt idx="10431">
                  <c:v>2.0419999999999998</c:v>
                </c:pt>
                <c:pt idx="10432">
                  <c:v>2.3919999999999977</c:v>
                </c:pt>
                <c:pt idx="10433">
                  <c:v>2.3939999999999997</c:v>
                </c:pt>
                <c:pt idx="10434">
                  <c:v>2.3899999999999997</c:v>
                </c:pt>
                <c:pt idx="10435">
                  <c:v>2.0379999999999998</c:v>
                </c:pt>
                <c:pt idx="10436">
                  <c:v>2.3879999999999999</c:v>
                </c:pt>
                <c:pt idx="10437">
                  <c:v>2.0419999999999998</c:v>
                </c:pt>
                <c:pt idx="10438">
                  <c:v>2.3879999999999999</c:v>
                </c:pt>
                <c:pt idx="10439">
                  <c:v>2.0419999999999998</c:v>
                </c:pt>
                <c:pt idx="10440">
                  <c:v>2.0379999999999998</c:v>
                </c:pt>
                <c:pt idx="10441">
                  <c:v>2.0419999999999998</c:v>
                </c:pt>
                <c:pt idx="10442">
                  <c:v>2.04</c:v>
                </c:pt>
                <c:pt idx="10443">
                  <c:v>2.3899999999999997</c:v>
                </c:pt>
                <c:pt idx="10444">
                  <c:v>2.3919999999999977</c:v>
                </c:pt>
                <c:pt idx="10445">
                  <c:v>2.3879999999999999</c:v>
                </c:pt>
                <c:pt idx="10446">
                  <c:v>2.3919999999999977</c:v>
                </c:pt>
                <c:pt idx="10447">
                  <c:v>2.3919999999999977</c:v>
                </c:pt>
                <c:pt idx="10448">
                  <c:v>2.0359999999999987</c:v>
                </c:pt>
                <c:pt idx="10449">
                  <c:v>2.04</c:v>
                </c:pt>
                <c:pt idx="10450">
                  <c:v>2.0379999999999998</c:v>
                </c:pt>
                <c:pt idx="10451">
                  <c:v>2.0359999999999987</c:v>
                </c:pt>
                <c:pt idx="10452">
                  <c:v>2.3859999999999997</c:v>
                </c:pt>
                <c:pt idx="10453">
                  <c:v>2.3879999999999999</c:v>
                </c:pt>
                <c:pt idx="10454">
                  <c:v>2.0359999999999987</c:v>
                </c:pt>
                <c:pt idx="10455">
                  <c:v>2.0379999999999998</c:v>
                </c:pt>
                <c:pt idx="10456">
                  <c:v>2.0359999999999987</c:v>
                </c:pt>
                <c:pt idx="10457">
                  <c:v>2.0379999999999998</c:v>
                </c:pt>
                <c:pt idx="10458">
                  <c:v>2.3959999999999977</c:v>
                </c:pt>
                <c:pt idx="10459">
                  <c:v>2.04</c:v>
                </c:pt>
                <c:pt idx="10460">
                  <c:v>2.0359999999999987</c:v>
                </c:pt>
                <c:pt idx="10461">
                  <c:v>2.0379999999999998</c:v>
                </c:pt>
                <c:pt idx="10462">
                  <c:v>2.04</c:v>
                </c:pt>
                <c:pt idx="10463">
                  <c:v>2.3899999999999997</c:v>
                </c:pt>
                <c:pt idx="10464">
                  <c:v>2.0379999999999998</c:v>
                </c:pt>
                <c:pt idx="10465">
                  <c:v>2.0379999999999998</c:v>
                </c:pt>
                <c:pt idx="10466">
                  <c:v>2.3899999999999997</c:v>
                </c:pt>
                <c:pt idx="10467">
                  <c:v>2.0379999999999998</c:v>
                </c:pt>
                <c:pt idx="10468">
                  <c:v>2.3859999999999997</c:v>
                </c:pt>
                <c:pt idx="10469">
                  <c:v>2.0379999999999998</c:v>
                </c:pt>
                <c:pt idx="10470">
                  <c:v>2.0359999999999987</c:v>
                </c:pt>
                <c:pt idx="10471">
                  <c:v>2.3879999999999999</c:v>
                </c:pt>
                <c:pt idx="10472">
                  <c:v>2.0419999999999998</c:v>
                </c:pt>
                <c:pt idx="10473">
                  <c:v>2.0419999999999998</c:v>
                </c:pt>
                <c:pt idx="10474">
                  <c:v>2.04</c:v>
                </c:pt>
                <c:pt idx="10475">
                  <c:v>2.0379999999999998</c:v>
                </c:pt>
                <c:pt idx="10476">
                  <c:v>2.3919999999999977</c:v>
                </c:pt>
                <c:pt idx="10477">
                  <c:v>2.0359999999999987</c:v>
                </c:pt>
                <c:pt idx="10478">
                  <c:v>2.0379999999999998</c:v>
                </c:pt>
                <c:pt idx="10479">
                  <c:v>2.0379999999999998</c:v>
                </c:pt>
                <c:pt idx="10480">
                  <c:v>2.0359999999999987</c:v>
                </c:pt>
                <c:pt idx="10481">
                  <c:v>2.0339999999999998</c:v>
                </c:pt>
                <c:pt idx="10482">
                  <c:v>2.0359999999999987</c:v>
                </c:pt>
                <c:pt idx="10483">
                  <c:v>2.0359999999999987</c:v>
                </c:pt>
                <c:pt idx="10484">
                  <c:v>2.3879999999999999</c:v>
                </c:pt>
                <c:pt idx="10485">
                  <c:v>2.0379999999999998</c:v>
                </c:pt>
                <c:pt idx="10486">
                  <c:v>2.0359999999999987</c:v>
                </c:pt>
                <c:pt idx="10487">
                  <c:v>2.0339999999999998</c:v>
                </c:pt>
                <c:pt idx="10488">
                  <c:v>2.04</c:v>
                </c:pt>
                <c:pt idx="10489">
                  <c:v>2.0339999999999998</c:v>
                </c:pt>
                <c:pt idx="10490">
                  <c:v>2.0339999999999998</c:v>
                </c:pt>
                <c:pt idx="10491">
                  <c:v>2.0339999999999998</c:v>
                </c:pt>
                <c:pt idx="10492">
                  <c:v>2.0339999999999998</c:v>
                </c:pt>
                <c:pt idx="10493">
                  <c:v>2.0379999999999998</c:v>
                </c:pt>
                <c:pt idx="10494">
                  <c:v>2.0299999999999998</c:v>
                </c:pt>
                <c:pt idx="10495">
                  <c:v>2.0339999999999998</c:v>
                </c:pt>
                <c:pt idx="10496">
                  <c:v>2.0319999999999987</c:v>
                </c:pt>
                <c:pt idx="10497">
                  <c:v>2.0339999999999998</c:v>
                </c:pt>
                <c:pt idx="10498">
                  <c:v>2.3859999999999997</c:v>
                </c:pt>
                <c:pt idx="10499">
                  <c:v>2.0319999999999987</c:v>
                </c:pt>
                <c:pt idx="10500">
                  <c:v>2.0339999999999998</c:v>
                </c:pt>
                <c:pt idx="10501">
                  <c:v>2.0339999999999998</c:v>
                </c:pt>
                <c:pt idx="10502">
                  <c:v>2.0339999999999998</c:v>
                </c:pt>
                <c:pt idx="10503">
                  <c:v>2.0299999999999998</c:v>
                </c:pt>
                <c:pt idx="10504">
                  <c:v>2.0339999999999998</c:v>
                </c:pt>
                <c:pt idx="10505">
                  <c:v>2.0299999999999998</c:v>
                </c:pt>
                <c:pt idx="10506">
                  <c:v>2.0339999999999998</c:v>
                </c:pt>
                <c:pt idx="10507">
                  <c:v>2.0299999999999998</c:v>
                </c:pt>
                <c:pt idx="10508">
                  <c:v>2.3859999999999997</c:v>
                </c:pt>
                <c:pt idx="10509">
                  <c:v>2.0319999999999987</c:v>
                </c:pt>
                <c:pt idx="10510">
                  <c:v>2.0319999999999987</c:v>
                </c:pt>
                <c:pt idx="10511">
                  <c:v>2.0299999999999998</c:v>
                </c:pt>
                <c:pt idx="10512">
                  <c:v>2.0339999999999998</c:v>
                </c:pt>
                <c:pt idx="10513">
                  <c:v>2.0319999999999987</c:v>
                </c:pt>
                <c:pt idx="10514">
                  <c:v>2.0319999999999987</c:v>
                </c:pt>
                <c:pt idx="10515">
                  <c:v>2.0339999999999998</c:v>
                </c:pt>
                <c:pt idx="10516">
                  <c:v>2.3839999999999999</c:v>
                </c:pt>
                <c:pt idx="10517">
                  <c:v>2.3879999999999999</c:v>
                </c:pt>
                <c:pt idx="10518">
                  <c:v>2.3879999999999999</c:v>
                </c:pt>
                <c:pt idx="10519">
                  <c:v>2.3979999999999997</c:v>
                </c:pt>
                <c:pt idx="10520">
                  <c:v>2.3939999999999997</c:v>
                </c:pt>
                <c:pt idx="10521">
                  <c:v>2.3919999999999977</c:v>
                </c:pt>
                <c:pt idx="10522">
                  <c:v>2.3919999999999977</c:v>
                </c:pt>
                <c:pt idx="10523">
                  <c:v>2.3899999999999997</c:v>
                </c:pt>
                <c:pt idx="10524">
                  <c:v>2.3779999999999997</c:v>
                </c:pt>
                <c:pt idx="10525">
                  <c:v>2.3779999999999997</c:v>
                </c:pt>
                <c:pt idx="10526">
                  <c:v>2.0359999999999987</c:v>
                </c:pt>
                <c:pt idx="10527">
                  <c:v>2.0339999999999998</c:v>
                </c:pt>
                <c:pt idx="10528">
                  <c:v>2.0319999999999987</c:v>
                </c:pt>
                <c:pt idx="10529">
                  <c:v>2.0299999999999998</c:v>
                </c:pt>
                <c:pt idx="10530">
                  <c:v>2.0299999999999998</c:v>
                </c:pt>
                <c:pt idx="10531">
                  <c:v>2.0339999999999998</c:v>
                </c:pt>
                <c:pt idx="10532">
                  <c:v>2.0299999999999998</c:v>
                </c:pt>
                <c:pt idx="10533">
                  <c:v>2.0299999999999998</c:v>
                </c:pt>
                <c:pt idx="10534">
                  <c:v>2.0339999999999998</c:v>
                </c:pt>
                <c:pt idx="10535">
                  <c:v>2.3819999999999997</c:v>
                </c:pt>
                <c:pt idx="10536">
                  <c:v>2.0319999999999987</c:v>
                </c:pt>
                <c:pt idx="10537">
                  <c:v>2.0319999999999987</c:v>
                </c:pt>
                <c:pt idx="10538">
                  <c:v>2.0299999999999998</c:v>
                </c:pt>
                <c:pt idx="10539">
                  <c:v>2.0259999999999998</c:v>
                </c:pt>
                <c:pt idx="10540">
                  <c:v>2.0259999999999998</c:v>
                </c:pt>
                <c:pt idx="10541">
                  <c:v>2.0259999999999998</c:v>
                </c:pt>
                <c:pt idx="10542">
                  <c:v>2.028</c:v>
                </c:pt>
                <c:pt idx="10543">
                  <c:v>2.0299999999999998</c:v>
                </c:pt>
                <c:pt idx="10544">
                  <c:v>2.0259999999999998</c:v>
                </c:pt>
                <c:pt idx="10545">
                  <c:v>2.0299999999999998</c:v>
                </c:pt>
                <c:pt idx="10546">
                  <c:v>2.028</c:v>
                </c:pt>
                <c:pt idx="10547">
                  <c:v>2.0259999999999998</c:v>
                </c:pt>
                <c:pt idx="10548">
                  <c:v>2.0219999999999998</c:v>
                </c:pt>
                <c:pt idx="10549">
                  <c:v>2.0259999999999998</c:v>
                </c:pt>
                <c:pt idx="10550">
                  <c:v>2.024</c:v>
                </c:pt>
                <c:pt idx="10551">
                  <c:v>2.024</c:v>
                </c:pt>
                <c:pt idx="10552">
                  <c:v>2.028</c:v>
                </c:pt>
                <c:pt idx="10553">
                  <c:v>2.0259999999999998</c:v>
                </c:pt>
                <c:pt idx="10554">
                  <c:v>2.024</c:v>
                </c:pt>
                <c:pt idx="10555">
                  <c:v>2.024</c:v>
                </c:pt>
                <c:pt idx="10556">
                  <c:v>2.024</c:v>
                </c:pt>
                <c:pt idx="10557">
                  <c:v>2.0259999999999998</c:v>
                </c:pt>
                <c:pt idx="10558">
                  <c:v>2.0259999999999998</c:v>
                </c:pt>
                <c:pt idx="10559">
                  <c:v>2.024</c:v>
                </c:pt>
                <c:pt idx="10560">
                  <c:v>2.0179999999999998</c:v>
                </c:pt>
                <c:pt idx="10561">
                  <c:v>2.0179999999999998</c:v>
                </c:pt>
                <c:pt idx="10562">
                  <c:v>2.0159999999999987</c:v>
                </c:pt>
                <c:pt idx="10563">
                  <c:v>2.02</c:v>
                </c:pt>
                <c:pt idx="10564">
                  <c:v>2.0179999999999998</c:v>
                </c:pt>
                <c:pt idx="10565">
                  <c:v>2.0179999999999998</c:v>
                </c:pt>
                <c:pt idx="10566">
                  <c:v>2.0119999999999987</c:v>
                </c:pt>
                <c:pt idx="10567">
                  <c:v>2.0159999999999987</c:v>
                </c:pt>
                <c:pt idx="10568">
                  <c:v>2.0179999999999998</c:v>
                </c:pt>
                <c:pt idx="10569">
                  <c:v>2.0159999999999987</c:v>
                </c:pt>
                <c:pt idx="10570">
                  <c:v>2.0219999999999998</c:v>
                </c:pt>
                <c:pt idx="10571">
                  <c:v>2.0219999999999998</c:v>
                </c:pt>
                <c:pt idx="10572">
                  <c:v>2.024</c:v>
                </c:pt>
                <c:pt idx="10573">
                  <c:v>2.024</c:v>
                </c:pt>
                <c:pt idx="10574">
                  <c:v>2.0179999999999998</c:v>
                </c:pt>
                <c:pt idx="10575">
                  <c:v>2.0159999999999987</c:v>
                </c:pt>
                <c:pt idx="10576">
                  <c:v>2.024</c:v>
                </c:pt>
                <c:pt idx="10577">
                  <c:v>2.0179999999999998</c:v>
                </c:pt>
                <c:pt idx="10578">
                  <c:v>2.0179999999999998</c:v>
                </c:pt>
                <c:pt idx="10579">
                  <c:v>2.0219999999999998</c:v>
                </c:pt>
                <c:pt idx="10580">
                  <c:v>2.0219999999999998</c:v>
                </c:pt>
                <c:pt idx="10581">
                  <c:v>2.02</c:v>
                </c:pt>
                <c:pt idx="10582">
                  <c:v>2.02</c:v>
                </c:pt>
                <c:pt idx="10583">
                  <c:v>2.0219999999999998</c:v>
                </c:pt>
                <c:pt idx="10584">
                  <c:v>2.02</c:v>
                </c:pt>
                <c:pt idx="10585">
                  <c:v>2.0219999999999998</c:v>
                </c:pt>
                <c:pt idx="10586">
                  <c:v>2.02</c:v>
                </c:pt>
                <c:pt idx="10587">
                  <c:v>2.024</c:v>
                </c:pt>
                <c:pt idx="10588">
                  <c:v>2.024</c:v>
                </c:pt>
                <c:pt idx="10589">
                  <c:v>2.024</c:v>
                </c:pt>
                <c:pt idx="10590">
                  <c:v>2.02</c:v>
                </c:pt>
                <c:pt idx="10591">
                  <c:v>2.02</c:v>
                </c:pt>
                <c:pt idx="10592">
                  <c:v>2.024</c:v>
                </c:pt>
                <c:pt idx="10593">
                  <c:v>2.024</c:v>
                </c:pt>
                <c:pt idx="10594">
                  <c:v>2.0219999999999998</c:v>
                </c:pt>
                <c:pt idx="10595">
                  <c:v>2.024</c:v>
                </c:pt>
                <c:pt idx="10596">
                  <c:v>2.0259999999999998</c:v>
                </c:pt>
                <c:pt idx="10597">
                  <c:v>2.024</c:v>
                </c:pt>
                <c:pt idx="10598">
                  <c:v>2.0259999999999998</c:v>
                </c:pt>
                <c:pt idx="10599">
                  <c:v>2.0259999999999998</c:v>
                </c:pt>
                <c:pt idx="10600">
                  <c:v>2.024</c:v>
                </c:pt>
                <c:pt idx="10601">
                  <c:v>2.024</c:v>
                </c:pt>
                <c:pt idx="10602">
                  <c:v>2.024</c:v>
                </c:pt>
                <c:pt idx="10603">
                  <c:v>2.0219999999999998</c:v>
                </c:pt>
                <c:pt idx="10604">
                  <c:v>2.0179999999999998</c:v>
                </c:pt>
                <c:pt idx="10605">
                  <c:v>2.0219999999999998</c:v>
                </c:pt>
                <c:pt idx="10606">
                  <c:v>2.02</c:v>
                </c:pt>
                <c:pt idx="10607">
                  <c:v>2.0179999999999998</c:v>
                </c:pt>
                <c:pt idx="10608">
                  <c:v>2.0179999999999998</c:v>
                </c:pt>
                <c:pt idx="10609">
                  <c:v>2.0159999999999987</c:v>
                </c:pt>
                <c:pt idx="10610">
                  <c:v>2.0139999999999998</c:v>
                </c:pt>
                <c:pt idx="10611">
                  <c:v>2.0179999999999998</c:v>
                </c:pt>
                <c:pt idx="10612">
                  <c:v>2.0159999999999987</c:v>
                </c:pt>
                <c:pt idx="10613">
                  <c:v>2.0179999999999998</c:v>
                </c:pt>
                <c:pt idx="10614">
                  <c:v>2.0159999999999987</c:v>
                </c:pt>
                <c:pt idx="10615">
                  <c:v>2.0159999999999987</c:v>
                </c:pt>
                <c:pt idx="10616">
                  <c:v>2.0159999999999987</c:v>
                </c:pt>
                <c:pt idx="10617">
                  <c:v>2.0159999999999987</c:v>
                </c:pt>
                <c:pt idx="10618">
                  <c:v>2.0159999999999987</c:v>
                </c:pt>
                <c:pt idx="10619">
                  <c:v>2.0159999999999987</c:v>
                </c:pt>
                <c:pt idx="10620">
                  <c:v>2.0159999999999987</c:v>
                </c:pt>
                <c:pt idx="10621">
                  <c:v>2.0159999999999987</c:v>
                </c:pt>
                <c:pt idx="10622">
                  <c:v>2.0159999999999987</c:v>
                </c:pt>
                <c:pt idx="10623">
                  <c:v>2.0179999999999998</c:v>
                </c:pt>
                <c:pt idx="10624">
                  <c:v>2.0159999999999987</c:v>
                </c:pt>
                <c:pt idx="10625">
                  <c:v>2.0159999999999987</c:v>
                </c:pt>
                <c:pt idx="10626">
                  <c:v>2.0139999999999998</c:v>
                </c:pt>
                <c:pt idx="10627">
                  <c:v>2.0139999999999998</c:v>
                </c:pt>
                <c:pt idx="10628">
                  <c:v>2.0139999999999998</c:v>
                </c:pt>
                <c:pt idx="10629">
                  <c:v>2.0139999999999998</c:v>
                </c:pt>
                <c:pt idx="10630">
                  <c:v>2.0159999999999987</c:v>
                </c:pt>
                <c:pt idx="10631">
                  <c:v>2.0139999999999998</c:v>
                </c:pt>
                <c:pt idx="10632">
                  <c:v>2.0159999999999987</c:v>
                </c:pt>
                <c:pt idx="10633">
                  <c:v>2.0159999999999987</c:v>
                </c:pt>
                <c:pt idx="10634">
                  <c:v>2.0179999999999998</c:v>
                </c:pt>
                <c:pt idx="10635">
                  <c:v>2.0179999999999998</c:v>
                </c:pt>
                <c:pt idx="10636">
                  <c:v>2.0159999999999987</c:v>
                </c:pt>
                <c:pt idx="10637">
                  <c:v>2.0159999999999987</c:v>
                </c:pt>
                <c:pt idx="10638">
                  <c:v>2.0139999999999998</c:v>
                </c:pt>
                <c:pt idx="10639">
                  <c:v>2.0159999999999987</c:v>
                </c:pt>
                <c:pt idx="10640">
                  <c:v>2.0159999999999987</c:v>
                </c:pt>
                <c:pt idx="10641">
                  <c:v>2.0179999999999998</c:v>
                </c:pt>
                <c:pt idx="10642">
                  <c:v>2.0179999999999998</c:v>
                </c:pt>
                <c:pt idx="10643">
                  <c:v>2.0179999999999998</c:v>
                </c:pt>
                <c:pt idx="10644">
                  <c:v>2.0179999999999998</c:v>
                </c:pt>
                <c:pt idx="10645">
                  <c:v>2.0159999999999987</c:v>
                </c:pt>
                <c:pt idx="10646">
                  <c:v>2.0139999999999998</c:v>
                </c:pt>
                <c:pt idx="10647">
                  <c:v>2.0159999999999987</c:v>
                </c:pt>
                <c:pt idx="10648">
                  <c:v>2.0139999999999998</c:v>
                </c:pt>
                <c:pt idx="10649">
                  <c:v>2.0139999999999998</c:v>
                </c:pt>
                <c:pt idx="10650">
                  <c:v>2.0099999999999998</c:v>
                </c:pt>
                <c:pt idx="10651">
                  <c:v>2.0099999999999998</c:v>
                </c:pt>
                <c:pt idx="10652">
                  <c:v>2.008</c:v>
                </c:pt>
                <c:pt idx="10653">
                  <c:v>2.008</c:v>
                </c:pt>
                <c:pt idx="10654">
                  <c:v>2.0059999999999998</c:v>
                </c:pt>
                <c:pt idx="10655">
                  <c:v>2.0059999999999998</c:v>
                </c:pt>
                <c:pt idx="10656">
                  <c:v>2.0119999999999987</c:v>
                </c:pt>
                <c:pt idx="10657">
                  <c:v>2.0099999999999998</c:v>
                </c:pt>
                <c:pt idx="10658">
                  <c:v>2.0119999999999987</c:v>
                </c:pt>
                <c:pt idx="10659">
                  <c:v>2.0119999999999987</c:v>
                </c:pt>
                <c:pt idx="10660">
                  <c:v>2.0119999999999987</c:v>
                </c:pt>
                <c:pt idx="10661">
                  <c:v>2.008</c:v>
                </c:pt>
                <c:pt idx="10662">
                  <c:v>2.008</c:v>
                </c:pt>
                <c:pt idx="10663">
                  <c:v>2.0119999999999987</c:v>
                </c:pt>
                <c:pt idx="10664">
                  <c:v>2.0139999999999998</c:v>
                </c:pt>
                <c:pt idx="10665">
                  <c:v>2.008</c:v>
                </c:pt>
                <c:pt idx="10666">
                  <c:v>2.0099999999999998</c:v>
                </c:pt>
                <c:pt idx="10667">
                  <c:v>2.008</c:v>
                </c:pt>
                <c:pt idx="10668">
                  <c:v>2.008</c:v>
                </c:pt>
                <c:pt idx="10669">
                  <c:v>2</c:v>
                </c:pt>
                <c:pt idx="10670">
                  <c:v>2.0019999999999998</c:v>
                </c:pt>
                <c:pt idx="10671">
                  <c:v>2.004</c:v>
                </c:pt>
                <c:pt idx="10672">
                  <c:v>2</c:v>
                </c:pt>
                <c:pt idx="10673">
                  <c:v>2.0019999999999998</c:v>
                </c:pt>
                <c:pt idx="10674">
                  <c:v>2.0019999999999998</c:v>
                </c:pt>
                <c:pt idx="10675">
                  <c:v>2.0019999999999998</c:v>
                </c:pt>
                <c:pt idx="10676">
                  <c:v>2.0019999999999998</c:v>
                </c:pt>
                <c:pt idx="10677">
                  <c:v>2.004</c:v>
                </c:pt>
                <c:pt idx="10678">
                  <c:v>2.004</c:v>
                </c:pt>
                <c:pt idx="10679">
                  <c:v>2.004</c:v>
                </c:pt>
                <c:pt idx="10680">
                  <c:v>2</c:v>
                </c:pt>
                <c:pt idx="10681">
                  <c:v>2.004</c:v>
                </c:pt>
                <c:pt idx="10682">
                  <c:v>2.004</c:v>
                </c:pt>
                <c:pt idx="10683">
                  <c:v>2.004</c:v>
                </c:pt>
                <c:pt idx="10684">
                  <c:v>2.004</c:v>
                </c:pt>
                <c:pt idx="10685">
                  <c:v>2</c:v>
                </c:pt>
                <c:pt idx="10686">
                  <c:v>2.0019999999999998</c:v>
                </c:pt>
                <c:pt idx="10687">
                  <c:v>2.0019999999999998</c:v>
                </c:pt>
                <c:pt idx="10688">
                  <c:v>2.0059999999999998</c:v>
                </c:pt>
                <c:pt idx="10689">
                  <c:v>2.004</c:v>
                </c:pt>
                <c:pt idx="10690">
                  <c:v>2.0019999999999998</c:v>
                </c:pt>
                <c:pt idx="10691">
                  <c:v>2.004</c:v>
                </c:pt>
                <c:pt idx="10692">
                  <c:v>2.0059999999999998</c:v>
                </c:pt>
                <c:pt idx="10693">
                  <c:v>2.0059999999999998</c:v>
                </c:pt>
                <c:pt idx="10694">
                  <c:v>2.0059999999999998</c:v>
                </c:pt>
                <c:pt idx="10695">
                  <c:v>2.0019999999999998</c:v>
                </c:pt>
                <c:pt idx="10696">
                  <c:v>2.0059999999999998</c:v>
                </c:pt>
                <c:pt idx="10697">
                  <c:v>2.0019999999999998</c:v>
                </c:pt>
                <c:pt idx="10698">
                  <c:v>2.0019999999999998</c:v>
                </c:pt>
                <c:pt idx="10699">
                  <c:v>2.004</c:v>
                </c:pt>
                <c:pt idx="10700">
                  <c:v>1.9980000000000013</c:v>
                </c:pt>
                <c:pt idx="10701">
                  <c:v>1.9980000000000013</c:v>
                </c:pt>
                <c:pt idx="10702">
                  <c:v>2.0019999999999998</c:v>
                </c:pt>
                <c:pt idx="10703">
                  <c:v>2.0019999999999998</c:v>
                </c:pt>
                <c:pt idx="10704">
                  <c:v>2.0019999999999998</c:v>
                </c:pt>
                <c:pt idx="10705">
                  <c:v>2.0019999999999998</c:v>
                </c:pt>
                <c:pt idx="10706">
                  <c:v>2.0059999999999998</c:v>
                </c:pt>
                <c:pt idx="10707">
                  <c:v>2</c:v>
                </c:pt>
                <c:pt idx="10708">
                  <c:v>2</c:v>
                </c:pt>
                <c:pt idx="10709">
                  <c:v>2.0019999999999998</c:v>
                </c:pt>
                <c:pt idx="10710">
                  <c:v>2.004</c:v>
                </c:pt>
                <c:pt idx="10711">
                  <c:v>2</c:v>
                </c:pt>
                <c:pt idx="10712">
                  <c:v>2.004</c:v>
                </c:pt>
                <c:pt idx="10713">
                  <c:v>2.0019999999999998</c:v>
                </c:pt>
                <c:pt idx="10714">
                  <c:v>2.004</c:v>
                </c:pt>
                <c:pt idx="10715">
                  <c:v>2.008</c:v>
                </c:pt>
                <c:pt idx="10716">
                  <c:v>2.004</c:v>
                </c:pt>
                <c:pt idx="10717">
                  <c:v>2.004</c:v>
                </c:pt>
                <c:pt idx="10718">
                  <c:v>2.0019999999999998</c:v>
                </c:pt>
                <c:pt idx="10719">
                  <c:v>2.0019999999999998</c:v>
                </c:pt>
                <c:pt idx="10720">
                  <c:v>2.004</c:v>
                </c:pt>
                <c:pt idx="10721">
                  <c:v>2.004</c:v>
                </c:pt>
                <c:pt idx="10722">
                  <c:v>2.004</c:v>
                </c:pt>
                <c:pt idx="10723">
                  <c:v>2.004</c:v>
                </c:pt>
                <c:pt idx="10724">
                  <c:v>2.0019999999999998</c:v>
                </c:pt>
                <c:pt idx="10725">
                  <c:v>2.0019999999999998</c:v>
                </c:pt>
                <c:pt idx="10726">
                  <c:v>2.0059999999999998</c:v>
                </c:pt>
                <c:pt idx="10727">
                  <c:v>2.0059999999999998</c:v>
                </c:pt>
                <c:pt idx="10728">
                  <c:v>2.004</c:v>
                </c:pt>
                <c:pt idx="10729">
                  <c:v>2.004</c:v>
                </c:pt>
                <c:pt idx="10730">
                  <c:v>2.004</c:v>
                </c:pt>
                <c:pt idx="10731">
                  <c:v>2.004</c:v>
                </c:pt>
                <c:pt idx="10732">
                  <c:v>2.004</c:v>
                </c:pt>
                <c:pt idx="10733">
                  <c:v>2.0019999999999998</c:v>
                </c:pt>
                <c:pt idx="10734">
                  <c:v>2.0059999999999998</c:v>
                </c:pt>
                <c:pt idx="10735">
                  <c:v>2.004</c:v>
                </c:pt>
                <c:pt idx="10736">
                  <c:v>2.004</c:v>
                </c:pt>
                <c:pt idx="10737">
                  <c:v>2.004</c:v>
                </c:pt>
                <c:pt idx="10738">
                  <c:v>2.008</c:v>
                </c:pt>
                <c:pt idx="10739">
                  <c:v>2.004</c:v>
                </c:pt>
                <c:pt idx="10740">
                  <c:v>2.0019999999999998</c:v>
                </c:pt>
                <c:pt idx="10741">
                  <c:v>2.004</c:v>
                </c:pt>
                <c:pt idx="10742">
                  <c:v>2.0059999999999998</c:v>
                </c:pt>
                <c:pt idx="10743">
                  <c:v>2.004</c:v>
                </c:pt>
                <c:pt idx="10744">
                  <c:v>2.0059999999999998</c:v>
                </c:pt>
                <c:pt idx="10745">
                  <c:v>2.004</c:v>
                </c:pt>
                <c:pt idx="10746">
                  <c:v>2.0059999999999998</c:v>
                </c:pt>
                <c:pt idx="10747">
                  <c:v>2.0059999999999998</c:v>
                </c:pt>
                <c:pt idx="10748">
                  <c:v>2.004</c:v>
                </c:pt>
                <c:pt idx="10749">
                  <c:v>2.004</c:v>
                </c:pt>
                <c:pt idx="10750">
                  <c:v>2.004</c:v>
                </c:pt>
                <c:pt idx="10751">
                  <c:v>2.004</c:v>
                </c:pt>
                <c:pt idx="10752">
                  <c:v>2.004</c:v>
                </c:pt>
                <c:pt idx="10753">
                  <c:v>2.004</c:v>
                </c:pt>
                <c:pt idx="10754">
                  <c:v>2.004</c:v>
                </c:pt>
                <c:pt idx="10755">
                  <c:v>2.0059999999999998</c:v>
                </c:pt>
                <c:pt idx="10756">
                  <c:v>2.0059999999999998</c:v>
                </c:pt>
                <c:pt idx="10757">
                  <c:v>2.0059999999999998</c:v>
                </c:pt>
                <c:pt idx="10758">
                  <c:v>2.004</c:v>
                </c:pt>
                <c:pt idx="10759">
                  <c:v>2.004</c:v>
                </c:pt>
                <c:pt idx="10760">
                  <c:v>2.008</c:v>
                </c:pt>
                <c:pt idx="10761">
                  <c:v>2.0059999999999998</c:v>
                </c:pt>
                <c:pt idx="10762">
                  <c:v>2.0059999999999998</c:v>
                </c:pt>
                <c:pt idx="10763">
                  <c:v>2.0059999999999998</c:v>
                </c:pt>
                <c:pt idx="10764">
                  <c:v>2.004</c:v>
                </c:pt>
                <c:pt idx="10765">
                  <c:v>2.0059999999999998</c:v>
                </c:pt>
                <c:pt idx="10766">
                  <c:v>2.0059999999999998</c:v>
                </c:pt>
                <c:pt idx="10767">
                  <c:v>2.008</c:v>
                </c:pt>
                <c:pt idx="10768">
                  <c:v>2.008</c:v>
                </c:pt>
                <c:pt idx="10769">
                  <c:v>2.008</c:v>
                </c:pt>
                <c:pt idx="10770">
                  <c:v>2.008</c:v>
                </c:pt>
                <c:pt idx="10771">
                  <c:v>2.0059999999999998</c:v>
                </c:pt>
                <c:pt idx="10772">
                  <c:v>2.0059999999999998</c:v>
                </c:pt>
                <c:pt idx="10773">
                  <c:v>2.0059999999999998</c:v>
                </c:pt>
                <c:pt idx="10774">
                  <c:v>2.008</c:v>
                </c:pt>
                <c:pt idx="10775">
                  <c:v>2.0059999999999998</c:v>
                </c:pt>
                <c:pt idx="10776">
                  <c:v>2.004</c:v>
                </c:pt>
                <c:pt idx="10777">
                  <c:v>2.008</c:v>
                </c:pt>
                <c:pt idx="10778">
                  <c:v>2.0059999999999998</c:v>
                </c:pt>
                <c:pt idx="10779">
                  <c:v>2.0059999999999998</c:v>
                </c:pt>
                <c:pt idx="10780">
                  <c:v>2.008</c:v>
                </c:pt>
                <c:pt idx="10781">
                  <c:v>2.0059999999999998</c:v>
                </c:pt>
                <c:pt idx="10782">
                  <c:v>2.004</c:v>
                </c:pt>
                <c:pt idx="10783">
                  <c:v>2.008</c:v>
                </c:pt>
                <c:pt idx="10784">
                  <c:v>2.0059999999999998</c:v>
                </c:pt>
                <c:pt idx="10785">
                  <c:v>2.008</c:v>
                </c:pt>
                <c:pt idx="10786">
                  <c:v>2.008</c:v>
                </c:pt>
                <c:pt idx="10787">
                  <c:v>2.0059999999999998</c:v>
                </c:pt>
                <c:pt idx="10788">
                  <c:v>2.008</c:v>
                </c:pt>
                <c:pt idx="10789">
                  <c:v>2.008</c:v>
                </c:pt>
                <c:pt idx="10790">
                  <c:v>2.008</c:v>
                </c:pt>
                <c:pt idx="10791">
                  <c:v>2.008</c:v>
                </c:pt>
                <c:pt idx="10792">
                  <c:v>2.008</c:v>
                </c:pt>
                <c:pt idx="10793">
                  <c:v>2.008</c:v>
                </c:pt>
                <c:pt idx="10794">
                  <c:v>2.0059999999999998</c:v>
                </c:pt>
                <c:pt idx="10795">
                  <c:v>2.004</c:v>
                </c:pt>
                <c:pt idx="10796">
                  <c:v>2.008</c:v>
                </c:pt>
                <c:pt idx="10797">
                  <c:v>2.008</c:v>
                </c:pt>
                <c:pt idx="10798">
                  <c:v>2.008</c:v>
                </c:pt>
                <c:pt idx="10799">
                  <c:v>2.0099999999999998</c:v>
                </c:pt>
                <c:pt idx="10800">
                  <c:v>2.0059999999999998</c:v>
                </c:pt>
                <c:pt idx="10801">
                  <c:v>2.008</c:v>
                </c:pt>
                <c:pt idx="10802">
                  <c:v>2.008</c:v>
                </c:pt>
                <c:pt idx="10803">
                  <c:v>2.0099999999999998</c:v>
                </c:pt>
                <c:pt idx="10804">
                  <c:v>2.0099999999999998</c:v>
                </c:pt>
                <c:pt idx="10805">
                  <c:v>2.008</c:v>
                </c:pt>
                <c:pt idx="10806">
                  <c:v>2.0099999999999998</c:v>
                </c:pt>
                <c:pt idx="10807">
                  <c:v>2.008</c:v>
                </c:pt>
                <c:pt idx="10808">
                  <c:v>2.0059999999999998</c:v>
                </c:pt>
                <c:pt idx="10809">
                  <c:v>2.0059999999999998</c:v>
                </c:pt>
                <c:pt idx="10810">
                  <c:v>2.0059999999999998</c:v>
                </c:pt>
                <c:pt idx="10811">
                  <c:v>2.0099999999999998</c:v>
                </c:pt>
                <c:pt idx="10812">
                  <c:v>2.0059999999999998</c:v>
                </c:pt>
                <c:pt idx="10813">
                  <c:v>2.008</c:v>
                </c:pt>
                <c:pt idx="10814">
                  <c:v>2.0059999999999998</c:v>
                </c:pt>
                <c:pt idx="10815">
                  <c:v>2.0059999999999998</c:v>
                </c:pt>
                <c:pt idx="10816">
                  <c:v>2.004</c:v>
                </c:pt>
                <c:pt idx="10817">
                  <c:v>2.0059999999999998</c:v>
                </c:pt>
                <c:pt idx="10818">
                  <c:v>2.0059999999999998</c:v>
                </c:pt>
                <c:pt idx="10819">
                  <c:v>2.008</c:v>
                </c:pt>
                <c:pt idx="10820">
                  <c:v>2.008</c:v>
                </c:pt>
                <c:pt idx="10821">
                  <c:v>2.0059999999999998</c:v>
                </c:pt>
                <c:pt idx="10822">
                  <c:v>2.0059999999999998</c:v>
                </c:pt>
                <c:pt idx="10823">
                  <c:v>2.0059999999999998</c:v>
                </c:pt>
                <c:pt idx="10824">
                  <c:v>2.0059999999999998</c:v>
                </c:pt>
                <c:pt idx="10825">
                  <c:v>2.008</c:v>
                </c:pt>
                <c:pt idx="10826">
                  <c:v>2.004</c:v>
                </c:pt>
                <c:pt idx="10827">
                  <c:v>2.0059999999999998</c:v>
                </c:pt>
                <c:pt idx="10828">
                  <c:v>2.008</c:v>
                </c:pt>
                <c:pt idx="10829">
                  <c:v>2.0059999999999998</c:v>
                </c:pt>
                <c:pt idx="10830">
                  <c:v>2.0059999999999998</c:v>
                </c:pt>
                <c:pt idx="10831">
                  <c:v>2.0059999999999998</c:v>
                </c:pt>
                <c:pt idx="10832">
                  <c:v>2.0059999999999998</c:v>
                </c:pt>
                <c:pt idx="10833">
                  <c:v>2.004</c:v>
                </c:pt>
                <c:pt idx="10834">
                  <c:v>2.004</c:v>
                </c:pt>
                <c:pt idx="10835">
                  <c:v>2.0059999999999998</c:v>
                </c:pt>
                <c:pt idx="10836">
                  <c:v>2.004</c:v>
                </c:pt>
                <c:pt idx="10837">
                  <c:v>2.004</c:v>
                </c:pt>
                <c:pt idx="10838">
                  <c:v>2.004</c:v>
                </c:pt>
                <c:pt idx="10839">
                  <c:v>2.004</c:v>
                </c:pt>
                <c:pt idx="10840">
                  <c:v>2.004</c:v>
                </c:pt>
                <c:pt idx="10841">
                  <c:v>2.0059999999999998</c:v>
                </c:pt>
                <c:pt idx="10842">
                  <c:v>2.0059999999999998</c:v>
                </c:pt>
                <c:pt idx="10843">
                  <c:v>2.008</c:v>
                </c:pt>
                <c:pt idx="10844">
                  <c:v>2.0059999999999998</c:v>
                </c:pt>
                <c:pt idx="10845">
                  <c:v>2.0059999999999998</c:v>
                </c:pt>
                <c:pt idx="10846">
                  <c:v>2.004</c:v>
                </c:pt>
                <c:pt idx="10847">
                  <c:v>2.004</c:v>
                </c:pt>
                <c:pt idx="10848">
                  <c:v>2.004</c:v>
                </c:pt>
                <c:pt idx="10849">
                  <c:v>2.004</c:v>
                </c:pt>
                <c:pt idx="10850">
                  <c:v>2.0019999999999998</c:v>
                </c:pt>
                <c:pt idx="10851">
                  <c:v>2.008</c:v>
                </c:pt>
                <c:pt idx="10852">
                  <c:v>2.0059999999999998</c:v>
                </c:pt>
                <c:pt idx="10853">
                  <c:v>2.0019999999999998</c:v>
                </c:pt>
                <c:pt idx="10854">
                  <c:v>2.004</c:v>
                </c:pt>
                <c:pt idx="10855">
                  <c:v>2.004</c:v>
                </c:pt>
                <c:pt idx="10856">
                  <c:v>2.0019999999999998</c:v>
                </c:pt>
                <c:pt idx="10857">
                  <c:v>2</c:v>
                </c:pt>
                <c:pt idx="10858">
                  <c:v>2.004</c:v>
                </c:pt>
                <c:pt idx="10859">
                  <c:v>2.0019999999999998</c:v>
                </c:pt>
                <c:pt idx="10860">
                  <c:v>2</c:v>
                </c:pt>
                <c:pt idx="10861">
                  <c:v>2.0059999999999998</c:v>
                </c:pt>
                <c:pt idx="10862">
                  <c:v>2.0019999999999998</c:v>
                </c:pt>
                <c:pt idx="10863">
                  <c:v>2.0019999999999998</c:v>
                </c:pt>
                <c:pt idx="10864">
                  <c:v>2.004</c:v>
                </c:pt>
                <c:pt idx="10865">
                  <c:v>2.004</c:v>
                </c:pt>
                <c:pt idx="10866">
                  <c:v>2.0059999999999998</c:v>
                </c:pt>
                <c:pt idx="10867">
                  <c:v>2.004</c:v>
                </c:pt>
                <c:pt idx="10868">
                  <c:v>2.004</c:v>
                </c:pt>
                <c:pt idx="10869">
                  <c:v>2.0019999999999998</c:v>
                </c:pt>
                <c:pt idx="10870">
                  <c:v>2</c:v>
                </c:pt>
                <c:pt idx="10871">
                  <c:v>1.9980000000000013</c:v>
                </c:pt>
                <c:pt idx="10872">
                  <c:v>2</c:v>
                </c:pt>
                <c:pt idx="10873">
                  <c:v>1.9940000000000013</c:v>
                </c:pt>
                <c:pt idx="10874">
                  <c:v>1.9940000000000013</c:v>
                </c:pt>
                <c:pt idx="10875">
                  <c:v>1.9920000000000013</c:v>
                </c:pt>
                <c:pt idx="10876">
                  <c:v>1.9960000000000013</c:v>
                </c:pt>
                <c:pt idx="10877">
                  <c:v>1.9980000000000013</c:v>
                </c:pt>
                <c:pt idx="10878">
                  <c:v>2.0019999999999998</c:v>
                </c:pt>
                <c:pt idx="10879">
                  <c:v>2</c:v>
                </c:pt>
                <c:pt idx="10880">
                  <c:v>2</c:v>
                </c:pt>
                <c:pt idx="10881">
                  <c:v>2</c:v>
                </c:pt>
                <c:pt idx="10882">
                  <c:v>2</c:v>
                </c:pt>
                <c:pt idx="10883">
                  <c:v>2</c:v>
                </c:pt>
                <c:pt idx="10884">
                  <c:v>2</c:v>
                </c:pt>
                <c:pt idx="10885">
                  <c:v>2.004</c:v>
                </c:pt>
                <c:pt idx="10886">
                  <c:v>2.004</c:v>
                </c:pt>
                <c:pt idx="10887">
                  <c:v>2.0019999999999998</c:v>
                </c:pt>
                <c:pt idx="10888">
                  <c:v>1.9980000000000013</c:v>
                </c:pt>
                <c:pt idx="10889">
                  <c:v>1.9980000000000013</c:v>
                </c:pt>
                <c:pt idx="10890">
                  <c:v>2</c:v>
                </c:pt>
                <c:pt idx="10891">
                  <c:v>1.9980000000000013</c:v>
                </c:pt>
                <c:pt idx="10892">
                  <c:v>2</c:v>
                </c:pt>
                <c:pt idx="10893">
                  <c:v>1.9960000000000013</c:v>
                </c:pt>
                <c:pt idx="10894">
                  <c:v>1.9960000000000013</c:v>
                </c:pt>
                <c:pt idx="10895">
                  <c:v>2</c:v>
                </c:pt>
                <c:pt idx="10896">
                  <c:v>1.9980000000000013</c:v>
                </c:pt>
                <c:pt idx="10897">
                  <c:v>1.9980000000000013</c:v>
                </c:pt>
                <c:pt idx="10898">
                  <c:v>1.9960000000000013</c:v>
                </c:pt>
                <c:pt idx="10899">
                  <c:v>1.9960000000000013</c:v>
                </c:pt>
                <c:pt idx="10900">
                  <c:v>1.9940000000000013</c:v>
                </c:pt>
                <c:pt idx="10901">
                  <c:v>1.9980000000000013</c:v>
                </c:pt>
                <c:pt idx="10902">
                  <c:v>1.9980000000000013</c:v>
                </c:pt>
                <c:pt idx="10903">
                  <c:v>1.9920000000000013</c:v>
                </c:pt>
                <c:pt idx="10904">
                  <c:v>1.9940000000000013</c:v>
                </c:pt>
                <c:pt idx="10905">
                  <c:v>1.9920000000000013</c:v>
                </c:pt>
                <c:pt idx="10906">
                  <c:v>1.9940000000000013</c:v>
                </c:pt>
                <c:pt idx="10907">
                  <c:v>1.9920000000000013</c:v>
                </c:pt>
                <c:pt idx="10908">
                  <c:v>1.9920000000000013</c:v>
                </c:pt>
                <c:pt idx="10909">
                  <c:v>1.9920000000000013</c:v>
                </c:pt>
                <c:pt idx="10910">
                  <c:v>1.9940000000000013</c:v>
                </c:pt>
                <c:pt idx="10911">
                  <c:v>1.9920000000000013</c:v>
                </c:pt>
                <c:pt idx="10912">
                  <c:v>1.9940000000000013</c:v>
                </c:pt>
                <c:pt idx="10913">
                  <c:v>1.9940000000000013</c:v>
                </c:pt>
                <c:pt idx="10914">
                  <c:v>1.9900000000000013</c:v>
                </c:pt>
                <c:pt idx="10915">
                  <c:v>1.9900000000000013</c:v>
                </c:pt>
                <c:pt idx="10916">
                  <c:v>1.9920000000000013</c:v>
                </c:pt>
                <c:pt idx="10917">
                  <c:v>1.9940000000000013</c:v>
                </c:pt>
                <c:pt idx="10918">
                  <c:v>1.9920000000000013</c:v>
                </c:pt>
                <c:pt idx="10919">
                  <c:v>1.9940000000000013</c:v>
                </c:pt>
                <c:pt idx="10920">
                  <c:v>1.9920000000000013</c:v>
                </c:pt>
                <c:pt idx="10921">
                  <c:v>1.9980000000000013</c:v>
                </c:pt>
                <c:pt idx="10922">
                  <c:v>1.9980000000000013</c:v>
                </c:pt>
                <c:pt idx="10923">
                  <c:v>2</c:v>
                </c:pt>
                <c:pt idx="10924">
                  <c:v>2.0019999999999998</c:v>
                </c:pt>
                <c:pt idx="10925">
                  <c:v>2.0019999999999998</c:v>
                </c:pt>
                <c:pt idx="10926">
                  <c:v>2.0019999999999998</c:v>
                </c:pt>
                <c:pt idx="10927">
                  <c:v>2</c:v>
                </c:pt>
                <c:pt idx="10928">
                  <c:v>2</c:v>
                </c:pt>
                <c:pt idx="10929">
                  <c:v>2</c:v>
                </c:pt>
                <c:pt idx="10930">
                  <c:v>2.0019999999999998</c:v>
                </c:pt>
                <c:pt idx="10931">
                  <c:v>2.0019999999999998</c:v>
                </c:pt>
                <c:pt idx="10932">
                  <c:v>1.9980000000000013</c:v>
                </c:pt>
                <c:pt idx="10933">
                  <c:v>2.0019999999999998</c:v>
                </c:pt>
                <c:pt idx="10934">
                  <c:v>1.9980000000000013</c:v>
                </c:pt>
                <c:pt idx="10935">
                  <c:v>2</c:v>
                </c:pt>
                <c:pt idx="10936">
                  <c:v>1.9980000000000013</c:v>
                </c:pt>
                <c:pt idx="10937">
                  <c:v>2</c:v>
                </c:pt>
                <c:pt idx="10938">
                  <c:v>2</c:v>
                </c:pt>
                <c:pt idx="10939">
                  <c:v>2</c:v>
                </c:pt>
                <c:pt idx="10940">
                  <c:v>1.9980000000000013</c:v>
                </c:pt>
                <c:pt idx="10941">
                  <c:v>2</c:v>
                </c:pt>
                <c:pt idx="10942">
                  <c:v>2.0019999999999998</c:v>
                </c:pt>
                <c:pt idx="10943">
                  <c:v>2.0019999999999998</c:v>
                </c:pt>
                <c:pt idx="10944">
                  <c:v>2.0019999999999998</c:v>
                </c:pt>
                <c:pt idx="10945">
                  <c:v>2</c:v>
                </c:pt>
                <c:pt idx="10946">
                  <c:v>2.0019999999999998</c:v>
                </c:pt>
                <c:pt idx="10947">
                  <c:v>2.004</c:v>
                </c:pt>
                <c:pt idx="10948">
                  <c:v>2.0019999999999998</c:v>
                </c:pt>
                <c:pt idx="10949">
                  <c:v>2</c:v>
                </c:pt>
                <c:pt idx="10950">
                  <c:v>2.004</c:v>
                </c:pt>
                <c:pt idx="10951">
                  <c:v>2.004</c:v>
                </c:pt>
                <c:pt idx="10952">
                  <c:v>2</c:v>
                </c:pt>
                <c:pt idx="10953">
                  <c:v>2.0019999999999998</c:v>
                </c:pt>
                <c:pt idx="10954">
                  <c:v>2.004</c:v>
                </c:pt>
                <c:pt idx="10955">
                  <c:v>2.0019999999999998</c:v>
                </c:pt>
                <c:pt idx="10956">
                  <c:v>2.004</c:v>
                </c:pt>
                <c:pt idx="10957">
                  <c:v>2</c:v>
                </c:pt>
                <c:pt idx="10958">
                  <c:v>2.004</c:v>
                </c:pt>
                <c:pt idx="10959">
                  <c:v>2.004</c:v>
                </c:pt>
                <c:pt idx="10960">
                  <c:v>2.004</c:v>
                </c:pt>
                <c:pt idx="10961">
                  <c:v>2.0019999999999998</c:v>
                </c:pt>
                <c:pt idx="10962">
                  <c:v>2.0019999999999998</c:v>
                </c:pt>
                <c:pt idx="10963">
                  <c:v>1.9980000000000013</c:v>
                </c:pt>
                <c:pt idx="10964">
                  <c:v>2.0019999999999998</c:v>
                </c:pt>
                <c:pt idx="10965">
                  <c:v>1.9960000000000013</c:v>
                </c:pt>
                <c:pt idx="10966">
                  <c:v>2</c:v>
                </c:pt>
                <c:pt idx="10967">
                  <c:v>2</c:v>
                </c:pt>
                <c:pt idx="10968">
                  <c:v>1.9960000000000013</c:v>
                </c:pt>
                <c:pt idx="10969">
                  <c:v>1.9960000000000013</c:v>
                </c:pt>
                <c:pt idx="10970">
                  <c:v>2.0019999999999998</c:v>
                </c:pt>
                <c:pt idx="10971">
                  <c:v>1.9980000000000013</c:v>
                </c:pt>
                <c:pt idx="10972">
                  <c:v>1.9960000000000013</c:v>
                </c:pt>
                <c:pt idx="10973">
                  <c:v>1.9940000000000013</c:v>
                </c:pt>
                <c:pt idx="10974">
                  <c:v>1.9920000000000013</c:v>
                </c:pt>
                <c:pt idx="10975">
                  <c:v>1.9920000000000013</c:v>
                </c:pt>
                <c:pt idx="10976">
                  <c:v>1.9920000000000013</c:v>
                </c:pt>
                <c:pt idx="10977">
                  <c:v>1.9960000000000013</c:v>
                </c:pt>
                <c:pt idx="10978">
                  <c:v>1.9940000000000013</c:v>
                </c:pt>
                <c:pt idx="10979">
                  <c:v>1.9940000000000013</c:v>
                </c:pt>
                <c:pt idx="10980">
                  <c:v>1.9940000000000013</c:v>
                </c:pt>
                <c:pt idx="10981">
                  <c:v>1.9960000000000013</c:v>
                </c:pt>
                <c:pt idx="10982">
                  <c:v>1.9960000000000013</c:v>
                </c:pt>
                <c:pt idx="10983">
                  <c:v>1.9940000000000013</c:v>
                </c:pt>
                <c:pt idx="10984">
                  <c:v>1.9960000000000013</c:v>
                </c:pt>
                <c:pt idx="10985">
                  <c:v>1.9960000000000013</c:v>
                </c:pt>
                <c:pt idx="10986">
                  <c:v>1.9980000000000013</c:v>
                </c:pt>
                <c:pt idx="10987">
                  <c:v>1.9960000000000013</c:v>
                </c:pt>
                <c:pt idx="10988">
                  <c:v>1.9960000000000013</c:v>
                </c:pt>
                <c:pt idx="10989">
                  <c:v>1.9960000000000013</c:v>
                </c:pt>
                <c:pt idx="10990">
                  <c:v>2</c:v>
                </c:pt>
                <c:pt idx="10991">
                  <c:v>1.9940000000000013</c:v>
                </c:pt>
                <c:pt idx="10992">
                  <c:v>1.9980000000000013</c:v>
                </c:pt>
                <c:pt idx="10993">
                  <c:v>1.9940000000000013</c:v>
                </c:pt>
                <c:pt idx="10994">
                  <c:v>1.9960000000000013</c:v>
                </c:pt>
                <c:pt idx="10995">
                  <c:v>1.9980000000000013</c:v>
                </c:pt>
                <c:pt idx="10996">
                  <c:v>1.9960000000000013</c:v>
                </c:pt>
                <c:pt idx="10997">
                  <c:v>2</c:v>
                </c:pt>
                <c:pt idx="10998">
                  <c:v>1.9960000000000013</c:v>
                </c:pt>
                <c:pt idx="10999">
                  <c:v>1.9980000000000013</c:v>
                </c:pt>
                <c:pt idx="11000">
                  <c:v>1.9980000000000013</c:v>
                </c:pt>
                <c:pt idx="11001">
                  <c:v>1.9980000000000013</c:v>
                </c:pt>
                <c:pt idx="11002">
                  <c:v>1.9960000000000013</c:v>
                </c:pt>
                <c:pt idx="11003">
                  <c:v>1.9960000000000013</c:v>
                </c:pt>
                <c:pt idx="11004">
                  <c:v>1.9960000000000013</c:v>
                </c:pt>
                <c:pt idx="11005">
                  <c:v>1.9980000000000013</c:v>
                </c:pt>
                <c:pt idx="11006">
                  <c:v>1.9960000000000013</c:v>
                </c:pt>
                <c:pt idx="11007">
                  <c:v>1.9960000000000013</c:v>
                </c:pt>
                <c:pt idx="11008">
                  <c:v>1.9980000000000013</c:v>
                </c:pt>
                <c:pt idx="11009">
                  <c:v>1.9940000000000013</c:v>
                </c:pt>
                <c:pt idx="11010">
                  <c:v>1.9960000000000013</c:v>
                </c:pt>
                <c:pt idx="11011">
                  <c:v>1.9960000000000013</c:v>
                </c:pt>
                <c:pt idx="11012">
                  <c:v>1.9980000000000013</c:v>
                </c:pt>
                <c:pt idx="11013">
                  <c:v>1.9980000000000013</c:v>
                </c:pt>
                <c:pt idx="11014">
                  <c:v>2.004</c:v>
                </c:pt>
                <c:pt idx="11015">
                  <c:v>2.004</c:v>
                </c:pt>
                <c:pt idx="11016">
                  <c:v>1.9980000000000013</c:v>
                </c:pt>
                <c:pt idx="11017">
                  <c:v>2.0019999999999998</c:v>
                </c:pt>
                <c:pt idx="11018">
                  <c:v>2</c:v>
                </c:pt>
                <c:pt idx="11019">
                  <c:v>1.9960000000000013</c:v>
                </c:pt>
                <c:pt idx="11020">
                  <c:v>1.9980000000000013</c:v>
                </c:pt>
                <c:pt idx="11021">
                  <c:v>1.9980000000000013</c:v>
                </c:pt>
                <c:pt idx="11022">
                  <c:v>2</c:v>
                </c:pt>
                <c:pt idx="11023">
                  <c:v>1.9940000000000013</c:v>
                </c:pt>
                <c:pt idx="11024">
                  <c:v>1.9920000000000013</c:v>
                </c:pt>
                <c:pt idx="11025">
                  <c:v>1.9920000000000013</c:v>
                </c:pt>
                <c:pt idx="11026">
                  <c:v>1.9940000000000013</c:v>
                </c:pt>
                <c:pt idx="11027">
                  <c:v>1.9940000000000013</c:v>
                </c:pt>
                <c:pt idx="11028">
                  <c:v>1.9940000000000013</c:v>
                </c:pt>
                <c:pt idx="11029">
                  <c:v>1.9920000000000013</c:v>
                </c:pt>
                <c:pt idx="11030">
                  <c:v>1.9940000000000013</c:v>
                </c:pt>
                <c:pt idx="11031">
                  <c:v>1.9960000000000013</c:v>
                </c:pt>
                <c:pt idx="11032">
                  <c:v>1.9960000000000013</c:v>
                </c:pt>
                <c:pt idx="11033">
                  <c:v>1.9960000000000013</c:v>
                </c:pt>
                <c:pt idx="11034">
                  <c:v>1.9920000000000013</c:v>
                </c:pt>
                <c:pt idx="11035">
                  <c:v>1.9940000000000013</c:v>
                </c:pt>
                <c:pt idx="11036">
                  <c:v>1.9940000000000013</c:v>
                </c:pt>
                <c:pt idx="11037">
                  <c:v>1.9960000000000013</c:v>
                </c:pt>
                <c:pt idx="11038">
                  <c:v>1.9960000000000013</c:v>
                </c:pt>
                <c:pt idx="11039">
                  <c:v>1.9960000000000013</c:v>
                </c:pt>
                <c:pt idx="11040">
                  <c:v>1.9960000000000013</c:v>
                </c:pt>
                <c:pt idx="11041">
                  <c:v>1.9960000000000013</c:v>
                </c:pt>
                <c:pt idx="11042">
                  <c:v>1.9980000000000013</c:v>
                </c:pt>
                <c:pt idx="11043">
                  <c:v>1.9960000000000013</c:v>
                </c:pt>
                <c:pt idx="11044">
                  <c:v>1.9980000000000013</c:v>
                </c:pt>
                <c:pt idx="11045">
                  <c:v>2</c:v>
                </c:pt>
                <c:pt idx="11046">
                  <c:v>1.9980000000000013</c:v>
                </c:pt>
                <c:pt idx="11047">
                  <c:v>1.9940000000000013</c:v>
                </c:pt>
                <c:pt idx="11048">
                  <c:v>1.9960000000000013</c:v>
                </c:pt>
                <c:pt idx="11049">
                  <c:v>1.9980000000000013</c:v>
                </c:pt>
                <c:pt idx="11050">
                  <c:v>2</c:v>
                </c:pt>
                <c:pt idx="11051">
                  <c:v>2</c:v>
                </c:pt>
                <c:pt idx="11052">
                  <c:v>2</c:v>
                </c:pt>
                <c:pt idx="11053">
                  <c:v>1.9980000000000013</c:v>
                </c:pt>
                <c:pt idx="11054">
                  <c:v>1.9960000000000013</c:v>
                </c:pt>
                <c:pt idx="11055">
                  <c:v>1.9960000000000013</c:v>
                </c:pt>
                <c:pt idx="11056">
                  <c:v>1.9960000000000013</c:v>
                </c:pt>
                <c:pt idx="11057">
                  <c:v>1.9940000000000013</c:v>
                </c:pt>
                <c:pt idx="11058">
                  <c:v>1.9940000000000013</c:v>
                </c:pt>
                <c:pt idx="11059">
                  <c:v>1.9940000000000013</c:v>
                </c:pt>
                <c:pt idx="11060">
                  <c:v>1.9960000000000013</c:v>
                </c:pt>
                <c:pt idx="11061">
                  <c:v>1.9940000000000013</c:v>
                </c:pt>
                <c:pt idx="11062">
                  <c:v>1.9960000000000013</c:v>
                </c:pt>
                <c:pt idx="11063">
                  <c:v>1.9940000000000013</c:v>
                </c:pt>
                <c:pt idx="11064">
                  <c:v>1.9940000000000013</c:v>
                </c:pt>
                <c:pt idx="11065">
                  <c:v>1.9980000000000013</c:v>
                </c:pt>
                <c:pt idx="11066">
                  <c:v>1.9980000000000013</c:v>
                </c:pt>
                <c:pt idx="11067">
                  <c:v>1.9960000000000013</c:v>
                </c:pt>
                <c:pt idx="11068">
                  <c:v>1.9980000000000013</c:v>
                </c:pt>
                <c:pt idx="11069">
                  <c:v>2</c:v>
                </c:pt>
                <c:pt idx="11070">
                  <c:v>2</c:v>
                </c:pt>
                <c:pt idx="11071">
                  <c:v>1.9980000000000013</c:v>
                </c:pt>
                <c:pt idx="11072">
                  <c:v>2</c:v>
                </c:pt>
                <c:pt idx="11073">
                  <c:v>1.9980000000000013</c:v>
                </c:pt>
                <c:pt idx="11074">
                  <c:v>2</c:v>
                </c:pt>
                <c:pt idx="11075">
                  <c:v>2</c:v>
                </c:pt>
                <c:pt idx="11076">
                  <c:v>2</c:v>
                </c:pt>
                <c:pt idx="11077">
                  <c:v>2.004</c:v>
                </c:pt>
                <c:pt idx="11078">
                  <c:v>2</c:v>
                </c:pt>
                <c:pt idx="11079">
                  <c:v>1.9980000000000013</c:v>
                </c:pt>
                <c:pt idx="11080">
                  <c:v>1.9960000000000013</c:v>
                </c:pt>
                <c:pt idx="11081">
                  <c:v>1.9920000000000013</c:v>
                </c:pt>
                <c:pt idx="11082">
                  <c:v>1.9940000000000013</c:v>
                </c:pt>
                <c:pt idx="11083">
                  <c:v>1.9980000000000013</c:v>
                </c:pt>
                <c:pt idx="11084">
                  <c:v>1.9960000000000013</c:v>
                </c:pt>
                <c:pt idx="11085">
                  <c:v>1.9960000000000013</c:v>
                </c:pt>
                <c:pt idx="11086">
                  <c:v>1.9980000000000013</c:v>
                </c:pt>
                <c:pt idx="11087">
                  <c:v>1.9980000000000013</c:v>
                </c:pt>
                <c:pt idx="11088">
                  <c:v>1.9980000000000013</c:v>
                </c:pt>
                <c:pt idx="11089">
                  <c:v>1.9960000000000013</c:v>
                </c:pt>
                <c:pt idx="11090">
                  <c:v>1.9980000000000013</c:v>
                </c:pt>
                <c:pt idx="11091">
                  <c:v>1.9980000000000013</c:v>
                </c:pt>
                <c:pt idx="11092">
                  <c:v>1.9980000000000013</c:v>
                </c:pt>
                <c:pt idx="11093">
                  <c:v>2</c:v>
                </c:pt>
                <c:pt idx="11094">
                  <c:v>2</c:v>
                </c:pt>
                <c:pt idx="11095">
                  <c:v>1.9940000000000013</c:v>
                </c:pt>
                <c:pt idx="11096">
                  <c:v>1.9980000000000013</c:v>
                </c:pt>
                <c:pt idx="11097">
                  <c:v>1.9980000000000013</c:v>
                </c:pt>
                <c:pt idx="11098">
                  <c:v>1.9980000000000013</c:v>
                </c:pt>
                <c:pt idx="11099">
                  <c:v>1.9920000000000013</c:v>
                </c:pt>
                <c:pt idx="11100">
                  <c:v>1.9960000000000013</c:v>
                </c:pt>
                <c:pt idx="11101">
                  <c:v>1.9940000000000013</c:v>
                </c:pt>
                <c:pt idx="11102">
                  <c:v>1.9980000000000013</c:v>
                </c:pt>
                <c:pt idx="11103">
                  <c:v>1.9980000000000013</c:v>
                </c:pt>
                <c:pt idx="11104">
                  <c:v>1.9980000000000013</c:v>
                </c:pt>
                <c:pt idx="11105">
                  <c:v>1.9960000000000013</c:v>
                </c:pt>
                <c:pt idx="11106">
                  <c:v>1.9960000000000013</c:v>
                </c:pt>
                <c:pt idx="11107">
                  <c:v>1.9940000000000013</c:v>
                </c:pt>
                <c:pt idx="11108">
                  <c:v>1.9980000000000013</c:v>
                </c:pt>
                <c:pt idx="11109">
                  <c:v>1.9940000000000013</c:v>
                </c:pt>
                <c:pt idx="11110">
                  <c:v>2</c:v>
                </c:pt>
                <c:pt idx="11111">
                  <c:v>1.9980000000000013</c:v>
                </c:pt>
                <c:pt idx="11112">
                  <c:v>1.9940000000000013</c:v>
                </c:pt>
                <c:pt idx="11113">
                  <c:v>1.9960000000000013</c:v>
                </c:pt>
                <c:pt idx="11114">
                  <c:v>1.9940000000000013</c:v>
                </c:pt>
                <c:pt idx="11115">
                  <c:v>1.9940000000000013</c:v>
                </c:pt>
                <c:pt idx="11116">
                  <c:v>1.9940000000000013</c:v>
                </c:pt>
                <c:pt idx="11117">
                  <c:v>1.9940000000000013</c:v>
                </c:pt>
                <c:pt idx="11118">
                  <c:v>1.9960000000000013</c:v>
                </c:pt>
                <c:pt idx="11119">
                  <c:v>1.9960000000000013</c:v>
                </c:pt>
                <c:pt idx="11120">
                  <c:v>1.9980000000000013</c:v>
                </c:pt>
                <c:pt idx="11121">
                  <c:v>1.9900000000000013</c:v>
                </c:pt>
                <c:pt idx="11122">
                  <c:v>1.9940000000000013</c:v>
                </c:pt>
                <c:pt idx="11123">
                  <c:v>1.9940000000000013</c:v>
                </c:pt>
                <c:pt idx="11124">
                  <c:v>1.9960000000000013</c:v>
                </c:pt>
                <c:pt idx="11125">
                  <c:v>1.9940000000000013</c:v>
                </c:pt>
                <c:pt idx="11126">
                  <c:v>1.9940000000000013</c:v>
                </c:pt>
                <c:pt idx="11127">
                  <c:v>1.9940000000000013</c:v>
                </c:pt>
                <c:pt idx="11128">
                  <c:v>1.9940000000000013</c:v>
                </c:pt>
                <c:pt idx="11129">
                  <c:v>1.9960000000000013</c:v>
                </c:pt>
                <c:pt idx="11130">
                  <c:v>1.9940000000000013</c:v>
                </c:pt>
                <c:pt idx="11131">
                  <c:v>1.9940000000000013</c:v>
                </c:pt>
                <c:pt idx="11132">
                  <c:v>1.9940000000000013</c:v>
                </c:pt>
                <c:pt idx="11133">
                  <c:v>1.9940000000000013</c:v>
                </c:pt>
                <c:pt idx="11134">
                  <c:v>1.9940000000000013</c:v>
                </c:pt>
                <c:pt idx="11135">
                  <c:v>1.9920000000000013</c:v>
                </c:pt>
                <c:pt idx="11136">
                  <c:v>1.9960000000000013</c:v>
                </c:pt>
                <c:pt idx="11137">
                  <c:v>1.9960000000000013</c:v>
                </c:pt>
                <c:pt idx="11138">
                  <c:v>1.9960000000000013</c:v>
                </c:pt>
                <c:pt idx="11139">
                  <c:v>1.9940000000000013</c:v>
                </c:pt>
                <c:pt idx="11140">
                  <c:v>1.9920000000000013</c:v>
                </c:pt>
                <c:pt idx="11141">
                  <c:v>1.9960000000000013</c:v>
                </c:pt>
                <c:pt idx="11142">
                  <c:v>1.9960000000000013</c:v>
                </c:pt>
                <c:pt idx="11143">
                  <c:v>1.9980000000000013</c:v>
                </c:pt>
                <c:pt idx="11144">
                  <c:v>1.9960000000000013</c:v>
                </c:pt>
                <c:pt idx="11145">
                  <c:v>1.9960000000000013</c:v>
                </c:pt>
                <c:pt idx="11146">
                  <c:v>1.9940000000000013</c:v>
                </c:pt>
                <c:pt idx="11147">
                  <c:v>1.9980000000000013</c:v>
                </c:pt>
                <c:pt idx="11148">
                  <c:v>1.9940000000000013</c:v>
                </c:pt>
                <c:pt idx="11149">
                  <c:v>1.9960000000000013</c:v>
                </c:pt>
                <c:pt idx="11150">
                  <c:v>1.9960000000000013</c:v>
                </c:pt>
                <c:pt idx="11151">
                  <c:v>1.9980000000000013</c:v>
                </c:pt>
                <c:pt idx="11152">
                  <c:v>1.9980000000000013</c:v>
                </c:pt>
                <c:pt idx="11153">
                  <c:v>1.9940000000000013</c:v>
                </c:pt>
                <c:pt idx="11154">
                  <c:v>1.9940000000000013</c:v>
                </c:pt>
                <c:pt idx="11155">
                  <c:v>1.9960000000000013</c:v>
                </c:pt>
                <c:pt idx="11156">
                  <c:v>1.9940000000000013</c:v>
                </c:pt>
                <c:pt idx="11157">
                  <c:v>1.9980000000000013</c:v>
                </c:pt>
                <c:pt idx="11158">
                  <c:v>1.9940000000000013</c:v>
                </c:pt>
                <c:pt idx="11159">
                  <c:v>1.9960000000000013</c:v>
                </c:pt>
                <c:pt idx="11160">
                  <c:v>1.9940000000000013</c:v>
                </c:pt>
                <c:pt idx="11161">
                  <c:v>1.9960000000000013</c:v>
                </c:pt>
                <c:pt idx="11162">
                  <c:v>1.9940000000000013</c:v>
                </c:pt>
                <c:pt idx="11163">
                  <c:v>1.9940000000000013</c:v>
                </c:pt>
                <c:pt idx="11164">
                  <c:v>1.9940000000000013</c:v>
                </c:pt>
                <c:pt idx="11165">
                  <c:v>1.9920000000000013</c:v>
                </c:pt>
                <c:pt idx="11166">
                  <c:v>1.9920000000000013</c:v>
                </c:pt>
                <c:pt idx="11167">
                  <c:v>1.9940000000000013</c:v>
                </c:pt>
                <c:pt idx="11168">
                  <c:v>1.9920000000000013</c:v>
                </c:pt>
                <c:pt idx="11169">
                  <c:v>1.9940000000000013</c:v>
                </c:pt>
                <c:pt idx="11170">
                  <c:v>1.9940000000000013</c:v>
                </c:pt>
                <c:pt idx="11171">
                  <c:v>1.9940000000000013</c:v>
                </c:pt>
                <c:pt idx="11172">
                  <c:v>1.9920000000000013</c:v>
                </c:pt>
                <c:pt idx="11173">
                  <c:v>1.9920000000000013</c:v>
                </c:pt>
                <c:pt idx="11174">
                  <c:v>1.9920000000000013</c:v>
                </c:pt>
                <c:pt idx="11175">
                  <c:v>1.9920000000000013</c:v>
                </c:pt>
                <c:pt idx="11176">
                  <c:v>1.9900000000000013</c:v>
                </c:pt>
                <c:pt idx="11177">
                  <c:v>1.9900000000000013</c:v>
                </c:pt>
                <c:pt idx="11178">
                  <c:v>1.9920000000000013</c:v>
                </c:pt>
                <c:pt idx="11179">
                  <c:v>1.9920000000000013</c:v>
                </c:pt>
                <c:pt idx="11180">
                  <c:v>1.9940000000000013</c:v>
                </c:pt>
                <c:pt idx="11181">
                  <c:v>1.9920000000000013</c:v>
                </c:pt>
                <c:pt idx="11182">
                  <c:v>1.9940000000000013</c:v>
                </c:pt>
                <c:pt idx="11183">
                  <c:v>1.9920000000000013</c:v>
                </c:pt>
                <c:pt idx="11184">
                  <c:v>1.9920000000000013</c:v>
                </c:pt>
                <c:pt idx="11185">
                  <c:v>1.9900000000000013</c:v>
                </c:pt>
                <c:pt idx="11186">
                  <c:v>1.9920000000000013</c:v>
                </c:pt>
                <c:pt idx="11187">
                  <c:v>1.9920000000000013</c:v>
                </c:pt>
                <c:pt idx="11188">
                  <c:v>1.9900000000000013</c:v>
                </c:pt>
                <c:pt idx="11189">
                  <c:v>1.9900000000000013</c:v>
                </c:pt>
                <c:pt idx="11190">
                  <c:v>1.9920000000000013</c:v>
                </c:pt>
                <c:pt idx="11191">
                  <c:v>1.9900000000000013</c:v>
                </c:pt>
                <c:pt idx="11192">
                  <c:v>1.9920000000000013</c:v>
                </c:pt>
                <c:pt idx="11193">
                  <c:v>1.9920000000000013</c:v>
                </c:pt>
                <c:pt idx="11194">
                  <c:v>1.9940000000000013</c:v>
                </c:pt>
                <c:pt idx="11195">
                  <c:v>1.9940000000000013</c:v>
                </c:pt>
                <c:pt idx="11196">
                  <c:v>1.9940000000000013</c:v>
                </c:pt>
                <c:pt idx="11197">
                  <c:v>1.9920000000000013</c:v>
                </c:pt>
                <c:pt idx="11198">
                  <c:v>1.9900000000000013</c:v>
                </c:pt>
                <c:pt idx="11199">
                  <c:v>1.9920000000000013</c:v>
                </c:pt>
                <c:pt idx="11200">
                  <c:v>1.9920000000000013</c:v>
                </c:pt>
                <c:pt idx="11201">
                  <c:v>1.9920000000000013</c:v>
                </c:pt>
                <c:pt idx="11202">
                  <c:v>1.9900000000000013</c:v>
                </c:pt>
                <c:pt idx="11203">
                  <c:v>1.9940000000000013</c:v>
                </c:pt>
                <c:pt idx="11204">
                  <c:v>1.9920000000000013</c:v>
                </c:pt>
                <c:pt idx="11205">
                  <c:v>1.9940000000000013</c:v>
                </c:pt>
                <c:pt idx="11206">
                  <c:v>1.9920000000000013</c:v>
                </c:pt>
                <c:pt idx="11207">
                  <c:v>1.9920000000000013</c:v>
                </c:pt>
                <c:pt idx="11208">
                  <c:v>1.9920000000000013</c:v>
                </c:pt>
                <c:pt idx="11209">
                  <c:v>1.9940000000000013</c:v>
                </c:pt>
                <c:pt idx="11210">
                  <c:v>1.9940000000000013</c:v>
                </c:pt>
                <c:pt idx="11211">
                  <c:v>1.9940000000000013</c:v>
                </c:pt>
                <c:pt idx="11212">
                  <c:v>1.9900000000000013</c:v>
                </c:pt>
                <c:pt idx="11213">
                  <c:v>1.9940000000000013</c:v>
                </c:pt>
                <c:pt idx="11214">
                  <c:v>1.9940000000000013</c:v>
                </c:pt>
                <c:pt idx="11215">
                  <c:v>1.9920000000000013</c:v>
                </c:pt>
                <c:pt idx="11216">
                  <c:v>1.9920000000000013</c:v>
                </c:pt>
                <c:pt idx="11217">
                  <c:v>1.9940000000000013</c:v>
                </c:pt>
                <c:pt idx="11218">
                  <c:v>1.9900000000000013</c:v>
                </c:pt>
                <c:pt idx="11219">
                  <c:v>1.9920000000000013</c:v>
                </c:pt>
                <c:pt idx="11220">
                  <c:v>1.9940000000000013</c:v>
                </c:pt>
                <c:pt idx="11221">
                  <c:v>1.9940000000000013</c:v>
                </c:pt>
                <c:pt idx="11222">
                  <c:v>1.9900000000000013</c:v>
                </c:pt>
                <c:pt idx="11223">
                  <c:v>1.9920000000000013</c:v>
                </c:pt>
                <c:pt idx="11224">
                  <c:v>1.9920000000000013</c:v>
                </c:pt>
                <c:pt idx="11225">
                  <c:v>1.9920000000000013</c:v>
                </c:pt>
                <c:pt idx="11226">
                  <c:v>1.9960000000000013</c:v>
                </c:pt>
                <c:pt idx="11227">
                  <c:v>1.9960000000000013</c:v>
                </c:pt>
                <c:pt idx="11228">
                  <c:v>1.9940000000000013</c:v>
                </c:pt>
                <c:pt idx="11229">
                  <c:v>1.9920000000000013</c:v>
                </c:pt>
                <c:pt idx="11230">
                  <c:v>1.9940000000000013</c:v>
                </c:pt>
                <c:pt idx="11231">
                  <c:v>1.9940000000000013</c:v>
                </c:pt>
                <c:pt idx="11232">
                  <c:v>1.9920000000000013</c:v>
                </c:pt>
                <c:pt idx="11233">
                  <c:v>1.9940000000000013</c:v>
                </c:pt>
                <c:pt idx="11234">
                  <c:v>1.9920000000000013</c:v>
                </c:pt>
                <c:pt idx="11235">
                  <c:v>1.9900000000000013</c:v>
                </c:pt>
                <c:pt idx="11236">
                  <c:v>1.9920000000000013</c:v>
                </c:pt>
                <c:pt idx="11237">
                  <c:v>1.9940000000000013</c:v>
                </c:pt>
                <c:pt idx="11238">
                  <c:v>1.9920000000000013</c:v>
                </c:pt>
                <c:pt idx="11239">
                  <c:v>1.9920000000000013</c:v>
                </c:pt>
                <c:pt idx="11240">
                  <c:v>1.9940000000000013</c:v>
                </c:pt>
                <c:pt idx="11241">
                  <c:v>1.9920000000000013</c:v>
                </c:pt>
                <c:pt idx="11242">
                  <c:v>1.9920000000000013</c:v>
                </c:pt>
                <c:pt idx="11243">
                  <c:v>1.9900000000000013</c:v>
                </c:pt>
                <c:pt idx="11244">
                  <c:v>1.9920000000000013</c:v>
                </c:pt>
                <c:pt idx="11245">
                  <c:v>1.9940000000000013</c:v>
                </c:pt>
                <c:pt idx="11246">
                  <c:v>1.9920000000000013</c:v>
                </c:pt>
                <c:pt idx="11247">
                  <c:v>1.9940000000000013</c:v>
                </c:pt>
                <c:pt idx="11248">
                  <c:v>1.9960000000000013</c:v>
                </c:pt>
                <c:pt idx="11249">
                  <c:v>1.9940000000000013</c:v>
                </c:pt>
                <c:pt idx="11250">
                  <c:v>1.9900000000000013</c:v>
                </c:pt>
                <c:pt idx="11251">
                  <c:v>1.9900000000000013</c:v>
                </c:pt>
                <c:pt idx="11252">
                  <c:v>1.9920000000000013</c:v>
                </c:pt>
                <c:pt idx="11253">
                  <c:v>1.9900000000000013</c:v>
                </c:pt>
                <c:pt idx="11254">
                  <c:v>1.9960000000000013</c:v>
                </c:pt>
                <c:pt idx="11255">
                  <c:v>1.9940000000000013</c:v>
                </c:pt>
                <c:pt idx="11256">
                  <c:v>1.9920000000000013</c:v>
                </c:pt>
                <c:pt idx="11257">
                  <c:v>1.9920000000000013</c:v>
                </c:pt>
                <c:pt idx="11258">
                  <c:v>1.9920000000000013</c:v>
                </c:pt>
                <c:pt idx="11259">
                  <c:v>1.9980000000000013</c:v>
                </c:pt>
                <c:pt idx="11260">
                  <c:v>1.9960000000000013</c:v>
                </c:pt>
                <c:pt idx="11261">
                  <c:v>1.9960000000000013</c:v>
                </c:pt>
                <c:pt idx="11262">
                  <c:v>1.9920000000000013</c:v>
                </c:pt>
                <c:pt idx="11263">
                  <c:v>1.9920000000000013</c:v>
                </c:pt>
                <c:pt idx="11264">
                  <c:v>1.9940000000000013</c:v>
                </c:pt>
                <c:pt idx="11265">
                  <c:v>1.9940000000000013</c:v>
                </c:pt>
                <c:pt idx="11266">
                  <c:v>1.9920000000000013</c:v>
                </c:pt>
                <c:pt idx="11267">
                  <c:v>1.9940000000000013</c:v>
                </c:pt>
                <c:pt idx="11268">
                  <c:v>1.9900000000000013</c:v>
                </c:pt>
                <c:pt idx="11269">
                  <c:v>1.9920000000000013</c:v>
                </c:pt>
                <c:pt idx="11270">
                  <c:v>1.9960000000000013</c:v>
                </c:pt>
                <c:pt idx="11271">
                  <c:v>1.9920000000000013</c:v>
                </c:pt>
                <c:pt idx="11272">
                  <c:v>1.9940000000000013</c:v>
                </c:pt>
                <c:pt idx="11273">
                  <c:v>1.9900000000000013</c:v>
                </c:pt>
                <c:pt idx="11274">
                  <c:v>1.9900000000000013</c:v>
                </c:pt>
                <c:pt idx="11275">
                  <c:v>1.9900000000000013</c:v>
                </c:pt>
                <c:pt idx="11276">
                  <c:v>1.9920000000000013</c:v>
                </c:pt>
                <c:pt idx="11277">
                  <c:v>1.9920000000000013</c:v>
                </c:pt>
                <c:pt idx="11278">
                  <c:v>1.9900000000000013</c:v>
                </c:pt>
                <c:pt idx="11279">
                  <c:v>1.9880000000000013</c:v>
                </c:pt>
                <c:pt idx="11280">
                  <c:v>1.9920000000000013</c:v>
                </c:pt>
                <c:pt idx="11281">
                  <c:v>1.9920000000000013</c:v>
                </c:pt>
                <c:pt idx="11282">
                  <c:v>1.9920000000000013</c:v>
                </c:pt>
                <c:pt idx="11283">
                  <c:v>1.9900000000000013</c:v>
                </c:pt>
                <c:pt idx="11284">
                  <c:v>1.9900000000000013</c:v>
                </c:pt>
                <c:pt idx="11285">
                  <c:v>1.9940000000000013</c:v>
                </c:pt>
                <c:pt idx="11286">
                  <c:v>1.9900000000000013</c:v>
                </c:pt>
                <c:pt idx="11287">
                  <c:v>1.9900000000000013</c:v>
                </c:pt>
                <c:pt idx="11288">
                  <c:v>1.9900000000000013</c:v>
                </c:pt>
                <c:pt idx="11289">
                  <c:v>1.9880000000000013</c:v>
                </c:pt>
                <c:pt idx="11290">
                  <c:v>1.9880000000000013</c:v>
                </c:pt>
                <c:pt idx="11291">
                  <c:v>1.9880000000000013</c:v>
                </c:pt>
                <c:pt idx="11292">
                  <c:v>1.9860000000000013</c:v>
                </c:pt>
                <c:pt idx="11293">
                  <c:v>1.9880000000000013</c:v>
                </c:pt>
                <c:pt idx="11294">
                  <c:v>1.9860000000000013</c:v>
                </c:pt>
                <c:pt idx="11295">
                  <c:v>1.9880000000000013</c:v>
                </c:pt>
                <c:pt idx="11296">
                  <c:v>1.9900000000000013</c:v>
                </c:pt>
                <c:pt idx="11297">
                  <c:v>1.9880000000000013</c:v>
                </c:pt>
                <c:pt idx="11298">
                  <c:v>1.9860000000000013</c:v>
                </c:pt>
                <c:pt idx="11299">
                  <c:v>1.9880000000000013</c:v>
                </c:pt>
                <c:pt idx="11300">
                  <c:v>1.9880000000000013</c:v>
                </c:pt>
                <c:pt idx="11301">
                  <c:v>1.9900000000000013</c:v>
                </c:pt>
                <c:pt idx="11302">
                  <c:v>1.9900000000000013</c:v>
                </c:pt>
                <c:pt idx="11303">
                  <c:v>1.9920000000000013</c:v>
                </c:pt>
                <c:pt idx="11304">
                  <c:v>1.9880000000000013</c:v>
                </c:pt>
                <c:pt idx="11305">
                  <c:v>1.9880000000000013</c:v>
                </c:pt>
                <c:pt idx="11306">
                  <c:v>1.9880000000000013</c:v>
                </c:pt>
                <c:pt idx="11307">
                  <c:v>1.9840000000000013</c:v>
                </c:pt>
                <c:pt idx="11308">
                  <c:v>1.9840000000000013</c:v>
                </c:pt>
                <c:pt idx="11309">
                  <c:v>1.9820000000000013</c:v>
                </c:pt>
                <c:pt idx="11310">
                  <c:v>1.9860000000000013</c:v>
                </c:pt>
                <c:pt idx="11311">
                  <c:v>1.9860000000000013</c:v>
                </c:pt>
                <c:pt idx="11312">
                  <c:v>1.9860000000000013</c:v>
                </c:pt>
                <c:pt idx="11313">
                  <c:v>1.9820000000000013</c:v>
                </c:pt>
                <c:pt idx="11314">
                  <c:v>1.9880000000000013</c:v>
                </c:pt>
                <c:pt idx="11315">
                  <c:v>1.9860000000000013</c:v>
                </c:pt>
                <c:pt idx="11316">
                  <c:v>1.9840000000000013</c:v>
                </c:pt>
                <c:pt idx="11317">
                  <c:v>1.9840000000000013</c:v>
                </c:pt>
                <c:pt idx="11318">
                  <c:v>1.9860000000000013</c:v>
                </c:pt>
                <c:pt idx="11319">
                  <c:v>1.9860000000000013</c:v>
                </c:pt>
                <c:pt idx="11320">
                  <c:v>1.9840000000000013</c:v>
                </c:pt>
                <c:pt idx="11321">
                  <c:v>1.9820000000000013</c:v>
                </c:pt>
                <c:pt idx="11322">
                  <c:v>1.9820000000000013</c:v>
                </c:pt>
                <c:pt idx="11323">
                  <c:v>1.9840000000000013</c:v>
                </c:pt>
                <c:pt idx="11324">
                  <c:v>1.9820000000000013</c:v>
                </c:pt>
                <c:pt idx="11325">
                  <c:v>1.9820000000000013</c:v>
                </c:pt>
                <c:pt idx="11326">
                  <c:v>1.9840000000000013</c:v>
                </c:pt>
                <c:pt idx="11327">
                  <c:v>1.9840000000000013</c:v>
                </c:pt>
                <c:pt idx="11328">
                  <c:v>1.9860000000000013</c:v>
                </c:pt>
                <c:pt idx="11329">
                  <c:v>1.9840000000000013</c:v>
                </c:pt>
                <c:pt idx="11330">
                  <c:v>1.9860000000000013</c:v>
                </c:pt>
                <c:pt idx="11331">
                  <c:v>1.9860000000000013</c:v>
                </c:pt>
                <c:pt idx="11332">
                  <c:v>1.9820000000000013</c:v>
                </c:pt>
                <c:pt idx="11333">
                  <c:v>1.9840000000000013</c:v>
                </c:pt>
                <c:pt idx="11334">
                  <c:v>1.9840000000000013</c:v>
                </c:pt>
                <c:pt idx="11335">
                  <c:v>1.9840000000000013</c:v>
                </c:pt>
                <c:pt idx="11336">
                  <c:v>1.9820000000000013</c:v>
                </c:pt>
                <c:pt idx="11337">
                  <c:v>1.9840000000000013</c:v>
                </c:pt>
                <c:pt idx="11338">
                  <c:v>1.9840000000000013</c:v>
                </c:pt>
                <c:pt idx="11339">
                  <c:v>1.9800000000000013</c:v>
                </c:pt>
                <c:pt idx="11340">
                  <c:v>1.9820000000000013</c:v>
                </c:pt>
                <c:pt idx="11341">
                  <c:v>1.9840000000000013</c:v>
                </c:pt>
                <c:pt idx="11342">
                  <c:v>1.9860000000000013</c:v>
                </c:pt>
                <c:pt idx="11343">
                  <c:v>1.9820000000000013</c:v>
                </c:pt>
                <c:pt idx="11344">
                  <c:v>1.9840000000000013</c:v>
                </c:pt>
                <c:pt idx="11345">
                  <c:v>1.9840000000000013</c:v>
                </c:pt>
                <c:pt idx="11346">
                  <c:v>1.9860000000000013</c:v>
                </c:pt>
                <c:pt idx="11347">
                  <c:v>1.9920000000000013</c:v>
                </c:pt>
                <c:pt idx="11348">
                  <c:v>1.9880000000000013</c:v>
                </c:pt>
                <c:pt idx="11349">
                  <c:v>1.9860000000000013</c:v>
                </c:pt>
                <c:pt idx="11350">
                  <c:v>1.9880000000000013</c:v>
                </c:pt>
                <c:pt idx="11351">
                  <c:v>1.9880000000000013</c:v>
                </c:pt>
                <c:pt idx="11352">
                  <c:v>1.9880000000000013</c:v>
                </c:pt>
                <c:pt idx="11353">
                  <c:v>1.9860000000000013</c:v>
                </c:pt>
                <c:pt idx="11354">
                  <c:v>1.9900000000000013</c:v>
                </c:pt>
                <c:pt idx="11355">
                  <c:v>1.9900000000000013</c:v>
                </c:pt>
                <c:pt idx="11356">
                  <c:v>1.9880000000000013</c:v>
                </c:pt>
                <c:pt idx="11357">
                  <c:v>1.9920000000000013</c:v>
                </c:pt>
                <c:pt idx="11358">
                  <c:v>1.9880000000000013</c:v>
                </c:pt>
                <c:pt idx="11359">
                  <c:v>1.9880000000000013</c:v>
                </c:pt>
                <c:pt idx="11360">
                  <c:v>1.9880000000000013</c:v>
                </c:pt>
                <c:pt idx="11361">
                  <c:v>1.9880000000000013</c:v>
                </c:pt>
                <c:pt idx="11362">
                  <c:v>1.9860000000000013</c:v>
                </c:pt>
                <c:pt idx="11363">
                  <c:v>1.9840000000000013</c:v>
                </c:pt>
                <c:pt idx="11364">
                  <c:v>1.9860000000000013</c:v>
                </c:pt>
                <c:pt idx="11365">
                  <c:v>1.9880000000000013</c:v>
                </c:pt>
                <c:pt idx="11366">
                  <c:v>1.9840000000000013</c:v>
                </c:pt>
                <c:pt idx="11367">
                  <c:v>1.9880000000000013</c:v>
                </c:pt>
                <c:pt idx="11368">
                  <c:v>1.9880000000000013</c:v>
                </c:pt>
                <c:pt idx="11369">
                  <c:v>1.9900000000000013</c:v>
                </c:pt>
                <c:pt idx="11370">
                  <c:v>1.9840000000000013</c:v>
                </c:pt>
                <c:pt idx="11371">
                  <c:v>1.9860000000000013</c:v>
                </c:pt>
                <c:pt idx="11372">
                  <c:v>1.9840000000000013</c:v>
                </c:pt>
                <c:pt idx="11373">
                  <c:v>1.9820000000000013</c:v>
                </c:pt>
                <c:pt idx="11374">
                  <c:v>1.9860000000000013</c:v>
                </c:pt>
                <c:pt idx="11375">
                  <c:v>1.9860000000000013</c:v>
                </c:pt>
                <c:pt idx="11376">
                  <c:v>1.9840000000000013</c:v>
                </c:pt>
                <c:pt idx="11377">
                  <c:v>1.9820000000000013</c:v>
                </c:pt>
                <c:pt idx="11378">
                  <c:v>1.9820000000000013</c:v>
                </c:pt>
                <c:pt idx="11379">
                  <c:v>1.9860000000000013</c:v>
                </c:pt>
                <c:pt idx="11380">
                  <c:v>1.9820000000000013</c:v>
                </c:pt>
                <c:pt idx="11381">
                  <c:v>1.9800000000000013</c:v>
                </c:pt>
                <c:pt idx="11382">
                  <c:v>1.9820000000000013</c:v>
                </c:pt>
                <c:pt idx="11383">
                  <c:v>1.9860000000000013</c:v>
                </c:pt>
                <c:pt idx="11384">
                  <c:v>1.9820000000000013</c:v>
                </c:pt>
                <c:pt idx="11385">
                  <c:v>1.9800000000000013</c:v>
                </c:pt>
                <c:pt idx="11386">
                  <c:v>1.9840000000000013</c:v>
                </c:pt>
                <c:pt idx="11387">
                  <c:v>1.9820000000000013</c:v>
                </c:pt>
                <c:pt idx="11388">
                  <c:v>1.9860000000000013</c:v>
                </c:pt>
                <c:pt idx="11389">
                  <c:v>1.9840000000000013</c:v>
                </c:pt>
                <c:pt idx="11390">
                  <c:v>1.9860000000000013</c:v>
                </c:pt>
                <c:pt idx="11391">
                  <c:v>1.9820000000000013</c:v>
                </c:pt>
                <c:pt idx="11392">
                  <c:v>1.9820000000000013</c:v>
                </c:pt>
                <c:pt idx="11393">
                  <c:v>1.9840000000000013</c:v>
                </c:pt>
                <c:pt idx="11394">
                  <c:v>1.9840000000000013</c:v>
                </c:pt>
                <c:pt idx="11395">
                  <c:v>1.9840000000000013</c:v>
                </c:pt>
                <c:pt idx="11396">
                  <c:v>1.9820000000000013</c:v>
                </c:pt>
                <c:pt idx="11397">
                  <c:v>1.9840000000000013</c:v>
                </c:pt>
                <c:pt idx="11398">
                  <c:v>1.9840000000000013</c:v>
                </c:pt>
                <c:pt idx="11399">
                  <c:v>1.9840000000000013</c:v>
                </c:pt>
                <c:pt idx="11400">
                  <c:v>1.9840000000000013</c:v>
                </c:pt>
                <c:pt idx="11401">
                  <c:v>1.9820000000000013</c:v>
                </c:pt>
                <c:pt idx="11402">
                  <c:v>1.9820000000000013</c:v>
                </c:pt>
                <c:pt idx="11403">
                  <c:v>1.9840000000000013</c:v>
                </c:pt>
                <c:pt idx="11404">
                  <c:v>1.9840000000000013</c:v>
                </c:pt>
                <c:pt idx="11405">
                  <c:v>1.9860000000000013</c:v>
                </c:pt>
                <c:pt idx="11406">
                  <c:v>1.9820000000000013</c:v>
                </c:pt>
                <c:pt idx="11407">
                  <c:v>1.9840000000000013</c:v>
                </c:pt>
                <c:pt idx="11408">
                  <c:v>1.9820000000000013</c:v>
                </c:pt>
                <c:pt idx="11409">
                  <c:v>1.9840000000000013</c:v>
                </c:pt>
                <c:pt idx="11410">
                  <c:v>1.9820000000000013</c:v>
                </c:pt>
                <c:pt idx="11411">
                  <c:v>1.9780000000000013</c:v>
                </c:pt>
                <c:pt idx="11412">
                  <c:v>1.9800000000000013</c:v>
                </c:pt>
                <c:pt idx="11413">
                  <c:v>1.9800000000000013</c:v>
                </c:pt>
                <c:pt idx="11414">
                  <c:v>1.9820000000000013</c:v>
                </c:pt>
                <c:pt idx="11415">
                  <c:v>1.9860000000000013</c:v>
                </c:pt>
                <c:pt idx="11416">
                  <c:v>1.9840000000000013</c:v>
                </c:pt>
                <c:pt idx="11417">
                  <c:v>1.9820000000000013</c:v>
                </c:pt>
                <c:pt idx="11418">
                  <c:v>1.9820000000000013</c:v>
                </c:pt>
                <c:pt idx="11419">
                  <c:v>1.9880000000000013</c:v>
                </c:pt>
                <c:pt idx="11420">
                  <c:v>1.9820000000000013</c:v>
                </c:pt>
                <c:pt idx="11421">
                  <c:v>1.9820000000000013</c:v>
                </c:pt>
                <c:pt idx="11422">
                  <c:v>1.9800000000000013</c:v>
                </c:pt>
                <c:pt idx="11423">
                  <c:v>1.9800000000000013</c:v>
                </c:pt>
                <c:pt idx="11424">
                  <c:v>1.9780000000000013</c:v>
                </c:pt>
                <c:pt idx="11425">
                  <c:v>1.9820000000000013</c:v>
                </c:pt>
                <c:pt idx="11426">
                  <c:v>1.9800000000000013</c:v>
                </c:pt>
                <c:pt idx="11427">
                  <c:v>1.9800000000000013</c:v>
                </c:pt>
                <c:pt idx="11428">
                  <c:v>1.9800000000000013</c:v>
                </c:pt>
                <c:pt idx="11429">
                  <c:v>1.9760000000000013</c:v>
                </c:pt>
                <c:pt idx="11430">
                  <c:v>1.9820000000000013</c:v>
                </c:pt>
                <c:pt idx="11431">
                  <c:v>1.9820000000000013</c:v>
                </c:pt>
                <c:pt idx="11432">
                  <c:v>1.9780000000000013</c:v>
                </c:pt>
                <c:pt idx="11433">
                  <c:v>1.9800000000000013</c:v>
                </c:pt>
                <c:pt idx="11434">
                  <c:v>1.9780000000000013</c:v>
                </c:pt>
                <c:pt idx="11435">
                  <c:v>1.9800000000000013</c:v>
                </c:pt>
                <c:pt idx="11436">
                  <c:v>1.9780000000000013</c:v>
                </c:pt>
                <c:pt idx="11437">
                  <c:v>1.9780000000000013</c:v>
                </c:pt>
                <c:pt idx="11438">
                  <c:v>1.9780000000000013</c:v>
                </c:pt>
                <c:pt idx="11439">
                  <c:v>1.9800000000000013</c:v>
                </c:pt>
                <c:pt idx="11440">
                  <c:v>1.9800000000000013</c:v>
                </c:pt>
                <c:pt idx="11441">
                  <c:v>1.9820000000000013</c:v>
                </c:pt>
                <c:pt idx="11442">
                  <c:v>1.9880000000000013</c:v>
                </c:pt>
                <c:pt idx="11443">
                  <c:v>1.9840000000000013</c:v>
                </c:pt>
                <c:pt idx="11444">
                  <c:v>1.9900000000000013</c:v>
                </c:pt>
                <c:pt idx="11445">
                  <c:v>1.9860000000000013</c:v>
                </c:pt>
                <c:pt idx="11446">
                  <c:v>1.9880000000000013</c:v>
                </c:pt>
                <c:pt idx="11447">
                  <c:v>1.9900000000000013</c:v>
                </c:pt>
                <c:pt idx="11448">
                  <c:v>1.9860000000000013</c:v>
                </c:pt>
                <c:pt idx="11449">
                  <c:v>1.9900000000000013</c:v>
                </c:pt>
                <c:pt idx="11450">
                  <c:v>1.9880000000000013</c:v>
                </c:pt>
                <c:pt idx="11451">
                  <c:v>1.9920000000000013</c:v>
                </c:pt>
                <c:pt idx="11452">
                  <c:v>1.9880000000000013</c:v>
                </c:pt>
                <c:pt idx="11453">
                  <c:v>1.9920000000000013</c:v>
                </c:pt>
                <c:pt idx="11454">
                  <c:v>1.9880000000000013</c:v>
                </c:pt>
                <c:pt idx="11455">
                  <c:v>1.9900000000000013</c:v>
                </c:pt>
                <c:pt idx="11456">
                  <c:v>1.9900000000000013</c:v>
                </c:pt>
                <c:pt idx="11457">
                  <c:v>1.9880000000000013</c:v>
                </c:pt>
                <c:pt idx="11458">
                  <c:v>1.9880000000000013</c:v>
                </c:pt>
                <c:pt idx="11459">
                  <c:v>1.9860000000000013</c:v>
                </c:pt>
                <c:pt idx="11460">
                  <c:v>1.9880000000000013</c:v>
                </c:pt>
                <c:pt idx="11461">
                  <c:v>1.9880000000000013</c:v>
                </c:pt>
                <c:pt idx="11462">
                  <c:v>1.9900000000000013</c:v>
                </c:pt>
                <c:pt idx="11463">
                  <c:v>1.9880000000000013</c:v>
                </c:pt>
                <c:pt idx="11464">
                  <c:v>1.9880000000000013</c:v>
                </c:pt>
                <c:pt idx="11465">
                  <c:v>1.9860000000000013</c:v>
                </c:pt>
                <c:pt idx="11466">
                  <c:v>1.9880000000000013</c:v>
                </c:pt>
                <c:pt idx="11467">
                  <c:v>1.9840000000000013</c:v>
                </c:pt>
                <c:pt idx="11468">
                  <c:v>1.9860000000000013</c:v>
                </c:pt>
                <c:pt idx="11469">
                  <c:v>1.9900000000000013</c:v>
                </c:pt>
                <c:pt idx="11470">
                  <c:v>1.9860000000000013</c:v>
                </c:pt>
                <c:pt idx="11471">
                  <c:v>1.9880000000000013</c:v>
                </c:pt>
                <c:pt idx="11472">
                  <c:v>1.9880000000000013</c:v>
                </c:pt>
                <c:pt idx="11473">
                  <c:v>1.9920000000000013</c:v>
                </c:pt>
                <c:pt idx="11474">
                  <c:v>1.9880000000000013</c:v>
                </c:pt>
                <c:pt idx="11475">
                  <c:v>1.9840000000000013</c:v>
                </c:pt>
                <c:pt idx="11476">
                  <c:v>1.9880000000000013</c:v>
                </c:pt>
                <c:pt idx="11477">
                  <c:v>1.9860000000000013</c:v>
                </c:pt>
                <c:pt idx="11478">
                  <c:v>1.9880000000000013</c:v>
                </c:pt>
                <c:pt idx="11479">
                  <c:v>1.9900000000000013</c:v>
                </c:pt>
                <c:pt idx="11480">
                  <c:v>1.9880000000000013</c:v>
                </c:pt>
                <c:pt idx="11481">
                  <c:v>1.9880000000000013</c:v>
                </c:pt>
                <c:pt idx="11482">
                  <c:v>1.9860000000000013</c:v>
                </c:pt>
                <c:pt idx="11483">
                  <c:v>1.9840000000000013</c:v>
                </c:pt>
                <c:pt idx="11484">
                  <c:v>1.9840000000000013</c:v>
                </c:pt>
                <c:pt idx="11485">
                  <c:v>1.9860000000000013</c:v>
                </c:pt>
                <c:pt idx="11486">
                  <c:v>1.9820000000000013</c:v>
                </c:pt>
                <c:pt idx="11487">
                  <c:v>1.9860000000000013</c:v>
                </c:pt>
                <c:pt idx="11488">
                  <c:v>1.9820000000000013</c:v>
                </c:pt>
                <c:pt idx="11489">
                  <c:v>1.9800000000000013</c:v>
                </c:pt>
                <c:pt idx="11490">
                  <c:v>1.9840000000000013</c:v>
                </c:pt>
                <c:pt idx="11491">
                  <c:v>1.9860000000000013</c:v>
                </c:pt>
                <c:pt idx="11492">
                  <c:v>1.9860000000000013</c:v>
                </c:pt>
                <c:pt idx="11493">
                  <c:v>1.9860000000000013</c:v>
                </c:pt>
                <c:pt idx="11494">
                  <c:v>1.9860000000000013</c:v>
                </c:pt>
                <c:pt idx="11495">
                  <c:v>1.9900000000000013</c:v>
                </c:pt>
                <c:pt idx="11496">
                  <c:v>1.9840000000000013</c:v>
                </c:pt>
                <c:pt idx="11497">
                  <c:v>1.9860000000000013</c:v>
                </c:pt>
                <c:pt idx="11498">
                  <c:v>1.9880000000000013</c:v>
                </c:pt>
                <c:pt idx="11499">
                  <c:v>1.9860000000000013</c:v>
                </c:pt>
                <c:pt idx="11500">
                  <c:v>1.9900000000000013</c:v>
                </c:pt>
                <c:pt idx="11501">
                  <c:v>1.9700000000000013</c:v>
                </c:pt>
                <c:pt idx="11502">
                  <c:v>1.9680000000000013</c:v>
                </c:pt>
                <c:pt idx="11503">
                  <c:v>1.9640000000000013</c:v>
                </c:pt>
                <c:pt idx="11504">
                  <c:v>1.9700000000000013</c:v>
                </c:pt>
                <c:pt idx="11505">
                  <c:v>1.9780000000000013</c:v>
                </c:pt>
                <c:pt idx="11506" formatCode="0.000">
                  <c:v>1.9800000000000013</c:v>
                </c:pt>
                <c:pt idx="11507" formatCode="0.000">
                  <c:v>1.9760000000000013</c:v>
                </c:pt>
                <c:pt idx="11508" formatCode="0.000">
                  <c:v>1.9780000000000013</c:v>
                </c:pt>
                <c:pt idx="11509" formatCode="0.000">
                  <c:v>1.9800000000000013</c:v>
                </c:pt>
                <c:pt idx="11510" formatCode="0.000">
                  <c:v>1.9820000000000013</c:v>
                </c:pt>
                <c:pt idx="11511" formatCode="0.000">
                  <c:v>1.9780000000000013</c:v>
                </c:pt>
                <c:pt idx="11512" formatCode="0.000">
                  <c:v>1.9800000000000013</c:v>
                </c:pt>
                <c:pt idx="11513" formatCode="0.000">
                  <c:v>1.9760000000000013</c:v>
                </c:pt>
                <c:pt idx="11514" formatCode="0.000">
                  <c:v>1.9780000000000013</c:v>
                </c:pt>
                <c:pt idx="11515" formatCode="0.000">
                  <c:v>1.9800000000000013</c:v>
                </c:pt>
                <c:pt idx="11516" formatCode="0.000">
                  <c:v>1.9780000000000013</c:v>
                </c:pt>
                <c:pt idx="11517" formatCode="0.000">
                  <c:v>1.9760000000000013</c:v>
                </c:pt>
                <c:pt idx="11518" formatCode="0.000">
                  <c:v>1.9740000000000013</c:v>
                </c:pt>
                <c:pt idx="11519" formatCode="0.000">
                  <c:v>1.9740000000000013</c:v>
                </c:pt>
                <c:pt idx="11520" formatCode="0.000">
                  <c:v>1.9800000000000013</c:v>
                </c:pt>
                <c:pt idx="11521" formatCode="0.000">
                  <c:v>1.9780000000000013</c:v>
                </c:pt>
                <c:pt idx="11522" formatCode="0.000">
                  <c:v>1.9760000000000013</c:v>
                </c:pt>
                <c:pt idx="11523" formatCode="0.000">
                  <c:v>1.9740000000000013</c:v>
                </c:pt>
                <c:pt idx="11524" formatCode="0.000">
                  <c:v>1.9760000000000013</c:v>
                </c:pt>
                <c:pt idx="11525" formatCode="0.000">
                  <c:v>1.9780000000000013</c:v>
                </c:pt>
                <c:pt idx="11526" formatCode="0.000">
                  <c:v>1.9780000000000013</c:v>
                </c:pt>
                <c:pt idx="11527" formatCode="0.000">
                  <c:v>1.9840000000000013</c:v>
                </c:pt>
                <c:pt idx="11528" formatCode="0.000">
                  <c:v>1.9760000000000013</c:v>
                </c:pt>
                <c:pt idx="11529" formatCode="0.000">
                  <c:v>1.9760000000000013</c:v>
                </c:pt>
                <c:pt idx="11530" formatCode="0.000">
                  <c:v>1.9780000000000013</c:v>
                </c:pt>
                <c:pt idx="11531" formatCode="0.000">
                  <c:v>1.9760000000000013</c:v>
                </c:pt>
                <c:pt idx="11532" formatCode="0.000">
                  <c:v>1.9740000000000013</c:v>
                </c:pt>
                <c:pt idx="11533" formatCode="0.000">
                  <c:v>1.9760000000000013</c:v>
                </c:pt>
                <c:pt idx="11534" formatCode="0.000">
                  <c:v>1.9720000000000013</c:v>
                </c:pt>
                <c:pt idx="11535" formatCode="0.000">
                  <c:v>1.9760000000000013</c:v>
                </c:pt>
                <c:pt idx="11536" formatCode="0.000">
                  <c:v>1.9760000000000013</c:v>
                </c:pt>
                <c:pt idx="11537" formatCode="0.000">
                  <c:v>1.9700000000000013</c:v>
                </c:pt>
                <c:pt idx="11538" formatCode="0.000">
                  <c:v>1.9760000000000013</c:v>
                </c:pt>
                <c:pt idx="11539" formatCode="0.000">
                  <c:v>1.9760000000000013</c:v>
                </c:pt>
                <c:pt idx="11540" formatCode="0.000">
                  <c:v>1.9760000000000013</c:v>
                </c:pt>
                <c:pt idx="11541" formatCode="0.000">
                  <c:v>1.9800000000000013</c:v>
                </c:pt>
                <c:pt idx="11542" formatCode="0.000">
                  <c:v>1.9760000000000013</c:v>
                </c:pt>
                <c:pt idx="11543" formatCode="0.000">
                  <c:v>1.9760000000000013</c:v>
                </c:pt>
                <c:pt idx="11544" formatCode="0.000">
                  <c:v>1.9780000000000013</c:v>
                </c:pt>
                <c:pt idx="11545" formatCode="0.000">
                  <c:v>1.9780000000000013</c:v>
                </c:pt>
                <c:pt idx="11546" formatCode="0.000">
                  <c:v>1.9760000000000013</c:v>
                </c:pt>
                <c:pt idx="11547" formatCode="0.000">
                  <c:v>1.9800000000000013</c:v>
                </c:pt>
                <c:pt idx="11548" formatCode="0.000">
                  <c:v>1.9780000000000013</c:v>
                </c:pt>
                <c:pt idx="11549" formatCode="0.000">
                  <c:v>1.9740000000000013</c:v>
                </c:pt>
                <c:pt idx="11550" formatCode="0.000">
                  <c:v>1.9700000000000013</c:v>
                </c:pt>
                <c:pt idx="11551" formatCode="0.000">
                  <c:v>1.9780000000000013</c:v>
                </c:pt>
                <c:pt idx="11552" formatCode="0.000">
                  <c:v>1.9740000000000013</c:v>
                </c:pt>
                <c:pt idx="11553" formatCode="0.000">
                  <c:v>1.9740000000000013</c:v>
                </c:pt>
                <c:pt idx="11554" formatCode="0.000">
                  <c:v>1.9760000000000013</c:v>
                </c:pt>
                <c:pt idx="11555" formatCode="0.000">
                  <c:v>1.9740000000000013</c:v>
                </c:pt>
                <c:pt idx="11556" formatCode="0.000">
                  <c:v>1.9740000000000013</c:v>
                </c:pt>
                <c:pt idx="11557" formatCode="0.000">
                  <c:v>1.9740000000000013</c:v>
                </c:pt>
                <c:pt idx="11558" formatCode="0.000">
                  <c:v>1.9760000000000013</c:v>
                </c:pt>
                <c:pt idx="11559" formatCode="0.000">
                  <c:v>1.9780000000000013</c:v>
                </c:pt>
                <c:pt idx="11560" formatCode="0.000">
                  <c:v>1.9760000000000013</c:v>
                </c:pt>
                <c:pt idx="11561" formatCode="0.000">
                  <c:v>1.9720000000000013</c:v>
                </c:pt>
                <c:pt idx="11562" formatCode="0.000">
                  <c:v>1.9740000000000013</c:v>
                </c:pt>
                <c:pt idx="11563" formatCode="0.000">
                  <c:v>1.9780000000000013</c:v>
                </c:pt>
                <c:pt idx="11564" formatCode="0.000">
                  <c:v>1.9780000000000013</c:v>
                </c:pt>
                <c:pt idx="11565" formatCode="0.000">
                  <c:v>1.9740000000000013</c:v>
                </c:pt>
                <c:pt idx="11566" formatCode="0.000">
                  <c:v>1.9740000000000013</c:v>
                </c:pt>
                <c:pt idx="11567" formatCode="0.000">
                  <c:v>1.9740000000000013</c:v>
                </c:pt>
                <c:pt idx="11568" formatCode="0.000">
                  <c:v>1.9740000000000013</c:v>
                </c:pt>
                <c:pt idx="11569" formatCode="0.000">
                  <c:v>1.9760000000000013</c:v>
                </c:pt>
                <c:pt idx="11570" formatCode="0.000">
                  <c:v>1.9700000000000013</c:v>
                </c:pt>
                <c:pt idx="11571" formatCode="0.000">
                  <c:v>1.9680000000000013</c:v>
                </c:pt>
                <c:pt idx="11572" formatCode="0.000">
                  <c:v>1.9760000000000013</c:v>
                </c:pt>
                <c:pt idx="11573" formatCode="0.000">
                  <c:v>1.9740000000000013</c:v>
                </c:pt>
                <c:pt idx="11574" formatCode="0.000">
                  <c:v>1.9640000000000013</c:v>
                </c:pt>
                <c:pt idx="11575" formatCode="0.000">
                  <c:v>1.9660000000000013</c:v>
                </c:pt>
                <c:pt idx="11576" formatCode="0.000">
                  <c:v>1.9640000000000013</c:v>
                </c:pt>
                <c:pt idx="11577" formatCode="0.000">
                  <c:v>1.9620000000000013</c:v>
                </c:pt>
                <c:pt idx="11578" formatCode="0.000">
                  <c:v>1.9680000000000013</c:v>
                </c:pt>
                <c:pt idx="11579" formatCode="0.000">
                  <c:v>1.9640000000000013</c:v>
                </c:pt>
                <c:pt idx="11580" formatCode="0.000">
                  <c:v>1.9660000000000013</c:v>
                </c:pt>
                <c:pt idx="11581" formatCode="0.000">
                  <c:v>1.9640000000000013</c:v>
                </c:pt>
                <c:pt idx="11582" formatCode="0.000">
                  <c:v>1.9660000000000013</c:v>
                </c:pt>
                <c:pt idx="11583" formatCode="0.000">
                  <c:v>1.9620000000000013</c:v>
                </c:pt>
                <c:pt idx="11584" formatCode="0.000">
                  <c:v>1.9640000000000013</c:v>
                </c:pt>
                <c:pt idx="11585" formatCode="0.000">
                  <c:v>1.9620000000000013</c:v>
                </c:pt>
                <c:pt idx="11586" formatCode="0.000">
                  <c:v>1.9620000000000013</c:v>
                </c:pt>
                <c:pt idx="11587" formatCode="0.000">
                  <c:v>1.9620000000000013</c:v>
                </c:pt>
                <c:pt idx="11588" formatCode="0.000">
                  <c:v>1.9640000000000013</c:v>
                </c:pt>
                <c:pt idx="11589" formatCode="0.000">
                  <c:v>1.9620000000000013</c:v>
                </c:pt>
                <c:pt idx="11590" formatCode="0.000">
                  <c:v>1.9620000000000013</c:v>
                </c:pt>
                <c:pt idx="11591" formatCode="0.000">
                  <c:v>1.9560000000000013</c:v>
                </c:pt>
                <c:pt idx="11592" formatCode="0.000">
                  <c:v>1.9600000000000013</c:v>
                </c:pt>
                <c:pt idx="11593" formatCode="0.000">
                  <c:v>1.9620000000000013</c:v>
                </c:pt>
                <c:pt idx="11594" formatCode="0.000">
                  <c:v>1.9620000000000013</c:v>
                </c:pt>
                <c:pt idx="11595" formatCode="0.000">
                  <c:v>1.9600000000000013</c:v>
                </c:pt>
                <c:pt idx="11596" formatCode="0.000">
                  <c:v>1.9620000000000013</c:v>
                </c:pt>
                <c:pt idx="11597" formatCode="0.000">
                  <c:v>1.9640000000000013</c:v>
                </c:pt>
                <c:pt idx="11598" formatCode="0.000">
                  <c:v>1.9620000000000013</c:v>
                </c:pt>
                <c:pt idx="11599" formatCode="0.000">
                  <c:v>1.9600000000000013</c:v>
                </c:pt>
                <c:pt idx="11600" formatCode="0.000">
                  <c:v>1.9620000000000013</c:v>
                </c:pt>
                <c:pt idx="11601" formatCode="0.000">
                  <c:v>1.9640000000000013</c:v>
                </c:pt>
                <c:pt idx="11602" formatCode="0.000">
                  <c:v>1.9620000000000013</c:v>
                </c:pt>
                <c:pt idx="11603" formatCode="0.000">
                  <c:v>1.9680000000000013</c:v>
                </c:pt>
                <c:pt idx="11604" formatCode="0.000">
                  <c:v>1.9760000000000013</c:v>
                </c:pt>
                <c:pt idx="11605" formatCode="0.000">
                  <c:v>1.9800000000000013</c:v>
                </c:pt>
                <c:pt idx="11606" formatCode="0.000">
                  <c:v>1.9780000000000013</c:v>
                </c:pt>
                <c:pt idx="11607" formatCode="0.000">
                  <c:v>1.9760000000000013</c:v>
                </c:pt>
                <c:pt idx="11608" formatCode="0.000">
                  <c:v>1.9820000000000013</c:v>
                </c:pt>
                <c:pt idx="11609" formatCode="0.000">
                  <c:v>1.9780000000000013</c:v>
                </c:pt>
                <c:pt idx="11610" formatCode="0.000">
                  <c:v>1.9740000000000013</c:v>
                </c:pt>
                <c:pt idx="11611" formatCode="0.000">
                  <c:v>1.9760000000000013</c:v>
                </c:pt>
                <c:pt idx="11612" formatCode="0.000">
                  <c:v>1.9740000000000013</c:v>
                </c:pt>
                <c:pt idx="11613" formatCode="0.000">
                  <c:v>1.9740000000000013</c:v>
                </c:pt>
                <c:pt idx="11614" formatCode="0.000">
                  <c:v>1.9700000000000013</c:v>
                </c:pt>
                <c:pt idx="11615" formatCode="0.000">
                  <c:v>1.9720000000000013</c:v>
                </c:pt>
                <c:pt idx="11616" formatCode="0.000">
                  <c:v>1.9700000000000013</c:v>
                </c:pt>
                <c:pt idx="11617" formatCode="0.000">
                  <c:v>1.9680000000000013</c:v>
                </c:pt>
                <c:pt idx="11618" formatCode="0.000">
                  <c:v>1.9720000000000013</c:v>
                </c:pt>
                <c:pt idx="11619" formatCode="0.000">
                  <c:v>1.9720000000000013</c:v>
                </c:pt>
                <c:pt idx="11620" formatCode="0.000">
                  <c:v>1.9700000000000013</c:v>
                </c:pt>
                <c:pt idx="11621" formatCode="0.000">
                  <c:v>1.9680000000000013</c:v>
                </c:pt>
                <c:pt idx="11622" formatCode="0.000">
                  <c:v>1.9660000000000013</c:v>
                </c:pt>
                <c:pt idx="11623" formatCode="0.000">
                  <c:v>1.9660000000000013</c:v>
                </c:pt>
                <c:pt idx="11624" formatCode="0.000">
                  <c:v>1.9660000000000013</c:v>
                </c:pt>
                <c:pt idx="11625" formatCode="0.000">
                  <c:v>1.9660000000000013</c:v>
                </c:pt>
                <c:pt idx="11626" formatCode="0.000">
                  <c:v>1.9660000000000013</c:v>
                </c:pt>
                <c:pt idx="11627" formatCode="0.000">
                  <c:v>1.9660000000000013</c:v>
                </c:pt>
                <c:pt idx="11628" formatCode="0.000">
                  <c:v>1.9660000000000013</c:v>
                </c:pt>
                <c:pt idx="11629" formatCode="0.000">
                  <c:v>1.9640000000000013</c:v>
                </c:pt>
                <c:pt idx="11630" formatCode="0.000">
                  <c:v>1.9640000000000013</c:v>
                </c:pt>
                <c:pt idx="11631" formatCode="0.000">
                  <c:v>1.9660000000000013</c:v>
                </c:pt>
                <c:pt idx="11632" formatCode="0.000">
                  <c:v>1.9660000000000013</c:v>
                </c:pt>
                <c:pt idx="11633" formatCode="0.000">
                  <c:v>1.9660000000000013</c:v>
                </c:pt>
                <c:pt idx="11634" formatCode="0.000">
                  <c:v>1.9680000000000013</c:v>
                </c:pt>
                <c:pt idx="11635" formatCode="0.000">
                  <c:v>1.9660000000000013</c:v>
                </c:pt>
                <c:pt idx="11636" formatCode="0.000">
                  <c:v>1.9700000000000013</c:v>
                </c:pt>
                <c:pt idx="11637" formatCode="0.000">
                  <c:v>1.9680000000000013</c:v>
                </c:pt>
                <c:pt idx="11638" formatCode="0.000">
                  <c:v>1.9680000000000013</c:v>
                </c:pt>
                <c:pt idx="11639" formatCode="0.000">
                  <c:v>1.9660000000000013</c:v>
                </c:pt>
                <c:pt idx="11640" formatCode="0.000">
                  <c:v>1.9680000000000013</c:v>
                </c:pt>
                <c:pt idx="11641" formatCode="0.000">
                  <c:v>1.9680000000000013</c:v>
                </c:pt>
                <c:pt idx="11642" formatCode="0.000">
                  <c:v>1.9680000000000013</c:v>
                </c:pt>
                <c:pt idx="11643" formatCode="0.000">
                  <c:v>1.9660000000000013</c:v>
                </c:pt>
                <c:pt idx="11644" formatCode="0.000">
                  <c:v>1.9680000000000013</c:v>
                </c:pt>
                <c:pt idx="11645" formatCode="0.000">
                  <c:v>1.9680000000000013</c:v>
                </c:pt>
                <c:pt idx="11646" formatCode="0.000">
                  <c:v>1.9680000000000013</c:v>
                </c:pt>
                <c:pt idx="11647" formatCode="0.000">
                  <c:v>1.9720000000000013</c:v>
                </c:pt>
                <c:pt idx="11648" formatCode="0.000">
                  <c:v>1.9700000000000013</c:v>
                </c:pt>
                <c:pt idx="11649" formatCode="0.000">
                  <c:v>1.9700000000000013</c:v>
                </c:pt>
                <c:pt idx="11650" formatCode="0.000">
                  <c:v>1.9700000000000013</c:v>
                </c:pt>
                <c:pt idx="11651" formatCode="0.000">
                  <c:v>1.9660000000000013</c:v>
                </c:pt>
                <c:pt idx="11652" formatCode="0.000">
                  <c:v>1.9680000000000013</c:v>
                </c:pt>
                <c:pt idx="11653" formatCode="0.000">
                  <c:v>1.9680000000000013</c:v>
                </c:pt>
                <c:pt idx="11654" formatCode="0.000">
                  <c:v>1.9680000000000013</c:v>
                </c:pt>
                <c:pt idx="11655" formatCode="0.000">
                  <c:v>1.9700000000000013</c:v>
                </c:pt>
                <c:pt idx="11656" formatCode="0.000">
                  <c:v>1.9680000000000013</c:v>
                </c:pt>
                <c:pt idx="11657" formatCode="0.000">
                  <c:v>1.9680000000000013</c:v>
                </c:pt>
                <c:pt idx="11658" formatCode="0.000">
                  <c:v>1.9680000000000013</c:v>
                </c:pt>
                <c:pt idx="11659" formatCode="0.000">
                  <c:v>1.9700000000000013</c:v>
                </c:pt>
                <c:pt idx="11660" formatCode="0.000">
                  <c:v>1.9720000000000013</c:v>
                </c:pt>
                <c:pt idx="11661" formatCode="0.000">
                  <c:v>1.9680000000000013</c:v>
                </c:pt>
                <c:pt idx="11662" formatCode="0.000">
                  <c:v>1.9700000000000013</c:v>
                </c:pt>
                <c:pt idx="11663" formatCode="0.000">
                  <c:v>1.9700000000000013</c:v>
                </c:pt>
                <c:pt idx="11664" formatCode="0.000">
                  <c:v>1.9680000000000013</c:v>
                </c:pt>
                <c:pt idx="11665" formatCode="0.000">
                  <c:v>1.9700000000000013</c:v>
                </c:pt>
                <c:pt idx="11666" formatCode="0.000">
                  <c:v>1.9740000000000013</c:v>
                </c:pt>
                <c:pt idx="11667" formatCode="0.000">
                  <c:v>1.9720000000000013</c:v>
                </c:pt>
                <c:pt idx="11668" formatCode="0.000">
                  <c:v>1.9740000000000013</c:v>
                </c:pt>
                <c:pt idx="11669" formatCode="0.000">
                  <c:v>1.9740000000000013</c:v>
                </c:pt>
                <c:pt idx="11670" formatCode="0.000">
                  <c:v>1.9740000000000013</c:v>
                </c:pt>
                <c:pt idx="11671" formatCode="0.000">
                  <c:v>1.9720000000000013</c:v>
                </c:pt>
                <c:pt idx="11672" formatCode="0.000">
                  <c:v>1.9720000000000013</c:v>
                </c:pt>
                <c:pt idx="11673" formatCode="0.000">
                  <c:v>1.9720000000000013</c:v>
                </c:pt>
                <c:pt idx="11674" formatCode="0.000">
                  <c:v>1.9740000000000013</c:v>
                </c:pt>
                <c:pt idx="11675" formatCode="0.000">
                  <c:v>1.9700000000000013</c:v>
                </c:pt>
                <c:pt idx="11676" formatCode="0.000">
                  <c:v>1.9700000000000013</c:v>
                </c:pt>
                <c:pt idx="11677" formatCode="0.000">
                  <c:v>1.9700000000000013</c:v>
                </c:pt>
                <c:pt idx="11678" formatCode="0.000">
                  <c:v>1.9680000000000013</c:v>
                </c:pt>
                <c:pt idx="11679" formatCode="0.000">
                  <c:v>1.9680000000000013</c:v>
                </c:pt>
                <c:pt idx="11680" formatCode="0.000">
                  <c:v>1.9680000000000013</c:v>
                </c:pt>
                <c:pt idx="11681" formatCode="0.000">
                  <c:v>1.9680000000000013</c:v>
                </c:pt>
                <c:pt idx="11682" formatCode="0.000">
                  <c:v>1.9620000000000013</c:v>
                </c:pt>
                <c:pt idx="11683" formatCode="0.000">
                  <c:v>1.9700000000000013</c:v>
                </c:pt>
                <c:pt idx="11684" formatCode="0.000">
                  <c:v>1.9660000000000013</c:v>
                </c:pt>
                <c:pt idx="11685" formatCode="0.000">
                  <c:v>1.9660000000000013</c:v>
                </c:pt>
                <c:pt idx="11686" formatCode="0.000">
                  <c:v>1.9620000000000013</c:v>
                </c:pt>
                <c:pt idx="11687" formatCode="0.000">
                  <c:v>1.9660000000000013</c:v>
                </c:pt>
                <c:pt idx="11688" formatCode="0.000">
                  <c:v>1.9640000000000013</c:v>
                </c:pt>
                <c:pt idx="11689" formatCode="0.000">
                  <c:v>1.9640000000000013</c:v>
                </c:pt>
                <c:pt idx="11690" formatCode="0.000">
                  <c:v>1.9620000000000013</c:v>
                </c:pt>
                <c:pt idx="11691" formatCode="0.000">
                  <c:v>1.9620000000000013</c:v>
                </c:pt>
                <c:pt idx="11692" formatCode="0.000">
                  <c:v>1.9640000000000013</c:v>
                </c:pt>
                <c:pt idx="11693" formatCode="0.000">
                  <c:v>1.9620000000000013</c:v>
                </c:pt>
                <c:pt idx="11694" formatCode="0.000">
                  <c:v>1.9600000000000013</c:v>
                </c:pt>
                <c:pt idx="11695" formatCode="0.000">
                  <c:v>1.9640000000000013</c:v>
                </c:pt>
                <c:pt idx="11696" formatCode="0.000">
                  <c:v>1.9620000000000013</c:v>
                </c:pt>
                <c:pt idx="11697" formatCode="0.000">
                  <c:v>1.9640000000000013</c:v>
                </c:pt>
                <c:pt idx="11698" formatCode="0.000">
                  <c:v>1.9620000000000013</c:v>
                </c:pt>
                <c:pt idx="11699" formatCode="0.000">
                  <c:v>1.9600000000000013</c:v>
                </c:pt>
                <c:pt idx="11700" formatCode="0.000">
                  <c:v>1.9660000000000013</c:v>
                </c:pt>
                <c:pt idx="11701" formatCode="0.000">
                  <c:v>1.9620000000000013</c:v>
                </c:pt>
                <c:pt idx="11702" formatCode="0.000">
                  <c:v>1.9620000000000013</c:v>
                </c:pt>
                <c:pt idx="11703" formatCode="0.000">
                  <c:v>1.9600000000000013</c:v>
                </c:pt>
                <c:pt idx="11704" formatCode="0.000">
                  <c:v>1.9600000000000013</c:v>
                </c:pt>
                <c:pt idx="11705" formatCode="0.000">
                  <c:v>1.9600000000000013</c:v>
                </c:pt>
                <c:pt idx="11706" formatCode="0.000">
                  <c:v>1.9620000000000013</c:v>
                </c:pt>
                <c:pt idx="11707" formatCode="0.000">
                  <c:v>1.9620000000000013</c:v>
                </c:pt>
                <c:pt idx="11708" formatCode="0.000">
                  <c:v>1.9620000000000013</c:v>
                </c:pt>
                <c:pt idx="11709" formatCode="0.000">
                  <c:v>1.9620000000000013</c:v>
                </c:pt>
                <c:pt idx="11710" formatCode="0.000">
                  <c:v>1.9600000000000013</c:v>
                </c:pt>
                <c:pt idx="11711" formatCode="0.000">
                  <c:v>1.9620000000000013</c:v>
                </c:pt>
                <c:pt idx="11712" formatCode="0.000">
                  <c:v>1.9600000000000013</c:v>
                </c:pt>
                <c:pt idx="11713" formatCode="0.000">
                  <c:v>1.9640000000000013</c:v>
                </c:pt>
                <c:pt idx="11714" formatCode="0.000">
                  <c:v>1.9640000000000013</c:v>
                </c:pt>
                <c:pt idx="11715" formatCode="0.000">
                  <c:v>1.9660000000000013</c:v>
                </c:pt>
                <c:pt idx="11716" formatCode="0.000">
                  <c:v>1.9660000000000013</c:v>
                </c:pt>
                <c:pt idx="11717" formatCode="0.000">
                  <c:v>1.9660000000000013</c:v>
                </c:pt>
                <c:pt idx="11718" formatCode="0.000">
                  <c:v>1.9620000000000013</c:v>
                </c:pt>
                <c:pt idx="11719" formatCode="0.000">
                  <c:v>1.9680000000000013</c:v>
                </c:pt>
                <c:pt idx="11720" formatCode="0.000">
                  <c:v>1.9620000000000013</c:v>
                </c:pt>
                <c:pt idx="11721" formatCode="0.000">
                  <c:v>1.9620000000000013</c:v>
                </c:pt>
                <c:pt idx="11722" formatCode="0.000">
                  <c:v>1.9620000000000013</c:v>
                </c:pt>
                <c:pt idx="11723" formatCode="0.000">
                  <c:v>1.9660000000000013</c:v>
                </c:pt>
                <c:pt idx="11724" formatCode="0.000">
                  <c:v>1.9660000000000013</c:v>
                </c:pt>
                <c:pt idx="11725" formatCode="0.000">
                  <c:v>1.9660000000000013</c:v>
                </c:pt>
                <c:pt idx="11726" formatCode="0.000">
                  <c:v>1.9640000000000013</c:v>
                </c:pt>
                <c:pt idx="11727" formatCode="0.000">
                  <c:v>1.9680000000000013</c:v>
                </c:pt>
                <c:pt idx="11728" formatCode="0.000">
                  <c:v>1.9640000000000013</c:v>
                </c:pt>
                <c:pt idx="11729" formatCode="0.000">
                  <c:v>1.9620000000000013</c:v>
                </c:pt>
                <c:pt idx="11730" formatCode="0.000">
                  <c:v>1.9620000000000013</c:v>
                </c:pt>
                <c:pt idx="11731" formatCode="0.000">
                  <c:v>1.9680000000000013</c:v>
                </c:pt>
                <c:pt idx="11732" formatCode="0.000">
                  <c:v>1.9700000000000013</c:v>
                </c:pt>
                <c:pt idx="11733" formatCode="0.000">
                  <c:v>1.9680000000000013</c:v>
                </c:pt>
                <c:pt idx="11734" formatCode="0.000">
                  <c:v>1.9700000000000013</c:v>
                </c:pt>
                <c:pt idx="11735" formatCode="0.000">
                  <c:v>1.9680000000000013</c:v>
                </c:pt>
                <c:pt idx="11736" formatCode="0.000">
                  <c:v>1.9700000000000013</c:v>
                </c:pt>
                <c:pt idx="11737" formatCode="0.000">
                  <c:v>1.9660000000000013</c:v>
                </c:pt>
                <c:pt idx="11738" formatCode="0.000">
                  <c:v>1.9680000000000013</c:v>
                </c:pt>
                <c:pt idx="11739" formatCode="0.000">
                  <c:v>1.9700000000000013</c:v>
                </c:pt>
                <c:pt idx="11740" formatCode="0.000">
                  <c:v>1.9700000000000013</c:v>
                </c:pt>
                <c:pt idx="11741" formatCode="0.000">
                  <c:v>1.9700000000000013</c:v>
                </c:pt>
                <c:pt idx="11742" formatCode="0.000">
                  <c:v>1.9700000000000013</c:v>
                </c:pt>
                <c:pt idx="11743" formatCode="0.000">
                  <c:v>1.9660000000000013</c:v>
                </c:pt>
                <c:pt idx="11744" formatCode="0.000">
                  <c:v>1.9680000000000013</c:v>
                </c:pt>
                <c:pt idx="11745" formatCode="0.000">
                  <c:v>1.9680000000000013</c:v>
                </c:pt>
                <c:pt idx="11746" formatCode="0.000">
                  <c:v>1.9680000000000013</c:v>
                </c:pt>
                <c:pt idx="11747" formatCode="0.000">
                  <c:v>1.9680000000000013</c:v>
                </c:pt>
                <c:pt idx="11748" formatCode="0.000">
                  <c:v>1.9700000000000013</c:v>
                </c:pt>
                <c:pt idx="11749" formatCode="0.000">
                  <c:v>1.9660000000000013</c:v>
                </c:pt>
                <c:pt idx="11750" formatCode="0.000">
                  <c:v>1.9640000000000013</c:v>
                </c:pt>
                <c:pt idx="11751" formatCode="0.000">
                  <c:v>1.9640000000000013</c:v>
                </c:pt>
                <c:pt idx="11752" formatCode="0.000">
                  <c:v>1.9640000000000013</c:v>
                </c:pt>
                <c:pt idx="11753" formatCode="0.000">
                  <c:v>1.9620000000000013</c:v>
                </c:pt>
                <c:pt idx="11754" formatCode="0.000">
                  <c:v>1.9620000000000013</c:v>
                </c:pt>
                <c:pt idx="11755" formatCode="0.000">
                  <c:v>1.9680000000000013</c:v>
                </c:pt>
                <c:pt idx="11756" formatCode="0.000">
                  <c:v>1.9660000000000013</c:v>
                </c:pt>
                <c:pt idx="11757" formatCode="0.000">
                  <c:v>1.9700000000000013</c:v>
                </c:pt>
                <c:pt idx="11758" formatCode="0.000">
                  <c:v>1.9660000000000013</c:v>
                </c:pt>
                <c:pt idx="11759" formatCode="0.000">
                  <c:v>1.9660000000000013</c:v>
                </c:pt>
                <c:pt idx="11760" formatCode="0.000">
                  <c:v>1.9620000000000013</c:v>
                </c:pt>
                <c:pt idx="11761" formatCode="0.000">
                  <c:v>1.9680000000000013</c:v>
                </c:pt>
                <c:pt idx="11762" formatCode="0.000">
                  <c:v>1.9640000000000013</c:v>
                </c:pt>
                <c:pt idx="11763" formatCode="0.000">
                  <c:v>1.9720000000000013</c:v>
                </c:pt>
                <c:pt idx="11764" formatCode="0.000">
                  <c:v>1.9720000000000013</c:v>
                </c:pt>
                <c:pt idx="11765" formatCode="0.000">
                  <c:v>1.9720000000000013</c:v>
                </c:pt>
                <c:pt idx="11766" formatCode="0.000">
                  <c:v>1.9700000000000013</c:v>
                </c:pt>
                <c:pt idx="11767" formatCode="0.000">
                  <c:v>1.9700000000000013</c:v>
                </c:pt>
                <c:pt idx="11768" formatCode="0.000">
                  <c:v>1.9700000000000013</c:v>
                </c:pt>
                <c:pt idx="11769" formatCode="0.000">
                  <c:v>1.9680000000000013</c:v>
                </c:pt>
                <c:pt idx="11770" formatCode="0.000">
                  <c:v>1.9680000000000013</c:v>
                </c:pt>
                <c:pt idx="11771" formatCode="0.000">
                  <c:v>1.9660000000000013</c:v>
                </c:pt>
                <c:pt idx="11772" formatCode="0.000">
                  <c:v>1.9680000000000013</c:v>
                </c:pt>
                <c:pt idx="11773" formatCode="0.000">
                  <c:v>1.9680000000000013</c:v>
                </c:pt>
                <c:pt idx="11774" formatCode="0.000">
                  <c:v>1.9700000000000013</c:v>
                </c:pt>
                <c:pt idx="11775" formatCode="0.000">
                  <c:v>1.9680000000000013</c:v>
                </c:pt>
                <c:pt idx="11776" formatCode="0.000">
                  <c:v>1.9680000000000013</c:v>
                </c:pt>
                <c:pt idx="11777" formatCode="0.000">
                  <c:v>1.9640000000000013</c:v>
                </c:pt>
                <c:pt idx="11778" formatCode="0.000">
                  <c:v>1.9660000000000013</c:v>
                </c:pt>
                <c:pt idx="11779" formatCode="0.000">
                  <c:v>1.9640000000000013</c:v>
                </c:pt>
                <c:pt idx="11780" formatCode="0.000">
                  <c:v>1.9620000000000013</c:v>
                </c:pt>
                <c:pt idx="11781" formatCode="0.000">
                  <c:v>1.9600000000000013</c:v>
                </c:pt>
                <c:pt idx="11782" formatCode="0.000">
                  <c:v>1.9640000000000013</c:v>
                </c:pt>
                <c:pt idx="11783" formatCode="0.000">
                  <c:v>1.9640000000000013</c:v>
                </c:pt>
                <c:pt idx="11784" formatCode="0.000">
                  <c:v>1.9620000000000013</c:v>
                </c:pt>
                <c:pt idx="11785" formatCode="0.000">
                  <c:v>1.9620000000000013</c:v>
                </c:pt>
                <c:pt idx="11786" formatCode="0.000">
                  <c:v>1.9620000000000013</c:v>
                </c:pt>
                <c:pt idx="11787" formatCode="0.000">
                  <c:v>1.9620000000000013</c:v>
                </c:pt>
                <c:pt idx="11788" formatCode="0.000">
                  <c:v>1.9620000000000013</c:v>
                </c:pt>
                <c:pt idx="11789" formatCode="0.000">
                  <c:v>1.9600000000000013</c:v>
                </c:pt>
                <c:pt idx="11790" formatCode="0.000">
                  <c:v>1.9620000000000013</c:v>
                </c:pt>
                <c:pt idx="11791" formatCode="0.000">
                  <c:v>1.9600000000000013</c:v>
                </c:pt>
                <c:pt idx="11792" formatCode="0.000">
                  <c:v>1.9600000000000013</c:v>
                </c:pt>
                <c:pt idx="11793" formatCode="0.000">
                  <c:v>1.9620000000000013</c:v>
                </c:pt>
                <c:pt idx="11794" formatCode="0.000">
                  <c:v>1.9620000000000013</c:v>
                </c:pt>
                <c:pt idx="11795" formatCode="0.000">
                  <c:v>1.9620000000000013</c:v>
                </c:pt>
                <c:pt idx="11796" formatCode="0.000">
                  <c:v>1.9640000000000013</c:v>
                </c:pt>
                <c:pt idx="11797" formatCode="0.000">
                  <c:v>1.9620000000000013</c:v>
                </c:pt>
                <c:pt idx="11798" formatCode="0.000">
                  <c:v>1.9640000000000013</c:v>
                </c:pt>
                <c:pt idx="11799" formatCode="0.000">
                  <c:v>1.9600000000000013</c:v>
                </c:pt>
                <c:pt idx="11800" formatCode="0.000">
                  <c:v>1.9620000000000013</c:v>
                </c:pt>
                <c:pt idx="11801" formatCode="0.000">
                  <c:v>1.9620000000000013</c:v>
                </c:pt>
                <c:pt idx="11802" formatCode="0.000">
                  <c:v>1.9600000000000013</c:v>
                </c:pt>
                <c:pt idx="11803" formatCode="0.000">
                  <c:v>1.9620000000000013</c:v>
                </c:pt>
                <c:pt idx="11804" formatCode="0.000">
                  <c:v>1.9660000000000013</c:v>
                </c:pt>
                <c:pt idx="11805" formatCode="0.000">
                  <c:v>1.9620000000000013</c:v>
                </c:pt>
                <c:pt idx="11806" formatCode="0.000">
                  <c:v>1.9640000000000013</c:v>
                </c:pt>
                <c:pt idx="11807" formatCode="0.000">
                  <c:v>1.9620000000000013</c:v>
                </c:pt>
                <c:pt idx="11808" formatCode="0.000">
                  <c:v>1.9660000000000013</c:v>
                </c:pt>
                <c:pt idx="11809" formatCode="0.000">
                  <c:v>1.9640000000000013</c:v>
                </c:pt>
                <c:pt idx="11810" formatCode="0.000">
                  <c:v>1.9640000000000013</c:v>
                </c:pt>
                <c:pt idx="11811" formatCode="0.000">
                  <c:v>1.9660000000000013</c:v>
                </c:pt>
                <c:pt idx="11812" formatCode="0.000">
                  <c:v>1.9680000000000013</c:v>
                </c:pt>
                <c:pt idx="11813" formatCode="0.000">
                  <c:v>1.9680000000000013</c:v>
                </c:pt>
                <c:pt idx="11814" formatCode="0.000">
                  <c:v>1.9660000000000013</c:v>
                </c:pt>
                <c:pt idx="11815" formatCode="0.000">
                  <c:v>1.9680000000000013</c:v>
                </c:pt>
                <c:pt idx="11816" formatCode="0.000">
                  <c:v>1.9680000000000013</c:v>
                </c:pt>
                <c:pt idx="11817" formatCode="0.000">
                  <c:v>1.9700000000000013</c:v>
                </c:pt>
                <c:pt idx="11818" formatCode="0.000">
                  <c:v>1.9700000000000013</c:v>
                </c:pt>
                <c:pt idx="11819" formatCode="0.000">
                  <c:v>1.9700000000000013</c:v>
                </c:pt>
                <c:pt idx="11820" formatCode="0.000">
                  <c:v>1.9660000000000013</c:v>
                </c:pt>
                <c:pt idx="11821" formatCode="0.000">
                  <c:v>1.9680000000000013</c:v>
                </c:pt>
                <c:pt idx="11822" formatCode="0.000">
                  <c:v>1.9680000000000013</c:v>
                </c:pt>
                <c:pt idx="11823" formatCode="0.000">
                  <c:v>1.9680000000000013</c:v>
                </c:pt>
                <c:pt idx="11824" formatCode="0.000">
                  <c:v>1.9680000000000013</c:v>
                </c:pt>
                <c:pt idx="11825" formatCode="0.000">
                  <c:v>1.9660000000000013</c:v>
                </c:pt>
                <c:pt idx="11826" formatCode="0.000">
                  <c:v>1.9700000000000013</c:v>
                </c:pt>
                <c:pt idx="11827" formatCode="0.000">
                  <c:v>1.9680000000000013</c:v>
                </c:pt>
                <c:pt idx="11828" formatCode="0.000">
                  <c:v>1.9700000000000013</c:v>
                </c:pt>
                <c:pt idx="11829" formatCode="0.000">
                  <c:v>1.9700000000000013</c:v>
                </c:pt>
                <c:pt idx="11830" formatCode="0.000">
                  <c:v>1.9700000000000013</c:v>
                </c:pt>
                <c:pt idx="11831" formatCode="0.000">
                  <c:v>1.9660000000000013</c:v>
                </c:pt>
                <c:pt idx="11832" formatCode="0.000">
                  <c:v>1.9660000000000013</c:v>
                </c:pt>
                <c:pt idx="11833" formatCode="0.000">
                  <c:v>1.9680000000000013</c:v>
                </c:pt>
                <c:pt idx="11834" formatCode="0.000">
                  <c:v>1.9680000000000013</c:v>
                </c:pt>
                <c:pt idx="11835" formatCode="0.000">
                  <c:v>1.9680000000000013</c:v>
                </c:pt>
                <c:pt idx="11836" formatCode="0.000">
                  <c:v>1.9680000000000013</c:v>
                </c:pt>
                <c:pt idx="11837" formatCode="0.000">
                  <c:v>1.9680000000000013</c:v>
                </c:pt>
                <c:pt idx="11838" formatCode="0.000">
                  <c:v>1.9700000000000013</c:v>
                </c:pt>
                <c:pt idx="11839" formatCode="0.000">
                  <c:v>1.9680000000000013</c:v>
                </c:pt>
                <c:pt idx="11840" formatCode="0.000">
                  <c:v>1.9700000000000013</c:v>
                </c:pt>
                <c:pt idx="11841" formatCode="0.000">
                  <c:v>1.9700000000000013</c:v>
                </c:pt>
                <c:pt idx="11842" formatCode="0.000">
                  <c:v>1.9680000000000013</c:v>
                </c:pt>
                <c:pt idx="11843" formatCode="0.000">
                  <c:v>1.9660000000000013</c:v>
                </c:pt>
                <c:pt idx="11844" formatCode="0.000">
                  <c:v>1.9660000000000013</c:v>
                </c:pt>
                <c:pt idx="11845" formatCode="0.000">
                  <c:v>1.9700000000000013</c:v>
                </c:pt>
                <c:pt idx="11846" formatCode="0.000">
                  <c:v>1.9680000000000013</c:v>
                </c:pt>
                <c:pt idx="11847" formatCode="0.000">
                  <c:v>1.9640000000000013</c:v>
                </c:pt>
                <c:pt idx="11848" formatCode="0.000">
                  <c:v>1.9660000000000013</c:v>
                </c:pt>
                <c:pt idx="11849" formatCode="0.000">
                  <c:v>1.9700000000000013</c:v>
                </c:pt>
                <c:pt idx="11850" formatCode="0.000">
                  <c:v>1.9680000000000013</c:v>
                </c:pt>
                <c:pt idx="11851" formatCode="0.000">
                  <c:v>1.9660000000000013</c:v>
                </c:pt>
                <c:pt idx="11852" formatCode="0.000">
                  <c:v>1.9660000000000013</c:v>
                </c:pt>
                <c:pt idx="11853" formatCode="0.000">
                  <c:v>1.9660000000000013</c:v>
                </c:pt>
                <c:pt idx="11854" formatCode="0.000">
                  <c:v>1.9660000000000013</c:v>
                </c:pt>
                <c:pt idx="11855" formatCode="0.000">
                  <c:v>1.9700000000000013</c:v>
                </c:pt>
                <c:pt idx="11856" formatCode="0.000">
                  <c:v>1.9660000000000013</c:v>
                </c:pt>
                <c:pt idx="11857" formatCode="0.000">
                  <c:v>1.9680000000000013</c:v>
                </c:pt>
                <c:pt idx="11858" formatCode="0.000">
                  <c:v>1.9660000000000013</c:v>
                </c:pt>
                <c:pt idx="11859" formatCode="0.000">
                  <c:v>1.9660000000000013</c:v>
                </c:pt>
                <c:pt idx="11860" formatCode="0.000">
                  <c:v>1.9660000000000013</c:v>
                </c:pt>
                <c:pt idx="11861" formatCode="0.000">
                  <c:v>1.9660000000000013</c:v>
                </c:pt>
                <c:pt idx="11862" formatCode="0.000">
                  <c:v>1.9660000000000013</c:v>
                </c:pt>
                <c:pt idx="11863" formatCode="0.000">
                  <c:v>1.9660000000000013</c:v>
                </c:pt>
                <c:pt idx="11864" formatCode="0.000">
                  <c:v>1.9660000000000013</c:v>
                </c:pt>
                <c:pt idx="11865" formatCode="0.000">
                  <c:v>1.9640000000000013</c:v>
                </c:pt>
                <c:pt idx="11866" formatCode="0.000">
                  <c:v>1.9640000000000013</c:v>
                </c:pt>
                <c:pt idx="11867" formatCode="0.000">
                  <c:v>1.9640000000000013</c:v>
                </c:pt>
                <c:pt idx="11868" formatCode="0.000">
                  <c:v>1.9660000000000013</c:v>
                </c:pt>
                <c:pt idx="11869" formatCode="0.000">
                  <c:v>1.9640000000000013</c:v>
                </c:pt>
                <c:pt idx="11870" formatCode="0.000">
                  <c:v>1.9580000000000013</c:v>
                </c:pt>
                <c:pt idx="11871" formatCode="0.000">
                  <c:v>1.9540000000000013</c:v>
                </c:pt>
                <c:pt idx="11872" formatCode="0.000">
                  <c:v>1.9560000000000013</c:v>
                </c:pt>
                <c:pt idx="11873" formatCode="0.000">
                  <c:v>1.9540000000000013</c:v>
                </c:pt>
                <c:pt idx="11874" formatCode="0.000">
                  <c:v>1.9600000000000013</c:v>
                </c:pt>
                <c:pt idx="11875" formatCode="0.000">
                  <c:v>1.9620000000000013</c:v>
                </c:pt>
                <c:pt idx="11876" formatCode="0.000">
                  <c:v>1.9620000000000013</c:v>
                </c:pt>
                <c:pt idx="11877" formatCode="0.000">
                  <c:v>1.9620000000000013</c:v>
                </c:pt>
                <c:pt idx="11878" formatCode="0.000">
                  <c:v>1.9620000000000013</c:v>
                </c:pt>
                <c:pt idx="11879" formatCode="0.000">
                  <c:v>1.9640000000000013</c:v>
                </c:pt>
                <c:pt idx="11880" formatCode="0.000">
                  <c:v>1.9620000000000013</c:v>
                </c:pt>
                <c:pt idx="11881" formatCode="0.000">
                  <c:v>1.9620000000000013</c:v>
                </c:pt>
                <c:pt idx="11882" formatCode="0.000">
                  <c:v>1.9620000000000013</c:v>
                </c:pt>
                <c:pt idx="11883" formatCode="0.000">
                  <c:v>1.9620000000000013</c:v>
                </c:pt>
                <c:pt idx="11884" formatCode="0.000">
                  <c:v>1.9640000000000013</c:v>
                </c:pt>
                <c:pt idx="11885" formatCode="0.000">
                  <c:v>1.9640000000000013</c:v>
                </c:pt>
                <c:pt idx="11886" formatCode="0.000">
                  <c:v>1.9640000000000013</c:v>
                </c:pt>
                <c:pt idx="11887" formatCode="0.000">
                  <c:v>1.9640000000000013</c:v>
                </c:pt>
                <c:pt idx="11888" formatCode="0.000">
                  <c:v>1.9640000000000013</c:v>
                </c:pt>
                <c:pt idx="11889" formatCode="0.000">
                  <c:v>1.9640000000000013</c:v>
                </c:pt>
                <c:pt idx="11890" formatCode="0.000">
                  <c:v>1.9600000000000013</c:v>
                </c:pt>
                <c:pt idx="11891" formatCode="0.000">
                  <c:v>1.9620000000000013</c:v>
                </c:pt>
                <c:pt idx="11892" formatCode="0.000">
                  <c:v>1.9640000000000013</c:v>
                </c:pt>
                <c:pt idx="11893" formatCode="0.000">
                  <c:v>1.9640000000000013</c:v>
                </c:pt>
                <c:pt idx="11894" formatCode="0.000">
                  <c:v>1.9620000000000013</c:v>
                </c:pt>
                <c:pt idx="11895" formatCode="0.000">
                  <c:v>1.9620000000000013</c:v>
                </c:pt>
                <c:pt idx="11896" formatCode="0.000">
                  <c:v>1.9620000000000013</c:v>
                </c:pt>
                <c:pt idx="11897" formatCode="0.000">
                  <c:v>1.9620000000000013</c:v>
                </c:pt>
                <c:pt idx="11898" formatCode="0.000">
                  <c:v>1.9600000000000013</c:v>
                </c:pt>
                <c:pt idx="11899" formatCode="0.000">
                  <c:v>1.9580000000000013</c:v>
                </c:pt>
                <c:pt idx="11900" formatCode="0.000">
                  <c:v>1.9600000000000013</c:v>
                </c:pt>
                <c:pt idx="11901" formatCode="0.000">
                  <c:v>1.9600000000000013</c:v>
                </c:pt>
                <c:pt idx="11902" formatCode="0.000">
                  <c:v>1.9540000000000013</c:v>
                </c:pt>
                <c:pt idx="11903" formatCode="0.000">
                  <c:v>1.9560000000000013</c:v>
                </c:pt>
                <c:pt idx="11904" formatCode="0.000">
                  <c:v>1.9580000000000013</c:v>
                </c:pt>
                <c:pt idx="11905" formatCode="0.000">
                  <c:v>1.9580000000000013</c:v>
                </c:pt>
                <c:pt idx="11906" formatCode="0.000">
                  <c:v>1.9580000000000013</c:v>
                </c:pt>
                <c:pt idx="11907" formatCode="0.000">
                  <c:v>1.9580000000000013</c:v>
                </c:pt>
                <c:pt idx="11908" formatCode="0.000">
                  <c:v>1.9600000000000013</c:v>
                </c:pt>
                <c:pt idx="11909" formatCode="0.000">
                  <c:v>1.9600000000000013</c:v>
                </c:pt>
                <c:pt idx="11910" formatCode="0.000">
                  <c:v>1.9640000000000013</c:v>
                </c:pt>
                <c:pt idx="11911" formatCode="0.000">
                  <c:v>1.9600000000000013</c:v>
                </c:pt>
                <c:pt idx="11912" formatCode="0.000">
                  <c:v>1.9560000000000013</c:v>
                </c:pt>
                <c:pt idx="11913" formatCode="0.000">
                  <c:v>1.9580000000000013</c:v>
                </c:pt>
                <c:pt idx="11914" formatCode="0.000">
                  <c:v>1.9580000000000013</c:v>
                </c:pt>
                <c:pt idx="11915" formatCode="0.000">
                  <c:v>1.9560000000000013</c:v>
                </c:pt>
                <c:pt idx="11916" formatCode="0.000">
                  <c:v>1.9620000000000013</c:v>
                </c:pt>
                <c:pt idx="11917" formatCode="0.000">
                  <c:v>1.9580000000000013</c:v>
                </c:pt>
                <c:pt idx="11918" formatCode="0.000">
                  <c:v>1.9600000000000013</c:v>
                </c:pt>
                <c:pt idx="11919" formatCode="0.000">
                  <c:v>1.9580000000000013</c:v>
                </c:pt>
                <c:pt idx="11920" formatCode="0.000">
                  <c:v>1.9580000000000013</c:v>
                </c:pt>
                <c:pt idx="11921" formatCode="0.000">
                  <c:v>1.9560000000000013</c:v>
                </c:pt>
                <c:pt idx="11922" formatCode="0.000">
                  <c:v>1.9580000000000013</c:v>
                </c:pt>
                <c:pt idx="11923" formatCode="0.000">
                  <c:v>1.9560000000000013</c:v>
                </c:pt>
                <c:pt idx="11924" formatCode="0.000">
                  <c:v>1.9560000000000013</c:v>
                </c:pt>
                <c:pt idx="11925" formatCode="0.000">
                  <c:v>1.9540000000000013</c:v>
                </c:pt>
                <c:pt idx="11926" formatCode="0.000">
                  <c:v>1.9560000000000013</c:v>
                </c:pt>
                <c:pt idx="11927" formatCode="0.000">
                  <c:v>1.9560000000000013</c:v>
                </c:pt>
                <c:pt idx="11928" formatCode="0.000">
                  <c:v>1.9540000000000013</c:v>
                </c:pt>
                <c:pt idx="11929" formatCode="0.000">
                  <c:v>1.9560000000000013</c:v>
                </c:pt>
                <c:pt idx="11930" formatCode="0.000">
                  <c:v>1.9540000000000013</c:v>
                </c:pt>
                <c:pt idx="11931" formatCode="0.000">
                  <c:v>1.9560000000000013</c:v>
                </c:pt>
                <c:pt idx="11932" formatCode="0.000">
                  <c:v>1.9520000000000013</c:v>
                </c:pt>
                <c:pt idx="11933" formatCode="0.000">
                  <c:v>1.9520000000000013</c:v>
                </c:pt>
                <c:pt idx="11934" formatCode="0.000">
                  <c:v>1.9520000000000013</c:v>
                </c:pt>
                <c:pt idx="11935" formatCode="0.000">
                  <c:v>1.9520000000000013</c:v>
                </c:pt>
                <c:pt idx="11936" formatCode="0.000">
                  <c:v>1.9540000000000013</c:v>
                </c:pt>
                <c:pt idx="11937" formatCode="0.000">
                  <c:v>1.9520000000000013</c:v>
                </c:pt>
                <c:pt idx="11938" formatCode="0.000">
                  <c:v>1.9520000000000013</c:v>
                </c:pt>
                <c:pt idx="11939" formatCode="0.000">
                  <c:v>1.9540000000000013</c:v>
                </c:pt>
                <c:pt idx="11940" formatCode="0.000">
                  <c:v>1.9560000000000013</c:v>
                </c:pt>
                <c:pt idx="11941" formatCode="0.000">
                  <c:v>1.9560000000000013</c:v>
                </c:pt>
                <c:pt idx="11942" formatCode="0.000">
                  <c:v>1.9500000000000013</c:v>
                </c:pt>
                <c:pt idx="11943" formatCode="0.000">
                  <c:v>1.9520000000000013</c:v>
                </c:pt>
                <c:pt idx="11944" formatCode="0.000">
                  <c:v>1.9520000000000013</c:v>
                </c:pt>
                <c:pt idx="11945" formatCode="0.000">
                  <c:v>1.9520000000000013</c:v>
                </c:pt>
                <c:pt idx="11946" formatCode="0.000">
                  <c:v>1.9560000000000013</c:v>
                </c:pt>
                <c:pt idx="11947" formatCode="0.000">
                  <c:v>1.9520000000000013</c:v>
                </c:pt>
                <c:pt idx="11948" formatCode="0.000">
                  <c:v>1.9580000000000013</c:v>
                </c:pt>
                <c:pt idx="11949" formatCode="0.000">
                  <c:v>1.9560000000000013</c:v>
                </c:pt>
                <c:pt idx="11950" formatCode="0.000">
                  <c:v>1.9560000000000013</c:v>
                </c:pt>
                <c:pt idx="11951" formatCode="0.000">
                  <c:v>1.9580000000000013</c:v>
                </c:pt>
                <c:pt idx="11952" formatCode="0.000">
                  <c:v>1.9540000000000013</c:v>
                </c:pt>
                <c:pt idx="11953" formatCode="0.000">
                  <c:v>1.9540000000000013</c:v>
                </c:pt>
                <c:pt idx="11954" formatCode="0.000">
                  <c:v>1.9540000000000013</c:v>
                </c:pt>
                <c:pt idx="11955" formatCode="0.000">
                  <c:v>1.9520000000000013</c:v>
                </c:pt>
                <c:pt idx="11956" formatCode="0.000">
                  <c:v>1.9520000000000013</c:v>
                </c:pt>
                <c:pt idx="11957" formatCode="0.000">
                  <c:v>1.9540000000000013</c:v>
                </c:pt>
                <c:pt idx="11958" formatCode="0.000">
                  <c:v>1.9540000000000013</c:v>
                </c:pt>
                <c:pt idx="11959" formatCode="0.000">
                  <c:v>1.9560000000000013</c:v>
                </c:pt>
                <c:pt idx="11960" formatCode="0.000">
                  <c:v>1.9560000000000013</c:v>
                </c:pt>
                <c:pt idx="11961" formatCode="0.000">
                  <c:v>1.9560000000000013</c:v>
                </c:pt>
                <c:pt idx="11962" formatCode="0.000">
                  <c:v>1.9540000000000013</c:v>
                </c:pt>
                <c:pt idx="11963" formatCode="0.000">
                  <c:v>1.9520000000000013</c:v>
                </c:pt>
                <c:pt idx="11964" formatCode="0.000">
                  <c:v>1.9540000000000013</c:v>
                </c:pt>
                <c:pt idx="11965" formatCode="0.000">
                  <c:v>1.9540000000000013</c:v>
                </c:pt>
                <c:pt idx="11966" formatCode="0.000">
                  <c:v>1.9560000000000013</c:v>
                </c:pt>
                <c:pt idx="11967" formatCode="0.000">
                  <c:v>1.9520000000000013</c:v>
                </c:pt>
                <c:pt idx="11968" formatCode="0.000">
                  <c:v>1.9540000000000013</c:v>
                </c:pt>
                <c:pt idx="11969" formatCode="0.000">
                  <c:v>1.9540000000000013</c:v>
                </c:pt>
                <c:pt idx="11970" formatCode="0.000">
                  <c:v>1.9540000000000013</c:v>
                </c:pt>
                <c:pt idx="11971" formatCode="0.000">
                  <c:v>1.9540000000000013</c:v>
                </c:pt>
                <c:pt idx="11972" formatCode="0.000">
                  <c:v>1.9580000000000013</c:v>
                </c:pt>
                <c:pt idx="11973" formatCode="0.000">
                  <c:v>1.9560000000000013</c:v>
                </c:pt>
                <c:pt idx="11974" formatCode="0.000">
                  <c:v>1.9520000000000013</c:v>
                </c:pt>
                <c:pt idx="11975" formatCode="0.000">
                  <c:v>1.9520000000000013</c:v>
                </c:pt>
                <c:pt idx="11976" formatCode="0.000">
                  <c:v>1.9500000000000013</c:v>
                </c:pt>
                <c:pt idx="11977" formatCode="0.000">
                  <c:v>1.9540000000000013</c:v>
                </c:pt>
                <c:pt idx="11978" formatCode="0.000">
                  <c:v>1.9520000000000013</c:v>
                </c:pt>
                <c:pt idx="11979" formatCode="0.000">
                  <c:v>1.9520000000000013</c:v>
                </c:pt>
                <c:pt idx="11980" formatCode="0.000">
                  <c:v>1.9540000000000013</c:v>
                </c:pt>
                <c:pt idx="11981" formatCode="0.000">
                  <c:v>1.9520000000000013</c:v>
                </c:pt>
                <c:pt idx="11982" formatCode="0.000">
                  <c:v>1.9500000000000013</c:v>
                </c:pt>
                <c:pt idx="11983" formatCode="0.000">
                  <c:v>1.9520000000000013</c:v>
                </c:pt>
                <c:pt idx="11984" formatCode="0.000">
                  <c:v>1.9500000000000013</c:v>
                </c:pt>
                <c:pt idx="11985" formatCode="0.000">
                  <c:v>1.9520000000000013</c:v>
                </c:pt>
                <c:pt idx="11986" formatCode="0.000">
                  <c:v>1.9520000000000013</c:v>
                </c:pt>
                <c:pt idx="11987" formatCode="0.000">
                  <c:v>1.9520000000000013</c:v>
                </c:pt>
                <c:pt idx="11988" formatCode="0.000">
                  <c:v>1.9540000000000013</c:v>
                </c:pt>
                <c:pt idx="11989" formatCode="0.000">
                  <c:v>1.9520000000000013</c:v>
                </c:pt>
                <c:pt idx="11990" formatCode="0.000">
                  <c:v>1.9520000000000013</c:v>
                </c:pt>
                <c:pt idx="11991" formatCode="0.000">
                  <c:v>1.9520000000000013</c:v>
                </c:pt>
                <c:pt idx="11992" formatCode="0.000">
                  <c:v>1.9520000000000013</c:v>
                </c:pt>
                <c:pt idx="11993" formatCode="0.000">
                  <c:v>1.9540000000000013</c:v>
                </c:pt>
                <c:pt idx="11994" formatCode="0.000">
                  <c:v>1.9500000000000013</c:v>
                </c:pt>
                <c:pt idx="11995" formatCode="0.000">
                  <c:v>1.9520000000000013</c:v>
                </c:pt>
                <c:pt idx="11996" formatCode="0.000">
                  <c:v>1.9500000000000013</c:v>
                </c:pt>
                <c:pt idx="11997" formatCode="0.000">
                  <c:v>1.9480000000000013</c:v>
                </c:pt>
                <c:pt idx="11998" formatCode="0.000">
                  <c:v>1.9520000000000013</c:v>
                </c:pt>
                <c:pt idx="11999" formatCode="0.000">
                  <c:v>1.9520000000000013</c:v>
                </c:pt>
                <c:pt idx="12000" formatCode="0.000">
                  <c:v>1.9500000000000013</c:v>
                </c:pt>
                <c:pt idx="12001" formatCode="0.000">
                  <c:v>1.9520000000000013</c:v>
                </c:pt>
                <c:pt idx="12002" formatCode="0.000">
                  <c:v>1.9500000000000013</c:v>
                </c:pt>
                <c:pt idx="12003" formatCode="0.000">
                  <c:v>1.9500000000000013</c:v>
                </c:pt>
                <c:pt idx="12004" formatCode="0.000">
                  <c:v>1.9480000000000013</c:v>
                </c:pt>
                <c:pt idx="12005" formatCode="0.000">
                  <c:v>1.9520000000000013</c:v>
                </c:pt>
                <c:pt idx="12006" formatCode="0.000">
                  <c:v>1.9500000000000013</c:v>
                </c:pt>
                <c:pt idx="12007" formatCode="0.000">
                  <c:v>1.9500000000000013</c:v>
                </c:pt>
                <c:pt idx="12008" formatCode="0.000">
                  <c:v>1.9500000000000013</c:v>
                </c:pt>
                <c:pt idx="12009" formatCode="0.000">
                  <c:v>1.9500000000000013</c:v>
                </c:pt>
                <c:pt idx="12010" formatCode="0.000">
                  <c:v>1.9500000000000013</c:v>
                </c:pt>
                <c:pt idx="12011" formatCode="0.000">
                  <c:v>1.9480000000000013</c:v>
                </c:pt>
                <c:pt idx="12012" formatCode="0.000">
                  <c:v>1.9500000000000013</c:v>
                </c:pt>
                <c:pt idx="12013" formatCode="0.000">
                  <c:v>1.9480000000000013</c:v>
                </c:pt>
                <c:pt idx="12014" formatCode="0.000">
                  <c:v>1.9500000000000013</c:v>
                </c:pt>
                <c:pt idx="12015" formatCode="0.000">
                  <c:v>1.9500000000000013</c:v>
                </c:pt>
                <c:pt idx="12016" formatCode="0.000">
                  <c:v>1.9480000000000013</c:v>
                </c:pt>
                <c:pt idx="12017" formatCode="0.000">
                  <c:v>1.9500000000000013</c:v>
                </c:pt>
                <c:pt idx="12018" formatCode="0.000">
                  <c:v>1.9500000000000013</c:v>
                </c:pt>
                <c:pt idx="12019" formatCode="0.000">
                  <c:v>1.9480000000000013</c:v>
                </c:pt>
                <c:pt idx="12020" formatCode="0.000">
                  <c:v>1.9460000000000013</c:v>
                </c:pt>
                <c:pt idx="12021" formatCode="0.000">
                  <c:v>1.9480000000000013</c:v>
                </c:pt>
                <c:pt idx="12022" formatCode="0.000">
                  <c:v>1.9480000000000013</c:v>
                </c:pt>
                <c:pt idx="12023" formatCode="0.000">
                  <c:v>1.9480000000000013</c:v>
                </c:pt>
                <c:pt idx="12024" formatCode="0.000">
                  <c:v>1.9460000000000013</c:v>
                </c:pt>
                <c:pt idx="12025" formatCode="0.000">
                  <c:v>1.9480000000000013</c:v>
                </c:pt>
                <c:pt idx="12026" formatCode="0.000">
                  <c:v>1.9480000000000013</c:v>
                </c:pt>
                <c:pt idx="12027" formatCode="0.000">
                  <c:v>1.9480000000000013</c:v>
                </c:pt>
                <c:pt idx="12028" formatCode="0.000">
                  <c:v>1.9500000000000013</c:v>
                </c:pt>
                <c:pt idx="12029" formatCode="0.000">
                  <c:v>1.9480000000000013</c:v>
                </c:pt>
                <c:pt idx="12030" formatCode="0.000">
                  <c:v>1.9480000000000013</c:v>
                </c:pt>
                <c:pt idx="12031" formatCode="0.000">
                  <c:v>1.9480000000000013</c:v>
                </c:pt>
                <c:pt idx="12032" formatCode="0.000">
                  <c:v>1.9480000000000013</c:v>
                </c:pt>
                <c:pt idx="12033" formatCode="0.000">
                  <c:v>1.9500000000000013</c:v>
                </c:pt>
                <c:pt idx="12034" formatCode="0.000">
                  <c:v>1.9500000000000013</c:v>
                </c:pt>
                <c:pt idx="12035" formatCode="0.000">
                  <c:v>1.9500000000000013</c:v>
                </c:pt>
                <c:pt idx="12036" formatCode="0.000">
                  <c:v>1.9480000000000013</c:v>
                </c:pt>
                <c:pt idx="12037" formatCode="0.000">
                  <c:v>1.9480000000000013</c:v>
                </c:pt>
                <c:pt idx="12038" formatCode="0.000">
                  <c:v>1.9480000000000013</c:v>
                </c:pt>
                <c:pt idx="12039" formatCode="0.000">
                  <c:v>1.9480000000000013</c:v>
                </c:pt>
                <c:pt idx="12040" formatCode="0.000">
                  <c:v>1.9460000000000013</c:v>
                </c:pt>
                <c:pt idx="12041" formatCode="0.000">
                  <c:v>1.9480000000000013</c:v>
                </c:pt>
                <c:pt idx="12042" formatCode="0.000">
                  <c:v>1.9500000000000013</c:v>
                </c:pt>
                <c:pt idx="12043" formatCode="0.000">
                  <c:v>1.9500000000000013</c:v>
                </c:pt>
                <c:pt idx="12044" formatCode="0.000">
                  <c:v>1.9500000000000013</c:v>
                </c:pt>
                <c:pt idx="12045" formatCode="0.000">
                  <c:v>1.9500000000000013</c:v>
                </c:pt>
                <c:pt idx="12046" formatCode="0.000">
                  <c:v>1.9500000000000013</c:v>
                </c:pt>
                <c:pt idx="12047" formatCode="0.000">
                  <c:v>1.9500000000000013</c:v>
                </c:pt>
                <c:pt idx="12048" formatCode="0.000">
                  <c:v>1.9500000000000013</c:v>
                </c:pt>
                <c:pt idx="12049" formatCode="0.000">
                  <c:v>1.9520000000000013</c:v>
                </c:pt>
                <c:pt idx="12050" formatCode="0.000">
                  <c:v>1.9520000000000013</c:v>
                </c:pt>
                <c:pt idx="12051" formatCode="0.000">
                  <c:v>1.9500000000000013</c:v>
                </c:pt>
                <c:pt idx="12052" formatCode="0.000">
                  <c:v>1.9500000000000013</c:v>
                </c:pt>
                <c:pt idx="12053" formatCode="0.000">
                  <c:v>1.9520000000000013</c:v>
                </c:pt>
                <c:pt idx="12054" formatCode="0.000">
                  <c:v>1.9500000000000013</c:v>
                </c:pt>
                <c:pt idx="12055" formatCode="0.000">
                  <c:v>1.9480000000000013</c:v>
                </c:pt>
                <c:pt idx="12056" formatCode="0.000">
                  <c:v>1.9480000000000013</c:v>
                </c:pt>
                <c:pt idx="12057" formatCode="0.000">
                  <c:v>1.9500000000000013</c:v>
                </c:pt>
                <c:pt idx="12058" formatCode="0.000">
                  <c:v>1.9500000000000013</c:v>
                </c:pt>
                <c:pt idx="12059" formatCode="0.000">
                  <c:v>1.9480000000000013</c:v>
                </c:pt>
                <c:pt idx="12060" formatCode="0.000">
                  <c:v>1.9500000000000013</c:v>
                </c:pt>
                <c:pt idx="12061" formatCode="0.000">
                  <c:v>1.9500000000000013</c:v>
                </c:pt>
                <c:pt idx="12062" formatCode="0.000">
                  <c:v>1.9500000000000013</c:v>
                </c:pt>
                <c:pt idx="12063" formatCode="0.000">
                  <c:v>1.9460000000000013</c:v>
                </c:pt>
                <c:pt idx="12064" formatCode="0.000">
                  <c:v>1.9500000000000013</c:v>
                </c:pt>
                <c:pt idx="12065" formatCode="0.000">
                  <c:v>1.9480000000000013</c:v>
                </c:pt>
                <c:pt idx="12066" formatCode="0.000">
                  <c:v>1.9500000000000013</c:v>
                </c:pt>
                <c:pt idx="12067" formatCode="0.000">
                  <c:v>1.9460000000000013</c:v>
                </c:pt>
                <c:pt idx="12068" formatCode="0.000">
                  <c:v>1.9480000000000013</c:v>
                </c:pt>
                <c:pt idx="12069" formatCode="0.000">
                  <c:v>1.9480000000000013</c:v>
                </c:pt>
                <c:pt idx="12070" formatCode="0.000">
                  <c:v>1.9480000000000013</c:v>
                </c:pt>
                <c:pt idx="12071" formatCode="0.000">
                  <c:v>1.9500000000000013</c:v>
                </c:pt>
                <c:pt idx="12072" formatCode="0.000">
                  <c:v>1.9480000000000013</c:v>
                </c:pt>
                <c:pt idx="12073" formatCode="0.000">
                  <c:v>1.9460000000000013</c:v>
                </c:pt>
                <c:pt idx="12074" formatCode="0.000">
                  <c:v>1.9480000000000013</c:v>
                </c:pt>
                <c:pt idx="12075" formatCode="0.000">
                  <c:v>1.9480000000000013</c:v>
                </c:pt>
                <c:pt idx="12076" formatCode="0.000">
                  <c:v>1.9480000000000013</c:v>
                </c:pt>
                <c:pt idx="12077" formatCode="0.000">
                  <c:v>1.9480000000000013</c:v>
                </c:pt>
                <c:pt idx="12078" formatCode="0.000">
                  <c:v>1.9480000000000013</c:v>
                </c:pt>
                <c:pt idx="12079" formatCode="0.000">
                  <c:v>1.9500000000000013</c:v>
                </c:pt>
                <c:pt idx="12080" formatCode="0.000">
                  <c:v>1.9480000000000013</c:v>
                </c:pt>
                <c:pt idx="12081" formatCode="0.000">
                  <c:v>1.9480000000000013</c:v>
                </c:pt>
                <c:pt idx="12082" formatCode="0.000">
                  <c:v>1.9500000000000013</c:v>
                </c:pt>
                <c:pt idx="12083" formatCode="0.000">
                  <c:v>1.9480000000000013</c:v>
                </c:pt>
                <c:pt idx="12084" formatCode="0.000">
                  <c:v>1.9480000000000013</c:v>
                </c:pt>
                <c:pt idx="12085" formatCode="0.000">
                  <c:v>1.9480000000000013</c:v>
                </c:pt>
                <c:pt idx="12086" formatCode="0.000">
                  <c:v>1.9460000000000013</c:v>
                </c:pt>
                <c:pt idx="12087" formatCode="0.000">
                  <c:v>1.9500000000000013</c:v>
                </c:pt>
                <c:pt idx="12088" formatCode="0.000">
                  <c:v>1.9500000000000013</c:v>
                </c:pt>
                <c:pt idx="12089" formatCode="0.000">
                  <c:v>1.9480000000000013</c:v>
                </c:pt>
                <c:pt idx="12090" formatCode="0.000">
                  <c:v>1.9460000000000013</c:v>
                </c:pt>
                <c:pt idx="12091" formatCode="0.000">
                  <c:v>1.9480000000000013</c:v>
                </c:pt>
                <c:pt idx="12092" formatCode="0.000">
                  <c:v>1.9460000000000013</c:v>
                </c:pt>
                <c:pt idx="12093" formatCode="0.000">
                  <c:v>1.9500000000000013</c:v>
                </c:pt>
                <c:pt idx="12094" formatCode="0.000">
                  <c:v>1.9480000000000013</c:v>
                </c:pt>
                <c:pt idx="12095" formatCode="0.000">
                  <c:v>1.9480000000000013</c:v>
                </c:pt>
                <c:pt idx="12096" formatCode="0.000">
                  <c:v>1.9500000000000013</c:v>
                </c:pt>
                <c:pt idx="12097" formatCode="0.000">
                  <c:v>1.9480000000000013</c:v>
                </c:pt>
                <c:pt idx="12098" formatCode="0.000">
                  <c:v>1.9520000000000013</c:v>
                </c:pt>
                <c:pt idx="12099" formatCode="0.000">
                  <c:v>1.9500000000000013</c:v>
                </c:pt>
                <c:pt idx="12100" formatCode="0.000">
                  <c:v>1.9540000000000013</c:v>
                </c:pt>
                <c:pt idx="12101" formatCode="0.000">
                  <c:v>1.9480000000000013</c:v>
                </c:pt>
                <c:pt idx="12102" formatCode="0.000">
                  <c:v>1.9500000000000013</c:v>
                </c:pt>
                <c:pt idx="12103" formatCode="0.000">
                  <c:v>1.9500000000000013</c:v>
                </c:pt>
                <c:pt idx="12104" formatCode="0.000">
                  <c:v>1.9520000000000013</c:v>
                </c:pt>
                <c:pt idx="12105" formatCode="0.000">
                  <c:v>1.9520000000000013</c:v>
                </c:pt>
                <c:pt idx="12106" formatCode="0.000">
                  <c:v>1.9520000000000013</c:v>
                </c:pt>
                <c:pt idx="12107" formatCode="0.000">
                  <c:v>1.9520000000000013</c:v>
                </c:pt>
                <c:pt idx="12108" formatCode="0.000">
                  <c:v>1.9560000000000013</c:v>
                </c:pt>
                <c:pt idx="12109" formatCode="0.000">
                  <c:v>1.9540000000000013</c:v>
                </c:pt>
                <c:pt idx="12110" formatCode="0.000">
                  <c:v>1.9520000000000013</c:v>
                </c:pt>
                <c:pt idx="12111" formatCode="0.000">
                  <c:v>1.9540000000000013</c:v>
                </c:pt>
                <c:pt idx="12112" formatCode="0.000">
                  <c:v>1.9500000000000013</c:v>
                </c:pt>
                <c:pt idx="12113" formatCode="0.000">
                  <c:v>1.9500000000000013</c:v>
                </c:pt>
                <c:pt idx="12114" formatCode="0.000">
                  <c:v>1.9500000000000013</c:v>
                </c:pt>
                <c:pt idx="12115" formatCode="0.000">
                  <c:v>1.9480000000000013</c:v>
                </c:pt>
                <c:pt idx="12116" formatCode="0.000">
                  <c:v>1.9500000000000013</c:v>
                </c:pt>
                <c:pt idx="12117" formatCode="0.000">
                  <c:v>1.9480000000000013</c:v>
                </c:pt>
                <c:pt idx="12118" formatCode="0.000">
                  <c:v>1.9460000000000013</c:v>
                </c:pt>
                <c:pt idx="12119" formatCode="0.000">
                  <c:v>1.9460000000000013</c:v>
                </c:pt>
                <c:pt idx="12120" formatCode="0.000">
                  <c:v>1.9480000000000013</c:v>
                </c:pt>
                <c:pt idx="12121" formatCode="0.000">
                  <c:v>1.9480000000000013</c:v>
                </c:pt>
                <c:pt idx="12122" formatCode="0.000">
                  <c:v>1.9500000000000013</c:v>
                </c:pt>
                <c:pt idx="12123" formatCode="0.000">
                  <c:v>1.9520000000000013</c:v>
                </c:pt>
                <c:pt idx="12124" formatCode="0.000">
                  <c:v>1.9520000000000013</c:v>
                </c:pt>
                <c:pt idx="12125" formatCode="0.000">
                  <c:v>1.9500000000000013</c:v>
                </c:pt>
                <c:pt idx="12126" formatCode="0.000">
                  <c:v>1.9480000000000013</c:v>
                </c:pt>
                <c:pt idx="12127" formatCode="0.000">
                  <c:v>1.9460000000000013</c:v>
                </c:pt>
                <c:pt idx="12128" formatCode="0.000">
                  <c:v>1.9500000000000013</c:v>
                </c:pt>
                <c:pt idx="12129" formatCode="0.000">
                  <c:v>1.9500000000000013</c:v>
                </c:pt>
                <c:pt idx="12130" formatCode="0.000">
                  <c:v>1.9500000000000013</c:v>
                </c:pt>
                <c:pt idx="12131" formatCode="0.000">
                  <c:v>1.9480000000000013</c:v>
                </c:pt>
                <c:pt idx="12132" formatCode="0.000">
                  <c:v>1.9480000000000013</c:v>
                </c:pt>
                <c:pt idx="12133" formatCode="0.000">
                  <c:v>1.9480000000000013</c:v>
                </c:pt>
                <c:pt idx="12134" formatCode="0.000">
                  <c:v>1.9460000000000013</c:v>
                </c:pt>
                <c:pt idx="12135" formatCode="0.000">
                  <c:v>1.9460000000000013</c:v>
                </c:pt>
                <c:pt idx="12136" formatCode="0.000">
                  <c:v>1.9440000000000013</c:v>
                </c:pt>
                <c:pt idx="12137" formatCode="0.000">
                  <c:v>1.9440000000000013</c:v>
                </c:pt>
                <c:pt idx="12138" formatCode="0.000">
                  <c:v>1.9440000000000013</c:v>
                </c:pt>
                <c:pt idx="12139" formatCode="0.000">
                  <c:v>1.9460000000000013</c:v>
                </c:pt>
                <c:pt idx="12140" formatCode="0.000">
                  <c:v>1.9480000000000013</c:v>
                </c:pt>
                <c:pt idx="12141" formatCode="0.000">
                  <c:v>1.9460000000000013</c:v>
                </c:pt>
                <c:pt idx="12142" formatCode="0.000">
                  <c:v>1.9460000000000013</c:v>
                </c:pt>
                <c:pt idx="12143" formatCode="0.000">
                  <c:v>1.9460000000000013</c:v>
                </c:pt>
                <c:pt idx="12144" formatCode="0.000">
                  <c:v>1.9460000000000013</c:v>
                </c:pt>
                <c:pt idx="12145" formatCode="0.000">
                  <c:v>1.9440000000000013</c:v>
                </c:pt>
                <c:pt idx="12146" formatCode="0.000">
                  <c:v>1.9440000000000013</c:v>
                </c:pt>
                <c:pt idx="12147" formatCode="0.000">
                  <c:v>1.9440000000000013</c:v>
                </c:pt>
                <c:pt idx="12148" formatCode="0.000">
                  <c:v>1.9440000000000013</c:v>
                </c:pt>
                <c:pt idx="12149" formatCode="0.000">
                  <c:v>1.9460000000000013</c:v>
                </c:pt>
                <c:pt idx="12150" formatCode="0.000">
                  <c:v>1.9460000000000013</c:v>
                </c:pt>
                <c:pt idx="12151" formatCode="0.000">
                  <c:v>1.9460000000000013</c:v>
                </c:pt>
                <c:pt idx="12152" formatCode="0.000">
                  <c:v>1.9460000000000013</c:v>
                </c:pt>
                <c:pt idx="12153" formatCode="0.000">
                  <c:v>1.9440000000000013</c:v>
                </c:pt>
                <c:pt idx="12154" formatCode="0.000">
                  <c:v>1.9460000000000013</c:v>
                </c:pt>
                <c:pt idx="12155" formatCode="0.000">
                  <c:v>1.9460000000000013</c:v>
                </c:pt>
                <c:pt idx="12156" formatCode="0.000">
                  <c:v>1.9480000000000013</c:v>
                </c:pt>
                <c:pt idx="12157" formatCode="0.000">
                  <c:v>1.9460000000000013</c:v>
                </c:pt>
                <c:pt idx="12158" formatCode="0.000">
                  <c:v>1.9440000000000013</c:v>
                </c:pt>
                <c:pt idx="12159" formatCode="0.000">
                  <c:v>1.9460000000000013</c:v>
                </c:pt>
                <c:pt idx="12160" formatCode="0.000">
                  <c:v>1.9480000000000013</c:v>
                </c:pt>
                <c:pt idx="12161" formatCode="0.000">
                  <c:v>1.9440000000000013</c:v>
                </c:pt>
                <c:pt idx="12162" formatCode="0.000">
                  <c:v>1.9480000000000013</c:v>
                </c:pt>
                <c:pt idx="12163" formatCode="0.000">
                  <c:v>1.9480000000000013</c:v>
                </c:pt>
                <c:pt idx="12164" formatCode="0.000">
                  <c:v>1.9480000000000013</c:v>
                </c:pt>
                <c:pt idx="12165" formatCode="0.000">
                  <c:v>1.9520000000000013</c:v>
                </c:pt>
                <c:pt idx="12166" formatCode="0.000">
                  <c:v>1.9520000000000013</c:v>
                </c:pt>
                <c:pt idx="12167" formatCode="0.000">
                  <c:v>1.9500000000000013</c:v>
                </c:pt>
                <c:pt idx="12168" formatCode="0.000">
                  <c:v>1.9500000000000013</c:v>
                </c:pt>
                <c:pt idx="12169" formatCode="0.000">
                  <c:v>1.9480000000000013</c:v>
                </c:pt>
                <c:pt idx="12170" formatCode="0.000">
                  <c:v>1.9520000000000013</c:v>
                </c:pt>
                <c:pt idx="12171" formatCode="0.000">
                  <c:v>1.9480000000000013</c:v>
                </c:pt>
                <c:pt idx="12172" formatCode="0.000">
                  <c:v>1.9480000000000013</c:v>
                </c:pt>
                <c:pt idx="12173" formatCode="0.000">
                  <c:v>1.9500000000000013</c:v>
                </c:pt>
                <c:pt idx="12174" formatCode="0.000">
                  <c:v>1.9480000000000013</c:v>
                </c:pt>
                <c:pt idx="12175" formatCode="0.000">
                  <c:v>1.9480000000000013</c:v>
                </c:pt>
                <c:pt idx="12176" formatCode="0.000">
                  <c:v>1.9500000000000013</c:v>
                </c:pt>
                <c:pt idx="12177" formatCode="0.000">
                  <c:v>1.9500000000000013</c:v>
                </c:pt>
                <c:pt idx="12178" formatCode="0.000">
                  <c:v>1.9520000000000013</c:v>
                </c:pt>
                <c:pt idx="12179" formatCode="0.000">
                  <c:v>1.9480000000000013</c:v>
                </c:pt>
                <c:pt idx="12180" formatCode="0.000">
                  <c:v>1.9500000000000013</c:v>
                </c:pt>
                <c:pt idx="12181" formatCode="0.000">
                  <c:v>1.9500000000000013</c:v>
                </c:pt>
                <c:pt idx="12182" formatCode="0.000">
                  <c:v>1.9500000000000013</c:v>
                </c:pt>
                <c:pt idx="12183" formatCode="0.000">
                  <c:v>1.9500000000000013</c:v>
                </c:pt>
                <c:pt idx="12184" formatCode="0.000">
                  <c:v>1.9480000000000013</c:v>
                </c:pt>
                <c:pt idx="12185" formatCode="0.000">
                  <c:v>1.9480000000000013</c:v>
                </c:pt>
                <c:pt idx="12186" formatCode="0.000">
                  <c:v>1.9500000000000013</c:v>
                </c:pt>
                <c:pt idx="12187" formatCode="0.000">
                  <c:v>1.9520000000000013</c:v>
                </c:pt>
                <c:pt idx="12188" formatCode="0.000">
                  <c:v>1.9500000000000013</c:v>
                </c:pt>
                <c:pt idx="12189" formatCode="0.000">
                  <c:v>1.9500000000000013</c:v>
                </c:pt>
                <c:pt idx="12190" formatCode="0.000">
                  <c:v>1.9480000000000013</c:v>
                </c:pt>
                <c:pt idx="12191" formatCode="0.000">
                  <c:v>1.9480000000000013</c:v>
                </c:pt>
                <c:pt idx="12192" formatCode="0.000">
                  <c:v>1.9500000000000013</c:v>
                </c:pt>
                <c:pt idx="12193" formatCode="0.000">
                  <c:v>1.9500000000000013</c:v>
                </c:pt>
                <c:pt idx="12194" formatCode="0.000">
                  <c:v>1.9500000000000013</c:v>
                </c:pt>
                <c:pt idx="12195" formatCode="0.000">
                  <c:v>1.9520000000000013</c:v>
                </c:pt>
                <c:pt idx="12196" formatCode="0.000">
                  <c:v>1.9520000000000013</c:v>
                </c:pt>
                <c:pt idx="12197" formatCode="0.000">
                  <c:v>1.9500000000000013</c:v>
                </c:pt>
                <c:pt idx="12198" formatCode="0.000">
                  <c:v>1.9520000000000013</c:v>
                </c:pt>
                <c:pt idx="12199" formatCode="0.000">
                  <c:v>1.9520000000000013</c:v>
                </c:pt>
                <c:pt idx="12200" formatCode="0.000">
                  <c:v>1.9500000000000013</c:v>
                </c:pt>
                <c:pt idx="12201" formatCode="0.000">
                  <c:v>1.9500000000000013</c:v>
                </c:pt>
                <c:pt idx="12202" formatCode="0.000">
                  <c:v>1.9500000000000013</c:v>
                </c:pt>
                <c:pt idx="12203" formatCode="0.000">
                  <c:v>1.9520000000000013</c:v>
                </c:pt>
                <c:pt idx="12204" formatCode="0.000">
                  <c:v>1.9500000000000013</c:v>
                </c:pt>
                <c:pt idx="12205" formatCode="0.000">
                  <c:v>1.9520000000000013</c:v>
                </c:pt>
                <c:pt idx="12206" formatCode="0.000">
                  <c:v>1.9520000000000013</c:v>
                </c:pt>
                <c:pt idx="12207" formatCode="0.000">
                  <c:v>1.9520000000000013</c:v>
                </c:pt>
                <c:pt idx="12208" formatCode="0.000">
                  <c:v>1.9500000000000013</c:v>
                </c:pt>
                <c:pt idx="12209" formatCode="0.000">
                  <c:v>1.9500000000000013</c:v>
                </c:pt>
                <c:pt idx="12210" formatCode="0.000">
                  <c:v>1.9480000000000013</c:v>
                </c:pt>
                <c:pt idx="12211" formatCode="0.000">
                  <c:v>1.9520000000000013</c:v>
                </c:pt>
                <c:pt idx="12212" formatCode="0.000">
                  <c:v>1.9500000000000013</c:v>
                </c:pt>
                <c:pt idx="12213" formatCode="0.000">
                  <c:v>1.9520000000000013</c:v>
                </c:pt>
                <c:pt idx="12214" formatCode="0.000">
                  <c:v>1.9520000000000013</c:v>
                </c:pt>
                <c:pt idx="12215" formatCode="0.000">
                  <c:v>1.9500000000000013</c:v>
                </c:pt>
                <c:pt idx="12216" formatCode="0.000">
                  <c:v>1.9520000000000013</c:v>
                </c:pt>
                <c:pt idx="12217" formatCode="0.000">
                  <c:v>1.9520000000000013</c:v>
                </c:pt>
                <c:pt idx="12218" formatCode="0.000">
                  <c:v>1.9500000000000013</c:v>
                </c:pt>
                <c:pt idx="12219" formatCode="0.000">
                  <c:v>1.9520000000000013</c:v>
                </c:pt>
                <c:pt idx="12220" formatCode="0.000">
                  <c:v>1.9500000000000013</c:v>
                </c:pt>
                <c:pt idx="12221" formatCode="0.000">
                  <c:v>1.9520000000000013</c:v>
                </c:pt>
                <c:pt idx="12222" formatCode="0.000">
                  <c:v>1.9520000000000013</c:v>
                </c:pt>
                <c:pt idx="12223" formatCode="0.000">
                  <c:v>1.9500000000000013</c:v>
                </c:pt>
                <c:pt idx="12224" formatCode="0.000">
                  <c:v>1.9500000000000013</c:v>
                </c:pt>
                <c:pt idx="12225" formatCode="0.000">
                  <c:v>1.9480000000000013</c:v>
                </c:pt>
                <c:pt idx="12226" formatCode="0.000">
                  <c:v>1.9520000000000013</c:v>
                </c:pt>
                <c:pt idx="12227" formatCode="0.000">
                  <c:v>1.9500000000000013</c:v>
                </c:pt>
                <c:pt idx="12228" formatCode="0.000">
                  <c:v>1.9540000000000013</c:v>
                </c:pt>
                <c:pt idx="12229" formatCode="0.000">
                  <c:v>1.9520000000000013</c:v>
                </c:pt>
                <c:pt idx="12230" formatCode="0.000">
                  <c:v>1.9500000000000013</c:v>
                </c:pt>
                <c:pt idx="12231" formatCode="0.000">
                  <c:v>1.9520000000000013</c:v>
                </c:pt>
                <c:pt idx="12232" formatCode="0.000">
                  <c:v>1.9520000000000013</c:v>
                </c:pt>
                <c:pt idx="12233" formatCode="0.000">
                  <c:v>1.9480000000000013</c:v>
                </c:pt>
                <c:pt idx="12234" formatCode="0.000">
                  <c:v>1.9520000000000013</c:v>
                </c:pt>
                <c:pt idx="12235" formatCode="0.000">
                  <c:v>1.9500000000000013</c:v>
                </c:pt>
                <c:pt idx="12236" formatCode="0.000">
                  <c:v>1.9540000000000013</c:v>
                </c:pt>
                <c:pt idx="12237" formatCode="0.000">
                  <c:v>1.9500000000000013</c:v>
                </c:pt>
                <c:pt idx="12238" formatCode="0.000">
                  <c:v>1.9480000000000013</c:v>
                </c:pt>
                <c:pt idx="12239" formatCode="0.000">
                  <c:v>1.9500000000000013</c:v>
                </c:pt>
                <c:pt idx="12240" formatCode="0.000">
                  <c:v>1.9520000000000013</c:v>
                </c:pt>
                <c:pt idx="12241" formatCode="0.000">
                  <c:v>1.9480000000000013</c:v>
                </c:pt>
                <c:pt idx="12242" formatCode="0.000">
                  <c:v>1.9480000000000013</c:v>
                </c:pt>
                <c:pt idx="12243" formatCode="0.000">
                  <c:v>1.9460000000000013</c:v>
                </c:pt>
                <c:pt idx="12244" formatCode="0.000">
                  <c:v>1.9480000000000013</c:v>
                </c:pt>
                <c:pt idx="12245" formatCode="0.000">
                  <c:v>1.9460000000000013</c:v>
                </c:pt>
                <c:pt idx="12246" formatCode="0.000">
                  <c:v>1.9500000000000013</c:v>
                </c:pt>
                <c:pt idx="12247" formatCode="0.000">
                  <c:v>1.9480000000000013</c:v>
                </c:pt>
                <c:pt idx="12248" formatCode="0.000">
                  <c:v>1.9480000000000013</c:v>
                </c:pt>
                <c:pt idx="12249" formatCode="0.000">
                  <c:v>1.9460000000000013</c:v>
                </c:pt>
                <c:pt idx="12250" formatCode="0.000">
                  <c:v>1.9460000000000013</c:v>
                </c:pt>
                <c:pt idx="12251" formatCode="0.000">
                  <c:v>1.9500000000000013</c:v>
                </c:pt>
                <c:pt idx="12252" formatCode="0.000">
                  <c:v>1.9480000000000013</c:v>
                </c:pt>
                <c:pt idx="12253" formatCode="0.000">
                  <c:v>1.9500000000000013</c:v>
                </c:pt>
                <c:pt idx="12254" formatCode="0.000">
                  <c:v>1.9480000000000013</c:v>
                </c:pt>
                <c:pt idx="12255" formatCode="0.000">
                  <c:v>1.9480000000000013</c:v>
                </c:pt>
                <c:pt idx="12256" formatCode="0.000">
                  <c:v>1.9480000000000013</c:v>
                </c:pt>
                <c:pt idx="12257" formatCode="0.000">
                  <c:v>1.9500000000000013</c:v>
                </c:pt>
                <c:pt idx="12258" formatCode="0.000">
                  <c:v>1.9520000000000013</c:v>
                </c:pt>
                <c:pt idx="12259" formatCode="0.000">
                  <c:v>1.9500000000000013</c:v>
                </c:pt>
                <c:pt idx="12260" formatCode="0.000">
                  <c:v>1.9500000000000013</c:v>
                </c:pt>
                <c:pt idx="12261" formatCode="0.000">
                  <c:v>1.9520000000000013</c:v>
                </c:pt>
                <c:pt idx="12262" formatCode="0.000">
                  <c:v>1.9500000000000013</c:v>
                </c:pt>
                <c:pt idx="12263" formatCode="0.000">
                  <c:v>1.9520000000000013</c:v>
                </c:pt>
                <c:pt idx="12264" formatCode="0.000">
                  <c:v>1.9500000000000013</c:v>
                </c:pt>
                <c:pt idx="12265" formatCode="0.000">
                  <c:v>1.9480000000000013</c:v>
                </c:pt>
                <c:pt idx="12266" formatCode="0.000">
                  <c:v>1.9520000000000013</c:v>
                </c:pt>
                <c:pt idx="12267" formatCode="0.000">
                  <c:v>1.9500000000000013</c:v>
                </c:pt>
                <c:pt idx="12268" formatCode="0.000">
                  <c:v>1.9480000000000013</c:v>
                </c:pt>
                <c:pt idx="12269" formatCode="0.000">
                  <c:v>1.9500000000000013</c:v>
                </c:pt>
                <c:pt idx="12270" formatCode="0.000">
                  <c:v>1.9500000000000013</c:v>
                </c:pt>
                <c:pt idx="12271" formatCode="0.000">
                  <c:v>1.9500000000000013</c:v>
                </c:pt>
                <c:pt idx="12272" formatCode="0.000">
                  <c:v>1.9500000000000013</c:v>
                </c:pt>
                <c:pt idx="12273" formatCode="0.000">
                  <c:v>1.9500000000000013</c:v>
                </c:pt>
                <c:pt idx="12274" formatCode="0.000">
                  <c:v>1.9480000000000013</c:v>
                </c:pt>
                <c:pt idx="12275" formatCode="0.000">
                  <c:v>1.9500000000000013</c:v>
                </c:pt>
                <c:pt idx="12276" formatCode="0.000">
                  <c:v>1.9520000000000013</c:v>
                </c:pt>
                <c:pt idx="12277" formatCode="0.000">
                  <c:v>1.9520000000000013</c:v>
                </c:pt>
                <c:pt idx="12278" formatCode="0.000">
                  <c:v>1.9500000000000013</c:v>
                </c:pt>
                <c:pt idx="12279" formatCode="0.000">
                  <c:v>1.9500000000000013</c:v>
                </c:pt>
                <c:pt idx="12280" formatCode="0.000">
                  <c:v>1.9480000000000013</c:v>
                </c:pt>
                <c:pt idx="12281" formatCode="0.000">
                  <c:v>1.9480000000000013</c:v>
                </c:pt>
                <c:pt idx="12282" formatCode="0.000">
                  <c:v>1.9520000000000013</c:v>
                </c:pt>
                <c:pt idx="12283" formatCode="0.000">
                  <c:v>1.9500000000000013</c:v>
                </c:pt>
                <c:pt idx="12284" formatCode="0.000">
                  <c:v>1.9500000000000013</c:v>
                </c:pt>
                <c:pt idx="12285" formatCode="0.000">
                  <c:v>1.9500000000000013</c:v>
                </c:pt>
                <c:pt idx="12286" formatCode="0.000">
                  <c:v>1.9520000000000013</c:v>
                </c:pt>
                <c:pt idx="12287" formatCode="0.000">
                  <c:v>1.9520000000000013</c:v>
                </c:pt>
                <c:pt idx="12288" formatCode="0.000">
                  <c:v>1.9520000000000013</c:v>
                </c:pt>
                <c:pt idx="12289" formatCode="0.000">
                  <c:v>1.9580000000000013</c:v>
                </c:pt>
                <c:pt idx="12290" formatCode="0.000">
                  <c:v>1.9580000000000013</c:v>
                </c:pt>
                <c:pt idx="12291" formatCode="0.000">
                  <c:v>1.9580000000000013</c:v>
                </c:pt>
                <c:pt idx="12292" formatCode="0.000">
                  <c:v>1.9560000000000013</c:v>
                </c:pt>
                <c:pt idx="12293" formatCode="0.000">
                  <c:v>1.9580000000000013</c:v>
                </c:pt>
                <c:pt idx="12294" formatCode="0.000">
                  <c:v>1.9580000000000013</c:v>
                </c:pt>
                <c:pt idx="12295" formatCode="0.000">
                  <c:v>1.9620000000000013</c:v>
                </c:pt>
                <c:pt idx="12296" formatCode="0.000">
                  <c:v>1.9640000000000013</c:v>
                </c:pt>
                <c:pt idx="12297" formatCode="0.000">
                  <c:v>1.9640000000000013</c:v>
                </c:pt>
                <c:pt idx="12298" formatCode="0.000">
                  <c:v>1.9660000000000013</c:v>
                </c:pt>
                <c:pt idx="12299" formatCode="0.000">
                  <c:v>1.9660000000000013</c:v>
                </c:pt>
                <c:pt idx="12300" formatCode="0.000">
                  <c:v>1.9700000000000013</c:v>
                </c:pt>
                <c:pt idx="12301" formatCode="0.000">
                  <c:v>1.9680000000000013</c:v>
                </c:pt>
                <c:pt idx="12302" formatCode="0.000">
                  <c:v>1.9660000000000013</c:v>
                </c:pt>
                <c:pt idx="12303" formatCode="0.000">
                  <c:v>1.9640000000000013</c:v>
                </c:pt>
                <c:pt idx="12304" formatCode="0.000">
                  <c:v>1.9640000000000013</c:v>
                </c:pt>
                <c:pt idx="12305" formatCode="0.000">
                  <c:v>1.9660000000000013</c:v>
                </c:pt>
                <c:pt idx="12306" formatCode="0.000">
                  <c:v>1.9640000000000013</c:v>
                </c:pt>
                <c:pt idx="12307" formatCode="0.000">
                  <c:v>1.9660000000000013</c:v>
                </c:pt>
                <c:pt idx="12308" formatCode="0.000">
                  <c:v>1.9620000000000013</c:v>
                </c:pt>
                <c:pt idx="12309" formatCode="0.000">
                  <c:v>1.9660000000000013</c:v>
                </c:pt>
                <c:pt idx="12310" formatCode="0.000">
                  <c:v>1.9660000000000013</c:v>
                </c:pt>
                <c:pt idx="12311" formatCode="0.000">
                  <c:v>1.9640000000000013</c:v>
                </c:pt>
                <c:pt idx="12312" formatCode="0.000">
                  <c:v>1.9640000000000013</c:v>
                </c:pt>
                <c:pt idx="12313" formatCode="0.000">
                  <c:v>1.9640000000000013</c:v>
                </c:pt>
                <c:pt idx="12314" formatCode="0.000">
                  <c:v>1.9660000000000013</c:v>
                </c:pt>
                <c:pt idx="12315" formatCode="0.000">
                  <c:v>1.9660000000000013</c:v>
                </c:pt>
                <c:pt idx="12316" formatCode="0.000">
                  <c:v>1.9640000000000013</c:v>
                </c:pt>
                <c:pt idx="12317" formatCode="0.000">
                  <c:v>1.9640000000000013</c:v>
                </c:pt>
                <c:pt idx="12318" formatCode="0.000">
                  <c:v>1.9660000000000013</c:v>
                </c:pt>
                <c:pt idx="12319" formatCode="0.000">
                  <c:v>1.9620000000000013</c:v>
                </c:pt>
                <c:pt idx="12320" formatCode="0.000">
                  <c:v>1.9620000000000013</c:v>
                </c:pt>
                <c:pt idx="12321" formatCode="0.000">
                  <c:v>1.9640000000000013</c:v>
                </c:pt>
                <c:pt idx="12322" formatCode="0.000">
                  <c:v>1.9640000000000013</c:v>
                </c:pt>
                <c:pt idx="12323" formatCode="0.000">
                  <c:v>1.9640000000000013</c:v>
                </c:pt>
                <c:pt idx="12324" formatCode="0.000">
                  <c:v>1.9660000000000013</c:v>
                </c:pt>
                <c:pt idx="12325" formatCode="0.000">
                  <c:v>1.9660000000000013</c:v>
                </c:pt>
                <c:pt idx="12326" formatCode="0.000">
                  <c:v>1.9640000000000013</c:v>
                </c:pt>
                <c:pt idx="12327" formatCode="0.000">
                  <c:v>1.9660000000000013</c:v>
                </c:pt>
                <c:pt idx="12328" formatCode="0.000">
                  <c:v>1.9640000000000013</c:v>
                </c:pt>
                <c:pt idx="12329" formatCode="0.000">
                  <c:v>1.9660000000000013</c:v>
                </c:pt>
                <c:pt idx="12330" formatCode="0.000">
                  <c:v>1.9660000000000013</c:v>
                </c:pt>
                <c:pt idx="12331" formatCode="0.000">
                  <c:v>1.9640000000000013</c:v>
                </c:pt>
                <c:pt idx="12332" formatCode="0.000">
                  <c:v>1.9680000000000013</c:v>
                </c:pt>
                <c:pt idx="12333" formatCode="0.000">
                  <c:v>1.9680000000000013</c:v>
                </c:pt>
                <c:pt idx="12334" formatCode="0.000">
                  <c:v>1.9660000000000013</c:v>
                </c:pt>
                <c:pt idx="12335" formatCode="0.000">
                  <c:v>1.9640000000000013</c:v>
                </c:pt>
                <c:pt idx="12336" formatCode="0.000">
                  <c:v>1.9700000000000013</c:v>
                </c:pt>
                <c:pt idx="12337" formatCode="0.000">
                  <c:v>1.9660000000000013</c:v>
                </c:pt>
                <c:pt idx="12338" formatCode="0.000">
                  <c:v>1.9680000000000013</c:v>
                </c:pt>
                <c:pt idx="12339" formatCode="0.000">
                  <c:v>1.9680000000000013</c:v>
                </c:pt>
                <c:pt idx="12340" formatCode="0.000">
                  <c:v>1.9680000000000013</c:v>
                </c:pt>
                <c:pt idx="12341" formatCode="0.000">
                  <c:v>1.9700000000000013</c:v>
                </c:pt>
                <c:pt idx="12342" formatCode="0.000">
                  <c:v>1.9680000000000013</c:v>
                </c:pt>
                <c:pt idx="12343" formatCode="0.000">
                  <c:v>1.9680000000000013</c:v>
                </c:pt>
                <c:pt idx="12344" formatCode="0.000">
                  <c:v>1.9680000000000013</c:v>
                </c:pt>
                <c:pt idx="12345" formatCode="0.000">
                  <c:v>1.9680000000000013</c:v>
                </c:pt>
                <c:pt idx="12346" formatCode="0.000">
                  <c:v>1.9660000000000013</c:v>
                </c:pt>
                <c:pt idx="12347" formatCode="0.000">
                  <c:v>1.9680000000000013</c:v>
                </c:pt>
                <c:pt idx="12348" formatCode="0.000">
                  <c:v>1.9660000000000013</c:v>
                </c:pt>
                <c:pt idx="12349" formatCode="0.000">
                  <c:v>1.9660000000000013</c:v>
                </c:pt>
                <c:pt idx="12350" formatCode="0.000">
                  <c:v>1.9660000000000013</c:v>
                </c:pt>
                <c:pt idx="12351" formatCode="0.000">
                  <c:v>1.9660000000000013</c:v>
                </c:pt>
                <c:pt idx="12352" formatCode="0.000">
                  <c:v>1.9680000000000013</c:v>
                </c:pt>
                <c:pt idx="12353" formatCode="0.000">
                  <c:v>1.9680000000000013</c:v>
                </c:pt>
                <c:pt idx="12354" formatCode="0.000">
                  <c:v>1.9680000000000013</c:v>
                </c:pt>
                <c:pt idx="12355" formatCode="0.000">
                  <c:v>1.9680000000000013</c:v>
                </c:pt>
                <c:pt idx="12356" formatCode="0.000">
                  <c:v>1.9680000000000013</c:v>
                </c:pt>
                <c:pt idx="12357" formatCode="0.000">
                  <c:v>1.9660000000000013</c:v>
                </c:pt>
                <c:pt idx="12358" formatCode="0.000">
                  <c:v>1.9680000000000013</c:v>
                </c:pt>
                <c:pt idx="12359" formatCode="0.000">
                  <c:v>1.9700000000000013</c:v>
                </c:pt>
                <c:pt idx="12360" formatCode="0.000">
                  <c:v>1.9660000000000013</c:v>
                </c:pt>
                <c:pt idx="12361" formatCode="0.000">
                  <c:v>1.9660000000000013</c:v>
                </c:pt>
                <c:pt idx="12362" formatCode="0.000">
                  <c:v>1.9680000000000013</c:v>
                </c:pt>
                <c:pt idx="12363" formatCode="0.000">
                  <c:v>1.9660000000000013</c:v>
                </c:pt>
                <c:pt idx="12364" formatCode="0.000">
                  <c:v>1.9660000000000013</c:v>
                </c:pt>
                <c:pt idx="12365" formatCode="0.000">
                  <c:v>1.9660000000000013</c:v>
                </c:pt>
                <c:pt idx="12366" formatCode="0.000">
                  <c:v>1.9660000000000013</c:v>
                </c:pt>
                <c:pt idx="12367" formatCode="0.000">
                  <c:v>1.9620000000000013</c:v>
                </c:pt>
                <c:pt idx="12368" formatCode="0.000">
                  <c:v>1.9640000000000013</c:v>
                </c:pt>
                <c:pt idx="12369" formatCode="0.000">
                  <c:v>1.9640000000000013</c:v>
                </c:pt>
                <c:pt idx="12370" formatCode="0.000">
                  <c:v>1.9620000000000013</c:v>
                </c:pt>
                <c:pt idx="12371" formatCode="0.000">
                  <c:v>1.9620000000000013</c:v>
                </c:pt>
                <c:pt idx="12372" formatCode="0.000">
                  <c:v>1.9620000000000013</c:v>
                </c:pt>
                <c:pt idx="12373" formatCode="0.000">
                  <c:v>1.9620000000000013</c:v>
                </c:pt>
                <c:pt idx="12374" formatCode="0.000">
                  <c:v>1.9640000000000013</c:v>
                </c:pt>
                <c:pt idx="12375" formatCode="0.000">
                  <c:v>1.9620000000000013</c:v>
                </c:pt>
                <c:pt idx="12376" formatCode="0.000">
                  <c:v>1.9640000000000013</c:v>
                </c:pt>
                <c:pt idx="12377" formatCode="0.000">
                  <c:v>1.9640000000000013</c:v>
                </c:pt>
                <c:pt idx="12378" formatCode="0.000">
                  <c:v>1.9640000000000013</c:v>
                </c:pt>
                <c:pt idx="12379" formatCode="0.000">
                  <c:v>1.9620000000000013</c:v>
                </c:pt>
                <c:pt idx="12380" formatCode="0.000">
                  <c:v>1.9640000000000013</c:v>
                </c:pt>
                <c:pt idx="12381" formatCode="0.000">
                  <c:v>1.9640000000000013</c:v>
                </c:pt>
                <c:pt idx="12382" formatCode="0.000">
                  <c:v>1.9640000000000013</c:v>
                </c:pt>
                <c:pt idx="12383" formatCode="0.000">
                  <c:v>1.9640000000000013</c:v>
                </c:pt>
                <c:pt idx="12384" formatCode="0.000">
                  <c:v>1.9620000000000013</c:v>
                </c:pt>
                <c:pt idx="12385" formatCode="0.000">
                  <c:v>1.9620000000000013</c:v>
                </c:pt>
                <c:pt idx="12386" formatCode="0.000">
                  <c:v>1.9620000000000013</c:v>
                </c:pt>
                <c:pt idx="12387" formatCode="0.000">
                  <c:v>1.9580000000000013</c:v>
                </c:pt>
                <c:pt idx="12388" formatCode="0.000">
                  <c:v>1.9600000000000013</c:v>
                </c:pt>
                <c:pt idx="12389" formatCode="0.000">
                  <c:v>1.9600000000000013</c:v>
                </c:pt>
                <c:pt idx="12390" formatCode="0.000">
                  <c:v>1.9640000000000013</c:v>
                </c:pt>
                <c:pt idx="12391" formatCode="0.000">
                  <c:v>1.9640000000000013</c:v>
                </c:pt>
                <c:pt idx="12392" formatCode="0.000">
                  <c:v>1.9660000000000013</c:v>
                </c:pt>
                <c:pt idx="12393" formatCode="0.000">
                  <c:v>1.9660000000000013</c:v>
                </c:pt>
                <c:pt idx="12394" formatCode="0.000">
                  <c:v>1.9680000000000013</c:v>
                </c:pt>
                <c:pt idx="12395" formatCode="0.000">
                  <c:v>1.9680000000000013</c:v>
                </c:pt>
                <c:pt idx="12396" formatCode="0.000">
                  <c:v>1.9680000000000013</c:v>
                </c:pt>
                <c:pt idx="12397" formatCode="0.000">
                  <c:v>1.9700000000000013</c:v>
                </c:pt>
                <c:pt idx="12398" formatCode="0.000">
                  <c:v>1.9660000000000013</c:v>
                </c:pt>
                <c:pt idx="12399" formatCode="0.000">
                  <c:v>1.9680000000000013</c:v>
                </c:pt>
                <c:pt idx="12400" formatCode="0.000">
                  <c:v>1.9660000000000013</c:v>
                </c:pt>
                <c:pt idx="12401" formatCode="0.000">
                  <c:v>1.9660000000000013</c:v>
                </c:pt>
                <c:pt idx="12402" formatCode="0.000">
                  <c:v>1.9660000000000013</c:v>
                </c:pt>
                <c:pt idx="12403" formatCode="0.000">
                  <c:v>1.9680000000000013</c:v>
                </c:pt>
                <c:pt idx="12404" formatCode="0.000">
                  <c:v>1.9660000000000013</c:v>
                </c:pt>
                <c:pt idx="12405" formatCode="0.000">
                  <c:v>1.9660000000000013</c:v>
                </c:pt>
                <c:pt idx="12406" formatCode="0.000">
                  <c:v>1.9660000000000013</c:v>
                </c:pt>
                <c:pt idx="12407" formatCode="0.000">
                  <c:v>1.9620000000000013</c:v>
                </c:pt>
                <c:pt idx="12408" formatCode="0.000">
                  <c:v>1.9600000000000013</c:v>
                </c:pt>
                <c:pt idx="12409" formatCode="0.000">
                  <c:v>1.9580000000000013</c:v>
                </c:pt>
                <c:pt idx="12410" formatCode="0.000">
                  <c:v>1.9620000000000013</c:v>
                </c:pt>
                <c:pt idx="12411" formatCode="0.000">
                  <c:v>1.9580000000000013</c:v>
                </c:pt>
                <c:pt idx="12412" formatCode="0.000">
                  <c:v>1.9620000000000013</c:v>
                </c:pt>
                <c:pt idx="12413" formatCode="0.000">
                  <c:v>1.9600000000000013</c:v>
                </c:pt>
                <c:pt idx="12414" formatCode="0.000">
                  <c:v>1.9620000000000013</c:v>
                </c:pt>
                <c:pt idx="12415" formatCode="0.000">
                  <c:v>1.9640000000000013</c:v>
                </c:pt>
                <c:pt idx="12416" formatCode="0.000">
                  <c:v>1.9640000000000013</c:v>
                </c:pt>
                <c:pt idx="12417" formatCode="0.000">
                  <c:v>1.9580000000000013</c:v>
                </c:pt>
                <c:pt idx="12418" formatCode="0.000">
                  <c:v>1.9600000000000013</c:v>
                </c:pt>
                <c:pt idx="12419" formatCode="0.000">
                  <c:v>1.9580000000000013</c:v>
                </c:pt>
                <c:pt idx="12420" formatCode="0.000">
                  <c:v>1.9580000000000013</c:v>
                </c:pt>
                <c:pt idx="12421" formatCode="0.000">
                  <c:v>1.9580000000000013</c:v>
                </c:pt>
                <c:pt idx="12422" formatCode="0.000">
                  <c:v>1.9580000000000013</c:v>
                </c:pt>
                <c:pt idx="12423" formatCode="0.000">
                  <c:v>1.9620000000000013</c:v>
                </c:pt>
                <c:pt idx="12424" formatCode="0.000">
                  <c:v>1.9600000000000013</c:v>
                </c:pt>
                <c:pt idx="12425" formatCode="0.000">
                  <c:v>1.9580000000000013</c:v>
                </c:pt>
                <c:pt idx="12426" formatCode="0.000">
                  <c:v>1.9580000000000013</c:v>
                </c:pt>
                <c:pt idx="12427" formatCode="0.000">
                  <c:v>1.9580000000000013</c:v>
                </c:pt>
                <c:pt idx="12428" formatCode="0.000">
                  <c:v>1.9600000000000013</c:v>
                </c:pt>
                <c:pt idx="12429" formatCode="0.000">
                  <c:v>1.9600000000000013</c:v>
                </c:pt>
                <c:pt idx="12430" formatCode="0.000">
                  <c:v>1.9600000000000013</c:v>
                </c:pt>
                <c:pt idx="12431" formatCode="0.000">
                  <c:v>1.9580000000000013</c:v>
                </c:pt>
                <c:pt idx="12432" formatCode="0.000">
                  <c:v>1.9580000000000013</c:v>
                </c:pt>
                <c:pt idx="12433" formatCode="0.000">
                  <c:v>1.9580000000000013</c:v>
                </c:pt>
                <c:pt idx="12434" formatCode="0.000">
                  <c:v>1.9600000000000013</c:v>
                </c:pt>
                <c:pt idx="12435" formatCode="0.000">
                  <c:v>1.9560000000000013</c:v>
                </c:pt>
                <c:pt idx="12436" formatCode="0.000">
                  <c:v>1.9560000000000013</c:v>
                </c:pt>
                <c:pt idx="12437" formatCode="0.000">
                  <c:v>1.9560000000000013</c:v>
                </c:pt>
                <c:pt idx="12438" formatCode="0.000">
                  <c:v>1.9560000000000013</c:v>
                </c:pt>
                <c:pt idx="12439" formatCode="0.000">
                  <c:v>1.9580000000000013</c:v>
                </c:pt>
                <c:pt idx="12440" formatCode="0.000">
                  <c:v>1.9600000000000013</c:v>
                </c:pt>
                <c:pt idx="12441" formatCode="0.000">
                  <c:v>1.9580000000000013</c:v>
                </c:pt>
                <c:pt idx="12442" formatCode="0.000">
                  <c:v>1.9560000000000013</c:v>
                </c:pt>
                <c:pt idx="12443" formatCode="0.000">
                  <c:v>1.9560000000000013</c:v>
                </c:pt>
                <c:pt idx="12444" formatCode="0.000">
                  <c:v>1.9560000000000013</c:v>
                </c:pt>
                <c:pt idx="12445" formatCode="0.000">
                  <c:v>1.9560000000000013</c:v>
                </c:pt>
                <c:pt idx="12446" formatCode="0.000">
                  <c:v>1.9560000000000013</c:v>
                </c:pt>
                <c:pt idx="12447" formatCode="0.000">
                  <c:v>1.9560000000000013</c:v>
                </c:pt>
                <c:pt idx="12448" formatCode="0.000">
                  <c:v>1.9560000000000013</c:v>
                </c:pt>
                <c:pt idx="12449" formatCode="0.000">
                  <c:v>1.9540000000000013</c:v>
                </c:pt>
                <c:pt idx="12450" formatCode="0.000">
                  <c:v>1.9540000000000013</c:v>
                </c:pt>
                <c:pt idx="12451" formatCode="0.000">
                  <c:v>1.9560000000000013</c:v>
                </c:pt>
                <c:pt idx="12452" formatCode="0.000">
                  <c:v>1.9540000000000013</c:v>
                </c:pt>
                <c:pt idx="12453" formatCode="0.000">
                  <c:v>1.9540000000000013</c:v>
                </c:pt>
                <c:pt idx="12454" formatCode="0.000">
                  <c:v>1.9540000000000013</c:v>
                </c:pt>
                <c:pt idx="12455" formatCode="0.000">
                  <c:v>1.9540000000000013</c:v>
                </c:pt>
                <c:pt idx="12456" formatCode="0.000">
                  <c:v>1.9520000000000013</c:v>
                </c:pt>
                <c:pt idx="12457" formatCode="0.000">
                  <c:v>1.9520000000000013</c:v>
                </c:pt>
                <c:pt idx="12458" formatCode="0.000">
                  <c:v>1.9520000000000013</c:v>
                </c:pt>
                <c:pt idx="12459" formatCode="0.000">
                  <c:v>1.9520000000000013</c:v>
                </c:pt>
                <c:pt idx="12460" formatCode="0.000">
                  <c:v>1.9560000000000013</c:v>
                </c:pt>
                <c:pt idx="12461" formatCode="0.000">
                  <c:v>1.9520000000000013</c:v>
                </c:pt>
                <c:pt idx="12462" formatCode="0.000">
                  <c:v>1.9520000000000013</c:v>
                </c:pt>
                <c:pt idx="12463" formatCode="0.000">
                  <c:v>1.9560000000000013</c:v>
                </c:pt>
                <c:pt idx="12464" formatCode="0.000">
                  <c:v>1.9560000000000013</c:v>
                </c:pt>
                <c:pt idx="12465" formatCode="0.000">
                  <c:v>1.9540000000000013</c:v>
                </c:pt>
                <c:pt idx="12466" formatCode="0.000">
                  <c:v>1.9500000000000013</c:v>
                </c:pt>
                <c:pt idx="12467" formatCode="0.000">
                  <c:v>1.9480000000000013</c:v>
                </c:pt>
                <c:pt idx="12468" formatCode="0.000">
                  <c:v>1.9500000000000013</c:v>
                </c:pt>
                <c:pt idx="12469" formatCode="0.000">
                  <c:v>1.9500000000000013</c:v>
                </c:pt>
                <c:pt idx="12470" formatCode="0.000">
                  <c:v>1.9520000000000013</c:v>
                </c:pt>
                <c:pt idx="12471" formatCode="0.000">
                  <c:v>1.9520000000000013</c:v>
                </c:pt>
                <c:pt idx="12472" formatCode="0.000">
                  <c:v>1.9500000000000013</c:v>
                </c:pt>
                <c:pt idx="12473" formatCode="0.000">
                  <c:v>1.9520000000000013</c:v>
                </c:pt>
                <c:pt idx="12474" formatCode="0.000">
                  <c:v>1.9520000000000013</c:v>
                </c:pt>
                <c:pt idx="12475" formatCode="0.000">
                  <c:v>1.9540000000000013</c:v>
                </c:pt>
                <c:pt idx="12476" formatCode="0.000">
                  <c:v>1.9540000000000013</c:v>
                </c:pt>
                <c:pt idx="12477" formatCode="0.000">
                  <c:v>1.9520000000000013</c:v>
                </c:pt>
                <c:pt idx="12478" formatCode="0.000">
                  <c:v>1.9560000000000013</c:v>
                </c:pt>
                <c:pt idx="12479" formatCode="0.000">
                  <c:v>1.9560000000000013</c:v>
                </c:pt>
                <c:pt idx="12480" formatCode="0.000">
                  <c:v>1.9500000000000013</c:v>
                </c:pt>
                <c:pt idx="12481" formatCode="0.000">
                  <c:v>1.9520000000000013</c:v>
                </c:pt>
                <c:pt idx="12482" formatCode="0.000">
                  <c:v>1.9520000000000013</c:v>
                </c:pt>
                <c:pt idx="12483" formatCode="0.000">
                  <c:v>1.9480000000000013</c:v>
                </c:pt>
                <c:pt idx="12484" formatCode="0.000">
                  <c:v>1.9440000000000013</c:v>
                </c:pt>
                <c:pt idx="12485" formatCode="0.000">
                  <c:v>1.9520000000000013</c:v>
                </c:pt>
                <c:pt idx="12486" formatCode="0.000">
                  <c:v>1.9520000000000013</c:v>
                </c:pt>
                <c:pt idx="12487" formatCode="0.000">
                  <c:v>1.9480000000000013</c:v>
                </c:pt>
                <c:pt idx="12488" formatCode="0.000">
                  <c:v>1.9480000000000013</c:v>
                </c:pt>
                <c:pt idx="12489" formatCode="0.000">
                  <c:v>1.9480000000000013</c:v>
                </c:pt>
                <c:pt idx="12490" formatCode="0.000">
                  <c:v>1.9500000000000013</c:v>
                </c:pt>
                <c:pt idx="12491" formatCode="0.000">
                  <c:v>1.9500000000000013</c:v>
                </c:pt>
                <c:pt idx="12492" formatCode="0.000">
                  <c:v>1.9520000000000013</c:v>
                </c:pt>
                <c:pt idx="12493" formatCode="0.000">
                  <c:v>1.9560000000000013</c:v>
                </c:pt>
                <c:pt idx="12494" formatCode="0.000">
                  <c:v>1.9560000000000013</c:v>
                </c:pt>
                <c:pt idx="12495" formatCode="0.000">
                  <c:v>1.9580000000000013</c:v>
                </c:pt>
                <c:pt idx="12496" formatCode="0.000">
                  <c:v>1.9600000000000013</c:v>
                </c:pt>
                <c:pt idx="12497" formatCode="0.000">
                  <c:v>1.9560000000000013</c:v>
                </c:pt>
                <c:pt idx="12498" formatCode="0.000">
                  <c:v>1.9540000000000013</c:v>
                </c:pt>
                <c:pt idx="12499" formatCode="0.000">
                  <c:v>1.9560000000000013</c:v>
                </c:pt>
                <c:pt idx="12500" formatCode="0.000">
                  <c:v>1.9600000000000013</c:v>
                </c:pt>
                <c:pt idx="12501" formatCode="0.000">
                  <c:v>1.9580000000000013</c:v>
                </c:pt>
                <c:pt idx="12502" formatCode="0.000">
                  <c:v>1.9580000000000013</c:v>
                </c:pt>
                <c:pt idx="12503" formatCode="0.000">
                  <c:v>1.9560000000000013</c:v>
                </c:pt>
                <c:pt idx="12504" formatCode="0.000">
                  <c:v>1.9540000000000013</c:v>
                </c:pt>
                <c:pt idx="12505" formatCode="0.000">
                  <c:v>1.9520000000000013</c:v>
                </c:pt>
                <c:pt idx="12506" formatCode="0.000">
                  <c:v>1.9560000000000013</c:v>
                </c:pt>
                <c:pt idx="12507" formatCode="0.000">
                  <c:v>1.9540000000000013</c:v>
                </c:pt>
                <c:pt idx="12508" formatCode="0.000">
                  <c:v>1.9540000000000013</c:v>
                </c:pt>
                <c:pt idx="12509" formatCode="0.000">
                  <c:v>1.9540000000000013</c:v>
                </c:pt>
                <c:pt idx="12510" formatCode="0.000">
                  <c:v>1.9560000000000013</c:v>
                </c:pt>
                <c:pt idx="12511" formatCode="0.000">
                  <c:v>1.9560000000000013</c:v>
                </c:pt>
                <c:pt idx="12512" formatCode="0.000">
                  <c:v>1.9580000000000013</c:v>
                </c:pt>
                <c:pt idx="12513" formatCode="0.000">
                  <c:v>1.9560000000000013</c:v>
                </c:pt>
                <c:pt idx="12514" formatCode="0.000">
                  <c:v>1.9580000000000013</c:v>
                </c:pt>
                <c:pt idx="12515" formatCode="0.000">
                  <c:v>1.9600000000000013</c:v>
                </c:pt>
                <c:pt idx="12516" formatCode="0.000">
                  <c:v>1.9600000000000013</c:v>
                </c:pt>
                <c:pt idx="12517" formatCode="0.000">
                  <c:v>1.9560000000000013</c:v>
                </c:pt>
                <c:pt idx="12518" formatCode="0.000">
                  <c:v>1.9540000000000013</c:v>
                </c:pt>
                <c:pt idx="12519" formatCode="0.000">
                  <c:v>1.9500000000000013</c:v>
                </c:pt>
                <c:pt idx="12520" formatCode="0.000">
                  <c:v>1.9480000000000013</c:v>
                </c:pt>
                <c:pt idx="12521" formatCode="0.000">
                  <c:v>1.9480000000000013</c:v>
                </c:pt>
                <c:pt idx="12522" formatCode="0.000">
                  <c:v>1.9460000000000013</c:v>
                </c:pt>
                <c:pt idx="12523" formatCode="0.000">
                  <c:v>1.9480000000000013</c:v>
                </c:pt>
                <c:pt idx="12524" formatCode="0.000">
                  <c:v>1.9480000000000013</c:v>
                </c:pt>
                <c:pt idx="12525" formatCode="0.000">
                  <c:v>1.9480000000000013</c:v>
                </c:pt>
                <c:pt idx="12526" formatCode="0.000">
                  <c:v>1.9480000000000013</c:v>
                </c:pt>
                <c:pt idx="12527" formatCode="0.000">
                  <c:v>1.9480000000000013</c:v>
                </c:pt>
                <c:pt idx="12528" formatCode="0.000">
                  <c:v>1.9480000000000013</c:v>
                </c:pt>
                <c:pt idx="12529" formatCode="0.000">
                  <c:v>1.9520000000000013</c:v>
                </c:pt>
                <c:pt idx="12530" formatCode="0.000">
                  <c:v>1.9500000000000013</c:v>
                </c:pt>
                <c:pt idx="12531" formatCode="0.000">
                  <c:v>1.9500000000000013</c:v>
                </c:pt>
                <c:pt idx="12532" formatCode="0.000">
                  <c:v>1.9500000000000013</c:v>
                </c:pt>
                <c:pt idx="12533" formatCode="0.000">
                  <c:v>1.9460000000000013</c:v>
                </c:pt>
                <c:pt idx="12534" formatCode="0.000">
                  <c:v>1.9480000000000013</c:v>
                </c:pt>
                <c:pt idx="12535" formatCode="0.000">
                  <c:v>1.9480000000000013</c:v>
                </c:pt>
                <c:pt idx="12536" formatCode="0.000">
                  <c:v>1.9460000000000013</c:v>
                </c:pt>
                <c:pt idx="12537" formatCode="0.000">
                  <c:v>1.9480000000000013</c:v>
                </c:pt>
                <c:pt idx="12538" formatCode="0.000">
                  <c:v>1.9460000000000013</c:v>
                </c:pt>
                <c:pt idx="12539" formatCode="0.000">
                  <c:v>1.9500000000000013</c:v>
                </c:pt>
                <c:pt idx="12540" formatCode="0.000">
                  <c:v>1.9500000000000013</c:v>
                </c:pt>
                <c:pt idx="12541" formatCode="0.000">
                  <c:v>1.9480000000000013</c:v>
                </c:pt>
                <c:pt idx="12542" formatCode="0.000">
                  <c:v>1.9460000000000013</c:v>
                </c:pt>
                <c:pt idx="12543" formatCode="0.000">
                  <c:v>1.9460000000000013</c:v>
                </c:pt>
                <c:pt idx="12544" formatCode="0.000">
                  <c:v>1.9500000000000013</c:v>
                </c:pt>
                <c:pt idx="12545" formatCode="0.000">
                  <c:v>1.9460000000000013</c:v>
                </c:pt>
                <c:pt idx="12546" formatCode="0.000">
                  <c:v>1.9500000000000013</c:v>
                </c:pt>
                <c:pt idx="12547" formatCode="0.000">
                  <c:v>1.9480000000000013</c:v>
                </c:pt>
                <c:pt idx="12548" formatCode="0.000">
                  <c:v>1.9500000000000013</c:v>
                </c:pt>
                <c:pt idx="12549" formatCode="0.000">
                  <c:v>1.9480000000000013</c:v>
                </c:pt>
                <c:pt idx="12550" formatCode="0.000">
                  <c:v>1.9480000000000013</c:v>
                </c:pt>
                <c:pt idx="12551" formatCode="0.000">
                  <c:v>1.9500000000000013</c:v>
                </c:pt>
                <c:pt idx="12552" formatCode="0.000">
                  <c:v>1.9460000000000013</c:v>
                </c:pt>
                <c:pt idx="12553" formatCode="0.000">
                  <c:v>1.9480000000000013</c:v>
                </c:pt>
                <c:pt idx="12554" formatCode="0.000">
                  <c:v>1.9460000000000013</c:v>
                </c:pt>
                <c:pt idx="12555" formatCode="0.000">
                  <c:v>1.9500000000000013</c:v>
                </c:pt>
                <c:pt idx="12556" formatCode="0.000">
                  <c:v>1.9520000000000013</c:v>
                </c:pt>
                <c:pt idx="12557" formatCode="0.000">
                  <c:v>1.9540000000000013</c:v>
                </c:pt>
                <c:pt idx="12558" formatCode="0.000">
                  <c:v>1.9540000000000013</c:v>
                </c:pt>
                <c:pt idx="12559" formatCode="0.000">
                  <c:v>1.9520000000000013</c:v>
                </c:pt>
                <c:pt idx="12560" formatCode="0.000">
                  <c:v>1.9500000000000013</c:v>
                </c:pt>
                <c:pt idx="12561" formatCode="0.000">
                  <c:v>1.9480000000000013</c:v>
                </c:pt>
                <c:pt idx="12562" formatCode="0.000">
                  <c:v>1.9460000000000013</c:v>
                </c:pt>
                <c:pt idx="12563" formatCode="0.000">
                  <c:v>1.9480000000000013</c:v>
                </c:pt>
                <c:pt idx="12564" formatCode="0.000">
                  <c:v>1.9500000000000013</c:v>
                </c:pt>
                <c:pt idx="12565" formatCode="0.000">
                  <c:v>1.9520000000000013</c:v>
                </c:pt>
                <c:pt idx="12566" formatCode="0.000">
                  <c:v>1.9500000000000013</c:v>
                </c:pt>
                <c:pt idx="12567" formatCode="0.000">
                  <c:v>1.9500000000000013</c:v>
                </c:pt>
                <c:pt idx="12568" formatCode="0.000">
                  <c:v>1.9480000000000013</c:v>
                </c:pt>
                <c:pt idx="12569" formatCode="0.000">
                  <c:v>1.9460000000000013</c:v>
                </c:pt>
                <c:pt idx="12570" formatCode="0.000">
                  <c:v>1.9460000000000013</c:v>
                </c:pt>
                <c:pt idx="12571" formatCode="0.000">
                  <c:v>1.9460000000000013</c:v>
                </c:pt>
                <c:pt idx="12572" formatCode="0.000">
                  <c:v>1.9440000000000013</c:v>
                </c:pt>
                <c:pt idx="12573" formatCode="0.000">
                  <c:v>1.9480000000000013</c:v>
                </c:pt>
                <c:pt idx="12574" formatCode="0.000">
                  <c:v>1.9460000000000013</c:v>
                </c:pt>
                <c:pt idx="12575" formatCode="0.000">
                  <c:v>1.9460000000000013</c:v>
                </c:pt>
                <c:pt idx="12576" formatCode="0.000">
                  <c:v>1.9440000000000013</c:v>
                </c:pt>
                <c:pt idx="12577" formatCode="0.000">
                  <c:v>1.9440000000000013</c:v>
                </c:pt>
                <c:pt idx="12578" formatCode="0.000">
                  <c:v>1.9460000000000013</c:v>
                </c:pt>
                <c:pt idx="12579" formatCode="0.000">
                  <c:v>1.9440000000000013</c:v>
                </c:pt>
                <c:pt idx="12580" formatCode="0.000">
                  <c:v>1.9440000000000013</c:v>
                </c:pt>
                <c:pt idx="12581" formatCode="0.000">
                  <c:v>1.9419999999999977</c:v>
                </c:pt>
                <c:pt idx="12582" formatCode="0.000">
                  <c:v>1.9440000000000013</c:v>
                </c:pt>
                <c:pt idx="12583" formatCode="0.000">
                  <c:v>1.9460000000000013</c:v>
                </c:pt>
                <c:pt idx="12584" formatCode="0.000">
                  <c:v>1.9440000000000013</c:v>
                </c:pt>
                <c:pt idx="12585" formatCode="0.000">
                  <c:v>1.9440000000000013</c:v>
                </c:pt>
                <c:pt idx="12586" formatCode="0.000">
                  <c:v>1.9419999999999977</c:v>
                </c:pt>
                <c:pt idx="12587" formatCode="0.000">
                  <c:v>1.9419999999999977</c:v>
                </c:pt>
                <c:pt idx="12588" formatCode="0.000">
                  <c:v>1.9440000000000013</c:v>
                </c:pt>
                <c:pt idx="12589" formatCode="0.000">
                  <c:v>1.9460000000000013</c:v>
                </c:pt>
                <c:pt idx="12590" formatCode="0.000">
                  <c:v>1.9460000000000013</c:v>
                </c:pt>
                <c:pt idx="12591" formatCode="0.000">
                  <c:v>1.9460000000000013</c:v>
                </c:pt>
                <c:pt idx="12592" formatCode="0.000">
                  <c:v>1.9460000000000013</c:v>
                </c:pt>
                <c:pt idx="12593" formatCode="0.000">
                  <c:v>1.9480000000000013</c:v>
                </c:pt>
                <c:pt idx="12594" formatCode="0.000">
                  <c:v>1.9460000000000013</c:v>
                </c:pt>
                <c:pt idx="12595" formatCode="0.000">
                  <c:v>1.9460000000000013</c:v>
                </c:pt>
                <c:pt idx="12596" formatCode="0.000">
                  <c:v>1.9460000000000013</c:v>
                </c:pt>
                <c:pt idx="12597" formatCode="0.000">
                  <c:v>1.9460000000000013</c:v>
                </c:pt>
                <c:pt idx="12598" formatCode="0.000">
                  <c:v>1.9460000000000013</c:v>
                </c:pt>
                <c:pt idx="12599" formatCode="0.000">
                  <c:v>1.9440000000000013</c:v>
                </c:pt>
                <c:pt idx="12600" formatCode="0.000">
                  <c:v>1.9419999999999977</c:v>
                </c:pt>
                <c:pt idx="12601" formatCode="0.000">
                  <c:v>1.9419999999999977</c:v>
                </c:pt>
                <c:pt idx="12602" formatCode="0.000">
                  <c:v>1.9419999999999977</c:v>
                </c:pt>
                <c:pt idx="12603" formatCode="0.000">
                  <c:v>1.9400000000000013</c:v>
                </c:pt>
                <c:pt idx="12604" formatCode="0.000">
                  <c:v>1.9400000000000013</c:v>
                </c:pt>
                <c:pt idx="12605" formatCode="0.000">
                  <c:v>1.9400000000000013</c:v>
                </c:pt>
                <c:pt idx="12606" formatCode="0.000">
                  <c:v>1.9379999999999977</c:v>
                </c:pt>
                <c:pt idx="12607" formatCode="0.000">
                  <c:v>1.9419999999999977</c:v>
                </c:pt>
                <c:pt idx="12608" formatCode="0.000">
                  <c:v>1.9379999999999977</c:v>
                </c:pt>
                <c:pt idx="12609" formatCode="0.000">
                  <c:v>1.9379999999999977</c:v>
                </c:pt>
                <c:pt idx="12610" formatCode="0.000">
                  <c:v>1.9419999999999977</c:v>
                </c:pt>
                <c:pt idx="12611" formatCode="0.000">
                  <c:v>1.9419999999999977</c:v>
                </c:pt>
                <c:pt idx="12612" formatCode="0.000">
                  <c:v>1.9419999999999977</c:v>
                </c:pt>
                <c:pt idx="12613" formatCode="0.000">
                  <c:v>1.9440000000000013</c:v>
                </c:pt>
                <c:pt idx="12614" formatCode="0.000">
                  <c:v>1.9419999999999977</c:v>
                </c:pt>
                <c:pt idx="12615" formatCode="0.000">
                  <c:v>1.9419999999999977</c:v>
                </c:pt>
                <c:pt idx="12616" formatCode="0.000">
                  <c:v>1.9419999999999977</c:v>
                </c:pt>
                <c:pt idx="12617" formatCode="0.000">
                  <c:v>1.9419999999999977</c:v>
                </c:pt>
                <c:pt idx="12618" formatCode="0.000">
                  <c:v>1.9400000000000013</c:v>
                </c:pt>
                <c:pt idx="12619" formatCode="0.000">
                  <c:v>1.9419999999999977</c:v>
                </c:pt>
                <c:pt idx="12620" formatCode="0.000">
                  <c:v>1.9419999999999977</c:v>
                </c:pt>
                <c:pt idx="12621" formatCode="0.000">
                  <c:v>1.9419999999999977</c:v>
                </c:pt>
                <c:pt idx="12622" formatCode="0.000">
                  <c:v>1.9419999999999977</c:v>
                </c:pt>
                <c:pt idx="12623" formatCode="0.000">
                  <c:v>1.9379999999999977</c:v>
                </c:pt>
                <c:pt idx="12624" formatCode="0.000">
                  <c:v>1.9419999999999977</c:v>
                </c:pt>
                <c:pt idx="12625" formatCode="0.000">
                  <c:v>1.9400000000000013</c:v>
                </c:pt>
                <c:pt idx="12626" formatCode="0.000">
                  <c:v>1.9400000000000013</c:v>
                </c:pt>
                <c:pt idx="12627" formatCode="0.000">
                  <c:v>1.9400000000000013</c:v>
                </c:pt>
                <c:pt idx="12628" formatCode="0.000">
                  <c:v>1.9400000000000013</c:v>
                </c:pt>
                <c:pt idx="12629" formatCode="0.000">
                  <c:v>1.9400000000000013</c:v>
                </c:pt>
                <c:pt idx="12630" formatCode="0.000">
                  <c:v>1.9419999999999977</c:v>
                </c:pt>
                <c:pt idx="12631" formatCode="0.000">
                  <c:v>1.9419999999999977</c:v>
                </c:pt>
                <c:pt idx="12632" formatCode="0.000">
                  <c:v>1.9400000000000013</c:v>
                </c:pt>
                <c:pt idx="12633" formatCode="0.000">
                  <c:v>1.9400000000000013</c:v>
                </c:pt>
                <c:pt idx="12634" formatCode="0.000">
                  <c:v>1.9460000000000013</c:v>
                </c:pt>
                <c:pt idx="12635" formatCode="0.000">
                  <c:v>1.9419999999999977</c:v>
                </c:pt>
                <c:pt idx="12636" formatCode="0.000">
                  <c:v>1.9419999999999977</c:v>
                </c:pt>
                <c:pt idx="12637" formatCode="0.000">
                  <c:v>1.9419999999999977</c:v>
                </c:pt>
                <c:pt idx="12638" formatCode="0.000">
                  <c:v>1.9400000000000013</c:v>
                </c:pt>
                <c:pt idx="12639" formatCode="0.000">
                  <c:v>1.9400000000000013</c:v>
                </c:pt>
                <c:pt idx="12640" formatCode="0.000">
                  <c:v>1.9440000000000013</c:v>
                </c:pt>
                <c:pt idx="12641" formatCode="0.000">
                  <c:v>1.9419999999999977</c:v>
                </c:pt>
                <c:pt idx="12642" formatCode="0.000">
                  <c:v>1.9379999999999977</c:v>
                </c:pt>
                <c:pt idx="12643" formatCode="0.000">
                  <c:v>1.9379999999999977</c:v>
                </c:pt>
                <c:pt idx="12644" formatCode="0.000">
                  <c:v>1.9419999999999977</c:v>
                </c:pt>
                <c:pt idx="12645" formatCode="0.000">
                  <c:v>1.9379999999999977</c:v>
                </c:pt>
                <c:pt idx="12646" formatCode="0.000">
                  <c:v>1.9379999999999977</c:v>
                </c:pt>
                <c:pt idx="12647" formatCode="0.000">
                  <c:v>1.9379999999999977</c:v>
                </c:pt>
                <c:pt idx="12648" formatCode="0.000">
                  <c:v>1.9419999999999977</c:v>
                </c:pt>
                <c:pt idx="12649" formatCode="0.000">
                  <c:v>1.9440000000000013</c:v>
                </c:pt>
                <c:pt idx="12650" formatCode="0.000">
                  <c:v>1.9379999999999977</c:v>
                </c:pt>
                <c:pt idx="12651" formatCode="0.000">
                  <c:v>1.9400000000000013</c:v>
                </c:pt>
                <c:pt idx="12652" formatCode="0.000">
                  <c:v>1.9400000000000013</c:v>
                </c:pt>
                <c:pt idx="12653" formatCode="0.000">
                  <c:v>1.9460000000000013</c:v>
                </c:pt>
                <c:pt idx="12654" formatCode="0.000">
                  <c:v>1.9419999999999977</c:v>
                </c:pt>
                <c:pt idx="12655" formatCode="0.000">
                  <c:v>1.9400000000000013</c:v>
                </c:pt>
                <c:pt idx="12656" formatCode="0.000">
                  <c:v>1.9419999999999977</c:v>
                </c:pt>
                <c:pt idx="12657" formatCode="0.000">
                  <c:v>1.9379999999999977</c:v>
                </c:pt>
                <c:pt idx="12658" formatCode="0.000">
                  <c:v>1.9419999999999977</c:v>
                </c:pt>
                <c:pt idx="12659" formatCode="0.000">
                  <c:v>1.9379999999999977</c:v>
                </c:pt>
                <c:pt idx="12660" formatCode="0.000">
                  <c:v>1.9379999999999977</c:v>
                </c:pt>
                <c:pt idx="12661" formatCode="0.000">
                  <c:v>1.9400000000000013</c:v>
                </c:pt>
                <c:pt idx="12662" formatCode="0.000">
                  <c:v>1.9379999999999977</c:v>
                </c:pt>
                <c:pt idx="12663" formatCode="0.000">
                  <c:v>1.9379999999999977</c:v>
                </c:pt>
                <c:pt idx="12664" formatCode="0.000">
                  <c:v>1.9379999999999977</c:v>
                </c:pt>
                <c:pt idx="12665" formatCode="0.000">
                  <c:v>1.9379999999999977</c:v>
                </c:pt>
                <c:pt idx="12666" formatCode="0.000">
                  <c:v>1.9379999999999977</c:v>
                </c:pt>
                <c:pt idx="12667" formatCode="0.000">
                  <c:v>1.9379999999999977</c:v>
                </c:pt>
                <c:pt idx="12668" formatCode="0.000">
                  <c:v>1.9400000000000013</c:v>
                </c:pt>
                <c:pt idx="12669" formatCode="0.000">
                  <c:v>1.9379999999999977</c:v>
                </c:pt>
                <c:pt idx="12670" formatCode="0.000">
                  <c:v>1.9379999999999977</c:v>
                </c:pt>
                <c:pt idx="12671" formatCode="0.000">
                  <c:v>1.9379999999999977</c:v>
                </c:pt>
                <c:pt idx="12672" formatCode="0.000">
                  <c:v>1.9379999999999977</c:v>
                </c:pt>
                <c:pt idx="12673" formatCode="0.000">
                  <c:v>1.9379999999999977</c:v>
                </c:pt>
                <c:pt idx="12674" formatCode="0.000">
                  <c:v>1.9379999999999977</c:v>
                </c:pt>
                <c:pt idx="12675" formatCode="0.000">
                  <c:v>1.9359999999999977</c:v>
                </c:pt>
                <c:pt idx="12676" formatCode="0.000">
                  <c:v>1.9400000000000013</c:v>
                </c:pt>
                <c:pt idx="12677" formatCode="0.000">
                  <c:v>1.9339999999999977</c:v>
                </c:pt>
                <c:pt idx="12678" formatCode="0.000">
                  <c:v>1.9400000000000013</c:v>
                </c:pt>
                <c:pt idx="12679" formatCode="0.000">
                  <c:v>1.9419999999999977</c:v>
                </c:pt>
                <c:pt idx="12680" formatCode="0.000">
                  <c:v>1.9379999999999977</c:v>
                </c:pt>
                <c:pt idx="12681" formatCode="0.000">
                  <c:v>1.9379999999999977</c:v>
                </c:pt>
                <c:pt idx="12682" formatCode="0.000">
                  <c:v>1.9359999999999977</c:v>
                </c:pt>
                <c:pt idx="12683" formatCode="0.000">
                  <c:v>1.9379999999999977</c:v>
                </c:pt>
                <c:pt idx="12684" formatCode="0.000">
                  <c:v>1.9379999999999977</c:v>
                </c:pt>
                <c:pt idx="12685" formatCode="0.000">
                  <c:v>1.9379999999999977</c:v>
                </c:pt>
                <c:pt idx="12686" formatCode="0.000">
                  <c:v>1.9359999999999977</c:v>
                </c:pt>
                <c:pt idx="12687" formatCode="0.000">
                  <c:v>1.9400000000000013</c:v>
                </c:pt>
                <c:pt idx="12688" formatCode="0.000">
                  <c:v>1.9379999999999977</c:v>
                </c:pt>
                <c:pt idx="12689" formatCode="0.000">
                  <c:v>1.9359999999999977</c:v>
                </c:pt>
                <c:pt idx="12690" formatCode="0.000">
                  <c:v>1.9359999999999977</c:v>
                </c:pt>
                <c:pt idx="12691" formatCode="0.000">
                  <c:v>1.9359999999999977</c:v>
                </c:pt>
                <c:pt idx="12692" formatCode="0.000">
                  <c:v>1.9359999999999977</c:v>
                </c:pt>
                <c:pt idx="12693" formatCode="0.000">
                  <c:v>1.9379999999999977</c:v>
                </c:pt>
                <c:pt idx="12694" formatCode="0.000">
                  <c:v>1.9359999999999977</c:v>
                </c:pt>
                <c:pt idx="12695" formatCode="0.000">
                  <c:v>1.9359999999999977</c:v>
                </c:pt>
                <c:pt idx="12696" formatCode="0.000">
                  <c:v>1.9339999999999977</c:v>
                </c:pt>
                <c:pt idx="12697" formatCode="0.000">
                  <c:v>1.9359999999999977</c:v>
                </c:pt>
                <c:pt idx="12698" formatCode="0.000">
                  <c:v>1.9359999999999977</c:v>
                </c:pt>
                <c:pt idx="12699" formatCode="0.000">
                  <c:v>1.9359999999999977</c:v>
                </c:pt>
                <c:pt idx="12700" formatCode="0.000">
                  <c:v>1.9339999999999977</c:v>
                </c:pt>
                <c:pt idx="12701" formatCode="0.000">
                  <c:v>1.9339999999999977</c:v>
                </c:pt>
                <c:pt idx="12702" formatCode="0.000">
                  <c:v>1.9379999999999977</c:v>
                </c:pt>
                <c:pt idx="12703" formatCode="0.000">
                  <c:v>1.9379999999999977</c:v>
                </c:pt>
                <c:pt idx="12704" formatCode="0.000">
                  <c:v>1.9359999999999977</c:v>
                </c:pt>
                <c:pt idx="12705" formatCode="0.000">
                  <c:v>1.9359999999999977</c:v>
                </c:pt>
                <c:pt idx="12706" formatCode="0.000">
                  <c:v>1.9359999999999977</c:v>
                </c:pt>
                <c:pt idx="12707" formatCode="0.000">
                  <c:v>1.9339999999999977</c:v>
                </c:pt>
                <c:pt idx="12708" formatCode="0.000">
                  <c:v>1.9339999999999977</c:v>
                </c:pt>
                <c:pt idx="12709" formatCode="0.000">
                  <c:v>1.9300000000000013</c:v>
                </c:pt>
                <c:pt idx="12710" formatCode="0.000">
                  <c:v>1.9339999999999977</c:v>
                </c:pt>
                <c:pt idx="12711" formatCode="0.000">
                  <c:v>1.9339999999999977</c:v>
                </c:pt>
                <c:pt idx="12712" formatCode="0.000">
                  <c:v>1.6220000000000001</c:v>
                </c:pt>
                <c:pt idx="12713" formatCode="0.000">
                  <c:v>1.6220000000000001</c:v>
                </c:pt>
                <c:pt idx="12714" formatCode="0.000">
                  <c:v>1.6220000000000001</c:v>
                </c:pt>
                <c:pt idx="12715" formatCode="0.000">
                  <c:v>1.6240000000000001</c:v>
                </c:pt>
                <c:pt idx="12716" formatCode="0.000">
                  <c:v>1.6220000000000001</c:v>
                </c:pt>
                <c:pt idx="12717" formatCode="0.000">
                  <c:v>1.6240000000000001</c:v>
                </c:pt>
                <c:pt idx="12718" formatCode="0.000">
                  <c:v>1.6220000000000001</c:v>
                </c:pt>
                <c:pt idx="12719" formatCode="0.000">
                  <c:v>1.62</c:v>
                </c:pt>
                <c:pt idx="12720" formatCode="0.000">
                  <c:v>1.6220000000000001</c:v>
                </c:pt>
                <c:pt idx="12721" formatCode="0.000">
                  <c:v>1.62</c:v>
                </c:pt>
                <c:pt idx="12722" formatCode="0.000">
                  <c:v>1.6220000000000001</c:v>
                </c:pt>
                <c:pt idx="12723" formatCode="0.000">
                  <c:v>1.62</c:v>
                </c:pt>
                <c:pt idx="12724" formatCode="0.000">
                  <c:v>1.62</c:v>
                </c:pt>
                <c:pt idx="12725" formatCode="0.000">
                  <c:v>1.62</c:v>
                </c:pt>
                <c:pt idx="12726" formatCode="0.000">
                  <c:v>1.62</c:v>
                </c:pt>
                <c:pt idx="12727" formatCode="0.000">
                  <c:v>1.62</c:v>
                </c:pt>
                <c:pt idx="12728" formatCode="0.000">
                  <c:v>1.62</c:v>
                </c:pt>
                <c:pt idx="12729" formatCode="0.000">
                  <c:v>1.62</c:v>
                </c:pt>
                <c:pt idx="12730" formatCode="0.000">
                  <c:v>1.62</c:v>
                </c:pt>
                <c:pt idx="12731" formatCode="0.000">
                  <c:v>1.6220000000000001</c:v>
                </c:pt>
                <c:pt idx="12732" formatCode="0.000">
                  <c:v>1.62</c:v>
                </c:pt>
                <c:pt idx="12733" formatCode="0.000">
                  <c:v>1.6180000000000001</c:v>
                </c:pt>
                <c:pt idx="12734" formatCode="0.000">
                  <c:v>1.62</c:v>
                </c:pt>
                <c:pt idx="12735" formatCode="0.000">
                  <c:v>1.62</c:v>
                </c:pt>
                <c:pt idx="12736" formatCode="0.000">
                  <c:v>1.62</c:v>
                </c:pt>
                <c:pt idx="12737" formatCode="0.000">
                  <c:v>1.6220000000000001</c:v>
                </c:pt>
                <c:pt idx="12738" formatCode="0.000">
                  <c:v>1.62</c:v>
                </c:pt>
                <c:pt idx="12739" formatCode="0.000">
                  <c:v>1.62</c:v>
                </c:pt>
                <c:pt idx="12740" formatCode="0.000">
                  <c:v>1.62</c:v>
                </c:pt>
                <c:pt idx="12741" formatCode="0.000">
                  <c:v>1.62</c:v>
                </c:pt>
                <c:pt idx="12742" formatCode="0.000">
                  <c:v>1.6180000000000001</c:v>
                </c:pt>
                <c:pt idx="12743" formatCode="0.000">
                  <c:v>1.6180000000000001</c:v>
                </c:pt>
                <c:pt idx="12744" formatCode="0.000">
                  <c:v>1.62</c:v>
                </c:pt>
                <c:pt idx="12745" formatCode="0.000">
                  <c:v>1.62</c:v>
                </c:pt>
                <c:pt idx="12746" formatCode="0.000">
                  <c:v>1.6180000000000001</c:v>
                </c:pt>
                <c:pt idx="12747" formatCode="0.000">
                  <c:v>1.62</c:v>
                </c:pt>
                <c:pt idx="12748" formatCode="0.000">
                  <c:v>1.62</c:v>
                </c:pt>
                <c:pt idx="12749" formatCode="0.000">
                  <c:v>1.62</c:v>
                </c:pt>
                <c:pt idx="12750" formatCode="0.000">
                  <c:v>1.62</c:v>
                </c:pt>
                <c:pt idx="12751" formatCode="0.000">
                  <c:v>1.62</c:v>
                </c:pt>
                <c:pt idx="12752" formatCode="0.000">
                  <c:v>1.62</c:v>
                </c:pt>
                <c:pt idx="12753" formatCode="0.000">
                  <c:v>1.62</c:v>
                </c:pt>
                <c:pt idx="12754" formatCode="0.000">
                  <c:v>1.62</c:v>
                </c:pt>
                <c:pt idx="12755" formatCode="0.000">
                  <c:v>1.62</c:v>
                </c:pt>
                <c:pt idx="12756" formatCode="0.000">
                  <c:v>1.62</c:v>
                </c:pt>
                <c:pt idx="12757" formatCode="0.000">
                  <c:v>1.6180000000000001</c:v>
                </c:pt>
                <c:pt idx="12758" formatCode="0.000">
                  <c:v>1.6180000000000001</c:v>
                </c:pt>
                <c:pt idx="12759" formatCode="0.000">
                  <c:v>1.6160000000000001</c:v>
                </c:pt>
                <c:pt idx="12760" formatCode="0.000">
                  <c:v>1.62</c:v>
                </c:pt>
                <c:pt idx="12761" formatCode="0.000">
                  <c:v>1.6180000000000001</c:v>
                </c:pt>
                <c:pt idx="12762" formatCode="0.000">
                  <c:v>1.6180000000000001</c:v>
                </c:pt>
                <c:pt idx="12763" formatCode="0.000">
                  <c:v>1.6160000000000001</c:v>
                </c:pt>
                <c:pt idx="12764" formatCode="0.000">
                  <c:v>1.62</c:v>
                </c:pt>
                <c:pt idx="12765" formatCode="0.000">
                  <c:v>1.6180000000000001</c:v>
                </c:pt>
                <c:pt idx="12766" formatCode="0.000">
                  <c:v>1.62</c:v>
                </c:pt>
                <c:pt idx="12767" formatCode="0.000">
                  <c:v>1.6180000000000001</c:v>
                </c:pt>
                <c:pt idx="12768" formatCode="0.000">
                  <c:v>1.6160000000000001</c:v>
                </c:pt>
                <c:pt idx="12769" formatCode="0.000">
                  <c:v>1.6180000000000001</c:v>
                </c:pt>
                <c:pt idx="12770" formatCode="0.000">
                  <c:v>1.6180000000000001</c:v>
                </c:pt>
                <c:pt idx="12771" formatCode="0.000">
                  <c:v>1.6180000000000001</c:v>
                </c:pt>
                <c:pt idx="12772" formatCode="0.000">
                  <c:v>1.6160000000000001</c:v>
                </c:pt>
                <c:pt idx="12773" formatCode="0.000">
                  <c:v>1.6160000000000001</c:v>
                </c:pt>
                <c:pt idx="12774" formatCode="0.000">
                  <c:v>1.6160000000000001</c:v>
                </c:pt>
                <c:pt idx="12775" formatCode="0.000">
                  <c:v>1.6160000000000001</c:v>
                </c:pt>
                <c:pt idx="12776" formatCode="0.000">
                  <c:v>1.6160000000000001</c:v>
                </c:pt>
                <c:pt idx="12777" formatCode="0.000">
                  <c:v>1.6160000000000001</c:v>
                </c:pt>
                <c:pt idx="12778" formatCode="0.000">
                  <c:v>1.6180000000000001</c:v>
                </c:pt>
                <c:pt idx="12779" formatCode="0.000">
                  <c:v>1.6140000000000001</c:v>
                </c:pt>
                <c:pt idx="12780" formatCode="0.000">
                  <c:v>1.6140000000000001</c:v>
                </c:pt>
                <c:pt idx="12781" formatCode="0.000">
                  <c:v>1.6160000000000001</c:v>
                </c:pt>
                <c:pt idx="12782" formatCode="0.000">
                  <c:v>1.6160000000000001</c:v>
                </c:pt>
                <c:pt idx="12783" formatCode="0.000">
                  <c:v>1.6160000000000001</c:v>
                </c:pt>
                <c:pt idx="12784" formatCode="0.000">
                  <c:v>1.6140000000000001</c:v>
                </c:pt>
                <c:pt idx="12785" formatCode="0.000">
                  <c:v>1.6160000000000001</c:v>
                </c:pt>
                <c:pt idx="12786" formatCode="0.000">
                  <c:v>1.6160000000000001</c:v>
                </c:pt>
                <c:pt idx="12787" formatCode="0.000">
                  <c:v>1.6140000000000001</c:v>
                </c:pt>
                <c:pt idx="12788" formatCode="0.000">
                  <c:v>1.6160000000000001</c:v>
                </c:pt>
                <c:pt idx="12789" formatCode="0.000">
                  <c:v>1.6140000000000001</c:v>
                </c:pt>
                <c:pt idx="12790" formatCode="0.000">
                  <c:v>1.6160000000000001</c:v>
                </c:pt>
                <c:pt idx="12791" formatCode="0.000">
                  <c:v>1.6160000000000001</c:v>
                </c:pt>
                <c:pt idx="12792" formatCode="0.000">
                  <c:v>1.6160000000000001</c:v>
                </c:pt>
                <c:pt idx="12793" formatCode="0.000">
                  <c:v>1.6140000000000001</c:v>
                </c:pt>
                <c:pt idx="12794" formatCode="0.000">
                  <c:v>1.6140000000000001</c:v>
                </c:pt>
                <c:pt idx="12795" formatCode="0.000">
                  <c:v>1.6160000000000001</c:v>
                </c:pt>
                <c:pt idx="12796" formatCode="0.000">
                  <c:v>1.6140000000000001</c:v>
                </c:pt>
                <c:pt idx="12797" formatCode="0.000">
                  <c:v>1.6160000000000001</c:v>
                </c:pt>
                <c:pt idx="12798" formatCode="0.000">
                  <c:v>1.6180000000000001</c:v>
                </c:pt>
                <c:pt idx="12799" formatCode="0.000">
                  <c:v>1.6140000000000001</c:v>
                </c:pt>
                <c:pt idx="12800" formatCode="0.000">
                  <c:v>1.6140000000000001</c:v>
                </c:pt>
                <c:pt idx="12801" formatCode="0.000">
                  <c:v>1.6140000000000001</c:v>
                </c:pt>
                <c:pt idx="12802" formatCode="0.000">
                  <c:v>1.6160000000000001</c:v>
                </c:pt>
                <c:pt idx="12803" formatCode="0.000">
                  <c:v>1.6140000000000001</c:v>
                </c:pt>
                <c:pt idx="12804" formatCode="0.000">
                  <c:v>1.6160000000000001</c:v>
                </c:pt>
                <c:pt idx="12805" formatCode="0.000">
                  <c:v>1.6160000000000001</c:v>
                </c:pt>
                <c:pt idx="12806" formatCode="0.000">
                  <c:v>1.6160000000000001</c:v>
                </c:pt>
                <c:pt idx="12807" formatCode="0.000">
                  <c:v>1.6160000000000001</c:v>
                </c:pt>
                <c:pt idx="12808" formatCode="0.000">
                  <c:v>1.6180000000000001</c:v>
                </c:pt>
                <c:pt idx="12809" formatCode="0.000">
                  <c:v>1.6140000000000001</c:v>
                </c:pt>
                <c:pt idx="12810" formatCode="0.000">
                  <c:v>1.6140000000000001</c:v>
                </c:pt>
                <c:pt idx="12811" formatCode="0.000">
                  <c:v>1.6140000000000001</c:v>
                </c:pt>
                <c:pt idx="12812" formatCode="0.000">
                  <c:v>1.6140000000000001</c:v>
                </c:pt>
                <c:pt idx="12813" formatCode="0.000">
                  <c:v>1.6120000000000001</c:v>
                </c:pt>
                <c:pt idx="12814" formatCode="0.000">
                  <c:v>1.6160000000000001</c:v>
                </c:pt>
                <c:pt idx="12815" formatCode="0.000">
                  <c:v>1.6140000000000001</c:v>
                </c:pt>
                <c:pt idx="12816" formatCode="0.000">
                  <c:v>1.6140000000000001</c:v>
                </c:pt>
                <c:pt idx="12817" formatCode="0.000">
                  <c:v>1.6160000000000001</c:v>
                </c:pt>
                <c:pt idx="12818" formatCode="0.000">
                  <c:v>1.6140000000000001</c:v>
                </c:pt>
                <c:pt idx="12819" formatCode="0.000">
                  <c:v>1.6160000000000001</c:v>
                </c:pt>
                <c:pt idx="12820" formatCode="0.000">
                  <c:v>1.6120000000000001</c:v>
                </c:pt>
                <c:pt idx="12821" formatCode="0.000">
                  <c:v>1.6160000000000001</c:v>
                </c:pt>
                <c:pt idx="12822" formatCode="0.000">
                  <c:v>1.6140000000000001</c:v>
                </c:pt>
                <c:pt idx="12823" formatCode="0.000">
                  <c:v>1.6160000000000001</c:v>
                </c:pt>
                <c:pt idx="12824" formatCode="0.000">
                  <c:v>1.6160000000000001</c:v>
                </c:pt>
                <c:pt idx="12825" formatCode="0.000">
                  <c:v>1.6160000000000001</c:v>
                </c:pt>
                <c:pt idx="12826" formatCode="0.000">
                  <c:v>1.6160000000000001</c:v>
                </c:pt>
                <c:pt idx="12827" formatCode="0.000">
                  <c:v>1.6160000000000001</c:v>
                </c:pt>
                <c:pt idx="12828" formatCode="0.000">
                  <c:v>1.6160000000000001</c:v>
                </c:pt>
                <c:pt idx="12829" formatCode="0.000">
                  <c:v>1.6180000000000001</c:v>
                </c:pt>
                <c:pt idx="12830" formatCode="0.000">
                  <c:v>1.6140000000000001</c:v>
                </c:pt>
                <c:pt idx="12831" formatCode="0.000">
                  <c:v>1.6160000000000001</c:v>
                </c:pt>
                <c:pt idx="12832" formatCode="0.000">
                  <c:v>1.6160000000000001</c:v>
                </c:pt>
                <c:pt idx="12833" formatCode="0.000">
                  <c:v>1.6140000000000001</c:v>
                </c:pt>
                <c:pt idx="12834" formatCode="0.000">
                  <c:v>1.6140000000000001</c:v>
                </c:pt>
                <c:pt idx="12835" formatCode="0.000">
                  <c:v>1.6140000000000001</c:v>
                </c:pt>
                <c:pt idx="12836" formatCode="0.000">
                  <c:v>1.6180000000000001</c:v>
                </c:pt>
                <c:pt idx="12837" formatCode="0.000">
                  <c:v>1.6140000000000001</c:v>
                </c:pt>
                <c:pt idx="12838" formatCode="0.000">
                  <c:v>1.6160000000000001</c:v>
                </c:pt>
                <c:pt idx="12839" formatCode="0.000">
                  <c:v>1.6160000000000001</c:v>
                </c:pt>
                <c:pt idx="12840" formatCode="0.000">
                  <c:v>1.6160000000000001</c:v>
                </c:pt>
                <c:pt idx="12841" formatCode="0.000">
                  <c:v>1.6160000000000001</c:v>
                </c:pt>
                <c:pt idx="12842" formatCode="0.000">
                  <c:v>1.6140000000000001</c:v>
                </c:pt>
                <c:pt idx="12843" formatCode="0.000">
                  <c:v>1.6140000000000001</c:v>
                </c:pt>
                <c:pt idx="12844" formatCode="0.000">
                  <c:v>1.6140000000000001</c:v>
                </c:pt>
                <c:pt idx="12845" formatCode="0.000">
                  <c:v>1.6120000000000001</c:v>
                </c:pt>
                <c:pt idx="12846" formatCode="0.000">
                  <c:v>1.6160000000000001</c:v>
                </c:pt>
                <c:pt idx="12847" formatCode="0.000">
                  <c:v>1.6160000000000001</c:v>
                </c:pt>
                <c:pt idx="12848" formatCode="0.000">
                  <c:v>1.6140000000000001</c:v>
                </c:pt>
                <c:pt idx="12849" formatCode="0.000">
                  <c:v>1.6140000000000001</c:v>
                </c:pt>
                <c:pt idx="12850" formatCode="0.000">
                  <c:v>1.6140000000000001</c:v>
                </c:pt>
                <c:pt idx="12851" formatCode="0.000">
                  <c:v>1.6160000000000001</c:v>
                </c:pt>
                <c:pt idx="12852" formatCode="0.000">
                  <c:v>1.6140000000000001</c:v>
                </c:pt>
                <c:pt idx="12853" formatCode="0.000">
                  <c:v>1.6160000000000001</c:v>
                </c:pt>
                <c:pt idx="12854" formatCode="0.000">
                  <c:v>1.6160000000000001</c:v>
                </c:pt>
                <c:pt idx="12855" formatCode="0.000">
                  <c:v>1.6160000000000001</c:v>
                </c:pt>
                <c:pt idx="12856" formatCode="0.000">
                  <c:v>1.6140000000000001</c:v>
                </c:pt>
                <c:pt idx="12857" formatCode="0.000">
                  <c:v>1.6120000000000001</c:v>
                </c:pt>
                <c:pt idx="12858" formatCode="0.000">
                  <c:v>1.6120000000000001</c:v>
                </c:pt>
                <c:pt idx="12859" formatCode="0.000">
                  <c:v>1.61</c:v>
                </c:pt>
                <c:pt idx="12860" formatCode="0.000">
                  <c:v>1.61</c:v>
                </c:pt>
                <c:pt idx="12861" formatCode="0.000">
                  <c:v>1.61</c:v>
                </c:pt>
                <c:pt idx="12862" formatCode="0.000">
                  <c:v>1.61</c:v>
                </c:pt>
                <c:pt idx="12863" formatCode="0.000">
                  <c:v>1.6080000000000001</c:v>
                </c:pt>
                <c:pt idx="12864" formatCode="0.000">
                  <c:v>1.6040000000000001</c:v>
                </c:pt>
                <c:pt idx="12865" formatCode="0.000">
                  <c:v>1.6020000000000001</c:v>
                </c:pt>
                <c:pt idx="12866" formatCode="0.000">
                  <c:v>1.6060000000000001</c:v>
                </c:pt>
                <c:pt idx="12867" formatCode="0.000">
                  <c:v>1.6020000000000001</c:v>
                </c:pt>
                <c:pt idx="12868" formatCode="0.000">
                  <c:v>1.6</c:v>
                </c:pt>
                <c:pt idx="12869" formatCode="0.000">
                  <c:v>1.6</c:v>
                </c:pt>
                <c:pt idx="12870" formatCode="0.000">
                  <c:v>1.6040000000000001</c:v>
                </c:pt>
                <c:pt idx="12871" formatCode="0.000">
                  <c:v>1.5960000000000001</c:v>
                </c:pt>
                <c:pt idx="12872" formatCode="0.000">
                  <c:v>1.5940000000000001</c:v>
                </c:pt>
                <c:pt idx="12873" formatCode="0.000">
                  <c:v>1.5920000000000001</c:v>
                </c:pt>
                <c:pt idx="12874" formatCode="0.000">
                  <c:v>1.5940000000000001</c:v>
                </c:pt>
                <c:pt idx="12875" formatCode="0.000">
                  <c:v>1.5940000000000001</c:v>
                </c:pt>
                <c:pt idx="12876" formatCode="0.000">
                  <c:v>1.5940000000000001</c:v>
                </c:pt>
                <c:pt idx="12877" formatCode="0.000">
                  <c:v>1.5920000000000001</c:v>
                </c:pt>
                <c:pt idx="12878" formatCode="0.000">
                  <c:v>1.59</c:v>
                </c:pt>
                <c:pt idx="12879" formatCode="0.000">
                  <c:v>1.59</c:v>
                </c:pt>
                <c:pt idx="12880" formatCode="0.000">
                  <c:v>1.5920000000000001</c:v>
                </c:pt>
                <c:pt idx="12881" formatCode="0.000">
                  <c:v>1.59</c:v>
                </c:pt>
                <c:pt idx="12882" formatCode="0.000">
                  <c:v>1.59</c:v>
                </c:pt>
                <c:pt idx="12883" formatCode="0.000">
                  <c:v>1.5880000000000001</c:v>
                </c:pt>
                <c:pt idx="12884" formatCode="0.000">
                  <c:v>1.5880000000000001</c:v>
                </c:pt>
                <c:pt idx="12885" formatCode="0.000">
                  <c:v>1.59</c:v>
                </c:pt>
                <c:pt idx="12886" formatCode="0.000">
                  <c:v>1.5880000000000001</c:v>
                </c:pt>
                <c:pt idx="12887" formatCode="0.000">
                  <c:v>1.5920000000000001</c:v>
                </c:pt>
                <c:pt idx="12888" formatCode="0.000">
                  <c:v>1.59</c:v>
                </c:pt>
                <c:pt idx="12889" formatCode="0.000">
                  <c:v>1.59</c:v>
                </c:pt>
                <c:pt idx="12890" formatCode="0.000">
                  <c:v>1.5880000000000001</c:v>
                </c:pt>
                <c:pt idx="12891" formatCode="0.000">
                  <c:v>1.59</c:v>
                </c:pt>
                <c:pt idx="12892" formatCode="0.000">
                  <c:v>1.59</c:v>
                </c:pt>
                <c:pt idx="12893" formatCode="0.000">
                  <c:v>1.5880000000000001</c:v>
                </c:pt>
                <c:pt idx="12894" formatCode="0.000">
                  <c:v>1.59</c:v>
                </c:pt>
                <c:pt idx="12895" formatCode="0.000">
                  <c:v>1.59</c:v>
                </c:pt>
                <c:pt idx="12896" formatCode="0.000">
                  <c:v>1.5920000000000001</c:v>
                </c:pt>
                <c:pt idx="12897" formatCode="0.000">
                  <c:v>1.5940000000000001</c:v>
                </c:pt>
                <c:pt idx="12898" formatCode="0.000">
                  <c:v>1.59</c:v>
                </c:pt>
                <c:pt idx="12899" formatCode="0.000">
                  <c:v>1.5880000000000001</c:v>
                </c:pt>
                <c:pt idx="12900" formatCode="0.000">
                  <c:v>1.5880000000000001</c:v>
                </c:pt>
                <c:pt idx="12901" formatCode="0.000">
                  <c:v>1.5940000000000001</c:v>
                </c:pt>
                <c:pt idx="12902" formatCode="0.000">
                  <c:v>1.5920000000000001</c:v>
                </c:pt>
                <c:pt idx="12903" formatCode="0.000">
                  <c:v>1.59</c:v>
                </c:pt>
                <c:pt idx="12904" formatCode="0.000">
                  <c:v>1.5880000000000001</c:v>
                </c:pt>
                <c:pt idx="12905" formatCode="0.000">
                  <c:v>1.59</c:v>
                </c:pt>
                <c:pt idx="12906" formatCode="0.000">
                  <c:v>1.59</c:v>
                </c:pt>
                <c:pt idx="12907" formatCode="0.000">
                  <c:v>1.59</c:v>
                </c:pt>
                <c:pt idx="12908" formatCode="0.000">
                  <c:v>1.59</c:v>
                </c:pt>
                <c:pt idx="12909" formatCode="0.000">
                  <c:v>1.5920000000000001</c:v>
                </c:pt>
                <c:pt idx="12910" formatCode="0.000">
                  <c:v>1.5920000000000001</c:v>
                </c:pt>
                <c:pt idx="12911" formatCode="0.000">
                  <c:v>1.5880000000000001</c:v>
                </c:pt>
                <c:pt idx="12912" formatCode="0.000">
                  <c:v>1.59</c:v>
                </c:pt>
                <c:pt idx="12913" formatCode="0.000">
                  <c:v>1.59</c:v>
                </c:pt>
                <c:pt idx="12914" formatCode="0.000">
                  <c:v>1.59</c:v>
                </c:pt>
                <c:pt idx="12915" formatCode="0.000">
                  <c:v>1.5920000000000001</c:v>
                </c:pt>
                <c:pt idx="12916" formatCode="0.000">
                  <c:v>1.59</c:v>
                </c:pt>
                <c:pt idx="12917" formatCode="0.000">
                  <c:v>1.5920000000000001</c:v>
                </c:pt>
                <c:pt idx="12918" formatCode="0.000">
                  <c:v>1.59</c:v>
                </c:pt>
                <c:pt idx="12919" formatCode="0.000">
                  <c:v>1.5920000000000001</c:v>
                </c:pt>
                <c:pt idx="12920" formatCode="0.000">
                  <c:v>1.59</c:v>
                </c:pt>
                <c:pt idx="12921" formatCode="0.000">
                  <c:v>1.59</c:v>
                </c:pt>
                <c:pt idx="12922" formatCode="0.000">
                  <c:v>1.5880000000000001</c:v>
                </c:pt>
                <c:pt idx="12923" formatCode="0.000">
                  <c:v>1.59</c:v>
                </c:pt>
                <c:pt idx="12924" formatCode="0.000">
                  <c:v>1.5940000000000001</c:v>
                </c:pt>
                <c:pt idx="12925" formatCode="0.000">
                  <c:v>1.59</c:v>
                </c:pt>
                <c:pt idx="12926" formatCode="0.000">
                  <c:v>1.59</c:v>
                </c:pt>
                <c:pt idx="12927" formatCode="0.000">
                  <c:v>1.59</c:v>
                </c:pt>
                <c:pt idx="12928" formatCode="0.000">
                  <c:v>1.59</c:v>
                </c:pt>
                <c:pt idx="12929" formatCode="0.000">
                  <c:v>1.5920000000000001</c:v>
                </c:pt>
                <c:pt idx="12930" formatCode="0.000">
                  <c:v>1.5880000000000001</c:v>
                </c:pt>
                <c:pt idx="12931" formatCode="0.000">
                  <c:v>1.59</c:v>
                </c:pt>
                <c:pt idx="12932" formatCode="0.000">
                  <c:v>1.59</c:v>
                </c:pt>
                <c:pt idx="12933" formatCode="0.000">
                  <c:v>1.5880000000000001</c:v>
                </c:pt>
                <c:pt idx="12934" formatCode="0.000">
                  <c:v>1.5920000000000001</c:v>
                </c:pt>
                <c:pt idx="12935" formatCode="0.000">
                  <c:v>1.59</c:v>
                </c:pt>
                <c:pt idx="12936" formatCode="0.000">
                  <c:v>1.5960000000000001</c:v>
                </c:pt>
                <c:pt idx="12937" formatCode="0.000">
                  <c:v>1.5980000000000001</c:v>
                </c:pt>
                <c:pt idx="12938" formatCode="0.000">
                  <c:v>1.5980000000000001</c:v>
                </c:pt>
                <c:pt idx="12939" formatCode="0.000">
                  <c:v>1.5980000000000001</c:v>
                </c:pt>
                <c:pt idx="12940" formatCode="0.000">
                  <c:v>1.59</c:v>
                </c:pt>
                <c:pt idx="12941" formatCode="0.000">
                  <c:v>1.59</c:v>
                </c:pt>
                <c:pt idx="12942" formatCode="0.000">
                  <c:v>1.59</c:v>
                </c:pt>
                <c:pt idx="12943" formatCode="0.000">
                  <c:v>1.59</c:v>
                </c:pt>
                <c:pt idx="12944" formatCode="0.000">
                  <c:v>1.5860000000000001</c:v>
                </c:pt>
                <c:pt idx="12945" formatCode="0.000">
                  <c:v>1.5860000000000001</c:v>
                </c:pt>
                <c:pt idx="12946" formatCode="0.000">
                  <c:v>1.5980000000000001</c:v>
                </c:pt>
                <c:pt idx="12947" formatCode="0.000">
                  <c:v>1.5960000000000001</c:v>
                </c:pt>
                <c:pt idx="12948" formatCode="0.000">
                  <c:v>1.5880000000000001</c:v>
                </c:pt>
                <c:pt idx="12949" formatCode="0.000">
                  <c:v>1.5860000000000001</c:v>
                </c:pt>
                <c:pt idx="12950" formatCode="0.000">
                  <c:v>1.5980000000000001</c:v>
                </c:pt>
                <c:pt idx="12951" formatCode="0.000">
                  <c:v>1.59</c:v>
                </c:pt>
                <c:pt idx="12952" formatCode="0.000">
                  <c:v>1.5860000000000001</c:v>
                </c:pt>
                <c:pt idx="12953" formatCode="0.000">
                  <c:v>1.5880000000000001</c:v>
                </c:pt>
                <c:pt idx="12954" formatCode="0.000">
                  <c:v>1.5980000000000001</c:v>
                </c:pt>
                <c:pt idx="12955" formatCode="0.000">
                  <c:v>1.5920000000000001</c:v>
                </c:pt>
                <c:pt idx="12956" formatCode="0.000">
                  <c:v>1.5860000000000001</c:v>
                </c:pt>
                <c:pt idx="12957" formatCode="0.000">
                  <c:v>1.5880000000000001</c:v>
                </c:pt>
                <c:pt idx="12958" formatCode="0.000">
                  <c:v>1.5860000000000001</c:v>
                </c:pt>
                <c:pt idx="12959" formatCode="0.000">
                  <c:v>1.5880000000000001</c:v>
                </c:pt>
                <c:pt idx="12960" formatCode="0.000">
                  <c:v>1.5880000000000001</c:v>
                </c:pt>
                <c:pt idx="12961" formatCode="0.000">
                  <c:v>1.5880000000000001</c:v>
                </c:pt>
                <c:pt idx="12962" formatCode="0.000">
                  <c:v>1.5840000000000001</c:v>
                </c:pt>
                <c:pt idx="12963" formatCode="0.000">
                  <c:v>1.5840000000000001</c:v>
                </c:pt>
                <c:pt idx="12964" formatCode="0.000">
                  <c:v>1.5820000000000001</c:v>
                </c:pt>
                <c:pt idx="12965" formatCode="0.000">
                  <c:v>1.5860000000000001</c:v>
                </c:pt>
                <c:pt idx="12966" formatCode="0.000">
                  <c:v>1.5860000000000001</c:v>
                </c:pt>
                <c:pt idx="12967" formatCode="0.000">
                  <c:v>1.5840000000000001</c:v>
                </c:pt>
                <c:pt idx="12968" formatCode="0.000">
                  <c:v>1.5860000000000001</c:v>
                </c:pt>
                <c:pt idx="12969" formatCode="0.000">
                  <c:v>1.5860000000000001</c:v>
                </c:pt>
                <c:pt idx="12970" formatCode="0.000">
                  <c:v>1.5880000000000001</c:v>
                </c:pt>
                <c:pt idx="12971" formatCode="0.000">
                  <c:v>1.5860000000000001</c:v>
                </c:pt>
                <c:pt idx="12972" formatCode="0.000">
                  <c:v>1.5860000000000001</c:v>
                </c:pt>
                <c:pt idx="12973" formatCode="0.000">
                  <c:v>1.5880000000000001</c:v>
                </c:pt>
                <c:pt idx="12974" formatCode="0.000">
                  <c:v>1.5860000000000001</c:v>
                </c:pt>
                <c:pt idx="12975" formatCode="0.000">
                  <c:v>1.5860000000000001</c:v>
                </c:pt>
                <c:pt idx="12976" formatCode="0.000">
                  <c:v>1.5880000000000001</c:v>
                </c:pt>
                <c:pt idx="12977" formatCode="0.000">
                  <c:v>1.5940000000000001</c:v>
                </c:pt>
                <c:pt idx="12978" formatCode="0.000">
                  <c:v>1.5960000000000001</c:v>
                </c:pt>
                <c:pt idx="12979" formatCode="0.000">
                  <c:v>1.5940000000000001</c:v>
                </c:pt>
                <c:pt idx="12980" formatCode="0.000">
                  <c:v>1.5940000000000001</c:v>
                </c:pt>
                <c:pt idx="12981" formatCode="0.000">
                  <c:v>1.5940000000000001</c:v>
                </c:pt>
                <c:pt idx="12982" formatCode="0.000">
                  <c:v>1.59</c:v>
                </c:pt>
                <c:pt idx="12983" formatCode="0.000">
                  <c:v>1.5860000000000001</c:v>
                </c:pt>
                <c:pt idx="12984" formatCode="0.000">
                  <c:v>1.5860000000000001</c:v>
                </c:pt>
                <c:pt idx="12985" formatCode="0.000">
                  <c:v>1.5840000000000001</c:v>
                </c:pt>
                <c:pt idx="12986" formatCode="0.000">
                  <c:v>1.5840000000000001</c:v>
                </c:pt>
                <c:pt idx="12987" formatCode="0.000">
                  <c:v>1.5860000000000001</c:v>
                </c:pt>
                <c:pt idx="12988" formatCode="0.000">
                  <c:v>1.5840000000000001</c:v>
                </c:pt>
                <c:pt idx="12989" formatCode="0.000">
                  <c:v>1.5840000000000001</c:v>
                </c:pt>
                <c:pt idx="12990" formatCode="0.000">
                  <c:v>1.5840000000000001</c:v>
                </c:pt>
                <c:pt idx="12991" formatCode="0.000">
                  <c:v>1.59</c:v>
                </c:pt>
                <c:pt idx="12992" formatCode="0.000">
                  <c:v>1.5860000000000001</c:v>
                </c:pt>
                <c:pt idx="12993" formatCode="0.000">
                  <c:v>1.5860000000000001</c:v>
                </c:pt>
                <c:pt idx="12994" formatCode="0.000">
                  <c:v>1.5840000000000001</c:v>
                </c:pt>
                <c:pt idx="12995" formatCode="0.000">
                  <c:v>1.5840000000000001</c:v>
                </c:pt>
                <c:pt idx="12996" formatCode="0.000">
                  <c:v>1.5860000000000001</c:v>
                </c:pt>
                <c:pt idx="12997" formatCode="0.000">
                  <c:v>1.5840000000000001</c:v>
                </c:pt>
                <c:pt idx="12998" formatCode="0.000">
                  <c:v>1.5860000000000001</c:v>
                </c:pt>
                <c:pt idx="12999" formatCode="0.000">
                  <c:v>1.5860000000000001</c:v>
                </c:pt>
                <c:pt idx="13000" formatCode="0.000">
                  <c:v>1.5880000000000001</c:v>
                </c:pt>
                <c:pt idx="13001" formatCode="0.000">
                  <c:v>1.59</c:v>
                </c:pt>
                <c:pt idx="13002" formatCode="0.000">
                  <c:v>1.5820000000000001</c:v>
                </c:pt>
                <c:pt idx="13003" formatCode="0.000">
                  <c:v>1.58</c:v>
                </c:pt>
                <c:pt idx="13004" formatCode="0.000">
                  <c:v>1.5780000000000001</c:v>
                </c:pt>
                <c:pt idx="13005" formatCode="0.000">
                  <c:v>1.5860000000000001</c:v>
                </c:pt>
                <c:pt idx="13006" formatCode="0.000">
                  <c:v>1.5820000000000001</c:v>
                </c:pt>
                <c:pt idx="13007" formatCode="0.000">
                  <c:v>1.5780000000000001</c:v>
                </c:pt>
                <c:pt idx="13008" formatCode="0.000">
                  <c:v>1.5780000000000001</c:v>
                </c:pt>
                <c:pt idx="13009" formatCode="0.000">
                  <c:v>1.5840000000000001</c:v>
                </c:pt>
                <c:pt idx="13010" formatCode="0.000">
                  <c:v>1.58</c:v>
                </c:pt>
                <c:pt idx="13011" formatCode="0.000">
                  <c:v>1.58</c:v>
                </c:pt>
                <c:pt idx="13012" formatCode="0.000">
                  <c:v>1.58</c:v>
                </c:pt>
                <c:pt idx="13013" formatCode="0.000">
                  <c:v>1.5840000000000001</c:v>
                </c:pt>
                <c:pt idx="13014" formatCode="0.000">
                  <c:v>1.5840000000000001</c:v>
                </c:pt>
                <c:pt idx="13015" formatCode="0.000">
                  <c:v>1.5820000000000001</c:v>
                </c:pt>
                <c:pt idx="13016" formatCode="0.000">
                  <c:v>1.5820000000000001</c:v>
                </c:pt>
                <c:pt idx="13017" formatCode="0.000">
                  <c:v>1.5820000000000001</c:v>
                </c:pt>
                <c:pt idx="13018" formatCode="0.000">
                  <c:v>1.5880000000000001</c:v>
                </c:pt>
                <c:pt idx="13019" formatCode="0.000">
                  <c:v>1.5880000000000001</c:v>
                </c:pt>
                <c:pt idx="13020" formatCode="0.000">
                  <c:v>1.5880000000000001</c:v>
                </c:pt>
                <c:pt idx="13021" formatCode="0.000">
                  <c:v>1.58</c:v>
                </c:pt>
                <c:pt idx="13022" formatCode="0.000">
                  <c:v>1.5780000000000001</c:v>
                </c:pt>
                <c:pt idx="13023" formatCode="0.000">
                  <c:v>1.5820000000000001</c:v>
                </c:pt>
                <c:pt idx="13024" formatCode="0.000">
                  <c:v>1.58</c:v>
                </c:pt>
                <c:pt idx="13025" formatCode="0.000">
                  <c:v>1.5840000000000001</c:v>
                </c:pt>
                <c:pt idx="13026" formatCode="0.000">
                  <c:v>1.5840000000000001</c:v>
                </c:pt>
                <c:pt idx="13027" formatCode="0.000">
                  <c:v>1.5820000000000001</c:v>
                </c:pt>
                <c:pt idx="13028" formatCode="0.000">
                  <c:v>1.5840000000000001</c:v>
                </c:pt>
                <c:pt idx="13029" formatCode="0.000">
                  <c:v>1.5820000000000001</c:v>
                </c:pt>
                <c:pt idx="13030" formatCode="0.000">
                  <c:v>1.58</c:v>
                </c:pt>
                <c:pt idx="13031" formatCode="0.000">
                  <c:v>1.5820000000000001</c:v>
                </c:pt>
                <c:pt idx="13032" formatCode="0.000">
                  <c:v>1.58</c:v>
                </c:pt>
                <c:pt idx="13033" formatCode="0.000">
                  <c:v>1.5820000000000001</c:v>
                </c:pt>
                <c:pt idx="13034" formatCode="0.000">
                  <c:v>1.5840000000000001</c:v>
                </c:pt>
                <c:pt idx="13035" formatCode="0.000">
                  <c:v>1.58</c:v>
                </c:pt>
                <c:pt idx="13036" formatCode="0.000">
                  <c:v>1.58</c:v>
                </c:pt>
                <c:pt idx="13037" formatCode="0.000">
                  <c:v>1.5840000000000001</c:v>
                </c:pt>
                <c:pt idx="13038" formatCode="0.000">
                  <c:v>1.5820000000000001</c:v>
                </c:pt>
                <c:pt idx="13039" formatCode="0.000">
                  <c:v>1.5820000000000001</c:v>
                </c:pt>
                <c:pt idx="13040" formatCode="0.000">
                  <c:v>1.58</c:v>
                </c:pt>
                <c:pt idx="13041" formatCode="0.000">
                  <c:v>1.5820000000000001</c:v>
                </c:pt>
                <c:pt idx="13042" formatCode="0.000">
                  <c:v>1.5820000000000001</c:v>
                </c:pt>
                <c:pt idx="13043" formatCode="0.000">
                  <c:v>1.5820000000000001</c:v>
                </c:pt>
                <c:pt idx="13044" formatCode="0.000">
                  <c:v>1.58</c:v>
                </c:pt>
                <c:pt idx="13045" formatCode="0.000">
                  <c:v>1.5780000000000001</c:v>
                </c:pt>
                <c:pt idx="13046" formatCode="0.000">
                  <c:v>1.5780000000000001</c:v>
                </c:pt>
                <c:pt idx="13047" formatCode="0.000">
                  <c:v>1.5860000000000001</c:v>
                </c:pt>
                <c:pt idx="13048" formatCode="0.000">
                  <c:v>1.58</c:v>
                </c:pt>
                <c:pt idx="13049" formatCode="0.000">
                  <c:v>1.58</c:v>
                </c:pt>
                <c:pt idx="13050" formatCode="0.000">
                  <c:v>1.5740000000000001</c:v>
                </c:pt>
                <c:pt idx="13051" formatCode="0.000">
                  <c:v>1.5740000000000001</c:v>
                </c:pt>
                <c:pt idx="13052" formatCode="0.000">
                  <c:v>1.5780000000000001</c:v>
                </c:pt>
                <c:pt idx="13053" formatCode="0.000">
                  <c:v>1.5760000000000001</c:v>
                </c:pt>
                <c:pt idx="13054" formatCode="0.000">
                  <c:v>1.5760000000000001</c:v>
                </c:pt>
                <c:pt idx="13055" formatCode="0.000">
                  <c:v>1.5780000000000001</c:v>
                </c:pt>
                <c:pt idx="13056" formatCode="0.000">
                  <c:v>1.5740000000000001</c:v>
                </c:pt>
                <c:pt idx="13057" formatCode="0.000">
                  <c:v>1.5720000000000001</c:v>
                </c:pt>
                <c:pt idx="13058" formatCode="0.000">
                  <c:v>1.5720000000000001</c:v>
                </c:pt>
                <c:pt idx="13059" formatCode="0.000">
                  <c:v>1.58</c:v>
                </c:pt>
                <c:pt idx="13060" formatCode="0.000">
                  <c:v>1.5840000000000001</c:v>
                </c:pt>
                <c:pt idx="13061" formatCode="0.000">
                  <c:v>1.5780000000000001</c:v>
                </c:pt>
                <c:pt idx="13062" formatCode="0.000">
                  <c:v>1.58</c:v>
                </c:pt>
                <c:pt idx="13063" formatCode="0.000">
                  <c:v>1.58</c:v>
                </c:pt>
                <c:pt idx="13064" formatCode="0.000">
                  <c:v>1.58</c:v>
                </c:pt>
                <c:pt idx="13065" formatCode="0.000">
                  <c:v>1.58</c:v>
                </c:pt>
                <c:pt idx="13066" formatCode="0.000">
                  <c:v>1.5780000000000001</c:v>
                </c:pt>
                <c:pt idx="13067" formatCode="0.000">
                  <c:v>1.5780000000000001</c:v>
                </c:pt>
                <c:pt idx="13068" formatCode="0.000">
                  <c:v>1.58</c:v>
                </c:pt>
                <c:pt idx="13069" formatCode="0.000">
                  <c:v>1.5820000000000001</c:v>
                </c:pt>
                <c:pt idx="13070" formatCode="0.000">
                  <c:v>1.5820000000000001</c:v>
                </c:pt>
                <c:pt idx="13071" formatCode="0.000">
                  <c:v>1.5820000000000001</c:v>
                </c:pt>
                <c:pt idx="13072" formatCode="0.000">
                  <c:v>1.5780000000000001</c:v>
                </c:pt>
                <c:pt idx="13073" formatCode="0.000">
                  <c:v>1.58</c:v>
                </c:pt>
                <c:pt idx="13074" formatCode="0.000">
                  <c:v>1.5880000000000001</c:v>
                </c:pt>
                <c:pt idx="13075" formatCode="0.000">
                  <c:v>1.5860000000000001</c:v>
                </c:pt>
                <c:pt idx="13076" formatCode="0.000">
                  <c:v>1.5820000000000001</c:v>
                </c:pt>
                <c:pt idx="13077" formatCode="0.000">
                  <c:v>1.5840000000000001</c:v>
                </c:pt>
                <c:pt idx="13078" formatCode="0.000">
                  <c:v>1.5840000000000001</c:v>
                </c:pt>
                <c:pt idx="13079" formatCode="0.000">
                  <c:v>1.5880000000000001</c:v>
                </c:pt>
                <c:pt idx="13080" formatCode="0.000">
                  <c:v>1.5780000000000001</c:v>
                </c:pt>
                <c:pt idx="13081" formatCode="0.000">
                  <c:v>1.5820000000000001</c:v>
                </c:pt>
                <c:pt idx="13082" formatCode="0.000">
                  <c:v>1.58</c:v>
                </c:pt>
                <c:pt idx="13083" formatCode="0.000">
                  <c:v>1.5860000000000001</c:v>
                </c:pt>
                <c:pt idx="13084" formatCode="0.000">
                  <c:v>1.5840000000000001</c:v>
                </c:pt>
                <c:pt idx="13085" formatCode="0.000">
                  <c:v>1.5840000000000001</c:v>
                </c:pt>
                <c:pt idx="13086" formatCode="0.000">
                  <c:v>1.5820000000000001</c:v>
                </c:pt>
                <c:pt idx="13087" formatCode="0.000">
                  <c:v>1.5840000000000001</c:v>
                </c:pt>
                <c:pt idx="13088" formatCode="0.000">
                  <c:v>1.5840000000000001</c:v>
                </c:pt>
                <c:pt idx="13089" formatCode="0.000">
                  <c:v>1.5840000000000001</c:v>
                </c:pt>
                <c:pt idx="13090" formatCode="0.000">
                  <c:v>1.58</c:v>
                </c:pt>
                <c:pt idx="13091" formatCode="0.000">
                  <c:v>1.58</c:v>
                </c:pt>
                <c:pt idx="13092" formatCode="0.000">
                  <c:v>1.5780000000000001</c:v>
                </c:pt>
                <c:pt idx="13093" formatCode="0.000">
                  <c:v>1.5780000000000001</c:v>
                </c:pt>
                <c:pt idx="13094" formatCode="0.000">
                  <c:v>1.58</c:v>
                </c:pt>
                <c:pt idx="13095" formatCode="0.000">
                  <c:v>1.58</c:v>
                </c:pt>
                <c:pt idx="13096" formatCode="0.000">
                  <c:v>1.58</c:v>
                </c:pt>
                <c:pt idx="13097" formatCode="0.000">
                  <c:v>1.58</c:v>
                </c:pt>
                <c:pt idx="13098" formatCode="0.000">
                  <c:v>1.5840000000000001</c:v>
                </c:pt>
                <c:pt idx="13099" formatCode="0.000">
                  <c:v>1.5880000000000001</c:v>
                </c:pt>
                <c:pt idx="13100" formatCode="0.000">
                  <c:v>1.5840000000000001</c:v>
                </c:pt>
                <c:pt idx="13101" formatCode="0.000">
                  <c:v>1.5840000000000001</c:v>
                </c:pt>
                <c:pt idx="13102" formatCode="0.000">
                  <c:v>1.5880000000000001</c:v>
                </c:pt>
                <c:pt idx="13103" formatCode="0.000">
                  <c:v>1.5840000000000001</c:v>
                </c:pt>
                <c:pt idx="13104" formatCode="0.000">
                  <c:v>1.5880000000000001</c:v>
                </c:pt>
                <c:pt idx="13105" formatCode="0.000">
                  <c:v>1.5880000000000001</c:v>
                </c:pt>
                <c:pt idx="13106" formatCode="0.000">
                  <c:v>1.59</c:v>
                </c:pt>
                <c:pt idx="13107" formatCode="0.000">
                  <c:v>1.59</c:v>
                </c:pt>
                <c:pt idx="13108" formatCode="0.000">
                  <c:v>1.59</c:v>
                </c:pt>
                <c:pt idx="13109" formatCode="0.000">
                  <c:v>1.59</c:v>
                </c:pt>
                <c:pt idx="13110" formatCode="0.000">
                  <c:v>1.5860000000000001</c:v>
                </c:pt>
                <c:pt idx="13111" formatCode="0.000">
                  <c:v>1.5840000000000001</c:v>
                </c:pt>
                <c:pt idx="13112" formatCode="0.000">
                  <c:v>1.5880000000000001</c:v>
                </c:pt>
                <c:pt idx="13113" formatCode="0.000">
                  <c:v>1.5880000000000001</c:v>
                </c:pt>
                <c:pt idx="13114" formatCode="0.000">
                  <c:v>1.5840000000000001</c:v>
                </c:pt>
                <c:pt idx="13115" formatCode="0.000">
                  <c:v>1.58</c:v>
                </c:pt>
                <c:pt idx="13116" formatCode="0.000">
                  <c:v>1.5860000000000001</c:v>
                </c:pt>
                <c:pt idx="13117" formatCode="0.000">
                  <c:v>1.5860000000000001</c:v>
                </c:pt>
                <c:pt idx="13118" formatCode="0.000">
                  <c:v>1.5860000000000001</c:v>
                </c:pt>
                <c:pt idx="13119" formatCode="0.000">
                  <c:v>1.5840000000000001</c:v>
                </c:pt>
                <c:pt idx="13120" formatCode="0.000">
                  <c:v>1.5880000000000001</c:v>
                </c:pt>
                <c:pt idx="13121" formatCode="0.000">
                  <c:v>1.5860000000000001</c:v>
                </c:pt>
                <c:pt idx="13122" formatCode="0.000">
                  <c:v>1.5860000000000001</c:v>
                </c:pt>
                <c:pt idx="13123" formatCode="0.000">
                  <c:v>1.59</c:v>
                </c:pt>
                <c:pt idx="13124" formatCode="0.000">
                  <c:v>1.59</c:v>
                </c:pt>
                <c:pt idx="13125" formatCode="0.000">
                  <c:v>1.59</c:v>
                </c:pt>
                <c:pt idx="13126" formatCode="0.000">
                  <c:v>1.5880000000000001</c:v>
                </c:pt>
                <c:pt idx="13127" formatCode="0.000">
                  <c:v>1.5860000000000001</c:v>
                </c:pt>
                <c:pt idx="13128" formatCode="0.000">
                  <c:v>1.5840000000000001</c:v>
                </c:pt>
                <c:pt idx="13129" formatCode="0.000">
                  <c:v>1.5860000000000001</c:v>
                </c:pt>
                <c:pt idx="13130" formatCode="0.000">
                  <c:v>1.5840000000000001</c:v>
                </c:pt>
                <c:pt idx="13131" formatCode="0.000">
                  <c:v>1.5860000000000001</c:v>
                </c:pt>
                <c:pt idx="13132" formatCode="0.000">
                  <c:v>1.5820000000000001</c:v>
                </c:pt>
                <c:pt idx="13133" formatCode="0.000">
                  <c:v>1.5860000000000001</c:v>
                </c:pt>
                <c:pt idx="13134" formatCode="0.000">
                  <c:v>1.5860000000000001</c:v>
                </c:pt>
                <c:pt idx="13135" formatCode="0.000">
                  <c:v>1.59</c:v>
                </c:pt>
                <c:pt idx="13136" formatCode="0.000">
                  <c:v>1.5880000000000001</c:v>
                </c:pt>
                <c:pt idx="13137" formatCode="0.000">
                  <c:v>1.59</c:v>
                </c:pt>
                <c:pt idx="13138" formatCode="0.000">
                  <c:v>1.59</c:v>
                </c:pt>
                <c:pt idx="13139" formatCode="0.000">
                  <c:v>1.5920000000000001</c:v>
                </c:pt>
                <c:pt idx="13140" formatCode="0.000">
                  <c:v>1.5920000000000001</c:v>
                </c:pt>
                <c:pt idx="13141" formatCode="0.000">
                  <c:v>1.5920000000000001</c:v>
                </c:pt>
                <c:pt idx="13142" formatCode="0.000">
                  <c:v>1.59</c:v>
                </c:pt>
                <c:pt idx="13143" formatCode="0.000">
                  <c:v>1.5920000000000001</c:v>
                </c:pt>
                <c:pt idx="13144" formatCode="0.000">
                  <c:v>1.59</c:v>
                </c:pt>
                <c:pt idx="13145" formatCode="0.000">
                  <c:v>1.5920000000000001</c:v>
                </c:pt>
                <c:pt idx="13146" formatCode="0.000">
                  <c:v>1.5920000000000001</c:v>
                </c:pt>
                <c:pt idx="13147" formatCode="0.000">
                  <c:v>1.5920000000000001</c:v>
                </c:pt>
                <c:pt idx="13148" formatCode="0.000">
                  <c:v>1.5940000000000001</c:v>
                </c:pt>
                <c:pt idx="13149" formatCode="0.000">
                  <c:v>1.5920000000000001</c:v>
                </c:pt>
                <c:pt idx="13150" formatCode="0.000">
                  <c:v>1.5940000000000001</c:v>
                </c:pt>
                <c:pt idx="13151" formatCode="0.000">
                  <c:v>1.5940000000000001</c:v>
                </c:pt>
                <c:pt idx="13152" formatCode="0.000">
                  <c:v>1.5920000000000001</c:v>
                </c:pt>
                <c:pt idx="13153" formatCode="0.000">
                  <c:v>1.5920000000000001</c:v>
                </c:pt>
                <c:pt idx="13154" formatCode="0.000">
                  <c:v>1.5860000000000001</c:v>
                </c:pt>
                <c:pt idx="13155" formatCode="0.000">
                  <c:v>1.5820000000000001</c:v>
                </c:pt>
                <c:pt idx="13156" formatCode="0.000">
                  <c:v>1.5860000000000001</c:v>
                </c:pt>
                <c:pt idx="13157" formatCode="0.000">
                  <c:v>1.59</c:v>
                </c:pt>
                <c:pt idx="13158" formatCode="0.000">
                  <c:v>1.59</c:v>
                </c:pt>
                <c:pt idx="13159" formatCode="0.000">
                  <c:v>1.59</c:v>
                </c:pt>
                <c:pt idx="13160" formatCode="0.000">
                  <c:v>1.59</c:v>
                </c:pt>
                <c:pt idx="13161" formatCode="0.000">
                  <c:v>1.59</c:v>
                </c:pt>
                <c:pt idx="13162" formatCode="0.000">
                  <c:v>1.5920000000000001</c:v>
                </c:pt>
                <c:pt idx="13163" formatCode="0.000">
                  <c:v>1.5880000000000001</c:v>
                </c:pt>
                <c:pt idx="13164" formatCode="0.000">
                  <c:v>1.5860000000000001</c:v>
                </c:pt>
                <c:pt idx="13165" formatCode="0.000">
                  <c:v>1.5880000000000001</c:v>
                </c:pt>
                <c:pt idx="13166" formatCode="0.000">
                  <c:v>1.59</c:v>
                </c:pt>
                <c:pt idx="13167" formatCode="0.000">
                  <c:v>1.5880000000000001</c:v>
                </c:pt>
                <c:pt idx="13168" formatCode="0.000">
                  <c:v>1.59</c:v>
                </c:pt>
                <c:pt idx="13169" formatCode="0.000">
                  <c:v>1.5920000000000001</c:v>
                </c:pt>
                <c:pt idx="13170" formatCode="0.000">
                  <c:v>1.59</c:v>
                </c:pt>
                <c:pt idx="13171" formatCode="0.000">
                  <c:v>1.59</c:v>
                </c:pt>
                <c:pt idx="13172" formatCode="0.000">
                  <c:v>1.5920000000000001</c:v>
                </c:pt>
                <c:pt idx="13173" formatCode="0.000">
                  <c:v>1.5880000000000001</c:v>
                </c:pt>
                <c:pt idx="13174" formatCode="0.000">
                  <c:v>1.59</c:v>
                </c:pt>
                <c:pt idx="13175" formatCode="0.000">
                  <c:v>1.59</c:v>
                </c:pt>
                <c:pt idx="13176" formatCode="0.000">
                  <c:v>1.5880000000000001</c:v>
                </c:pt>
                <c:pt idx="13177" formatCode="0.000">
                  <c:v>1.5880000000000001</c:v>
                </c:pt>
                <c:pt idx="13178" formatCode="0.000">
                  <c:v>1.59</c:v>
                </c:pt>
                <c:pt idx="13179" formatCode="0.000">
                  <c:v>1.5880000000000001</c:v>
                </c:pt>
                <c:pt idx="13180" formatCode="0.000">
                  <c:v>1.5860000000000001</c:v>
                </c:pt>
                <c:pt idx="13181" formatCode="0.000">
                  <c:v>1.5880000000000001</c:v>
                </c:pt>
                <c:pt idx="13182" formatCode="0.000">
                  <c:v>1.5860000000000001</c:v>
                </c:pt>
                <c:pt idx="13183" formatCode="0.000">
                  <c:v>1.5840000000000001</c:v>
                </c:pt>
                <c:pt idx="13184" formatCode="0.000">
                  <c:v>1.5860000000000001</c:v>
                </c:pt>
                <c:pt idx="13185" formatCode="0.000">
                  <c:v>1.5840000000000001</c:v>
                </c:pt>
                <c:pt idx="13186" formatCode="0.000">
                  <c:v>1.5860000000000001</c:v>
                </c:pt>
                <c:pt idx="13187" formatCode="0.000">
                  <c:v>1.5860000000000001</c:v>
                </c:pt>
                <c:pt idx="13188" formatCode="0.000">
                  <c:v>1.59</c:v>
                </c:pt>
                <c:pt idx="13189" formatCode="0.000">
                  <c:v>1.5920000000000001</c:v>
                </c:pt>
                <c:pt idx="13190" formatCode="0.000">
                  <c:v>1.59</c:v>
                </c:pt>
                <c:pt idx="13191" formatCode="0.000">
                  <c:v>1.5920000000000001</c:v>
                </c:pt>
                <c:pt idx="13192" formatCode="0.000">
                  <c:v>1.5920000000000001</c:v>
                </c:pt>
                <c:pt idx="13193" formatCode="0.000">
                  <c:v>1.59</c:v>
                </c:pt>
                <c:pt idx="13194" formatCode="0.000">
                  <c:v>1.5880000000000001</c:v>
                </c:pt>
                <c:pt idx="13195" formatCode="0.000">
                  <c:v>1.5820000000000001</c:v>
                </c:pt>
                <c:pt idx="13196" formatCode="0.000">
                  <c:v>1.5820000000000001</c:v>
                </c:pt>
                <c:pt idx="13197" formatCode="0.000">
                  <c:v>1.5840000000000001</c:v>
                </c:pt>
                <c:pt idx="13198" formatCode="0.000">
                  <c:v>1.5840000000000001</c:v>
                </c:pt>
                <c:pt idx="13199" formatCode="0.000">
                  <c:v>1.5760000000000001</c:v>
                </c:pt>
                <c:pt idx="13200" formatCode="0.000">
                  <c:v>1.5760000000000001</c:v>
                </c:pt>
                <c:pt idx="13201" formatCode="0.000">
                  <c:v>1.5780000000000001</c:v>
                </c:pt>
                <c:pt idx="13202" formatCode="0.000">
                  <c:v>1.5780000000000001</c:v>
                </c:pt>
                <c:pt idx="13203" formatCode="0.000">
                  <c:v>1.58</c:v>
                </c:pt>
                <c:pt idx="13204" formatCode="0.000">
                  <c:v>1.5840000000000001</c:v>
                </c:pt>
                <c:pt idx="13205" formatCode="0.000">
                  <c:v>1.5780000000000001</c:v>
                </c:pt>
                <c:pt idx="13206" formatCode="0.000">
                  <c:v>1.5840000000000001</c:v>
                </c:pt>
                <c:pt idx="13207" formatCode="0.000">
                  <c:v>1.5860000000000001</c:v>
                </c:pt>
                <c:pt idx="13208" formatCode="0.000">
                  <c:v>1.5840000000000001</c:v>
                </c:pt>
                <c:pt idx="13209" formatCode="0.000">
                  <c:v>1.5860000000000001</c:v>
                </c:pt>
                <c:pt idx="13210" formatCode="0.000">
                  <c:v>1.5860000000000001</c:v>
                </c:pt>
                <c:pt idx="13211" formatCode="0.000">
                  <c:v>1.5860000000000001</c:v>
                </c:pt>
                <c:pt idx="13212" formatCode="0.000">
                  <c:v>1.5860000000000001</c:v>
                </c:pt>
                <c:pt idx="13213" formatCode="0.000">
                  <c:v>1.5860000000000001</c:v>
                </c:pt>
                <c:pt idx="13214" formatCode="0.000">
                  <c:v>1.5840000000000001</c:v>
                </c:pt>
                <c:pt idx="13215" formatCode="0.000">
                  <c:v>1.5840000000000001</c:v>
                </c:pt>
                <c:pt idx="13216" formatCode="0.000">
                  <c:v>1.5860000000000001</c:v>
                </c:pt>
                <c:pt idx="13217" formatCode="0.000">
                  <c:v>1.5840000000000001</c:v>
                </c:pt>
                <c:pt idx="13218" formatCode="0.000">
                  <c:v>1.5840000000000001</c:v>
                </c:pt>
                <c:pt idx="13219" formatCode="0.000">
                  <c:v>1.5840000000000001</c:v>
                </c:pt>
                <c:pt idx="13220" formatCode="0.000">
                  <c:v>1.5820000000000001</c:v>
                </c:pt>
                <c:pt idx="13221" formatCode="0.000">
                  <c:v>1.5780000000000001</c:v>
                </c:pt>
                <c:pt idx="13222" formatCode="0.000">
                  <c:v>1.5780000000000001</c:v>
                </c:pt>
                <c:pt idx="13223" formatCode="0.000">
                  <c:v>1.5740000000000001</c:v>
                </c:pt>
                <c:pt idx="13224" formatCode="0.000">
                  <c:v>1.5740000000000001</c:v>
                </c:pt>
                <c:pt idx="13225" formatCode="0.000">
                  <c:v>1.5740000000000001</c:v>
                </c:pt>
                <c:pt idx="13226" formatCode="0.000">
                  <c:v>1.5720000000000001</c:v>
                </c:pt>
                <c:pt idx="13227" formatCode="0.000">
                  <c:v>1.5740000000000001</c:v>
                </c:pt>
                <c:pt idx="13228" formatCode="0.000">
                  <c:v>1.5760000000000001</c:v>
                </c:pt>
                <c:pt idx="13229" formatCode="0.000">
                  <c:v>1.5780000000000001</c:v>
                </c:pt>
                <c:pt idx="13230" formatCode="0.000">
                  <c:v>1.5760000000000001</c:v>
                </c:pt>
                <c:pt idx="13231" formatCode="0.000">
                  <c:v>1.5820000000000001</c:v>
                </c:pt>
                <c:pt idx="13232" formatCode="0.000">
                  <c:v>1.5860000000000001</c:v>
                </c:pt>
                <c:pt idx="13233" formatCode="0.000">
                  <c:v>1.5880000000000001</c:v>
                </c:pt>
                <c:pt idx="13234" formatCode="0.000">
                  <c:v>1.5880000000000001</c:v>
                </c:pt>
                <c:pt idx="13235" formatCode="0.000">
                  <c:v>1.5820000000000001</c:v>
                </c:pt>
                <c:pt idx="13236" formatCode="0.000">
                  <c:v>1.5760000000000001</c:v>
                </c:pt>
                <c:pt idx="13237" formatCode="0.000">
                  <c:v>1.5740000000000001</c:v>
                </c:pt>
                <c:pt idx="13238" formatCode="0.000">
                  <c:v>1.5720000000000001</c:v>
                </c:pt>
                <c:pt idx="13239" formatCode="0.000">
                  <c:v>1.5760000000000001</c:v>
                </c:pt>
                <c:pt idx="13240" formatCode="0.000">
                  <c:v>1.58</c:v>
                </c:pt>
                <c:pt idx="13241" formatCode="0.000">
                  <c:v>1.58</c:v>
                </c:pt>
                <c:pt idx="13242" formatCode="0.000">
                  <c:v>1.5780000000000001</c:v>
                </c:pt>
                <c:pt idx="13243" formatCode="0.000">
                  <c:v>1.5740000000000001</c:v>
                </c:pt>
                <c:pt idx="13244" formatCode="0.000">
                  <c:v>1.5720000000000001</c:v>
                </c:pt>
                <c:pt idx="13245" formatCode="0.000">
                  <c:v>1.5740000000000001</c:v>
                </c:pt>
                <c:pt idx="13246" formatCode="0.000">
                  <c:v>1.57</c:v>
                </c:pt>
                <c:pt idx="13247" formatCode="0.000">
                  <c:v>1.5740000000000001</c:v>
                </c:pt>
                <c:pt idx="13248" formatCode="0.000">
                  <c:v>1.5760000000000001</c:v>
                </c:pt>
                <c:pt idx="13249" formatCode="0.000">
                  <c:v>1.5820000000000001</c:v>
                </c:pt>
                <c:pt idx="13250" formatCode="0.000">
                  <c:v>1.58</c:v>
                </c:pt>
                <c:pt idx="13251" formatCode="0.000">
                  <c:v>1.58</c:v>
                </c:pt>
                <c:pt idx="13252" formatCode="0.000">
                  <c:v>1.5760000000000001</c:v>
                </c:pt>
                <c:pt idx="13253" formatCode="0.000">
                  <c:v>1.5760000000000001</c:v>
                </c:pt>
                <c:pt idx="13254" formatCode="0.000">
                  <c:v>1.5760000000000001</c:v>
                </c:pt>
                <c:pt idx="13255" formatCode="0.000">
                  <c:v>1.5760000000000001</c:v>
                </c:pt>
                <c:pt idx="13256" formatCode="0.000">
                  <c:v>1.5740000000000001</c:v>
                </c:pt>
                <c:pt idx="13257" formatCode="0.000">
                  <c:v>1.5740000000000001</c:v>
                </c:pt>
                <c:pt idx="13258" formatCode="0.000">
                  <c:v>1.5740000000000001</c:v>
                </c:pt>
                <c:pt idx="13259" formatCode="0.000">
                  <c:v>1.5720000000000001</c:v>
                </c:pt>
                <c:pt idx="13260" formatCode="0.000">
                  <c:v>1.5720000000000001</c:v>
                </c:pt>
                <c:pt idx="13261" formatCode="0.000">
                  <c:v>1.5680000000000001</c:v>
                </c:pt>
                <c:pt idx="13262" formatCode="0.000">
                  <c:v>1.57</c:v>
                </c:pt>
                <c:pt idx="13263" formatCode="0.000">
                  <c:v>1.57</c:v>
                </c:pt>
                <c:pt idx="13264" formatCode="0.000">
                  <c:v>1.57</c:v>
                </c:pt>
                <c:pt idx="13265" formatCode="0.000">
                  <c:v>1.57</c:v>
                </c:pt>
                <c:pt idx="13266" formatCode="0.000">
                  <c:v>1.57</c:v>
                </c:pt>
                <c:pt idx="13267" formatCode="0.000">
                  <c:v>1.57</c:v>
                </c:pt>
                <c:pt idx="13268" formatCode="0.000">
                  <c:v>1.57</c:v>
                </c:pt>
                <c:pt idx="13269" formatCode="0.000">
                  <c:v>1.5680000000000001</c:v>
                </c:pt>
                <c:pt idx="13270" formatCode="0.000">
                  <c:v>1.57</c:v>
                </c:pt>
                <c:pt idx="13271" formatCode="0.000">
                  <c:v>1.57</c:v>
                </c:pt>
                <c:pt idx="13272" formatCode="0.000">
                  <c:v>1.57</c:v>
                </c:pt>
                <c:pt idx="13273" formatCode="0.000">
                  <c:v>1.57</c:v>
                </c:pt>
                <c:pt idx="13274" formatCode="0.000">
                  <c:v>1.57</c:v>
                </c:pt>
                <c:pt idx="13275" formatCode="0.000">
                  <c:v>1.57</c:v>
                </c:pt>
                <c:pt idx="13276" formatCode="0.000">
                  <c:v>1.5720000000000001</c:v>
                </c:pt>
                <c:pt idx="13277" formatCode="0.000">
                  <c:v>1.5720000000000001</c:v>
                </c:pt>
                <c:pt idx="13278" formatCode="0.000">
                  <c:v>1.5740000000000001</c:v>
                </c:pt>
                <c:pt idx="13279" formatCode="0.000">
                  <c:v>1.5740000000000001</c:v>
                </c:pt>
                <c:pt idx="13280" formatCode="0.000">
                  <c:v>1.57</c:v>
                </c:pt>
                <c:pt idx="13281" formatCode="0.000">
                  <c:v>1.5720000000000001</c:v>
                </c:pt>
                <c:pt idx="13282" formatCode="0.000">
                  <c:v>1.5720000000000001</c:v>
                </c:pt>
                <c:pt idx="13283" formatCode="0.000">
                  <c:v>1.5720000000000001</c:v>
                </c:pt>
                <c:pt idx="13284" formatCode="0.000">
                  <c:v>1.57</c:v>
                </c:pt>
                <c:pt idx="13285" formatCode="0.000">
                  <c:v>1.5720000000000001</c:v>
                </c:pt>
                <c:pt idx="13286" formatCode="0.000">
                  <c:v>1.57</c:v>
                </c:pt>
                <c:pt idx="13287" formatCode="0.000">
                  <c:v>1.57</c:v>
                </c:pt>
                <c:pt idx="13288" formatCode="0.000">
                  <c:v>1.57</c:v>
                </c:pt>
                <c:pt idx="13289" formatCode="0.000">
                  <c:v>1.5720000000000001</c:v>
                </c:pt>
                <c:pt idx="13290" formatCode="0.000">
                  <c:v>1.57</c:v>
                </c:pt>
                <c:pt idx="13291" formatCode="0.000">
                  <c:v>1.57</c:v>
                </c:pt>
                <c:pt idx="13292" formatCode="0.000">
                  <c:v>1.57</c:v>
                </c:pt>
                <c:pt idx="13293" formatCode="0.000">
                  <c:v>1.5680000000000001</c:v>
                </c:pt>
                <c:pt idx="13294" formatCode="0.000">
                  <c:v>1.57</c:v>
                </c:pt>
                <c:pt idx="13295" formatCode="0.000">
                  <c:v>1.5680000000000001</c:v>
                </c:pt>
                <c:pt idx="13296" formatCode="0.000">
                  <c:v>1.57</c:v>
                </c:pt>
                <c:pt idx="13297" formatCode="0.000">
                  <c:v>1.5680000000000001</c:v>
                </c:pt>
                <c:pt idx="13298" formatCode="0.000">
                  <c:v>1.57</c:v>
                </c:pt>
                <c:pt idx="13299" formatCode="0.000">
                  <c:v>1.5680000000000001</c:v>
                </c:pt>
                <c:pt idx="13300" formatCode="0.000">
                  <c:v>1.5680000000000001</c:v>
                </c:pt>
                <c:pt idx="13301" formatCode="0.000">
                  <c:v>1.57</c:v>
                </c:pt>
                <c:pt idx="13302" formatCode="0.000">
                  <c:v>1.57</c:v>
                </c:pt>
                <c:pt idx="13303" formatCode="0.000">
                  <c:v>1.5640000000000001</c:v>
                </c:pt>
                <c:pt idx="13304" formatCode="0.000">
                  <c:v>1.5640000000000001</c:v>
                </c:pt>
                <c:pt idx="13305" formatCode="0.000">
                  <c:v>1.5680000000000001</c:v>
                </c:pt>
                <c:pt idx="13306" formatCode="0.000">
                  <c:v>1.5680000000000001</c:v>
                </c:pt>
                <c:pt idx="13307" formatCode="0.000">
                  <c:v>1.57</c:v>
                </c:pt>
                <c:pt idx="13308" formatCode="0.000">
                  <c:v>1.5680000000000001</c:v>
                </c:pt>
                <c:pt idx="13309" formatCode="0.000">
                  <c:v>1.5680000000000001</c:v>
                </c:pt>
                <c:pt idx="13310" formatCode="0.000">
                  <c:v>1.5680000000000001</c:v>
                </c:pt>
                <c:pt idx="13311" formatCode="0.000">
                  <c:v>1.5680000000000001</c:v>
                </c:pt>
                <c:pt idx="13312" formatCode="0.000">
                  <c:v>1.5660000000000001</c:v>
                </c:pt>
                <c:pt idx="13313" formatCode="0.000">
                  <c:v>1.5660000000000001</c:v>
                </c:pt>
                <c:pt idx="13314" formatCode="0.000">
                  <c:v>1.5680000000000001</c:v>
                </c:pt>
                <c:pt idx="13315" formatCode="0.000">
                  <c:v>1.5660000000000001</c:v>
                </c:pt>
                <c:pt idx="13316" formatCode="0.000">
                  <c:v>1.5680000000000001</c:v>
                </c:pt>
                <c:pt idx="13317" formatCode="0.000">
                  <c:v>1.5660000000000001</c:v>
                </c:pt>
                <c:pt idx="13318" formatCode="0.000">
                  <c:v>1.5660000000000001</c:v>
                </c:pt>
                <c:pt idx="13319" formatCode="0.000">
                  <c:v>1.5680000000000001</c:v>
                </c:pt>
                <c:pt idx="13320" formatCode="0.000">
                  <c:v>1.5660000000000001</c:v>
                </c:pt>
                <c:pt idx="13321" formatCode="0.000">
                  <c:v>1.5680000000000001</c:v>
                </c:pt>
                <c:pt idx="13322" formatCode="0.000">
                  <c:v>1.5660000000000001</c:v>
                </c:pt>
                <c:pt idx="13323" formatCode="0.000">
                  <c:v>1.57</c:v>
                </c:pt>
                <c:pt idx="13324" formatCode="0.000">
                  <c:v>1.5680000000000001</c:v>
                </c:pt>
                <c:pt idx="13325" formatCode="0.000">
                  <c:v>1.5680000000000001</c:v>
                </c:pt>
                <c:pt idx="13326" formatCode="0.000">
                  <c:v>1.5680000000000001</c:v>
                </c:pt>
                <c:pt idx="13327" formatCode="0.000">
                  <c:v>1.57</c:v>
                </c:pt>
                <c:pt idx="13328" formatCode="0.000">
                  <c:v>1.5680000000000001</c:v>
                </c:pt>
                <c:pt idx="13329" formatCode="0.000">
                  <c:v>1.5680000000000001</c:v>
                </c:pt>
                <c:pt idx="13330" formatCode="0.000">
                  <c:v>1.5680000000000001</c:v>
                </c:pt>
                <c:pt idx="13331" formatCode="0.000">
                  <c:v>1.5660000000000001</c:v>
                </c:pt>
                <c:pt idx="13332" formatCode="0.000">
                  <c:v>1.5680000000000001</c:v>
                </c:pt>
                <c:pt idx="13333" formatCode="0.000">
                  <c:v>1.5660000000000001</c:v>
                </c:pt>
                <c:pt idx="13334" formatCode="0.000">
                  <c:v>1.5680000000000001</c:v>
                </c:pt>
                <c:pt idx="13335" formatCode="0.000">
                  <c:v>1.5680000000000001</c:v>
                </c:pt>
                <c:pt idx="13336" formatCode="0.000">
                  <c:v>1.5660000000000001</c:v>
                </c:pt>
                <c:pt idx="13337" formatCode="0.000">
                  <c:v>1.5660000000000001</c:v>
                </c:pt>
                <c:pt idx="13338" formatCode="0.000">
                  <c:v>1.5660000000000001</c:v>
                </c:pt>
                <c:pt idx="13339" formatCode="0.000">
                  <c:v>1.5640000000000001</c:v>
                </c:pt>
                <c:pt idx="13340" formatCode="0.000">
                  <c:v>1.5640000000000001</c:v>
                </c:pt>
                <c:pt idx="13341" formatCode="0.000">
                  <c:v>1.5660000000000001</c:v>
                </c:pt>
                <c:pt idx="13342" formatCode="0.000">
                  <c:v>1.5640000000000001</c:v>
                </c:pt>
                <c:pt idx="13343" formatCode="0.000">
                  <c:v>1.5640000000000001</c:v>
                </c:pt>
                <c:pt idx="13344" formatCode="0.000">
                  <c:v>1.5620000000000001</c:v>
                </c:pt>
                <c:pt idx="13345" formatCode="0.000">
                  <c:v>1.5640000000000001</c:v>
                </c:pt>
                <c:pt idx="13346" formatCode="0.000">
                  <c:v>1.5660000000000001</c:v>
                </c:pt>
                <c:pt idx="13347" formatCode="0.000">
                  <c:v>1.5640000000000001</c:v>
                </c:pt>
                <c:pt idx="13348" formatCode="0.000">
                  <c:v>1.5640000000000001</c:v>
                </c:pt>
                <c:pt idx="13349" formatCode="0.000">
                  <c:v>1.5640000000000001</c:v>
                </c:pt>
                <c:pt idx="13350" formatCode="0.000">
                  <c:v>1.5640000000000001</c:v>
                </c:pt>
                <c:pt idx="13351" formatCode="0.000">
                  <c:v>1.5640000000000001</c:v>
                </c:pt>
                <c:pt idx="13352" formatCode="0.000">
                  <c:v>1.5620000000000001</c:v>
                </c:pt>
                <c:pt idx="13353" formatCode="0.000">
                  <c:v>1.5620000000000001</c:v>
                </c:pt>
                <c:pt idx="13354" formatCode="0.000">
                  <c:v>1.5640000000000001</c:v>
                </c:pt>
                <c:pt idx="13355" formatCode="0.000">
                  <c:v>1.5660000000000001</c:v>
                </c:pt>
                <c:pt idx="13356" formatCode="0.000">
                  <c:v>1.5640000000000001</c:v>
                </c:pt>
                <c:pt idx="13357" formatCode="0.000">
                  <c:v>1.5660000000000001</c:v>
                </c:pt>
                <c:pt idx="13358" formatCode="0.000">
                  <c:v>1.5680000000000001</c:v>
                </c:pt>
                <c:pt idx="13359" formatCode="0.000">
                  <c:v>1.5680000000000001</c:v>
                </c:pt>
                <c:pt idx="13360" formatCode="0.000">
                  <c:v>1.5660000000000001</c:v>
                </c:pt>
                <c:pt idx="13361" formatCode="0.000">
                  <c:v>1.5660000000000001</c:v>
                </c:pt>
                <c:pt idx="13362" formatCode="0.000">
                  <c:v>1.5660000000000001</c:v>
                </c:pt>
                <c:pt idx="13363" formatCode="0.000">
                  <c:v>1.5660000000000001</c:v>
                </c:pt>
                <c:pt idx="13364" formatCode="0.000">
                  <c:v>1.5660000000000001</c:v>
                </c:pt>
                <c:pt idx="13365" formatCode="0.000">
                  <c:v>1.5660000000000001</c:v>
                </c:pt>
                <c:pt idx="13366" formatCode="0.000">
                  <c:v>1.57</c:v>
                </c:pt>
                <c:pt idx="13367" formatCode="0.000">
                  <c:v>1.5640000000000001</c:v>
                </c:pt>
                <c:pt idx="13368" formatCode="0.000">
                  <c:v>1.5640000000000001</c:v>
                </c:pt>
                <c:pt idx="13369" formatCode="0.000">
                  <c:v>1.5620000000000001</c:v>
                </c:pt>
                <c:pt idx="13370" formatCode="0.000">
                  <c:v>1.5660000000000001</c:v>
                </c:pt>
                <c:pt idx="13371" formatCode="0.000">
                  <c:v>1.5660000000000001</c:v>
                </c:pt>
                <c:pt idx="13372" formatCode="0.000">
                  <c:v>1.5640000000000001</c:v>
                </c:pt>
                <c:pt idx="13373" formatCode="0.000">
                  <c:v>1.5640000000000001</c:v>
                </c:pt>
                <c:pt idx="13374" formatCode="0.000">
                  <c:v>1.5640000000000001</c:v>
                </c:pt>
                <c:pt idx="13375" formatCode="0.000">
                  <c:v>1.5640000000000001</c:v>
                </c:pt>
                <c:pt idx="13376" formatCode="0.000">
                  <c:v>1.5640000000000001</c:v>
                </c:pt>
                <c:pt idx="13377" formatCode="0.000">
                  <c:v>1.56</c:v>
                </c:pt>
                <c:pt idx="13378" formatCode="0.000">
                  <c:v>1.5580000000000001</c:v>
                </c:pt>
                <c:pt idx="13379" formatCode="0.000">
                  <c:v>1.5640000000000001</c:v>
                </c:pt>
                <c:pt idx="13380" formatCode="0.000">
                  <c:v>1.5640000000000001</c:v>
                </c:pt>
                <c:pt idx="13381" formatCode="0.000">
                  <c:v>1.5640000000000001</c:v>
                </c:pt>
                <c:pt idx="13382" formatCode="0.000">
                  <c:v>1.5640000000000001</c:v>
                </c:pt>
                <c:pt idx="13383" formatCode="0.000">
                  <c:v>1.5620000000000001</c:v>
                </c:pt>
                <c:pt idx="13384" formatCode="0.000">
                  <c:v>1.5620000000000001</c:v>
                </c:pt>
                <c:pt idx="13385" formatCode="0.000">
                  <c:v>1.5620000000000001</c:v>
                </c:pt>
                <c:pt idx="13386" formatCode="0.000">
                  <c:v>1.5620000000000001</c:v>
                </c:pt>
                <c:pt idx="13387" formatCode="0.000">
                  <c:v>1.56</c:v>
                </c:pt>
                <c:pt idx="13388" formatCode="0.000">
                  <c:v>1.5620000000000001</c:v>
                </c:pt>
                <c:pt idx="13389" formatCode="0.000">
                  <c:v>1.56</c:v>
                </c:pt>
                <c:pt idx="13390" formatCode="0.000">
                  <c:v>1.5620000000000001</c:v>
                </c:pt>
                <c:pt idx="13391" formatCode="0.000">
                  <c:v>1.5620000000000001</c:v>
                </c:pt>
                <c:pt idx="13392" formatCode="0.000">
                  <c:v>1.56</c:v>
                </c:pt>
                <c:pt idx="13393" formatCode="0.000">
                  <c:v>1.56</c:v>
                </c:pt>
                <c:pt idx="13394" formatCode="0.000">
                  <c:v>1.56</c:v>
                </c:pt>
                <c:pt idx="13395" formatCode="0.000">
                  <c:v>1.5620000000000001</c:v>
                </c:pt>
                <c:pt idx="13396" formatCode="0.000">
                  <c:v>1.56</c:v>
                </c:pt>
                <c:pt idx="13397" formatCode="0.000">
                  <c:v>1.56</c:v>
                </c:pt>
                <c:pt idx="13398" formatCode="0.000">
                  <c:v>1.5620000000000001</c:v>
                </c:pt>
                <c:pt idx="13399" formatCode="0.000">
                  <c:v>1.5640000000000001</c:v>
                </c:pt>
                <c:pt idx="13400" formatCode="0.000">
                  <c:v>1.5640000000000001</c:v>
                </c:pt>
                <c:pt idx="13401" formatCode="0.000">
                  <c:v>1.5660000000000001</c:v>
                </c:pt>
                <c:pt idx="13402" formatCode="0.000">
                  <c:v>1.5660000000000001</c:v>
                </c:pt>
                <c:pt idx="13403" formatCode="0.000">
                  <c:v>1.5660000000000001</c:v>
                </c:pt>
                <c:pt idx="13404" formatCode="0.000">
                  <c:v>1.5640000000000001</c:v>
                </c:pt>
                <c:pt idx="13405" formatCode="0.000">
                  <c:v>1.5620000000000001</c:v>
                </c:pt>
                <c:pt idx="13406" formatCode="0.000">
                  <c:v>1.5640000000000001</c:v>
                </c:pt>
                <c:pt idx="13407" formatCode="0.000">
                  <c:v>1.5620000000000001</c:v>
                </c:pt>
                <c:pt idx="13408" formatCode="0.000">
                  <c:v>1.5640000000000001</c:v>
                </c:pt>
                <c:pt idx="13409" formatCode="0.000">
                  <c:v>1.5640000000000001</c:v>
                </c:pt>
                <c:pt idx="13410" formatCode="0.000">
                  <c:v>1.5620000000000001</c:v>
                </c:pt>
                <c:pt idx="13411" formatCode="0.000">
                  <c:v>1.5620000000000001</c:v>
                </c:pt>
                <c:pt idx="13412" formatCode="0.000">
                  <c:v>1.5640000000000001</c:v>
                </c:pt>
                <c:pt idx="13413" formatCode="0.000">
                  <c:v>1.5640000000000001</c:v>
                </c:pt>
                <c:pt idx="13414" formatCode="0.000">
                  <c:v>1.56</c:v>
                </c:pt>
                <c:pt idx="13415" formatCode="0.000">
                  <c:v>1.5620000000000001</c:v>
                </c:pt>
                <c:pt idx="13416" formatCode="0.000">
                  <c:v>1.5620000000000001</c:v>
                </c:pt>
                <c:pt idx="13417" formatCode="0.000">
                  <c:v>1.5620000000000001</c:v>
                </c:pt>
                <c:pt idx="13418" formatCode="0.000">
                  <c:v>1.5640000000000001</c:v>
                </c:pt>
                <c:pt idx="13419" formatCode="0.000">
                  <c:v>1.5620000000000001</c:v>
                </c:pt>
                <c:pt idx="13420" formatCode="0.000">
                  <c:v>1.5620000000000001</c:v>
                </c:pt>
                <c:pt idx="13421" formatCode="0.000">
                  <c:v>1.5620000000000001</c:v>
                </c:pt>
                <c:pt idx="13422" formatCode="0.000">
                  <c:v>1.56</c:v>
                </c:pt>
                <c:pt idx="13423" formatCode="0.000">
                  <c:v>1.5620000000000001</c:v>
                </c:pt>
                <c:pt idx="13424" formatCode="0.000">
                  <c:v>1.5640000000000001</c:v>
                </c:pt>
                <c:pt idx="13425" formatCode="0.000">
                  <c:v>1.5620000000000001</c:v>
                </c:pt>
                <c:pt idx="13426" formatCode="0.000">
                  <c:v>1.56</c:v>
                </c:pt>
                <c:pt idx="13427" formatCode="0.000">
                  <c:v>1.56</c:v>
                </c:pt>
                <c:pt idx="13428" formatCode="0.000">
                  <c:v>1.56</c:v>
                </c:pt>
                <c:pt idx="13429" formatCode="0.000">
                  <c:v>1.5620000000000001</c:v>
                </c:pt>
                <c:pt idx="13430" formatCode="0.000">
                  <c:v>1.56</c:v>
                </c:pt>
                <c:pt idx="13431" formatCode="0.000">
                  <c:v>1.5620000000000001</c:v>
                </c:pt>
                <c:pt idx="13432" formatCode="0.000">
                  <c:v>1.56</c:v>
                </c:pt>
                <c:pt idx="13433" formatCode="0.000">
                  <c:v>1.5620000000000001</c:v>
                </c:pt>
                <c:pt idx="13434" formatCode="0.000">
                  <c:v>1.56</c:v>
                </c:pt>
                <c:pt idx="13435" formatCode="0.000">
                  <c:v>1.56</c:v>
                </c:pt>
                <c:pt idx="13436" formatCode="0.000">
                  <c:v>1.5620000000000001</c:v>
                </c:pt>
                <c:pt idx="13437" formatCode="0.000">
                  <c:v>1.5580000000000001</c:v>
                </c:pt>
                <c:pt idx="13438" formatCode="0.000">
                  <c:v>1.56</c:v>
                </c:pt>
                <c:pt idx="13439" formatCode="0.000">
                  <c:v>1.5580000000000001</c:v>
                </c:pt>
                <c:pt idx="13440" formatCode="0.000">
                  <c:v>1.5620000000000001</c:v>
                </c:pt>
                <c:pt idx="13441" formatCode="0.000">
                  <c:v>1.5640000000000001</c:v>
                </c:pt>
                <c:pt idx="13442" formatCode="0.000">
                  <c:v>1.5640000000000001</c:v>
                </c:pt>
                <c:pt idx="13443" formatCode="0.000">
                  <c:v>1.5640000000000001</c:v>
                </c:pt>
                <c:pt idx="13444" formatCode="0.000">
                  <c:v>1.5660000000000001</c:v>
                </c:pt>
                <c:pt idx="13445" formatCode="0.000">
                  <c:v>1.5640000000000001</c:v>
                </c:pt>
                <c:pt idx="13446" formatCode="0.000">
                  <c:v>1.5640000000000001</c:v>
                </c:pt>
                <c:pt idx="13447" formatCode="0.000">
                  <c:v>1.56</c:v>
                </c:pt>
                <c:pt idx="13448" formatCode="0.000">
                  <c:v>1.5620000000000001</c:v>
                </c:pt>
                <c:pt idx="13449" formatCode="0.000">
                  <c:v>1.5620000000000001</c:v>
                </c:pt>
                <c:pt idx="13450" formatCode="0.000">
                  <c:v>1.5620000000000001</c:v>
                </c:pt>
                <c:pt idx="13451" formatCode="0.000">
                  <c:v>1.5620000000000001</c:v>
                </c:pt>
                <c:pt idx="13452" formatCode="0.000">
                  <c:v>1.5620000000000001</c:v>
                </c:pt>
                <c:pt idx="13453" formatCode="0.000">
                  <c:v>1.5620000000000001</c:v>
                </c:pt>
                <c:pt idx="13454" formatCode="0.000">
                  <c:v>1.5620000000000001</c:v>
                </c:pt>
                <c:pt idx="13455" formatCode="0.000">
                  <c:v>1.5620000000000001</c:v>
                </c:pt>
                <c:pt idx="13456" formatCode="0.000">
                  <c:v>1.5640000000000001</c:v>
                </c:pt>
                <c:pt idx="13457" formatCode="0.000">
                  <c:v>1.56</c:v>
                </c:pt>
                <c:pt idx="13458" formatCode="0.000">
                  <c:v>1.5620000000000001</c:v>
                </c:pt>
                <c:pt idx="13459" formatCode="0.000">
                  <c:v>1.5620000000000001</c:v>
                </c:pt>
                <c:pt idx="13460" formatCode="0.000">
                  <c:v>1.5640000000000001</c:v>
                </c:pt>
                <c:pt idx="13461" formatCode="0.000">
                  <c:v>1.5640000000000001</c:v>
                </c:pt>
                <c:pt idx="13462" formatCode="0.000">
                  <c:v>1.5620000000000001</c:v>
                </c:pt>
                <c:pt idx="13463" formatCode="0.000">
                  <c:v>1.5620000000000001</c:v>
                </c:pt>
                <c:pt idx="13464" formatCode="0.000">
                  <c:v>1.5620000000000001</c:v>
                </c:pt>
                <c:pt idx="13465" formatCode="0.000">
                  <c:v>1.5640000000000001</c:v>
                </c:pt>
                <c:pt idx="13466" formatCode="0.000">
                  <c:v>1.5620000000000001</c:v>
                </c:pt>
                <c:pt idx="13467" formatCode="0.000">
                  <c:v>1.5620000000000001</c:v>
                </c:pt>
                <c:pt idx="13468" formatCode="0.000">
                  <c:v>1.5620000000000001</c:v>
                </c:pt>
                <c:pt idx="13469" formatCode="0.000">
                  <c:v>1.5620000000000001</c:v>
                </c:pt>
                <c:pt idx="13470" formatCode="0.000">
                  <c:v>1.5620000000000001</c:v>
                </c:pt>
                <c:pt idx="13471" formatCode="0.000">
                  <c:v>1.5620000000000001</c:v>
                </c:pt>
                <c:pt idx="13472" formatCode="0.000">
                  <c:v>1.5620000000000001</c:v>
                </c:pt>
                <c:pt idx="13473" formatCode="0.000">
                  <c:v>1.5620000000000001</c:v>
                </c:pt>
                <c:pt idx="13474" formatCode="0.000">
                  <c:v>1.56</c:v>
                </c:pt>
                <c:pt idx="13475" formatCode="0.000">
                  <c:v>1.56</c:v>
                </c:pt>
                <c:pt idx="13476" formatCode="0.000">
                  <c:v>1.5580000000000001</c:v>
                </c:pt>
                <c:pt idx="13477" formatCode="0.000">
                  <c:v>1.298</c:v>
                </c:pt>
                <c:pt idx="13478" formatCode="0.000">
                  <c:v>1.296</c:v>
                </c:pt>
                <c:pt idx="13479" formatCode="0.000">
                  <c:v>1.294</c:v>
                </c:pt>
                <c:pt idx="13480" formatCode="0.000">
                  <c:v>1.294</c:v>
                </c:pt>
                <c:pt idx="13481" formatCode="0.000">
                  <c:v>1.296</c:v>
                </c:pt>
                <c:pt idx="13482" formatCode="0.000">
                  <c:v>1.294</c:v>
                </c:pt>
                <c:pt idx="13483" formatCode="0.000">
                  <c:v>1.294</c:v>
                </c:pt>
                <c:pt idx="13484" formatCode="0.000">
                  <c:v>1.29</c:v>
                </c:pt>
                <c:pt idx="13485" formatCode="0.000">
                  <c:v>1.288</c:v>
                </c:pt>
                <c:pt idx="13486" formatCode="0.000">
                  <c:v>1.288</c:v>
                </c:pt>
                <c:pt idx="13487" formatCode="0.000">
                  <c:v>1.288</c:v>
                </c:pt>
                <c:pt idx="13488" formatCode="0.000">
                  <c:v>1.29</c:v>
                </c:pt>
                <c:pt idx="13489" formatCode="0.000">
                  <c:v>1.288</c:v>
                </c:pt>
                <c:pt idx="13490" formatCode="0.000">
                  <c:v>1.292</c:v>
                </c:pt>
                <c:pt idx="13491" formatCode="0.000">
                  <c:v>1.29</c:v>
                </c:pt>
                <c:pt idx="13492" formatCode="0.000">
                  <c:v>1.29</c:v>
                </c:pt>
                <c:pt idx="13493" formatCode="0.000">
                  <c:v>1.288</c:v>
                </c:pt>
                <c:pt idx="13494" formatCode="0.000">
                  <c:v>1.29</c:v>
                </c:pt>
                <c:pt idx="13495" formatCode="0.000">
                  <c:v>1.288</c:v>
                </c:pt>
                <c:pt idx="13496" formatCode="0.000">
                  <c:v>1.284</c:v>
                </c:pt>
                <c:pt idx="13497" formatCode="0.000">
                  <c:v>1.286</c:v>
                </c:pt>
                <c:pt idx="13498" formatCode="0.000">
                  <c:v>1.286</c:v>
                </c:pt>
                <c:pt idx="13499" formatCode="0.000">
                  <c:v>1.282</c:v>
                </c:pt>
                <c:pt idx="13500" formatCode="0.000">
                  <c:v>1.282</c:v>
                </c:pt>
                <c:pt idx="13501" formatCode="0.000">
                  <c:v>1.284</c:v>
                </c:pt>
                <c:pt idx="13502" formatCode="0.000">
                  <c:v>1.288</c:v>
                </c:pt>
                <c:pt idx="13503" formatCode="0.000">
                  <c:v>1.288</c:v>
                </c:pt>
                <c:pt idx="13504" formatCode="0.000">
                  <c:v>1.286</c:v>
                </c:pt>
                <c:pt idx="13505" formatCode="0.000">
                  <c:v>1.286</c:v>
                </c:pt>
                <c:pt idx="13506" formatCode="0.000">
                  <c:v>1.286</c:v>
                </c:pt>
                <c:pt idx="13507" formatCode="0.000">
                  <c:v>1.288</c:v>
                </c:pt>
                <c:pt idx="13508" formatCode="0.000">
                  <c:v>1.286</c:v>
                </c:pt>
                <c:pt idx="13509" formatCode="0.000">
                  <c:v>1.286</c:v>
                </c:pt>
                <c:pt idx="13510" formatCode="0.000">
                  <c:v>1.284</c:v>
                </c:pt>
                <c:pt idx="13511" formatCode="0.000">
                  <c:v>1.284</c:v>
                </c:pt>
                <c:pt idx="13512" formatCode="0.000">
                  <c:v>1.286</c:v>
                </c:pt>
                <c:pt idx="13513" formatCode="0.000">
                  <c:v>1.286</c:v>
                </c:pt>
                <c:pt idx="13514" formatCode="0.000">
                  <c:v>1.284</c:v>
                </c:pt>
                <c:pt idx="13515" formatCode="0.000">
                  <c:v>1.284</c:v>
                </c:pt>
                <c:pt idx="13516" formatCode="0.000">
                  <c:v>1.284</c:v>
                </c:pt>
                <c:pt idx="13517" formatCode="0.000">
                  <c:v>1.284</c:v>
                </c:pt>
                <c:pt idx="13518" formatCode="0.000">
                  <c:v>1.282</c:v>
                </c:pt>
                <c:pt idx="13519" formatCode="0.000">
                  <c:v>1.282</c:v>
                </c:pt>
                <c:pt idx="13520" formatCode="0.000">
                  <c:v>1.282</c:v>
                </c:pt>
                <c:pt idx="13521" formatCode="0.000">
                  <c:v>1.28</c:v>
                </c:pt>
                <c:pt idx="13522" formatCode="0.000">
                  <c:v>1.28</c:v>
                </c:pt>
                <c:pt idx="13523" formatCode="0.000">
                  <c:v>1.282</c:v>
                </c:pt>
                <c:pt idx="13524" formatCode="0.000">
                  <c:v>1.278</c:v>
                </c:pt>
                <c:pt idx="13525" formatCode="0.000">
                  <c:v>1.278</c:v>
                </c:pt>
                <c:pt idx="13526" formatCode="0.000">
                  <c:v>1.278</c:v>
                </c:pt>
                <c:pt idx="13527" formatCode="0.000">
                  <c:v>1.274</c:v>
                </c:pt>
                <c:pt idx="13528" formatCode="0.000">
                  <c:v>1.274</c:v>
                </c:pt>
                <c:pt idx="13529" formatCode="0.000">
                  <c:v>1.274</c:v>
                </c:pt>
                <c:pt idx="13530" formatCode="0.000">
                  <c:v>1.274</c:v>
                </c:pt>
                <c:pt idx="13531" formatCode="0.000">
                  <c:v>1.276</c:v>
                </c:pt>
                <c:pt idx="13532" formatCode="0.000">
                  <c:v>1.278</c:v>
                </c:pt>
                <c:pt idx="13533" formatCode="0.000">
                  <c:v>1.274</c:v>
                </c:pt>
                <c:pt idx="13534" formatCode="0.000">
                  <c:v>1.272</c:v>
                </c:pt>
                <c:pt idx="13535" formatCode="0.000">
                  <c:v>1.272</c:v>
                </c:pt>
                <c:pt idx="13536" formatCode="0.000">
                  <c:v>1.274</c:v>
                </c:pt>
                <c:pt idx="13537" formatCode="0.000">
                  <c:v>1.274</c:v>
                </c:pt>
                <c:pt idx="13538" formatCode="0.000">
                  <c:v>1.274</c:v>
                </c:pt>
                <c:pt idx="13539" formatCode="0.000">
                  <c:v>1.276</c:v>
                </c:pt>
                <c:pt idx="13540" formatCode="0.000">
                  <c:v>1.276</c:v>
                </c:pt>
                <c:pt idx="13541" formatCode="0.000">
                  <c:v>1.276</c:v>
                </c:pt>
                <c:pt idx="13542" formatCode="0.000">
                  <c:v>1.276</c:v>
                </c:pt>
                <c:pt idx="13543" formatCode="0.000">
                  <c:v>1.276</c:v>
                </c:pt>
                <c:pt idx="13544" formatCode="0.000">
                  <c:v>1.27</c:v>
                </c:pt>
                <c:pt idx="13545" formatCode="0.000">
                  <c:v>1.274</c:v>
                </c:pt>
                <c:pt idx="13546" formatCode="0.000">
                  <c:v>1.274</c:v>
                </c:pt>
                <c:pt idx="13547" formatCode="0.000">
                  <c:v>1.274</c:v>
                </c:pt>
                <c:pt idx="13548" formatCode="0.000">
                  <c:v>1.272</c:v>
                </c:pt>
                <c:pt idx="13549" formatCode="0.000">
                  <c:v>1.272</c:v>
                </c:pt>
                <c:pt idx="13550" formatCode="0.000">
                  <c:v>1.272</c:v>
                </c:pt>
                <c:pt idx="13551" formatCode="0.000">
                  <c:v>1.272</c:v>
                </c:pt>
                <c:pt idx="13552" formatCode="0.000">
                  <c:v>1.272</c:v>
                </c:pt>
                <c:pt idx="13553" formatCode="0.000">
                  <c:v>1.272</c:v>
                </c:pt>
                <c:pt idx="13554" formatCode="0.000">
                  <c:v>1.272</c:v>
                </c:pt>
                <c:pt idx="13555" formatCode="0.000">
                  <c:v>1.274</c:v>
                </c:pt>
                <c:pt idx="13556" formatCode="0.000">
                  <c:v>1.27</c:v>
                </c:pt>
                <c:pt idx="13557" formatCode="0.000">
                  <c:v>1.268</c:v>
                </c:pt>
                <c:pt idx="13558" formatCode="0.000">
                  <c:v>1.27</c:v>
                </c:pt>
                <c:pt idx="13559" formatCode="0.000">
                  <c:v>1.268</c:v>
                </c:pt>
                <c:pt idx="13560" formatCode="0.000">
                  <c:v>1.268</c:v>
                </c:pt>
                <c:pt idx="13561" formatCode="0.000">
                  <c:v>1.268</c:v>
                </c:pt>
                <c:pt idx="13562" formatCode="0.000">
                  <c:v>1.27</c:v>
                </c:pt>
                <c:pt idx="13563" formatCode="0.000">
                  <c:v>1.268</c:v>
                </c:pt>
                <c:pt idx="13564" formatCode="0.000">
                  <c:v>1.268</c:v>
                </c:pt>
                <c:pt idx="13565" formatCode="0.000">
                  <c:v>1.268</c:v>
                </c:pt>
                <c:pt idx="13566" formatCode="0.000">
                  <c:v>1.268</c:v>
                </c:pt>
                <c:pt idx="13567" formatCode="0.000">
                  <c:v>1.268</c:v>
                </c:pt>
                <c:pt idx="13568" formatCode="0.000">
                  <c:v>1.266</c:v>
                </c:pt>
                <c:pt idx="13569" formatCode="0.000">
                  <c:v>1.268</c:v>
                </c:pt>
                <c:pt idx="13570" formatCode="0.000">
                  <c:v>1.268</c:v>
                </c:pt>
                <c:pt idx="13571" formatCode="0.000">
                  <c:v>1.268</c:v>
                </c:pt>
                <c:pt idx="13572" formatCode="0.000">
                  <c:v>1.266</c:v>
                </c:pt>
                <c:pt idx="13573" formatCode="0.000">
                  <c:v>1.268</c:v>
                </c:pt>
                <c:pt idx="13574" formatCode="0.000">
                  <c:v>1.268</c:v>
                </c:pt>
                <c:pt idx="13575" formatCode="0.000">
                  <c:v>1.27</c:v>
                </c:pt>
                <c:pt idx="13576" formatCode="0.000">
                  <c:v>1.268</c:v>
                </c:pt>
                <c:pt idx="13577" formatCode="0.000">
                  <c:v>1.268</c:v>
                </c:pt>
                <c:pt idx="13578" formatCode="0.000">
                  <c:v>1.27</c:v>
                </c:pt>
                <c:pt idx="13579" formatCode="0.000">
                  <c:v>1.27</c:v>
                </c:pt>
                <c:pt idx="13580" formatCode="0.000">
                  <c:v>1.27</c:v>
                </c:pt>
                <c:pt idx="13581" formatCode="0.000">
                  <c:v>1.27</c:v>
                </c:pt>
                <c:pt idx="13582" formatCode="0.000">
                  <c:v>1.268</c:v>
                </c:pt>
                <c:pt idx="13583" formatCode="0.000">
                  <c:v>1.268</c:v>
                </c:pt>
                <c:pt idx="13584" formatCode="0.000">
                  <c:v>1.266</c:v>
                </c:pt>
                <c:pt idx="13585" formatCode="0.000">
                  <c:v>1.266</c:v>
                </c:pt>
                <c:pt idx="13586" formatCode="0.000">
                  <c:v>1.268</c:v>
                </c:pt>
                <c:pt idx="13587" formatCode="0.000">
                  <c:v>1.268</c:v>
                </c:pt>
                <c:pt idx="13588" formatCode="0.000">
                  <c:v>1.268</c:v>
                </c:pt>
                <c:pt idx="13589" formatCode="0.000">
                  <c:v>1.268</c:v>
                </c:pt>
                <c:pt idx="13590" formatCode="0.000">
                  <c:v>1.266</c:v>
                </c:pt>
                <c:pt idx="13591" formatCode="0.000">
                  <c:v>1.268</c:v>
                </c:pt>
                <c:pt idx="13592" formatCode="0.000">
                  <c:v>1.268</c:v>
                </c:pt>
                <c:pt idx="13593" formatCode="0.000">
                  <c:v>1.266</c:v>
                </c:pt>
                <c:pt idx="13594" formatCode="0.000">
                  <c:v>1.266</c:v>
                </c:pt>
                <c:pt idx="13595" formatCode="0.000">
                  <c:v>1.266</c:v>
                </c:pt>
                <c:pt idx="13596" formatCode="0.000">
                  <c:v>1.266</c:v>
                </c:pt>
                <c:pt idx="13597" formatCode="0.000">
                  <c:v>1.268</c:v>
                </c:pt>
                <c:pt idx="13598" formatCode="0.000">
                  <c:v>1.266</c:v>
                </c:pt>
                <c:pt idx="13599" formatCode="0.000">
                  <c:v>1.266</c:v>
                </c:pt>
                <c:pt idx="13600" formatCode="0.000">
                  <c:v>1.266</c:v>
                </c:pt>
                <c:pt idx="13601" formatCode="0.000">
                  <c:v>1.266</c:v>
                </c:pt>
                <c:pt idx="13602" formatCode="0.000">
                  <c:v>1.266</c:v>
                </c:pt>
                <c:pt idx="13603" formatCode="0.000">
                  <c:v>1.266</c:v>
                </c:pt>
                <c:pt idx="13604" formatCode="0.000">
                  <c:v>1.264</c:v>
                </c:pt>
                <c:pt idx="13605" formatCode="0.000">
                  <c:v>1.266</c:v>
                </c:pt>
                <c:pt idx="13606" formatCode="0.000">
                  <c:v>1.266</c:v>
                </c:pt>
                <c:pt idx="13607" formatCode="0.000">
                  <c:v>1.268</c:v>
                </c:pt>
                <c:pt idx="13608" formatCode="0.000">
                  <c:v>1.266</c:v>
                </c:pt>
                <c:pt idx="13609" formatCode="0.000">
                  <c:v>1.264</c:v>
                </c:pt>
                <c:pt idx="13610" formatCode="0.000">
                  <c:v>1.264</c:v>
                </c:pt>
                <c:pt idx="13611" formatCode="0.000">
                  <c:v>1.268</c:v>
                </c:pt>
                <c:pt idx="13612" formatCode="0.000">
                  <c:v>1.266</c:v>
                </c:pt>
                <c:pt idx="13613" formatCode="0.000">
                  <c:v>1.266</c:v>
                </c:pt>
                <c:pt idx="13614" formatCode="0.000">
                  <c:v>1.266</c:v>
                </c:pt>
                <c:pt idx="13615" formatCode="0.000">
                  <c:v>1.268</c:v>
                </c:pt>
                <c:pt idx="13616" formatCode="0.000">
                  <c:v>1.264</c:v>
                </c:pt>
                <c:pt idx="13617" formatCode="0.000">
                  <c:v>1.266</c:v>
                </c:pt>
                <c:pt idx="13618" formatCode="0.000">
                  <c:v>1.266</c:v>
                </c:pt>
                <c:pt idx="13619" formatCode="0.000">
                  <c:v>1.264</c:v>
                </c:pt>
                <c:pt idx="13620" formatCode="0.000">
                  <c:v>1.266</c:v>
                </c:pt>
                <c:pt idx="13621" formatCode="0.000">
                  <c:v>1.266</c:v>
                </c:pt>
                <c:pt idx="13622" formatCode="0.000">
                  <c:v>1.266</c:v>
                </c:pt>
                <c:pt idx="13623" formatCode="0.000">
                  <c:v>1.266</c:v>
                </c:pt>
                <c:pt idx="13624" formatCode="0.000">
                  <c:v>1.266</c:v>
                </c:pt>
                <c:pt idx="13625" formatCode="0.000">
                  <c:v>1.266</c:v>
                </c:pt>
                <c:pt idx="13626" formatCode="0.000">
                  <c:v>1.266</c:v>
                </c:pt>
                <c:pt idx="13627" formatCode="0.000">
                  <c:v>1.264</c:v>
                </c:pt>
                <c:pt idx="13628" formatCode="0.000">
                  <c:v>1.268</c:v>
                </c:pt>
                <c:pt idx="13629" formatCode="0.000">
                  <c:v>1.264</c:v>
                </c:pt>
                <c:pt idx="13630" formatCode="0.000">
                  <c:v>1.266</c:v>
                </c:pt>
                <c:pt idx="13631" formatCode="0.000">
                  <c:v>1.264</c:v>
                </c:pt>
                <c:pt idx="13632" formatCode="0.000">
                  <c:v>1.266</c:v>
                </c:pt>
                <c:pt idx="13633" formatCode="0.000">
                  <c:v>1.266</c:v>
                </c:pt>
                <c:pt idx="13634" formatCode="0.000">
                  <c:v>1.266</c:v>
                </c:pt>
                <c:pt idx="13635" formatCode="0.000">
                  <c:v>1.264</c:v>
                </c:pt>
                <c:pt idx="13636" formatCode="0.000">
                  <c:v>1.264</c:v>
                </c:pt>
                <c:pt idx="13637" formatCode="0.000">
                  <c:v>1.266</c:v>
                </c:pt>
                <c:pt idx="13638" formatCode="0.000">
                  <c:v>1.264</c:v>
                </c:pt>
                <c:pt idx="13639" formatCode="0.000">
                  <c:v>1.266</c:v>
                </c:pt>
                <c:pt idx="13640" formatCode="0.000">
                  <c:v>1.266</c:v>
                </c:pt>
                <c:pt idx="13641" formatCode="0.000">
                  <c:v>1.264</c:v>
                </c:pt>
                <c:pt idx="13642" formatCode="0.000">
                  <c:v>1.264</c:v>
                </c:pt>
                <c:pt idx="13643" formatCode="0.000">
                  <c:v>1.266</c:v>
                </c:pt>
                <c:pt idx="13644" formatCode="0.000">
                  <c:v>1.266</c:v>
                </c:pt>
                <c:pt idx="13645" formatCode="0.000">
                  <c:v>1.264</c:v>
                </c:pt>
                <c:pt idx="13646" formatCode="0.000">
                  <c:v>1.266</c:v>
                </c:pt>
                <c:pt idx="13647" formatCode="0.000">
                  <c:v>1.264</c:v>
                </c:pt>
                <c:pt idx="13648" formatCode="0.000">
                  <c:v>1.264</c:v>
                </c:pt>
                <c:pt idx="13649" formatCode="0.000">
                  <c:v>1.264</c:v>
                </c:pt>
                <c:pt idx="13650" formatCode="0.000">
                  <c:v>1.266</c:v>
                </c:pt>
                <c:pt idx="13651" formatCode="0.000">
                  <c:v>1.264</c:v>
                </c:pt>
                <c:pt idx="13652" formatCode="0.000">
                  <c:v>1.266</c:v>
                </c:pt>
                <c:pt idx="13653" formatCode="0.000">
                  <c:v>1.266</c:v>
                </c:pt>
                <c:pt idx="13654" formatCode="0.000">
                  <c:v>1.266</c:v>
                </c:pt>
                <c:pt idx="13655" formatCode="0.000">
                  <c:v>1.264</c:v>
                </c:pt>
                <c:pt idx="13656" formatCode="0.000">
                  <c:v>1.264</c:v>
                </c:pt>
                <c:pt idx="13657" formatCode="0.000">
                  <c:v>1.264</c:v>
                </c:pt>
                <c:pt idx="13658" formatCode="0.000">
                  <c:v>1.266</c:v>
                </c:pt>
                <c:pt idx="13659" formatCode="0.000">
                  <c:v>1.264</c:v>
                </c:pt>
                <c:pt idx="13660" formatCode="0.000">
                  <c:v>1.264</c:v>
                </c:pt>
                <c:pt idx="13661" formatCode="0.000">
                  <c:v>1.264</c:v>
                </c:pt>
                <c:pt idx="13662" formatCode="0.000">
                  <c:v>1.264</c:v>
                </c:pt>
                <c:pt idx="13663" formatCode="0.000">
                  <c:v>1.266</c:v>
                </c:pt>
                <c:pt idx="13664" formatCode="0.000">
                  <c:v>1.264</c:v>
                </c:pt>
                <c:pt idx="13665" formatCode="0.000">
                  <c:v>1.262</c:v>
                </c:pt>
                <c:pt idx="13666" formatCode="0.000">
                  <c:v>1.262</c:v>
                </c:pt>
                <c:pt idx="13667" formatCode="0.000">
                  <c:v>1.262</c:v>
                </c:pt>
                <c:pt idx="13668" formatCode="0.000">
                  <c:v>1.264</c:v>
                </c:pt>
                <c:pt idx="13669" formatCode="0.000">
                  <c:v>1.264</c:v>
                </c:pt>
                <c:pt idx="13670" formatCode="0.000">
                  <c:v>1.264</c:v>
                </c:pt>
                <c:pt idx="13671" formatCode="0.000">
                  <c:v>1.262</c:v>
                </c:pt>
                <c:pt idx="13672" formatCode="0.000">
                  <c:v>1.262</c:v>
                </c:pt>
                <c:pt idx="13673" formatCode="0.000">
                  <c:v>1.262</c:v>
                </c:pt>
                <c:pt idx="13674" formatCode="0.000">
                  <c:v>1.264</c:v>
                </c:pt>
                <c:pt idx="13675" formatCode="0.000">
                  <c:v>1.264</c:v>
                </c:pt>
                <c:pt idx="13676" formatCode="0.000">
                  <c:v>1.262</c:v>
                </c:pt>
                <c:pt idx="13677" formatCode="0.000">
                  <c:v>1.264</c:v>
                </c:pt>
                <c:pt idx="13678" formatCode="0.000">
                  <c:v>1.262</c:v>
                </c:pt>
                <c:pt idx="13679" formatCode="0.000">
                  <c:v>1.264</c:v>
                </c:pt>
                <c:pt idx="13680" formatCode="0.000">
                  <c:v>1.262</c:v>
                </c:pt>
                <c:pt idx="13681" formatCode="0.000">
                  <c:v>1.264</c:v>
                </c:pt>
                <c:pt idx="13682" formatCode="0.000">
                  <c:v>1.266</c:v>
                </c:pt>
                <c:pt idx="13683" formatCode="0.000">
                  <c:v>1.266</c:v>
                </c:pt>
                <c:pt idx="13684" formatCode="0.000">
                  <c:v>1.262</c:v>
                </c:pt>
                <c:pt idx="13685" formatCode="0.000">
                  <c:v>1.264</c:v>
                </c:pt>
                <c:pt idx="13686" formatCode="0.000">
                  <c:v>1.264</c:v>
                </c:pt>
                <c:pt idx="13687" formatCode="0.000">
                  <c:v>1.264</c:v>
                </c:pt>
                <c:pt idx="13688" formatCode="0.000">
                  <c:v>1.264</c:v>
                </c:pt>
                <c:pt idx="13689" formatCode="0.000">
                  <c:v>1.264</c:v>
                </c:pt>
                <c:pt idx="13690" formatCode="0.000">
                  <c:v>1.264</c:v>
                </c:pt>
                <c:pt idx="13691" formatCode="0.000">
                  <c:v>1.264</c:v>
                </c:pt>
                <c:pt idx="13692" formatCode="0.000">
                  <c:v>1.264</c:v>
                </c:pt>
                <c:pt idx="13693" formatCode="0.000">
                  <c:v>1.266</c:v>
                </c:pt>
                <c:pt idx="13694" formatCode="0.000">
                  <c:v>1.266</c:v>
                </c:pt>
                <c:pt idx="13695" formatCode="0.000">
                  <c:v>1.264</c:v>
                </c:pt>
                <c:pt idx="13696" formatCode="0.000">
                  <c:v>1.264</c:v>
                </c:pt>
                <c:pt idx="13697" formatCode="0.000">
                  <c:v>1.266</c:v>
                </c:pt>
                <c:pt idx="13698" formatCode="0.000">
                  <c:v>1.266</c:v>
                </c:pt>
                <c:pt idx="13699" formatCode="0.000">
                  <c:v>1.264</c:v>
                </c:pt>
                <c:pt idx="13700" formatCode="0.000">
                  <c:v>1.266</c:v>
                </c:pt>
                <c:pt idx="13701" formatCode="0.000">
                  <c:v>1.266</c:v>
                </c:pt>
                <c:pt idx="13702" formatCode="0.000">
                  <c:v>1.266</c:v>
                </c:pt>
                <c:pt idx="13703" formatCode="0.000">
                  <c:v>1.266</c:v>
                </c:pt>
                <c:pt idx="13704" formatCode="0.000">
                  <c:v>1.266</c:v>
                </c:pt>
                <c:pt idx="13705" formatCode="0.000">
                  <c:v>1.264</c:v>
                </c:pt>
                <c:pt idx="13706" formatCode="0.000">
                  <c:v>1.266</c:v>
                </c:pt>
                <c:pt idx="13707" formatCode="0.000">
                  <c:v>1.264</c:v>
                </c:pt>
                <c:pt idx="13708" formatCode="0.000">
                  <c:v>1.264</c:v>
                </c:pt>
                <c:pt idx="13709" formatCode="0.000">
                  <c:v>1.266</c:v>
                </c:pt>
                <c:pt idx="13710" formatCode="0.000">
                  <c:v>1.264</c:v>
                </c:pt>
                <c:pt idx="13711" formatCode="0.000">
                  <c:v>1.264</c:v>
                </c:pt>
                <c:pt idx="13712" formatCode="0.000">
                  <c:v>1.266</c:v>
                </c:pt>
                <c:pt idx="13713" formatCode="0.000">
                  <c:v>1.264</c:v>
                </c:pt>
                <c:pt idx="13714" formatCode="0.000">
                  <c:v>1.266</c:v>
                </c:pt>
                <c:pt idx="13715" formatCode="0.000">
                  <c:v>1.264</c:v>
                </c:pt>
                <c:pt idx="13716" formatCode="0.000">
                  <c:v>1.262</c:v>
                </c:pt>
                <c:pt idx="13717" formatCode="0.000">
                  <c:v>1.264</c:v>
                </c:pt>
                <c:pt idx="13718" formatCode="0.000">
                  <c:v>1.264</c:v>
                </c:pt>
                <c:pt idx="13719" formatCode="0.000">
                  <c:v>1.264</c:v>
                </c:pt>
                <c:pt idx="13720" formatCode="0.000">
                  <c:v>1.266</c:v>
                </c:pt>
                <c:pt idx="13721" formatCode="0.000">
                  <c:v>1.264</c:v>
                </c:pt>
                <c:pt idx="13722" formatCode="0.000">
                  <c:v>1.266</c:v>
                </c:pt>
                <c:pt idx="13723" formatCode="0.000">
                  <c:v>1.27</c:v>
                </c:pt>
                <c:pt idx="13724" formatCode="0.000">
                  <c:v>1.272</c:v>
                </c:pt>
                <c:pt idx="13725" formatCode="0.000">
                  <c:v>1.268</c:v>
                </c:pt>
                <c:pt idx="13726" formatCode="0.000">
                  <c:v>1.268</c:v>
                </c:pt>
                <c:pt idx="13727" formatCode="0.000">
                  <c:v>1.272</c:v>
                </c:pt>
                <c:pt idx="13728" formatCode="0.000">
                  <c:v>1.272</c:v>
                </c:pt>
                <c:pt idx="13729" formatCode="0.000">
                  <c:v>1.272</c:v>
                </c:pt>
                <c:pt idx="13730" formatCode="0.000">
                  <c:v>1.274</c:v>
                </c:pt>
                <c:pt idx="13731" formatCode="0.000">
                  <c:v>1.272</c:v>
                </c:pt>
                <c:pt idx="13732" formatCode="0.000">
                  <c:v>1.272</c:v>
                </c:pt>
                <c:pt idx="13733" formatCode="0.000">
                  <c:v>1.27</c:v>
                </c:pt>
                <c:pt idx="13734" formatCode="0.000">
                  <c:v>1.272</c:v>
                </c:pt>
                <c:pt idx="13735" formatCode="0.000">
                  <c:v>1.272</c:v>
                </c:pt>
                <c:pt idx="13736" formatCode="0.000">
                  <c:v>1.27</c:v>
                </c:pt>
                <c:pt idx="13737" formatCode="0.000">
                  <c:v>1.268</c:v>
                </c:pt>
                <c:pt idx="13738" formatCode="0.000">
                  <c:v>1.27</c:v>
                </c:pt>
                <c:pt idx="13739" formatCode="0.000">
                  <c:v>1.27</c:v>
                </c:pt>
                <c:pt idx="13740" formatCode="0.000">
                  <c:v>1.27</c:v>
                </c:pt>
                <c:pt idx="13741" formatCode="0.000">
                  <c:v>1.27</c:v>
                </c:pt>
                <c:pt idx="13742" formatCode="0.000">
                  <c:v>1.272</c:v>
                </c:pt>
                <c:pt idx="13743" formatCode="0.000">
                  <c:v>1.272</c:v>
                </c:pt>
                <c:pt idx="13744" formatCode="0.000">
                  <c:v>1.274</c:v>
                </c:pt>
                <c:pt idx="13745" formatCode="0.000">
                  <c:v>1.272</c:v>
                </c:pt>
                <c:pt idx="13746" formatCode="0.000">
                  <c:v>1.274</c:v>
                </c:pt>
                <c:pt idx="13747" formatCode="0.000">
                  <c:v>1.274</c:v>
                </c:pt>
                <c:pt idx="13748" formatCode="0.000">
                  <c:v>1.27</c:v>
                </c:pt>
                <c:pt idx="13749" formatCode="0.000">
                  <c:v>1.276</c:v>
                </c:pt>
                <c:pt idx="13750" formatCode="0.000">
                  <c:v>1.272</c:v>
                </c:pt>
                <c:pt idx="13751" formatCode="0.000">
                  <c:v>1.27</c:v>
                </c:pt>
                <c:pt idx="13752" formatCode="0.000">
                  <c:v>1.274</c:v>
                </c:pt>
                <c:pt idx="13753" formatCode="0.000">
                  <c:v>1.272</c:v>
                </c:pt>
                <c:pt idx="13754" formatCode="0.000">
                  <c:v>1.27</c:v>
                </c:pt>
                <c:pt idx="13755" formatCode="0.000">
                  <c:v>1.27</c:v>
                </c:pt>
                <c:pt idx="13756" formatCode="0.000">
                  <c:v>1.274</c:v>
                </c:pt>
                <c:pt idx="13757" formatCode="0.000">
                  <c:v>1.274</c:v>
                </c:pt>
                <c:pt idx="13758" formatCode="0.000">
                  <c:v>1.274</c:v>
                </c:pt>
                <c:pt idx="13759" formatCode="0.000">
                  <c:v>1.274</c:v>
                </c:pt>
                <c:pt idx="13760" formatCode="0.000">
                  <c:v>1.272</c:v>
                </c:pt>
                <c:pt idx="13761" formatCode="0.000">
                  <c:v>1.272</c:v>
                </c:pt>
                <c:pt idx="13762" formatCode="0.000">
                  <c:v>1.272</c:v>
                </c:pt>
                <c:pt idx="13763" formatCode="0.000">
                  <c:v>1.272</c:v>
                </c:pt>
                <c:pt idx="13764" formatCode="0.000">
                  <c:v>1.272</c:v>
                </c:pt>
                <c:pt idx="13765" formatCode="0.000">
                  <c:v>1.274</c:v>
                </c:pt>
                <c:pt idx="13766" formatCode="0.000">
                  <c:v>1.272</c:v>
                </c:pt>
                <c:pt idx="13767" formatCode="0.000">
                  <c:v>1.272</c:v>
                </c:pt>
                <c:pt idx="13768" formatCode="0.000">
                  <c:v>1.272</c:v>
                </c:pt>
                <c:pt idx="13769" formatCode="0.000">
                  <c:v>1.272</c:v>
                </c:pt>
                <c:pt idx="13770" formatCode="0.000">
                  <c:v>1.274</c:v>
                </c:pt>
                <c:pt idx="13771" formatCode="0.000">
                  <c:v>1.272</c:v>
                </c:pt>
                <c:pt idx="13772" formatCode="0.000">
                  <c:v>1.272</c:v>
                </c:pt>
                <c:pt idx="13773" formatCode="0.000">
                  <c:v>1.274</c:v>
                </c:pt>
                <c:pt idx="13774" formatCode="0.000">
                  <c:v>1.272</c:v>
                </c:pt>
                <c:pt idx="13775" formatCode="0.000">
                  <c:v>1.272</c:v>
                </c:pt>
                <c:pt idx="13776" formatCode="0.000">
                  <c:v>1.27</c:v>
                </c:pt>
                <c:pt idx="13777" formatCode="0.000">
                  <c:v>1.272</c:v>
                </c:pt>
                <c:pt idx="13778" formatCode="0.000">
                  <c:v>1.272</c:v>
                </c:pt>
                <c:pt idx="13779" formatCode="0.000">
                  <c:v>1.272</c:v>
                </c:pt>
                <c:pt idx="13780" formatCode="0.000">
                  <c:v>1.274</c:v>
                </c:pt>
                <c:pt idx="13781" formatCode="0.000">
                  <c:v>1.272</c:v>
                </c:pt>
                <c:pt idx="13782" formatCode="0.000">
                  <c:v>1.274</c:v>
                </c:pt>
                <c:pt idx="13783" formatCode="0.000">
                  <c:v>1.274</c:v>
                </c:pt>
                <c:pt idx="13784" formatCode="0.000">
                  <c:v>1.274</c:v>
                </c:pt>
                <c:pt idx="13785" formatCode="0.000">
                  <c:v>1.274</c:v>
                </c:pt>
                <c:pt idx="13786" formatCode="0.000">
                  <c:v>1.274</c:v>
                </c:pt>
                <c:pt idx="13787" formatCode="0.000">
                  <c:v>1.274</c:v>
                </c:pt>
                <c:pt idx="13788" formatCode="0.000">
                  <c:v>1.274</c:v>
                </c:pt>
                <c:pt idx="13789" formatCode="0.000">
                  <c:v>1.272</c:v>
                </c:pt>
                <c:pt idx="13790" formatCode="0.000">
                  <c:v>1.274</c:v>
                </c:pt>
                <c:pt idx="13791" formatCode="0.000">
                  <c:v>1.272</c:v>
                </c:pt>
                <c:pt idx="13792" formatCode="0.000">
                  <c:v>1.272</c:v>
                </c:pt>
                <c:pt idx="13793" formatCode="0.000">
                  <c:v>1.272</c:v>
                </c:pt>
                <c:pt idx="13794" formatCode="0.000">
                  <c:v>1.272</c:v>
                </c:pt>
                <c:pt idx="13795" formatCode="0.000">
                  <c:v>1.272</c:v>
                </c:pt>
                <c:pt idx="13796" formatCode="0.000">
                  <c:v>1.27</c:v>
                </c:pt>
                <c:pt idx="13797" formatCode="0.000">
                  <c:v>1.274</c:v>
                </c:pt>
                <c:pt idx="13798" formatCode="0.000">
                  <c:v>1.272</c:v>
                </c:pt>
                <c:pt idx="13799" formatCode="0.000">
                  <c:v>1.274</c:v>
                </c:pt>
                <c:pt idx="13800" formatCode="0.000">
                  <c:v>1.272</c:v>
                </c:pt>
                <c:pt idx="13801" formatCode="0.000">
                  <c:v>1.274</c:v>
                </c:pt>
                <c:pt idx="13802" formatCode="0.000">
                  <c:v>1.274</c:v>
                </c:pt>
                <c:pt idx="13803" formatCode="0.000">
                  <c:v>1.272</c:v>
                </c:pt>
                <c:pt idx="13804" formatCode="0.000">
                  <c:v>1.272</c:v>
                </c:pt>
                <c:pt idx="13805" formatCode="0.000">
                  <c:v>1.272</c:v>
                </c:pt>
                <c:pt idx="13806" formatCode="0.000">
                  <c:v>1.272</c:v>
                </c:pt>
                <c:pt idx="13807" formatCode="0.000">
                  <c:v>1.272</c:v>
                </c:pt>
                <c:pt idx="13808" formatCode="0.000">
                  <c:v>1.272</c:v>
                </c:pt>
                <c:pt idx="13809" formatCode="0.000">
                  <c:v>1.272</c:v>
                </c:pt>
                <c:pt idx="13810" formatCode="0.000">
                  <c:v>1.27</c:v>
                </c:pt>
                <c:pt idx="13811" formatCode="0.000">
                  <c:v>1.27</c:v>
                </c:pt>
                <c:pt idx="13812" formatCode="0.000">
                  <c:v>1.272</c:v>
                </c:pt>
                <c:pt idx="13813" formatCode="0.000">
                  <c:v>1.272</c:v>
                </c:pt>
                <c:pt idx="13814" formatCode="0.000">
                  <c:v>1.27</c:v>
                </c:pt>
                <c:pt idx="13815" formatCode="0.000">
                  <c:v>1.272</c:v>
                </c:pt>
                <c:pt idx="13816" formatCode="0.000">
                  <c:v>1.27</c:v>
                </c:pt>
                <c:pt idx="13817" formatCode="0.000">
                  <c:v>1.274</c:v>
                </c:pt>
                <c:pt idx="13818" formatCode="0.000">
                  <c:v>1.274</c:v>
                </c:pt>
                <c:pt idx="13819" formatCode="0.000">
                  <c:v>1.272</c:v>
                </c:pt>
                <c:pt idx="13820" formatCode="0.000">
                  <c:v>1.272</c:v>
                </c:pt>
                <c:pt idx="13821" formatCode="0.000">
                  <c:v>1.272</c:v>
                </c:pt>
                <c:pt idx="13822" formatCode="0.000">
                  <c:v>1.272</c:v>
                </c:pt>
                <c:pt idx="13823" formatCode="0.000">
                  <c:v>1.274</c:v>
                </c:pt>
                <c:pt idx="13824" formatCode="0.000">
                  <c:v>1.272</c:v>
                </c:pt>
                <c:pt idx="13825" formatCode="0.000">
                  <c:v>1.272</c:v>
                </c:pt>
                <c:pt idx="13826" formatCode="0.000">
                  <c:v>1.274</c:v>
                </c:pt>
                <c:pt idx="13827" formatCode="0.000">
                  <c:v>1.274</c:v>
                </c:pt>
                <c:pt idx="13828" formatCode="0.000">
                  <c:v>1.274</c:v>
                </c:pt>
                <c:pt idx="13829" formatCode="0.000">
                  <c:v>1.272</c:v>
                </c:pt>
                <c:pt idx="13830" formatCode="0.000">
                  <c:v>1.272</c:v>
                </c:pt>
                <c:pt idx="13831" formatCode="0.000">
                  <c:v>1.274</c:v>
                </c:pt>
                <c:pt idx="13832" formatCode="0.000">
                  <c:v>1.274</c:v>
                </c:pt>
                <c:pt idx="13833" formatCode="0.000">
                  <c:v>1.272</c:v>
                </c:pt>
                <c:pt idx="13834" formatCode="0.000">
                  <c:v>1.274</c:v>
                </c:pt>
                <c:pt idx="13835" formatCode="0.000">
                  <c:v>1.274</c:v>
                </c:pt>
                <c:pt idx="13836" formatCode="0.000">
                  <c:v>1.272</c:v>
                </c:pt>
                <c:pt idx="13837" formatCode="0.000">
                  <c:v>1.272</c:v>
                </c:pt>
                <c:pt idx="13838" formatCode="0.000">
                  <c:v>1.274</c:v>
                </c:pt>
                <c:pt idx="13839" formatCode="0.000">
                  <c:v>1.274</c:v>
                </c:pt>
                <c:pt idx="13840" formatCode="0.000">
                  <c:v>1.274</c:v>
                </c:pt>
                <c:pt idx="13841" formatCode="0.000">
                  <c:v>1.272</c:v>
                </c:pt>
                <c:pt idx="13842" formatCode="0.000">
                  <c:v>1.274</c:v>
                </c:pt>
                <c:pt idx="13843" formatCode="0.000">
                  <c:v>1.27</c:v>
                </c:pt>
                <c:pt idx="13844" formatCode="0.000">
                  <c:v>1.27</c:v>
                </c:pt>
                <c:pt idx="13845" formatCode="0.000">
                  <c:v>1.272</c:v>
                </c:pt>
                <c:pt idx="13846" formatCode="0.000">
                  <c:v>1.27</c:v>
                </c:pt>
                <c:pt idx="13847" formatCode="0.000">
                  <c:v>1.27</c:v>
                </c:pt>
                <c:pt idx="13848" formatCode="0.000">
                  <c:v>1.272</c:v>
                </c:pt>
                <c:pt idx="13849" formatCode="0.000">
                  <c:v>1.272</c:v>
                </c:pt>
                <c:pt idx="13850" formatCode="0.000">
                  <c:v>1.272</c:v>
                </c:pt>
                <c:pt idx="13851" formatCode="0.000">
                  <c:v>1.272</c:v>
                </c:pt>
                <c:pt idx="13852" formatCode="0.000">
                  <c:v>1.272</c:v>
                </c:pt>
                <c:pt idx="13853" formatCode="0.000">
                  <c:v>1.27</c:v>
                </c:pt>
                <c:pt idx="13854" formatCode="0.000">
                  <c:v>1.272</c:v>
                </c:pt>
                <c:pt idx="13855" formatCode="0.000">
                  <c:v>1.27</c:v>
                </c:pt>
                <c:pt idx="13856" formatCode="0.000">
                  <c:v>1.272</c:v>
                </c:pt>
                <c:pt idx="13857" formatCode="0.000">
                  <c:v>1.27</c:v>
                </c:pt>
                <c:pt idx="13858" formatCode="0.000">
                  <c:v>1.272</c:v>
                </c:pt>
                <c:pt idx="13859" formatCode="0.000">
                  <c:v>1.27</c:v>
                </c:pt>
                <c:pt idx="13860" formatCode="0.000">
                  <c:v>1.27</c:v>
                </c:pt>
                <c:pt idx="13861" formatCode="0.000">
                  <c:v>1.27</c:v>
                </c:pt>
                <c:pt idx="13862" formatCode="0.000">
                  <c:v>1.272</c:v>
                </c:pt>
                <c:pt idx="13863" formatCode="0.000">
                  <c:v>1.272</c:v>
                </c:pt>
                <c:pt idx="13864" formatCode="0.000">
                  <c:v>1.272</c:v>
                </c:pt>
                <c:pt idx="13865" formatCode="0.000">
                  <c:v>1.272</c:v>
                </c:pt>
                <c:pt idx="13866" formatCode="0.000">
                  <c:v>1.272</c:v>
                </c:pt>
                <c:pt idx="13867" formatCode="0.000">
                  <c:v>1.272</c:v>
                </c:pt>
                <c:pt idx="13868" formatCode="0.000">
                  <c:v>1.272</c:v>
                </c:pt>
                <c:pt idx="13869" formatCode="0.000">
                  <c:v>1.27</c:v>
                </c:pt>
                <c:pt idx="13870" formatCode="0.000">
                  <c:v>1.272</c:v>
                </c:pt>
                <c:pt idx="13871" formatCode="0.000">
                  <c:v>1.272</c:v>
                </c:pt>
                <c:pt idx="13872" formatCode="0.000">
                  <c:v>1.272</c:v>
                </c:pt>
                <c:pt idx="13873" formatCode="0.000">
                  <c:v>1.272</c:v>
                </c:pt>
                <c:pt idx="13874" formatCode="0.000">
                  <c:v>1.272</c:v>
                </c:pt>
                <c:pt idx="13875" formatCode="0.000">
                  <c:v>1.272</c:v>
                </c:pt>
                <c:pt idx="13876" formatCode="0.000">
                  <c:v>1.274</c:v>
                </c:pt>
                <c:pt idx="13877" formatCode="0.000">
                  <c:v>1.274</c:v>
                </c:pt>
                <c:pt idx="13878" formatCode="0.000">
                  <c:v>1.272</c:v>
                </c:pt>
                <c:pt idx="13879" formatCode="0.000">
                  <c:v>1.272</c:v>
                </c:pt>
                <c:pt idx="13880" formatCode="0.000">
                  <c:v>1.272</c:v>
                </c:pt>
                <c:pt idx="13881" formatCode="0.000">
                  <c:v>1.274</c:v>
                </c:pt>
                <c:pt idx="13882" formatCode="0.000">
                  <c:v>1.274</c:v>
                </c:pt>
                <c:pt idx="13883" formatCode="0.000">
                  <c:v>1.274</c:v>
                </c:pt>
                <c:pt idx="13884" formatCode="0.000">
                  <c:v>1.272</c:v>
                </c:pt>
                <c:pt idx="13885" formatCode="0.000">
                  <c:v>1.274</c:v>
                </c:pt>
                <c:pt idx="13886" formatCode="0.000">
                  <c:v>1.272</c:v>
                </c:pt>
                <c:pt idx="13887" formatCode="0.000">
                  <c:v>1.274</c:v>
                </c:pt>
                <c:pt idx="13888" formatCode="0.000">
                  <c:v>1.276</c:v>
                </c:pt>
                <c:pt idx="13889" formatCode="0.000">
                  <c:v>1.274</c:v>
                </c:pt>
                <c:pt idx="13890" formatCode="0.000">
                  <c:v>1.274</c:v>
                </c:pt>
                <c:pt idx="13891" formatCode="0.000">
                  <c:v>1.272</c:v>
                </c:pt>
                <c:pt idx="13892" formatCode="0.000">
                  <c:v>1.27</c:v>
                </c:pt>
                <c:pt idx="13893" formatCode="0.000">
                  <c:v>1.27</c:v>
                </c:pt>
                <c:pt idx="13894" formatCode="0.000">
                  <c:v>1.272</c:v>
                </c:pt>
                <c:pt idx="13895" formatCode="0.000">
                  <c:v>1.27</c:v>
                </c:pt>
                <c:pt idx="13896" formatCode="0.000">
                  <c:v>1.274</c:v>
                </c:pt>
                <c:pt idx="13897" formatCode="0.000">
                  <c:v>1.272</c:v>
                </c:pt>
                <c:pt idx="13898" formatCode="0.000">
                  <c:v>1.272</c:v>
                </c:pt>
                <c:pt idx="13899" formatCode="0.000">
                  <c:v>1.272</c:v>
                </c:pt>
                <c:pt idx="13900" formatCode="0.000">
                  <c:v>1.272</c:v>
                </c:pt>
                <c:pt idx="13901" formatCode="0.000">
                  <c:v>1.272</c:v>
                </c:pt>
                <c:pt idx="13902" formatCode="0.000">
                  <c:v>1.27</c:v>
                </c:pt>
                <c:pt idx="13903" formatCode="0.000">
                  <c:v>1.272</c:v>
                </c:pt>
                <c:pt idx="13904" formatCode="0.000">
                  <c:v>1.27</c:v>
                </c:pt>
                <c:pt idx="13905" formatCode="0.000">
                  <c:v>1.272</c:v>
                </c:pt>
                <c:pt idx="13906" formatCode="0.000">
                  <c:v>1.272</c:v>
                </c:pt>
                <c:pt idx="13907" formatCode="0.000">
                  <c:v>1.27</c:v>
                </c:pt>
                <c:pt idx="13908" formatCode="0.000">
                  <c:v>1.272</c:v>
                </c:pt>
                <c:pt idx="13909" formatCode="0.000">
                  <c:v>1.272</c:v>
                </c:pt>
                <c:pt idx="13910" formatCode="0.000">
                  <c:v>1.272</c:v>
                </c:pt>
                <c:pt idx="13911" formatCode="0.000">
                  <c:v>1.268</c:v>
                </c:pt>
                <c:pt idx="13912" formatCode="0.000">
                  <c:v>1.272</c:v>
                </c:pt>
                <c:pt idx="13913" formatCode="0.000">
                  <c:v>1.274</c:v>
                </c:pt>
                <c:pt idx="13914" formatCode="0.000">
                  <c:v>1.276</c:v>
                </c:pt>
                <c:pt idx="13915" formatCode="0.000">
                  <c:v>1.274</c:v>
                </c:pt>
                <c:pt idx="13916" formatCode="0.000">
                  <c:v>1.274</c:v>
                </c:pt>
                <c:pt idx="13917" formatCode="0.000">
                  <c:v>1.274</c:v>
                </c:pt>
                <c:pt idx="13918" formatCode="0.000">
                  <c:v>1.272</c:v>
                </c:pt>
                <c:pt idx="13919" formatCode="0.000">
                  <c:v>1.274</c:v>
                </c:pt>
                <c:pt idx="13920" formatCode="0.000">
                  <c:v>1.274</c:v>
                </c:pt>
                <c:pt idx="13921" formatCode="0.000">
                  <c:v>1.272</c:v>
                </c:pt>
                <c:pt idx="13922" formatCode="0.000">
                  <c:v>1.272</c:v>
                </c:pt>
                <c:pt idx="13923" formatCode="0.000">
                  <c:v>1.274</c:v>
                </c:pt>
                <c:pt idx="13924" formatCode="0.000">
                  <c:v>1.274</c:v>
                </c:pt>
                <c:pt idx="13925" formatCode="0.000">
                  <c:v>1.274</c:v>
                </c:pt>
                <c:pt idx="13926" formatCode="0.000">
                  <c:v>1.272</c:v>
                </c:pt>
                <c:pt idx="13927" formatCode="0.000">
                  <c:v>1.272</c:v>
                </c:pt>
                <c:pt idx="13928" formatCode="0.000">
                  <c:v>1.274</c:v>
                </c:pt>
                <c:pt idx="13929" formatCode="0.000">
                  <c:v>1.274</c:v>
                </c:pt>
                <c:pt idx="13930" formatCode="0.000">
                  <c:v>1.272</c:v>
                </c:pt>
                <c:pt idx="13931" formatCode="0.000">
                  <c:v>1.276</c:v>
                </c:pt>
                <c:pt idx="13932" formatCode="0.000">
                  <c:v>1.276</c:v>
                </c:pt>
                <c:pt idx="13933" formatCode="0.000">
                  <c:v>1.274</c:v>
                </c:pt>
                <c:pt idx="13934" formatCode="0.000">
                  <c:v>1.272</c:v>
                </c:pt>
                <c:pt idx="13935" formatCode="0.000">
                  <c:v>1.272</c:v>
                </c:pt>
                <c:pt idx="13936" formatCode="0.000">
                  <c:v>1.272</c:v>
                </c:pt>
                <c:pt idx="13937" formatCode="0.000">
                  <c:v>1.272</c:v>
                </c:pt>
                <c:pt idx="13938" formatCode="0.000">
                  <c:v>1.274</c:v>
                </c:pt>
                <c:pt idx="13939" formatCode="0.000">
                  <c:v>1.274</c:v>
                </c:pt>
                <c:pt idx="13940" formatCode="0.000">
                  <c:v>1.272</c:v>
                </c:pt>
                <c:pt idx="13941" formatCode="0.000">
                  <c:v>1.272</c:v>
                </c:pt>
                <c:pt idx="13942" formatCode="0.000">
                  <c:v>1.272</c:v>
                </c:pt>
                <c:pt idx="13943" formatCode="0.000">
                  <c:v>1.274</c:v>
                </c:pt>
                <c:pt idx="13944" formatCode="0.000">
                  <c:v>1.272</c:v>
                </c:pt>
                <c:pt idx="13945" formatCode="0.000">
                  <c:v>1.27</c:v>
                </c:pt>
                <c:pt idx="13946" formatCode="0.000">
                  <c:v>1.27</c:v>
                </c:pt>
                <c:pt idx="13947" formatCode="0.000">
                  <c:v>1.272</c:v>
                </c:pt>
                <c:pt idx="13948" formatCode="0.000">
                  <c:v>1.274</c:v>
                </c:pt>
                <c:pt idx="13949" formatCode="0.000">
                  <c:v>1.274</c:v>
                </c:pt>
                <c:pt idx="13950" formatCode="0.000">
                  <c:v>1.274</c:v>
                </c:pt>
                <c:pt idx="13951" formatCode="0.000">
                  <c:v>1.274</c:v>
                </c:pt>
                <c:pt idx="13952" formatCode="0.000">
                  <c:v>1.272</c:v>
                </c:pt>
                <c:pt idx="13953" formatCode="0.000">
                  <c:v>1.276</c:v>
                </c:pt>
                <c:pt idx="13954" formatCode="0.000">
                  <c:v>1.274</c:v>
                </c:pt>
                <c:pt idx="13955" formatCode="0.000">
                  <c:v>1.274</c:v>
                </c:pt>
                <c:pt idx="13956" formatCode="0.000">
                  <c:v>1.274</c:v>
                </c:pt>
                <c:pt idx="13957" formatCode="0.000">
                  <c:v>1.274</c:v>
                </c:pt>
                <c:pt idx="13958" formatCode="0.000">
                  <c:v>1.274</c:v>
                </c:pt>
                <c:pt idx="13959" formatCode="0.000">
                  <c:v>1.274</c:v>
                </c:pt>
                <c:pt idx="13960" formatCode="0.000">
                  <c:v>1.272</c:v>
                </c:pt>
                <c:pt idx="13961" formatCode="0.000">
                  <c:v>1.274</c:v>
                </c:pt>
                <c:pt idx="13962" formatCode="0.000">
                  <c:v>1.274</c:v>
                </c:pt>
                <c:pt idx="13963" formatCode="0.000">
                  <c:v>1.274</c:v>
                </c:pt>
                <c:pt idx="13964" formatCode="0.000">
                  <c:v>1.276</c:v>
                </c:pt>
                <c:pt idx="13965" formatCode="0.000">
                  <c:v>1.274</c:v>
                </c:pt>
                <c:pt idx="13966" formatCode="0.000">
                  <c:v>1.274</c:v>
                </c:pt>
                <c:pt idx="13967" formatCode="0.000">
                  <c:v>1.274</c:v>
                </c:pt>
                <c:pt idx="13968" formatCode="0.000">
                  <c:v>1.272</c:v>
                </c:pt>
                <c:pt idx="13969" formatCode="0.000">
                  <c:v>1.274</c:v>
                </c:pt>
                <c:pt idx="13970" formatCode="0.000">
                  <c:v>1.272</c:v>
                </c:pt>
                <c:pt idx="13971" formatCode="0.000">
                  <c:v>1.274</c:v>
                </c:pt>
                <c:pt idx="13972" formatCode="0.000">
                  <c:v>1.272</c:v>
                </c:pt>
                <c:pt idx="13973" formatCode="0.000">
                  <c:v>1.274</c:v>
                </c:pt>
                <c:pt idx="13974" formatCode="0.000">
                  <c:v>1.274</c:v>
                </c:pt>
                <c:pt idx="13975" formatCode="0.000">
                  <c:v>1.274</c:v>
                </c:pt>
                <c:pt idx="13976" formatCode="0.000">
                  <c:v>1.272</c:v>
                </c:pt>
                <c:pt idx="13977" formatCode="0.000">
                  <c:v>1.272</c:v>
                </c:pt>
                <c:pt idx="13978" formatCode="0.000">
                  <c:v>1.272</c:v>
                </c:pt>
                <c:pt idx="13979" formatCode="0.000">
                  <c:v>1.27</c:v>
                </c:pt>
                <c:pt idx="13980" formatCode="0.000">
                  <c:v>1.27</c:v>
                </c:pt>
                <c:pt idx="13981" formatCode="0.000">
                  <c:v>1.272</c:v>
                </c:pt>
                <c:pt idx="13982" formatCode="0.000">
                  <c:v>1.272</c:v>
                </c:pt>
                <c:pt idx="13983" formatCode="0.000">
                  <c:v>1.466</c:v>
                </c:pt>
                <c:pt idx="13984" formatCode="0.000">
                  <c:v>1.272</c:v>
                </c:pt>
                <c:pt idx="13985" formatCode="0.000">
                  <c:v>1.468</c:v>
                </c:pt>
                <c:pt idx="13986" formatCode="0.000">
                  <c:v>1.468</c:v>
                </c:pt>
                <c:pt idx="13987" formatCode="0.000">
                  <c:v>1.468</c:v>
                </c:pt>
                <c:pt idx="13988" formatCode="0.000">
                  <c:v>1.468</c:v>
                </c:pt>
                <c:pt idx="13989" formatCode="0.000">
                  <c:v>1.468</c:v>
                </c:pt>
                <c:pt idx="13990" formatCode="0.000">
                  <c:v>1.47</c:v>
                </c:pt>
                <c:pt idx="13991" formatCode="0.000">
                  <c:v>1.272</c:v>
                </c:pt>
                <c:pt idx="13992" formatCode="0.000">
                  <c:v>1.272</c:v>
                </c:pt>
                <c:pt idx="13993" formatCode="0.000">
                  <c:v>1.274</c:v>
                </c:pt>
                <c:pt idx="13994" formatCode="0.000">
                  <c:v>1.272</c:v>
                </c:pt>
                <c:pt idx="13995" formatCode="0.000">
                  <c:v>1.468</c:v>
                </c:pt>
                <c:pt idx="13996" formatCode="0.000">
                  <c:v>1.466</c:v>
                </c:pt>
                <c:pt idx="13997" formatCode="0.000">
                  <c:v>1.466</c:v>
                </c:pt>
                <c:pt idx="13998" formatCode="0.000">
                  <c:v>1.466</c:v>
                </c:pt>
                <c:pt idx="13999" formatCode="0.000">
                  <c:v>1.466</c:v>
                </c:pt>
                <c:pt idx="14000" formatCode="0.000">
                  <c:v>1.468</c:v>
                </c:pt>
                <c:pt idx="14001" formatCode="0.000">
                  <c:v>1.47</c:v>
                </c:pt>
                <c:pt idx="14002" formatCode="0.000">
                  <c:v>1.468</c:v>
                </c:pt>
                <c:pt idx="14003" formatCode="0.000">
                  <c:v>1.466</c:v>
                </c:pt>
                <c:pt idx="14004" formatCode="0.000">
                  <c:v>1.468</c:v>
                </c:pt>
                <c:pt idx="14005" formatCode="0.000">
                  <c:v>1.468</c:v>
                </c:pt>
                <c:pt idx="14006" formatCode="0.000">
                  <c:v>1.468</c:v>
                </c:pt>
                <c:pt idx="14007" formatCode="0.000">
                  <c:v>1.464</c:v>
                </c:pt>
                <c:pt idx="14008" formatCode="0.000">
                  <c:v>1.466</c:v>
                </c:pt>
                <c:pt idx="14009" formatCode="0.000">
                  <c:v>1.468</c:v>
                </c:pt>
                <c:pt idx="14010" formatCode="0.000">
                  <c:v>1.464</c:v>
                </c:pt>
                <c:pt idx="14011" formatCode="0.000">
                  <c:v>1.466</c:v>
                </c:pt>
                <c:pt idx="14012" formatCode="0.000">
                  <c:v>1.47</c:v>
                </c:pt>
                <c:pt idx="14013" formatCode="0.000">
                  <c:v>1.468</c:v>
                </c:pt>
                <c:pt idx="14014" formatCode="0.000">
                  <c:v>1.468</c:v>
                </c:pt>
                <c:pt idx="14015" formatCode="0.000">
                  <c:v>1.466</c:v>
                </c:pt>
                <c:pt idx="14016" formatCode="0.000">
                  <c:v>1.272</c:v>
                </c:pt>
                <c:pt idx="14017" formatCode="0.000">
                  <c:v>1.272</c:v>
                </c:pt>
                <c:pt idx="14018" formatCode="0.000">
                  <c:v>1.47</c:v>
                </c:pt>
                <c:pt idx="14019" formatCode="0.000">
                  <c:v>1.47</c:v>
                </c:pt>
                <c:pt idx="14020" formatCode="0.000">
                  <c:v>1.47</c:v>
                </c:pt>
                <c:pt idx="14021" formatCode="0.000">
                  <c:v>1.468</c:v>
                </c:pt>
                <c:pt idx="14022" formatCode="0.000">
                  <c:v>1.47</c:v>
                </c:pt>
                <c:pt idx="14023" formatCode="0.000">
                  <c:v>1.47</c:v>
                </c:pt>
                <c:pt idx="14024" formatCode="0.000">
                  <c:v>1.47</c:v>
                </c:pt>
                <c:pt idx="14025" formatCode="0.000">
                  <c:v>1.468</c:v>
                </c:pt>
                <c:pt idx="14026" formatCode="0.000">
                  <c:v>1.47</c:v>
                </c:pt>
                <c:pt idx="14027" formatCode="0.000">
                  <c:v>1.47</c:v>
                </c:pt>
                <c:pt idx="14028" formatCode="0.000">
                  <c:v>1.472</c:v>
                </c:pt>
                <c:pt idx="14029" formatCode="0.000">
                  <c:v>1.47</c:v>
                </c:pt>
                <c:pt idx="14030" formatCode="0.000">
                  <c:v>1.468</c:v>
                </c:pt>
                <c:pt idx="14031" formatCode="0.000">
                  <c:v>1.472</c:v>
                </c:pt>
                <c:pt idx="14032" formatCode="0.000">
                  <c:v>1.47</c:v>
                </c:pt>
                <c:pt idx="14033" formatCode="0.000">
                  <c:v>1.272</c:v>
                </c:pt>
                <c:pt idx="14034" formatCode="0.000">
                  <c:v>1.274</c:v>
                </c:pt>
                <c:pt idx="14035" formatCode="0.000">
                  <c:v>1.272</c:v>
                </c:pt>
                <c:pt idx="14036" formatCode="0.000">
                  <c:v>1.272</c:v>
                </c:pt>
                <c:pt idx="14037" formatCode="0.000">
                  <c:v>1.272</c:v>
                </c:pt>
                <c:pt idx="14038" formatCode="0.000">
                  <c:v>1.272</c:v>
                </c:pt>
                <c:pt idx="14039" formatCode="0.000">
                  <c:v>1.27</c:v>
                </c:pt>
                <c:pt idx="14040" formatCode="0.000">
                  <c:v>1.27</c:v>
                </c:pt>
                <c:pt idx="14041" formatCode="0.000">
                  <c:v>1.468</c:v>
                </c:pt>
                <c:pt idx="14042" formatCode="0.000">
                  <c:v>1.47</c:v>
                </c:pt>
                <c:pt idx="14043" formatCode="0.000">
                  <c:v>1.47</c:v>
                </c:pt>
                <c:pt idx="14044" formatCode="0.000">
                  <c:v>1.468</c:v>
                </c:pt>
                <c:pt idx="14045" formatCode="0.000">
                  <c:v>1.466</c:v>
                </c:pt>
                <c:pt idx="14046" formatCode="0.000">
                  <c:v>1.472</c:v>
                </c:pt>
                <c:pt idx="14047" formatCode="0.000">
                  <c:v>1.468</c:v>
                </c:pt>
                <c:pt idx="14048" formatCode="0.000">
                  <c:v>1.466</c:v>
                </c:pt>
                <c:pt idx="14049" formatCode="0.000">
                  <c:v>1.468</c:v>
                </c:pt>
                <c:pt idx="14050" formatCode="0.000">
                  <c:v>1.468</c:v>
                </c:pt>
                <c:pt idx="14051" formatCode="0.000">
                  <c:v>1.468</c:v>
                </c:pt>
                <c:pt idx="14052" formatCode="0.000">
                  <c:v>1.472</c:v>
                </c:pt>
                <c:pt idx="14053" formatCode="0.000">
                  <c:v>1.472</c:v>
                </c:pt>
                <c:pt idx="14054" formatCode="0.000">
                  <c:v>1.47</c:v>
                </c:pt>
                <c:pt idx="14055" formatCode="0.000">
                  <c:v>1.472</c:v>
                </c:pt>
                <c:pt idx="14056" formatCode="0.000">
                  <c:v>1.472</c:v>
                </c:pt>
                <c:pt idx="14057" formatCode="0.000">
                  <c:v>1.474</c:v>
                </c:pt>
                <c:pt idx="14058" formatCode="0.000">
                  <c:v>1.472</c:v>
                </c:pt>
                <c:pt idx="14059" formatCode="0.000">
                  <c:v>1.472</c:v>
                </c:pt>
                <c:pt idx="14060" formatCode="0.000">
                  <c:v>1.472</c:v>
                </c:pt>
                <c:pt idx="14061" formatCode="0.000">
                  <c:v>1.472</c:v>
                </c:pt>
                <c:pt idx="14062" formatCode="0.000">
                  <c:v>1.474</c:v>
                </c:pt>
                <c:pt idx="14063" formatCode="0.000">
                  <c:v>1.474</c:v>
                </c:pt>
                <c:pt idx="14064" formatCode="0.000">
                  <c:v>1.474</c:v>
                </c:pt>
                <c:pt idx="14065" formatCode="0.000">
                  <c:v>1.474</c:v>
                </c:pt>
                <c:pt idx="14066" formatCode="0.000">
                  <c:v>1.474</c:v>
                </c:pt>
                <c:pt idx="14067" formatCode="0.000">
                  <c:v>1.472</c:v>
                </c:pt>
                <c:pt idx="14068" formatCode="0.000">
                  <c:v>1.468</c:v>
                </c:pt>
                <c:pt idx="14069" formatCode="0.000">
                  <c:v>1.468</c:v>
                </c:pt>
                <c:pt idx="14070" formatCode="0.000">
                  <c:v>1.468</c:v>
                </c:pt>
                <c:pt idx="14071" formatCode="0.000">
                  <c:v>1.468</c:v>
                </c:pt>
                <c:pt idx="14072" formatCode="0.000">
                  <c:v>1.468</c:v>
                </c:pt>
                <c:pt idx="14073" formatCode="0.000">
                  <c:v>1.468</c:v>
                </c:pt>
                <c:pt idx="14074" formatCode="0.000">
                  <c:v>1.468</c:v>
                </c:pt>
                <c:pt idx="14075" formatCode="0.000">
                  <c:v>1.472</c:v>
                </c:pt>
                <c:pt idx="14076" formatCode="0.000">
                  <c:v>1.472</c:v>
                </c:pt>
                <c:pt idx="14077" formatCode="0.000">
                  <c:v>1.472</c:v>
                </c:pt>
                <c:pt idx="14078" formatCode="0.000">
                  <c:v>1.476</c:v>
                </c:pt>
                <c:pt idx="14079" formatCode="0.000">
                  <c:v>1.474</c:v>
                </c:pt>
                <c:pt idx="14080" formatCode="0.000">
                  <c:v>1.472</c:v>
                </c:pt>
                <c:pt idx="14081" formatCode="0.000">
                  <c:v>1.466</c:v>
                </c:pt>
                <c:pt idx="14082" formatCode="0.000">
                  <c:v>1.47</c:v>
                </c:pt>
                <c:pt idx="14083" formatCode="0.000">
                  <c:v>1.468</c:v>
                </c:pt>
                <c:pt idx="14084" formatCode="0.000">
                  <c:v>1.466</c:v>
                </c:pt>
                <c:pt idx="14085" formatCode="0.000">
                  <c:v>1.466</c:v>
                </c:pt>
                <c:pt idx="14086" formatCode="0.000">
                  <c:v>1.468</c:v>
                </c:pt>
                <c:pt idx="14087" formatCode="0.000">
                  <c:v>1.466</c:v>
                </c:pt>
                <c:pt idx="14088" formatCode="0.000">
                  <c:v>1.468</c:v>
                </c:pt>
                <c:pt idx="14089" formatCode="0.000">
                  <c:v>1.47</c:v>
                </c:pt>
                <c:pt idx="14090" formatCode="0.000">
                  <c:v>1.466</c:v>
                </c:pt>
                <c:pt idx="14091" formatCode="0.000">
                  <c:v>1.468</c:v>
                </c:pt>
                <c:pt idx="14092" formatCode="0.000">
                  <c:v>1.466</c:v>
                </c:pt>
                <c:pt idx="14093" formatCode="0.000">
                  <c:v>1.47</c:v>
                </c:pt>
                <c:pt idx="14094" formatCode="0.000">
                  <c:v>1.468</c:v>
                </c:pt>
                <c:pt idx="14095" formatCode="0.000">
                  <c:v>1.466</c:v>
                </c:pt>
                <c:pt idx="14096" formatCode="0.000">
                  <c:v>1.466</c:v>
                </c:pt>
                <c:pt idx="14097" formatCode="0.000">
                  <c:v>1.466</c:v>
                </c:pt>
                <c:pt idx="14098" formatCode="0.000">
                  <c:v>1.466</c:v>
                </c:pt>
                <c:pt idx="14099" formatCode="0.000">
                  <c:v>1.466</c:v>
                </c:pt>
                <c:pt idx="14100" formatCode="0.000">
                  <c:v>1.47</c:v>
                </c:pt>
                <c:pt idx="14101" formatCode="0.000">
                  <c:v>1.47</c:v>
                </c:pt>
                <c:pt idx="14102" formatCode="0.000">
                  <c:v>1.47</c:v>
                </c:pt>
                <c:pt idx="14103" formatCode="0.000">
                  <c:v>1.47</c:v>
                </c:pt>
                <c:pt idx="14104" formatCode="0.000">
                  <c:v>1.468</c:v>
                </c:pt>
                <c:pt idx="14105" formatCode="0.000">
                  <c:v>1.466</c:v>
                </c:pt>
                <c:pt idx="14106" formatCode="0.000">
                  <c:v>1.468</c:v>
                </c:pt>
                <c:pt idx="14107" formatCode="0.000">
                  <c:v>1.472</c:v>
                </c:pt>
                <c:pt idx="14108" formatCode="0.000">
                  <c:v>1.47</c:v>
                </c:pt>
                <c:pt idx="14109" formatCode="0.000">
                  <c:v>1.47</c:v>
                </c:pt>
                <c:pt idx="14110" formatCode="0.000">
                  <c:v>1.468</c:v>
                </c:pt>
                <c:pt idx="14111" formatCode="0.000">
                  <c:v>1.466</c:v>
                </c:pt>
                <c:pt idx="14112" formatCode="0.000">
                  <c:v>1.466</c:v>
                </c:pt>
                <c:pt idx="14113" formatCode="0.000">
                  <c:v>1.468</c:v>
                </c:pt>
                <c:pt idx="14114" formatCode="0.000">
                  <c:v>1.466</c:v>
                </c:pt>
                <c:pt idx="14115" formatCode="0.000">
                  <c:v>1.468</c:v>
                </c:pt>
                <c:pt idx="14116" formatCode="0.000">
                  <c:v>1.468</c:v>
                </c:pt>
                <c:pt idx="14117" formatCode="0.000">
                  <c:v>1.464</c:v>
                </c:pt>
                <c:pt idx="14118" formatCode="0.000">
                  <c:v>1.464</c:v>
                </c:pt>
                <c:pt idx="14119" formatCode="0.000">
                  <c:v>1.468</c:v>
                </c:pt>
                <c:pt idx="14120" formatCode="0.000">
                  <c:v>1.466</c:v>
                </c:pt>
                <c:pt idx="14121" formatCode="0.000">
                  <c:v>1.464</c:v>
                </c:pt>
                <c:pt idx="14122" formatCode="0.000">
                  <c:v>1.466</c:v>
                </c:pt>
                <c:pt idx="14123" formatCode="0.000">
                  <c:v>1.466</c:v>
                </c:pt>
                <c:pt idx="14124" formatCode="0.000">
                  <c:v>1.468</c:v>
                </c:pt>
                <c:pt idx="14125" formatCode="0.000">
                  <c:v>1.466</c:v>
                </c:pt>
                <c:pt idx="14126" formatCode="0.000">
                  <c:v>1.468</c:v>
                </c:pt>
                <c:pt idx="14127" formatCode="0.000">
                  <c:v>1.468</c:v>
                </c:pt>
                <c:pt idx="14128" formatCode="0.000">
                  <c:v>1.47</c:v>
                </c:pt>
                <c:pt idx="14129" formatCode="0.000">
                  <c:v>1.466</c:v>
                </c:pt>
                <c:pt idx="14130" formatCode="0.000">
                  <c:v>1.464</c:v>
                </c:pt>
                <c:pt idx="14131" formatCode="0.000">
                  <c:v>1.468</c:v>
                </c:pt>
                <c:pt idx="14132" formatCode="0.000">
                  <c:v>1.468</c:v>
                </c:pt>
                <c:pt idx="14133" formatCode="0.000">
                  <c:v>1.468</c:v>
                </c:pt>
                <c:pt idx="14134" formatCode="0.000">
                  <c:v>1.47</c:v>
                </c:pt>
                <c:pt idx="14135" formatCode="0.000">
                  <c:v>1.468</c:v>
                </c:pt>
                <c:pt idx="14136" formatCode="0.000">
                  <c:v>1.464</c:v>
                </c:pt>
                <c:pt idx="14137" formatCode="0.000">
                  <c:v>1.464</c:v>
                </c:pt>
                <c:pt idx="14138" formatCode="0.000">
                  <c:v>1.464</c:v>
                </c:pt>
                <c:pt idx="14139" formatCode="0.000">
                  <c:v>1.466</c:v>
                </c:pt>
                <c:pt idx="14140" formatCode="0.000">
                  <c:v>1.468</c:v>
                </c:pt>
                <c:pt idx="14141" formatCode="0.000">
                  <c:v>1.468</c:v>
                </c:pt>
                <c:pt idx="14142" formatCode="0.000">
                  <c:v>1.468</c:v>
                </c:pt>
                <c:pt idx="14143" formatCode="0.000">
                  <c:v>1.466</c:v>
                </c:pt>
                <c:pt idx="14144" formatCode="0.000">
                  <c:v>1.466</c:v>
                </c:pt>
                <c:pt idx="14145" formatCode="0.000">
                  <c:v>1.468</c:v>
                </c:pt>
                <c:pt idx="14146" formatCode="0.000">
                  <c:v>1.466</c:v>
                </c:pt>
                <c:pt idx="14147" formatCode="0.000">
                  <c:v>1.468</c:v>
                </c:pt>
                <c:pt idx="14148" formatCode="0.000">
                  <c:v>1.468</c:v>
                </c:pt>
                <c:pt idx="14149" formatCode="0.000">
                  <c:v>1.466</c:v>
                </c:pt>
                <c:pt idx="14150" formatCode="0.000">
                  <c:v>1.464</c:v>
                </c:pt>
                <c:pt idx="14151" formatCode="0.000">
                  <c:v>1.466</c:v>
                </c:pt>
                <c:pt idx="14152" formatCode="0.000">
                  <c:v>1.468</c:v>
                </c:pt>
                <c:pt idx="14153" formatCode="0.000">
                  <c:v>1.466</c:v>
                </c:pt>
                <c:pt idx="14154" formatCode="0.000">
                  <c:v>1.464</c:v>
                </c:pt>
                <c:pt idx="14155" formatCode="0.000">
                  <c:v>1.462</c:v>
                </c:pt>
                <c:pt idx="14156" formatCode="0.000">
                  <c:v>1.464</c:v>
                </c:pt>
                <c:pt idx="14157" formatCode="0.000">
                  <c:v>1.466</c:v>
                </c:pt>
                <c:pt idx="14158" formatCode="0.000">
                  <c:v>1.462</c:v>
                </c:pt>
                <c:pt idx="14159" formatCode="0.000">
                  <c:v>1.462</c:v>
                </c:pt>
                <c:pt idx="14160" formatCode="0.000">
                  <c:v>1.462</c:v>
                </c:pt>
                <c:pt idx="14161" formatCode="0.000">
                  <c:v>1.256</c:v>
                </c:pt>
                <c:pt idx="14162" formatCode="0.000">
                  <c:v>1.258</c:v>
                </c:pt>
                <c:pt idx="14163" formatCode="0.000">
                  <c:v>1.256</c:v>
                </c:pt>
                <c:pt idx="14164" formatCode="0.000">
                  <c:v>1.462</c:v>
                </c:pt>
                <c:pt idx="14165" formatCode="0.000">
                  <c:v>1.46</c:v>
                </c:pt>
                <c:pt idx="14166" formatCode="0.000">
                  <c:v>1.462</c:v>
                </c:pt>
                <c:pt idx="14167" formatCode="0.000">
                  <c:v>1.258</c:v>
                </c:pt>
                <c:pt idx="14168" formatCode="0.000">
                  <c:v>1.256</c:v>
                </c:pt>
                <c:pt idx="14169" formatCode="0.000">
                  <c:v>1.258</c:v>
                </c:pt>
                <c:pt idx="14170" formatCode="0.000">
                  <c:v>1.258</c:v>
                </c:pt>
                <c:pt idx="14171" formatCode="0.000">
                  <c:v>1.258</c:v>
                </c:pt>
                <c:pt idx="14172" formatCode="0.000">
                  <c:v>1.258</c:v>
                </c:pt>
                <c:pt idx="14173" formatCode="0.000">
                  <c:v>1.258</c:v>
                </c:pt>
                <c:pt idx="14174" formatCode="0.000">
                  <c:v>1.256</c:v>
                </c:pt>
                <c:pt idx="14175" formatCode="0.000">
                  <c:v>1.258</c:v>
                </c:pt>
                <c:pt idx="14176" formatCode="0.000">
                  <c:v>1.254</c:v>
                </c:pt>
                <c:pt idx="14177" formatCode="0.000">
                  <c:v>1.258</c:v>
                </c:pt>
                <c:pt idx="14178" formatCode="0.000">
                  <c:v>1.258</c:v>
                </c:pt>
                <c:pt idx="14179" formatCode="0.000">
                  <c:v>1.254</c:v>
                </c:pt>
                <c:pt idx="14180" formatCode="0.000">
                  <c:v>1.254</c:v>
                </c:pt>
                <c:pt idx="14181" formatCode="0.000">
                  <c:v>1.258</c:v>
                </c:pt>
                <c:pt idx="14182" formatCode="0.000">
                  <c:v>1.256</c:v>
                </c:pt>
                <c:pt idx="14183" formatCode="0.000">
                  <c:v>1.258</c:v>
                </c:pt>
                <c:pt idx="14184" formatCode="0.000">
                  <c:v>1.258</c:v>
                </c:pt>
                <c:pt idx="14185" formatCode="0.000">
                  <c:v>1.256</c:v>
                </c:pt>
                <c:pt idx="14186" formatCode="0.000">
                  <c:v>1.254</c:v>
                </c:pt>
                <c:pt idx="14187" formatCode="0.000">
                  <c:v>1.254</c:v>
                </c:pt>
                <c:pt idx="14188" formatCode="0.000">
                  <c:v>1.252</c:v>
                </c:pt>
                <c:pt idx="14189" formatCode="0.000">
                  <c:v>1.24</c:v>
                </c:pt>
                <c:pt idx="14190" formatCode="0.000">
                  <c:v>1.256</c:v>
                </c:pt>
                <c:pt idx="14191" formatCode="0.000">
                  <c:v>1.256</c:v>
                </c:pt>
                <c:pt idx="14192" formatCode="0.000">
                  <c:v>1.252</c:v>
                </c:pt>
                <c:pt idx="14193" formatCode="0.000">
                  <c:v>1.238</c:v>
                </c:pt>
                <c:pt idx="14194" formatCode="0.000">
                  <c:v>1.238</c:v>
                </c:pt>
                <c:pt idx="14195" formatCode="0.000">
                  <c:v>1.256</c:v>
                </c:pt>
                <c:pt idx="14196" formatCode="0.000">
                  <c:v>1.254</c:v>
                </c:pt>
                <c:pt idx="14197" formatCode="0.000">
                  <c:v>1.252</c:v>
                </c:pt>
                <c:pt idx="14198" formatCode="0.000">
                  <c:v>1.252</c:v>
                </c:pt>
                <c:pt idx="14199" formatCode="0.000">
                  <c:v>1.254</c:v>
                </c:pt>
                <c:pt idx="14200" formatCode="0.000">
                  <c:v>1.252</c:v>
                </c:pt>
                <c:pt idx="14201" formatCode="0.000">
                  <c:v>1.244</c:v>
                </c:pt>
                <c:pt idx="14202" formatCode="0.000">
                  <c:v>1.254</c:v>
                </c:pt>
                <c:pt idx="14203" formatCode="0.000">
                  <c:v>1.254</c:v>
                </c:pt>
                <c:pt idx="14204" formatCode="0.000">
                  <c:v>1.254</c:v>
                </c:pt>
                <c:pt idx="14205" formatCode="0.000">
                  <c:v>1.254</c:v>
                </c:pt>
                <c:pt idx="14206" formatCode="0.000">
                  <c:v>1.242</c:v>
                </c:pt>
                <c:pt idx="14207" formatCode="0.000">
                  <c:v>1.242</c:v>
                </c:pt>
                <c:pt idx="14208" formatCode="0.000">
                  <c:v>1.242</c:v>
                </c:pt>
                <c:pt idx="14209" formatCode="0.000">
                  <c:v>1.242</c:v>
                </c:pt>
                <c:pt idx="14210" formatCode="0.000">
                  <c:v>1.242</c:v>
                </c:pt>
                <c:pt idx="14211" formatCode="0.000">
                  <c:v>1.24</c:v>
                </c:pt>
                <c:pt idx="14212" formatCode="0.000">
                  <c:v>1.242</c:v>
                </c:pt>
                <c:pt idx="14213" formatCode="0.000">
                  <c:v>1.254</c:v>
                </c:pt>
                <c:pt idx="14214" formatCode="0.000">
                  <c:v>1.242</c:v>
                </c:pt>
                <c:pt idx="14215" formatCode="0.000">
                  <c:v>1.242</c:v>
                </c:pt>
                <c:pt idx="14216" formatCode="0.000">
                  <c:v>1.242</c:v>
                </c:pt>
                <c:pt idx="14217" formatCode="0.000">
                  <c:v>1.242</c:v>
                </c:pt>
                <c:pt idx="14218" formatCode="0.000">
                  <c:v>1.242</c:v>
                </c:pt>
                <c:pt idx="14219" formatCode="0.000">
                  <c:v>1.242</c:v>
                </c:pt>
                <c:pt idx="14220" formatCode="0.000">
                  <c:v>1.242</c:v>
                </c:pt>
                <c:pt idx="14221" formatCode="0.000">
                  <c:v>1.25</c:v>
                </c:pt>
                <c:pt idx="14222" formatCode="0.000">
                  <c:v>1.242</c:v>
                </c:pt>
                <c:pt idx="14223" formatCode="0.000">
                  <c:v>1.254</c:v>
                </c:pt>
                <c:pt idx="14224" formatCode="0.000">
                  <c:v>1.24</c:v>
                </c:pt>
                <c:pt idx="14225" formatCode="0.000">
                  <c:v>1.24</c:v>
                </c:pt>
                <c:pt idx="14226" formatCode="0.000">
                  <c:v>1.24</c:v>
                </c:pt>
                <c:pt idx="14227" formatCode="0.000">
                  <c:v>1.244</c:v>
                </c:pt>
                <c:pt idx="14228" formatCode="0.000">
                  <c:v>1.242</c:v>
                </c:pt>
                <c:pt idx="14229" formatCode="0.000">
                  <c:v>1.236</c:v>
                </c:pt>
                <c:pt idx="14230" formatCode="0.000">
                  <c:v>1.236</c:v>
                </c:pt>
                <c:pt idx="14231" formatCode="0.000">
                  <c:v>1.238</c:v>
                </c:pt>
                <c:pt idx="14232" formatCode="0.000">
                  <c:v>1.236</c:v>
                </c:pt>
                <c:pt idx="14233" formatCode="0.000">
                  <c:v>1.236</c:v>
                </c:pt>
                <c:pt idx="14234" formatCode="0.000">
                  <c:v>1.238</c:v>
                </c:pt>
                <c:pt idx="14235" formatCode="0.000">
                  <c:v>1.24</c:v>
                </c:pt>
                <c:pt idx="14236" formatCode="0.000">
                  <c:v>1.238</c:v>
                </c:pt>
                <c:pt idx="14237" formatCode="0.000">
                  <c:v>1.238</c:v>
                </c:pt>
                <c:pt idx="14238" formatCode="0.000">
                  <c:v>1.238</c:v>
                </c:pt>
                <c:pt idx="14239" formatCode="0.000">
                  <c:v>1.24</c:v>
                </c:pt>
                <c:pt idx="14240" formatCode="0.000">
                  <c:v>1.242</c:v>
                </c:pt>
                <c:pt idx="14241" formatCode="0.000">
                  <c:v>1.24</c:v>
                </c:pt>
                <c:pt idx="14242" formatCode="0.000">
                  <c:v>1.244</c:v>
                </c:pt>
                <c:pt idx="14243" formatCode="0.000">
                  <c:v>1.242</c:v>
                </c:pt>
                <c:pt idx="14244" formatCode="0.000">
                  <c:v>1.242</c:v>
                </c:pt>
                <c:pt idx="14245" formatCode="0.000">
                  <c:v>1.242</c:v>
                </c:pt>
                <c:pt idx="14246" formatCode="0.000">
                  <c:v>1.242</c:v>
                </c:pt>
                <c:pt idx="14247" formatCode="0.000">
                  <c:v>1.24</c:v>
                </c:pt>
                <c:pt idx="14248" formatCode="0.000">
                  <c:v>1.24</c:v>
                </c:pt>
                <c:pt idx="14249" formatCode="0.000">
                  <c:v>1.242</c:v>
                </c:pt>
                <c:pt idx="14250" formatCode="0.000">
                  <c:v>1.238</c:v>
                </c:pt>
                <c:pt idx="14251" formatCode="0.000">
                  <c:v>1.236</c:v>
                </c:pt>
                <c:pt idx="14252" formatCode="0.000">
                  <c:v>1.242</c:v>
                </c:pt>
                <c:pt idx="14253" formatCode="0.000">
                  <c:v>1.244</c:v>
                </c:pt>
                <c:pt idx="14254" formatCode="0.000">
                  <c:v>1.238</c:v>
                </c:pt>
                <c:pt idx="14255" formatCode="0.000">
                  <c:v>1.242</c:v>
                </c:pt>
                <c:pt idx="14256" formatCode="0.000">
                  <c:v>1.242</c:v>
                </c:pt>
                <c:pt idx="14257" formatCode="0.000">
                  <c:v>1.242</c:v>
                </c:pt>
                <c:pt idx="14258" formatCode="0.000">
                  <c:v>1.236</c:v>
                </c:pt>
                <c:pt idx="14259" formatCode="0.000">
                  <c:v>1.236</c:v>
                </c:pt>
                <c:pt idx="14260" formatCode="0.000">
                  <c:v>1.238</c:v>
                </c:pt>
                <c:pt idx="14261" formatCode="0.000">
                  <c:v>1.238</c:v>
                </c:pt>
                <c:pt idx="14262" formatCode="0.000">
                  <c:v>1.24</c:v>
                </c:pt>
                <c:pt idx="14263" formatCode="0.000">
                  <c:v>1.242</c:v>
                </c:pt>
                <c:pt idx="14264" formatCode="0.000">
                  <c:v>1.244</c:v>
                </c:pt>
                <c:pt idx="14265" formatCode="0.000">
                  <c:v>1.24</c:v>
                </c:pt>
                <c:pt idx="14266" formatCode="0.000">
                  <c:v>1.242</c:v>
                </c:pt>
                <c:pt idx="14267" formatCode="0.000">
                  <c:v>1.242</c:v>
                </c:pt>
                <c:pt idx="14268" formatCode="0.000">
                  <c:v>1.242</c:v>
                </c:pt>
                <c:pt idx="14269" formatCode="0.000">
                  <c:v>1.24</c:v>
                </c:pt>
                <c:pt idx="14270" formatCode="0.000">
                  <c:v>1.24</c:v>
                </c:pt>
                <c:pt idx="14271" formatCode="0.000">
                  <c:v>1.242</c:v>
                </c:pt>
                <c:pt idx="14272" formatCode="0.000">
                  <c:v>1.238</c:v>
                </c:pt>
                <c:pt idx="14273" formatCode="0.000">
                  <c:v>1.24</c:v>
                </c:pt>
                <c:pt idx="14274" formatCode="0.000">
                  <c:v>1.238</c:v>
                </c:pt>
                <c:pt idx="14275" formatCode="0.000">
                  <c:v>1.24</c:v>
                </c:pt>
                <c:pt idx="14276" formatCode="0.000">
                  <c:v>1.242</c:v>
                </c:pt>
                <c:pt idx="14277" formatCode="0.000">
                  <c:v>1.238</c:v>
                </c:pt>
                <c:pt idx="14278" formatCode="0.000">
                  <c:v>1.24</c:v>
                </c:pt>
                <c:pt idx="14279" formatCode="0.000">
                  <c:v>1.238</c:v>
                </c:pt>
                <c:pt idx="14280" formatCode="0.000">
                  <c:v>1.238</c:v>
                </c:pt>
                <c:pt idx="14281" formatCode="0.000">
                  <c:v>1.238</c:v>
                </c:pt>
                <c:pt idx="14282" formatCode="0.000">
                  <c:v>1.238</c:v>
                </c:pt>
                <c:pt idx="14283" formatCode="0.000">
                  <c:v>1.238</c:v>
                </c:pt>
                <c:pt idx="14284" formatCode="0.000">
                  <c:v>1.242</c:v>
                </c:pt>
                <c:pt idx="14285" formatCode="0.000">
                  <c:v>1.238</c:v>
                </c:pt>
                <c:pt idx="14286" formatCode="0.000">
                  <c:v>1.24</c:v>
                </c:pt>
                <c:pt idx="14287" formatCode="0.000">
                  <c:v>1.24</c:v>
                </c:pt>
                <c:pt idx="14288" formatCode="0.000">
                  <c:v>1.238</c:v>
                </c:pt>
                <c:pt idx="14289" formatCode="0.000">
                  <c:v>1.242</c:v>
                </c:pt>
                <c:pt idx="14290" formatCode="0.000">
                  <c:v>1.238</c:v>
                </c:pt>
                <c:pt idx="14291" formatCode="0.000">
                  <c:v>1.24</c:v>
                </c:pt>
                <c:pt idx="14292" formatCode="0.000">
                  <c:v>1.24</c:v>
                </c:pt>
                <c:pt idx="14293" formatCode="0.000">
                  <c:v>1.238</c:v>
                </c:pt>
                <c:pt idx="14294" formatCode="0.000">
                  <c:v>1.236</c:v>
                </c:pt>
                <c:pt idx="14295" formatCode="0.000">
                  <c:v>1.236</c:v>
                </c:pt>
                <c:pt idx="14296" formatCode="0.000">
                  <c:v>1.24</c:v>
                </c:pt>
                <c:pt idx="14297" formatCode="0.000">
                  <c:v>1.236</c:v>
                </c:pt>
                <c:pt idx="14298" formatCode="0.000">
                  <c:v>1.238</c:v>
                </c:pt>
                <c:pt idx="14299" formatCode="0.000">
                  <c:v>1.238</c:v>
                </c:pt>
                <c:pt idx="14300" formatCode="0.000">
                  <c:v>1.238</c:v>
                </c:pt>
                <c:pt idx="14301" formatCode="0.000">
                  <c:v>1.234</c:v>
                </c:pt>
                <c:pt idx="14302" formatCode="0.000">
                  <c:v>1.24</c:v>
                </c:pt>
                <c:pt idx="14303" formatCode="0.000">
                  <c:v>1.24</c:v>
                </c:pt>
                <c:pt idx="14304" formatCode="0.000">
                  <c:v>1.24</c:v>
                </c:pt>
                <c:pt idx="14305" formatCode="0.000">
                  <c:v>1.238</c:v>
                </c:pt>
                <c:pt idx="14306" formatCode="0.000">
                  <c:v>1.24</c:v>
                </c:pt>
                <c:pt idx="14307" formatCode="0.000">
                  <c:v>1.242</c:v>
                </c:pt>
                <c:pt idx="14308" formatCode="0.000">
                  <c:v>1.24</c:v>
                </c:pt>
                <c:pt idx="14309" formatCode="0.000">
                  <c:v>1.238</c:v>
                </c:pt>
                <c:pt idx="14310" formatCode="0.000">
                  <c:v>1.24</c:v>
                </c:pt>
                <c:pt idx="14311" formatCode="0.000">
                  <c:v>1.242</c:v>
                </c:pt>
                <c:pt idx="14312" formatCode="0.000">
                  <c:v>1.238</c:v>
                </c:pt>
                <c:pt idx="14313" formatCode="0.000">
                  <c:v>1.238</c:v>
                </c:pt>
                <c:pt idx="14314" formatCode="0.000">
                  <c:v>1.238</c:v>
                </c:pt>
                <c:pt idx="14315" formatCode="0.000">
                  <c:v>1.238</c:v>
                </c:pt>
                <c:pt idx="14316" formatCode="0.000">
                  <c:v>1.236</c:v>
                </c:pt>
                <c:pt idx="14317" formatCode="0.000">
                  <c:v>1.238</c:v>
                </c:pt>
                <c:pt idx="14318" formatCode="0.000">
                  <c:v>1.24</c:v>
                </c:pt>
                <c:pt idx="14319" formatCode="0.000">
                  <c:v>1.24</c:v>
                </c:pt>
                <c:pt idx="14320" formatCode="0.000">
                  <c:v>1.238</c:v>
                </c:pt>
                <c:pt idx="14321" formatCode="0.000">
                  <c:v>1.238</c:v>
                </c:pt>
                <c:pt idx="14322" formatCode="0.000">
                  <c:v>1.24</c:v>
                </c:pt>
                <c:pt idx="14323" formatCode="0.000">
                  <c:v>1.24</c:v>
                </c:pt>
                <c:pt idx="14324" formatCode="0.000">
                  <c:v>1.238</c:v>
                </c:pt>
                <c:pt idx="14325" formatCode="0.000">
                  <c:v>1.24</c:v>
                </c:pt>
                <c:pt idx="14326" formatCode="0.000">
                  <c:v>1.24</c:v>
                </c:pt>
                <c:pt idx="14327" formatCode="0.000">
                  <c:v>1.24</c:v>
                </c:pt>
                <c:pt idx="14328" formatCode="0.000">
                  <c:v>1.242</c:v>
                </c:pt>
                <c:pt idx="14329" formatCode="0.000">
                  <c:v>1.242</c:v>
                </c:pt>
                <c:pt idx="14330" formatCode="0.000">
                  <c:v>1.24</c:v>
                </c:pt>
                <c:pt idx="14331" formatCode="0.000">
                  <c:v>1.242</c:v>
                </c:pt>
                <c:pt idx="14332" formatCode="0.000">
                  <c:v>1.24</c:v>
                </c:pt>
                <c:pt idx="14333" formatCode="0.000">
                  <c:v>1.24</c:v>
                </c:pt>
                <c:pt idx="14334" formatCode="0.000">
                  <c:v>1.244</c:v>
                </c:pt>
                <c:pt idx="14335" formatCode="0.000">
                  <c:v>1.24</c:v>
                </c:pt>
                <c:pt idx="14336" formatCode="0.000">
                  <c:v>1.238</c:v>
                </c:pt>
                <c:pt idx="14337" formatCode="0.000">
                  <c:v>1.24</c:v>
                </c:pt>
                <c:pt idx="14338" formatCode="0.000">
                  <c:v>1.24</c:v>
                </c:pt>
                <c:pt idx="14339" formatCode="0.000">
                  <c:v>1.24</c:v>
                </c:pt>
                <c:pt idx="14340" formatCode="0.000">
                  <c:v>1.24</c:v>
                </c:pt>
                <c:pt idx="14341" formatCode="0.000">
                  <c:v>1.238</c:v>
                </c:pt>
                <c:pt idx="14342" formatCode="0.000">
                  <c:v>1.238</c:v>
                </c:pt>
                <c:pt idx="14343" formatCode="0.000">
                  <c:v>1.224</c:v>
                </c:pt>
                <c:pt idx="14344" formatCode="0.000">
                  <c:v>1.226</c:v>
                </c:pt>
                <c:pt idx="14345" formatCode="0.000">
                  <c:v>1.228</c:v>
                </c:pt>
                <c:pt idx="14346" formatCode="0.000">
                  <c:v>1.226</c:v>
                </c:pt>
                <c:pt idx="14347" formatCode="0.000">
                  <c:v>1.226</c:v>
                </c:pt>
                <c:pt idx="14348" formatCode="0.000">
                  <c:v>1.226</c:v>
                </c:pt>
                <c:pt idx="14349" formatCode="0.000">
                  <c:v>1.226</c:v>
                </c:pt>
                <c:pt idx="14350" formatCode="0.000">
                  <c:v>1.226</c:v>
                </c:pt>
                <c:pt idx="14351" formatCode="0.000">
                  <c:v>1.232</c:v>
                </c:pt>
                <c:pt idx="14352" formatCode="0.000">
                  <c:v>1.228</c:v>
                </c:pt>
                <c:pt idx="14353" formatCode="0.000">
                  <c:v>1.228</c:v>
                </c:pt>
                <c:pt idx="14354" formatCode="0.000">
                  <c:v>1.228</c:v>
                </c:pt>
                <c:pt idx="14355" formatCode="0.000">
                  <c:v>1.226</c:v>
                </c:pt>
                <c:pt idx="14356" formatCode="0.000">
                  <c:v>1.23</c:v>
                </c:pt>
                <c:pt idx="14357" formatCode="0.000">
                  <c:v>1.232</c:v>
                </c:pt>
                <c:pt idx="14358" formatCode="0.000">
                  <c:v>1.228</c:v>
                </c:pt>
                <c:pt idx="14359" formatCode="0.000">
                  <c:v>1.228</c:v>
                </c:pt>
                <c:pt idx="14360" formatCode="0.000">
                  <c:v>1.226</c:v>
                </c:pt>
                <c:pt idx="14361" formatCode="0.000">
                  <c:v>1.226</c:v>
                </c:pt>
                <c:pt idx="14362" formatCode="0.000">
                  <c:v>1.226</c:v>
                </c:pt>
                <c:pt idx="14363" formatCode="0.000">
                  <c:v>1.226</c:v>
                </c:pt>
                <c:pt idx="14364" formatCode="0.000">
                  <c:v>1.228</c:v>
                </c:pt>
                <c:pt idx="14365" formatCode="0.000">
                  <c:v>1.224</c:v>
                </c:pt>
                <c:pt idx="14366" formatCode="0.000">
                  <c:v>1.226</c:v>
                </c:pt>
                <c:pt idx="14367" formatCode="0.000">
                  <c:v>1.228</c:v>
                </c:pt>
                <c:pt idx="14368" formatCode="0.000">
                  <c:v>1.226</c:v>
                </c:pt>
                <c:pt idx="14369" formatCode="0.000">
                  <c:v>1.224</c:v>
                </c:pt>
                <c:pt idx="14370" formatCode="0.000">
                  <c:v>1.226</c:v>
                </c:pt>
                <c:pt idx="14371" formatCode="0.000">
                  <c:v>1.224</c:v>
                </c:pt>
                <c:pt idx="14372" formatCode="0.000">
                  <c:v>1.224</c:v>
                </c:pt>
                <c:pt idx="14373" formatCode="0.000">
                  <c:v>1.226</c:v>
                </c:pt>
                <c:pt idx="14374" formatCode="0.000">
                  <c:v>1.224</c:v>
                </c:pt>
                <c:pt idx="14375" formatCode="0.000">
                  <c:v>1.226</c:v>
                </c:pt>
                <c:pt idx="14376" formatCode="0.000">
                  <c:v>1.224</c:v>
                </c:pt>
                <c:pt idx="14377" formatCode="0.000">
                  <c:v>1.224</c:v>
                </c:pt>
                <c:pt idx="14378" formatCode="0.000">
                  <c:v>1.226</c:v>
                </c:pt>
                <c:pt idx="14379" formatCode="0.000">
                  <c:v>1.23</c:v>
                </c:pt>
                <c:pt idx="14380" formatCode="0.000">
                  <c:v>1.232</c:v>
                </c:pt>
                <c:pt idx="14381" formatCode="0.000">
                  <c:v>1.23</c:v>
                </c:pt>
                <c:pt idx="14382" formatCode="0.000">
                  <c:v>1.232</c:v>
                </c:pt>
                <c:pt idx="14383" formatCode="0.000">
                  <c:v>1.232</c:v>
                </c:pt>
                <c:pt idx="14384" formatCode="0.000">
                  <c:v>1.232</c:v>
                </c:pt>
                <c:pt idx="14385" formatCode="0.000">
                  <c:v>1.232</c:v>
                </c:pt>
                <c:pt idx="14386" formatCode="0.000">
                  <c:v>1.232</c:v>
                </c:pt>
                <c:pt idx="14387" formatCode="0.000">
                  <c:v>1.232</c:v>
                </c:pt>
                <c:pt idx="14388" formatCode="0.000">
                  <c:v>1.232</c:v>
                </c:pt>
                <c:pt idx="14389" formatCode="0.000">
                  <c:v>1.23</c:v>
                </c:pt>
                <c:pt idx="14390" formatCode="0.000">
                  <c:v>1.23</c:v>
                </c:pt>
                <c:pt idx="14391" formatCode="0.000">
                  <c:v>1.232</c:v>
                </c:pt>
                <c:pt idx="14392" formatCode="0.000">
                  <c:v>1.23</c:v>
                </c:pt>
                <c:pt idx="14393" formatCode="0.000">
                  <c:v>1.228</c:v>
                </c:pt>
                <c:pt idx="14394" formatCode="0.000">
                  <c:v>1.228</c:v>
                </c:pt>
                <c:pt idx="14395" formatCode="0.000">
                  <c:v>1.23</c:v>
                </c:pt>
                <c:pt idx="14396" formatCode="0.000">
                  <c:v>1.232</c:v>
                </c:pt>
                <c:pt idx="14397" formatCode="0.000">
                  <c:v>1.23</c:v>
                </c:pt>
                <c:pt idx="14398" formatCode="0.000">
                  <c:v>1.228</c:v>
                </c:pt>
                <c:pt idx="14399" formatCode="0.000">
                  <c:v>1.226</c:v>
                </c:pt>
                <c:pt idx="14400" formatCode="0.000">
                  <c:v>1.23</c:v>
                </c:pt>
                <c:pt idx="14401" formatCode="0.000">
                  <c:v>1.23</c:v>
                </c:pt>
                <c:pt idx="14402" formatCode="0.000">
                  <c:v>1.23</c:v>
                </c:pt>
                <c:pt idx="14403" formatCode="0.000">
                  <c:v>1.23</c:v>
                </c:pt>
                <c:pt idx="14404" formatCode="0.000">
                  <c:v>1.23</c:v>
                </c:pt>
                <c:pt idx="14405" formatCode="0.000">
                  <c:v>1.232</c:v>
                </c:pt>
                <c:pt idx="14406" formatCode="0.000">
                  <c:v>1.23</c:v>
                </c:pt>
                <c:pt idx="14407" formatCode="0.000">
                  <c:v>1.232</c:v>
                </c:pt>
                <c:pt idx="14408" formatCode="0.000">
                  <c:v>1.23</c:v>
                </c:pt>
                <c:pt idx="14409" formatCode="0.000">
                  <c:v>1.232</c:v>
                </c:pt>
                <c:pt idx="14410" formatCode="0.000">
                  <c:v>1.232</c:v>
                </c:pt>
                <c:pt idx="14411" formatCode="0.000">
                  <c:v>1.232</c:v>
                </c:pt>
                <c:pt idx="14412" formatCode="0.000">
                  <c:v>1.232</c:v>
                </c:pt>
                <c:pt idx="14413" formatCode="0.000">
                  <c:v>1.228</c:v>
                </c:pt>
                <c:pt idx="14414" formatCode="0.000">
                  <c:v>1.228</c:v>
                </c:pt>
                <c:pt idx="14415" formatCode="0.000">
                  <c:v>1.232</c:v>
                </c:pt>
                <c:pt idx="14416" formatCode="0.000">
                  <c:v>1.228</c:v>
                </c:pt>
                <c:pt idx="14417" formatCode="0.000">
                  <c:v>1.23</c:v>
                </c:pt>
                <c:pt idx="14418" formatCode="0.000">
                  <c:v>1.228</c:v>
                </c:pt>
                <c:pt idx="14419" formatCode="0.000">
                  <c:v>1.228</c:v>
                </c:pt>
                <c:pt idx="14420" formatCode="0.000">
                  <c:v>1.23</c:v>
                </c:pt>
                <c:pt idx="14421" formatCode="0.000">
                  <c:v>1.23</c:v>
                </c:pt>
                <c:pt idx="14422" formatCode="0.000">
                  <c:v>1.228</c:v>
                </c:pt>
                <c:pt idx="14423" formatCode="0.000">
                  <c:v>1.226</c:v>
                </c:pt>
                <c:pt idx="14424" formatCode="0.000">
                  <c:v>1.228</c:v>
                </c:pt>
                <c:pt idx="14425" formatCode="0.000">
                  <c:v>1.23</c:v>
                </c:pt>
                <c:pt idx="14426" formatCode="0.000">
                  <c:v>1.228</c:v>
                </c:pt>
                <c:pt idx="14427" formatCode="0.000">
                  <c:v>1.226</c:v>
                </c:pt>
                <c:pt idx="14428" formatCode="0.000">
                  <c:v>1.226</c:v>
                </c:pt>
                <c:pt idx="14429" formatCode="0.000">
                  <c:v>1.226</c:v>
                </c:pt>
                <c:pt idx="14430" formatCode="0.000">
                  <c:v>1.228</c:v>
                </c:pt>
                <c:pt idx="14431" formatCode="0.000">
                  <c:v>1.228</c:v>
                </c:pt>
                <c:pt idx="14432" formatCode="0.000">
                  <c:v>1.226</c:v>
                </c:pt>
                <c:pt idx="14433" formatCode="0.000">
                  <c:v>1.226</c:v>
                </c:pt>
                <c:pt idx="14434" formatCode="0.000">
                  <c:v>1.228</c:v>
                </c:pt>
                <c:pt idx="14435" formatCode="0.000">
                  <c:v>1.226</c:v>
                </c:pt>
                <c:pt idx="14436" formatCode="0.000">
                  <c:v>1.224</c:v>
                </c:pt>
                <c:pt idx="14437" formatCode="0.000">
                  <c:v>1.224</c:v>
                </c:pt>
                <c:pt idx="14438" formatCode="0.000">
                  <c:v>1.226</c:v>
                </c:pt>
                <c:pt idx="14439" formatCode="0.000">
                  <c:v>1.23</c:v>
                </c:pt>
                <c:pt idx="14440" formatCode="0.000">
                  <c:v>1.23</c:v>
                </c:pt>
                <c:pt idx="14441" formatCode="0.000">
                  <c:v>1.232</c:v>
                </c:pt>
                <c:pt idx="14442" formatCode="0.000">
                  <c:v>1.23</c:v>
                </c:pt>
                <c:pt idx="14443" formatCode="0.000">
                  <c:v>1.23</c:v>
                </c:pt>
                <c:pt idx="14444" formatCode="0.000">
                  <c:v>1.23</c:v>
                </c:pt>
                <c:pt idx="14445" formatCode="0.000">
                  <c:v>1.226</c:v>
                </c:pt>
                <c:pt idx="14446" formatCode="0.000">
                  <c:v>1.228</c:v>
                </c:pt>
                <c:pt idx="14447" formatCode="0.000">
                  <c:v>1.228</c:v>
                </c:pt>
                <c:pt idx="14448" formatCode="0.000">
                  <c:v>1.226</c:v>
                </c:pt>
                <c:pt idx="14449" formatCode="0.000">
                  <c:v>1.222</c:v>
                </c:pt>
                <c:pt idx="14450" formatCode="0.000">
                  <c:v>1.224</c:v>
                </c:pt>
                <c:pt idx="14451" formatCode="0.000">
                  <c:v>1.226</c:v>
                </c:pt>
                <c:pt idx="14452" formatCode="0.000">
                  <c:v>1.226</c:v>
                </c:pt>
                <c:pt idx="14453" formatCode="0.000">
                  <c:v>1.226</c:v>
                </c:pt>
                <c:pt idx="14454" formatCode="0.000">
                  <c:v>1.224</c:v>
                </c:pt>
                <c:pt idx="14455" formatCode="0.000">
                  <c:v>1.226</c:v>
                </c:pt>
                <c:pt idx="14456" formatCode="0.000">
                  <c:v>1.228</c:v>
                </c:pt>
                <c:pt idx="14457" formatCode="0.000">
                  <c:v>1.224</c:v>
                </c:pt>
                <c:pt idx="14458" formatCode="0.000">
                  <c:v>1.224</c:v>
                </c:pt>
                <c:pt idx="14459" formatCode="0.000">
                  <c:v>1.226</c:v>
                </c:pt>
                <c:pt idx="14460" formatCode="0.000">
                  <c:v>1.226</c:v>
                </c:pt>
                <c:pt idx="14461" formatCode="0.000">
                  <c:v>1.228</c:v>
                </c:pt>
                <c:pt idx="14462" formatCode="0.000">
                  <c:v>1.228</c:v>
                </c:pt>
                <c:pt idx="14463" formatCode="0.000">
                  <c:v>1.224</c:v>
                </c:pt>
                <c:pt idx="14464" formatCode="0.000">
                  <c:v>1.224</c:v>
                </c:pt>
                <c:pt idx="14465" formatCode="0.000">
                  <c:v>1.228</c:v>
                </c:pt>
                <c:pt idx="14466" formatCode="0.000">
                  <c:v>1.228</c:v>
                </c:pt>
                <c:pt idx="14467" formatCode="0.000">
                  <c:v>1.226</c:v>
                </c:pt>
                <c:pt idx="14468" formatCode="0.000">
                  <c:v>1.228</c:v>
                </c:pt>
                <c:pt idx="14469" formatCode="0.000">
                  <c:v>1.228</c:v>
                </c:pt>
                <c:pt idx="14470" formatCode="0.000">
                  <c:v>1.228</c:v>
                </c:pt>
                <c:pt idx="14471" formatCode="0.000">
                  <c:v>1.23</c:v>
                </c:pt>
                <c:pt idx="14472" formatCode="0.000">
                  <c:v>1.232</c:v>
                </c:pt>
                <c:pt idx="14473" formatCode="0.000">
                  <c:v>1.228</c:v>
                </c:pt>
                <c:pt idx="14474" formatCode="0.000">
                  <c:v>1.226</c:v>
                </c:pt>
                <c:pt idx="14475" formatCode="0.000">
                  <c:v>1.226</c:v>
                </c:pt>
                <c:pt idx="14476" formatCode="0.000">
                  <c:v>1.228</c:v>
                </c:pt>
                <c:pt idx="14477" formatCode="0.000">
                  <c:v>1.228</c:v>
                </c:pt>
                <c:pt idx="14478" formatCode="0.000">
                  <c:v>1.224</c:v>
                </c:pt>
                <c:pt idx="14479" formatCode="0.000">
                  <c:v>1.226</c:v>
                </c:pt>
                <c:pt idx="14480" formatCode="0.000">
                  <c:v>1.224</c:v>
                </c:pt>
                <c:pt idx="14481" formatCode="0.000">
                  <c:v>1.224</c:v>
                </c:pt>
                <c:pt idx="14482" formatCode="0.000">
                  <c:v>1.224</c:v>
                </c:pt>
                <c:pt idx="14483" formatCode="0.000">
                  <c:v>1.226</c:v>
                </c:pt>
                <c:pt idx="14484" formatCode="0.000">
                  <c:v>1.224</c:v>
                </c:pt>
                <c:pt idx="14485" formatCode="0.000">
                  <c:v>1.224</c:v>
                </c:pt>
                <c:pt idx="14486" formatCode="0.000">
                  <c:v>1.226</c:v>
                </c:pt>
                <c:pt idx="14487" formatCode="0.000">
                  <c:v>1.224</c:v>
                </c:pt>
                <c:pt idx="14488" formatCode="0.000">
                  <c:v>1.226</c:v>
                </c:pt>
                <c:pt idx="14489" formatCode="0.000">
                  <c:v>1.224</c:v>
                </c:pt>
                <c:pt idx="14490" formatCode="0.000">
                  <c:v>1.224</c:v>
                </c:pt>
                <c:pt idx="14491" formatCode="0.000">
                  <c:v>1.224</c:v>
                </c:pt>
                <c:pt idx="14492" formatCode="0.000">
                  <c:v>1.226</c:v>
                </c:pt>
                <c:pt idx="14493" formatCode="0.000">
                  <c:v>1.226</c:v>
                </c:pt>
                <c:pt idx="14494" formatCode="0.000">
                  <c:v>1.224</c:v>
                </c:pt>
                <c:pt idx="14495" formatCode="0.000">
                  <c:v>1.222</c:v>
                </c:pt>
                <c:pt idx="14496" formatCode="0.000">
                  <c:v>1.222</c:v>
                </c:pt>
                <c:pt idx="14497" formatCode="0.000">
                  <c:v>1.224</c:v>
                </c:pt>
                <c:pt idx="14498" formatCode="0.000">
                  <c:v>1.226</c:v>
                </c:pt>
                <c:pt idx="14499" formatCode="0.000">
                  <c:v>1.224</c:v>
                </c:pt>
                <c:pt idx="14500" formatCode="0.000">
                  <c:v>1.228</c:v>
                </c:pt>
                <c:pt idx="14501" formatCode="0.000">
                  <c:v>1.226</c:v>
                </c:pt>
                <c:pt idx="14502" formatCode="0.000">
                  <c:v>1.228</c:v>
                </c:pt>
                <c:pt idx="14503" formatCode="0.000">
                  <c:v>1.226</c:v>
                </c:pt>
                <c:pt idx="14504" formatCode="0.000">
                  <c:v>1.228</c:v>
                </c:pt>
                <c:pt idx="14505" formatCode="0.000">
                  <c:v>1.23</c:v>
                </c:pt>
                <c:pt idx="14506" formatCode="0.000">
                  <c:v>1.224</c:v>
                </c:pt>
                <c:pt idx="14507" formatCode="0.000">
                  <c:v>1.226</c:v>
                </c:pt>
                <c:pt idx="14508" formatCode="0.000">
                  <c:v>1.226</c:v>
                </c:pt>
                <c:pt idx="14509" formatCode="0.000">
                  <c:v>1.228</c:v>
                </c:pt>
                <c:pt idx="14510" formatCode="0.000">
                  <c:v>1.224</c:v>
                </c:pt>
                <c:pt idx="14511" formatCode="0.000">
                  <c:v>1.226</c:v>
                </c:pt>
                <c:pt idx="14512" formatCode="0.000">
                  <c:v>1.226</c:v>
                </c:pt>
                <c:pt idx="14513" formatCode="0.000">
                  <c:v>1.228</c:v>
                </c:pt>
                <c:pt idx="14514" formatCode="0.000">
                  <c:v>1.226</c:v>
                </c:pt>
                <c:pt idx="14515" formatCode="0.000">
                  <c:v>1.226</c:v>
                </c:pt>
                <c:pt idx="14516" formatCode="0.000">
                  <c:v>1.226</c:v>
                </c:pt>
                <c:pt idx="14517" formatCode="0.000">
                  <c:v>1.226</c:v>
                </c:pt>
                <c:pt idx="14518" formatCode="0.000">
                  <c:v>1.226</c:v>
                </c:pt>
                <c:pt idx="14519" formatCode="0.000">
                  <c:v>1.226</c:v>
                </c:pt>
                <c:pt idx="14520" formatCode="0.000">
                  <c:v>1.226</c:v>
                </c:pt>
                <c:pt idx="14521" formatCode="0.000">
                  <c:v>1.226</c:v>
                </c:pt>
                <c:pt idx="14522" formatCode="0.000">
                  <c:v>1.224</c:v>
                </c:pt>
                <c:pt idx="14523" formatCode="0.000">
                  <c:v>1.228</c:v>
                </c:pt>
                <c:pt idx="14524" formatCode="0.000">
                  <c:v>1.228</c:v>
                </c:pt>
                <c:pt idx="14525" formatCode="0.000">
                  <c:v>1.228</c:v>
                </c:pt>
                <c:pt idx="14526" formatCode="0.000">
                  <c:v>1.226</c:v>
                </c:pt>
                <c:pt idx="14527" formatCode="0.000">
                  <c:v>1.228</c:v>
                </c:pt>
                <c:pt idx="14528" formatCode="0.000">
                  <c:v>1.226</c:v>
                </c:pt>
                <c:pt idx="14529" formatCode="0.000">
                  <c:v>1.228</c:v>
                </c:pt>
                <c:pt idx="14530" formatCode="0.000">
                  <c:v>1.228</c:v>
                </c:pt>
                <c:pt idx="14531" formatCode="0.000">
                  <c:v>1.226</c:v>
                </c:pt>
                <c:pt idx="14532" formatCode="0.000">
                  <c:v>1.224</c:v>
                </c:pt>
                <c:pt idx="14533" formatCode="0.000">
                  <c:v>1.224</c:v>
                </c:pt>
                <c:pt idx="14534" formatCode="0.000">
                  <c:v>1.224</c:v>
                </c:pt>
                <c:pt idx="14535" formatCode="0.000">
                  <c:v>1.224</c:v>
                </c:pt>
                <c:pt idx="14536" formatCode="0.000">
                  <c:v>1.226</c:v>
                </c:pt>
                <c:pt idx="14537" formatCode="0.000">
                  <c:v>1.226</c:v>
                </c:pt>
                <c:pt idx="14538" formatCode="0.000">
                  <c:v>1.226</c:v>
                </c:pt>
                <c:pt idx="14539" formatCode="0.000">
                  <c:v>1.226</c:v>
                </c:pt>
                <c:pt idx="14540" formatCode="0.000">
                  <c:v>1.226</c:v>
                </c:pt>
                <c:pt idx="14541" formatCode="0.000">
                  <c:v>1.224</c:v>
                </c:pt>
                <c:pt idx="14542" formatCode="0.000">
                  <c:v>1.226</c:v>
                </c:pt>
                <c:pt idx="14543" formatCode="0.000">
                  <c:v>1.226</c:v>
                </c:pt>
                <c:pt idx="14544" formatCode="0.000">
                  <c:v>1.226</c:v>
                </c:pt>
                <c:pt idx="14545" formatCode="0.000">
                  <c:v>1.228</c:v>
                </c:pt>
                <c:pt idx="14546" formatCode="0.000">
                  <c:v>1.228</c:v>
                </c:pt>
                <c:pt idx="14547" formatCode="0.000">
                  <c:v>1.224</c:v>
                </c:pt>
                <c:pt idx="14548" formatCode="0.000">
                  <c:v>1.226</c:v>
                </c:pt>
                <c:pt idx="14549" formatCode="0.000">
                  <c:v>1.228</c:v>
                </c:pt>
                <c:pt idx="14550" formatCode="0.000">
                  <c:v>1.228</c:v>
                </c:pt>
                <c:pt idx="14551" formatCode="0.000">
                  <c:v>1.224</c:v>
                </c:pt>
                <c:pt idx="14552" formatCode="0.000">
                  <c:v>1.228</c:v>
                </c:pt>
                <c:pt idx="14553" formatCode="0.000">
                  <c:v>1.228</c:v>
                </c:pt>
                <c:pt idx="14554" formatCode="0.000">
                  <c:v>1.228</c:v>
                </c:pt>
                <c:pt idx="14555" formatCode="0.000">
                  <c:v>1.228</c:v>
                </c:pt>
                <c:pt idx="14556" formatCode="0.000">
                  <c:v>1.228</c:v>
                </c:pt>
                <c:pt idx="14557" formatCode="0.000">
                  <c:v>1.23</c:v>
                </c:pt>
                <c:pt idx="14558" formatCode="0.000">
                  <c:v>1.228</c:v>
                </c:pt>
                <c:pt idx="14559" formatCode="0.000">
                  <c:v>1.23</c:v>
                </c:pt>
                <c:pt idx="14560" formatCode="0.000">
                  <c:v>1.228</c:v>
                </c:pt>
                <c:pt idx="14561" formatCode="0.000">
                  <c:v>1.226</c:v>
                </c:pt>
                <c:pt idx="14562" formatCode="0.000">
                  <c:v>1.228</c:v>
                </c:pt>
                <c:pt idx="14563" formatCode="0.000">
                  <c:v>1.226</c:v>
                </c:pt>
                <c:pt idx="14564" formatCode="0.000">
                  <c:v>1.232</c:v>
                </c:pt>
                <c:pt idx="14565" formatCode="0.000">
                  <c:v>1.228</c:v>
                </c:pt>
                <c:pt idx="14566" formatCode="0.000">
                  <c:v>1.23</c:v>
                </c:pt>
                <c:pt idx="14567" formatCode="0.000">
                  <c:v>1.23</c:v>
                </c:pt>
                <c:pt idx="14568" formatCode="0.000">
                  <c:v>1.228</c:v>
                </c:pt>
                <c:pt idx="14569" formatCode="0.000">
                  <c:v>1.23</c:v>
                </c:pt>
                <c:pt idx="14570" formatCode="0.000">
                  <c:v>1.228</c:v>
                </c:pt>
                <c:pt idx="14571" formatCode="0.000">
                  <c:v>1.228</c:v>
                </c:pt>
                <c:pt idx="14572" formatCode="0.000">
                  <c:v>1.228</c:v>
                </c:pt>
                <c:pt idx="14573" formatCode="0.000">
                  <c:v>1.228</c:v>
                </c:pt>
                <c:pt idx="14574" formatCode="0.000">
                  <c:v>1.228</c:v>
                </c:pt>
                <c:pt idx="14575" formatCode="0.000">
                  <c:v>1.226</c:v>
                </c:pt>
                <c:pt idx="14576" formatCode="0.000">
                  <c:v>1.226</c:v>
                </c:pt>
                <c:pt idx="14577" formatCode="0.000">
                  <c:v>1.224</c:v>
                </c:pt>
                <c:pt idx="14578" formatCode="0.000">
                  <c:v>1.226</c:v>
                </c:pt>
                <c:pt idx="14579" formatCode="0.000">
                  <c:v>1.228</c:v>
                </c:pt>
                <c:pt idx="14580" formatCode="0.000">
                  <c:v>1.226</c:v>
                </c:pt>
                <c:pt idx="14581" formatCode="0.000">
                  <c:v>1.226</c:v>
                </c:pt>
                <c:pt idx="14582" formatCode="0.000">
                  <c:v>1.226</c:v>
                </c:pt>
                <c:pt idx="14583" formatCode="0.000">
                  <c:v>1.228</c:v>
                </c:pt>
                <c:pt idx="14584" formatCode="0.000">
                  <c:v>1.226</c:v>
                </c:pt>
                <c:pt idx="14585" formatCode="0.000">
                  <c:v>1.222</c:v>
                </c:pt>
                <c:pt idx="14586" formatCode="0.000">
                  <c:v>1.222</c:v>
                </c:pt>
                <c:pt idx="14587" formatCode="0.000">
                  <c:v>1.224</c:v>
                </c:pt>
                <c:pt idx="14588" formatCode="0.000">
                  <c:v>1.224</c:v>
                </c:pt>
                <c:pt idx="14589" formatCode="0.000">
                  <c:v>1.224</c:v>
                </c:pt>
                <c:pt idx="14590" formatCode="0.000">
                  <c:v>1.222</c:v>
                </c:pt>
                <c:pt idx="14591" formatCode="0.000">
                  <c:v>1.224</c:v>
                </c:pt>
                <c:pt idx="14592" formatCode="0.000">
                  <c:v>1.222</c:v>
                </c:pt>
                <c:pt idx="14593" formatCode="0.000">
                  <c:v>1.222</c:v>
                </c:pt>
                <c:pt idx="14594" formatCode="0.000">
                  <c:v>1.222</c:v>
                </c:pt>
                <c:pt idx="14595" formatCode="0.000">
                  <c:v>1.222</c:v>
                </c:pt>
                <c:pt idx="14596" formatCode="0.000">
                  <c:v>1.224</c:v>
                </c:pt>
                <c:pt idx="14597" formatCode="0.000">
                  <c:v>1.224</c:v>
                </c:pt>
                <c:pt idx="14598" formatCode="0.000">
                  <c:v>1.222</c:v>
                </c:pt>
                <c:pt idx="14599" formatCode="0.000">
                  <c:v>1.222</c:v>
                </c:pt>
                <c:pt idx="14600" formatCode="0.000">
                  <c:v>1.222</c:v>
                </c:pt>
                <c:pt idx="14601" formatCode="0.000">
                  <c:v>1.222</c:v>
                </c:pt>
                <c:pt idx="14602" formatCode="0.000">
                  <c:v>1.224</c:v>
                </c:pt>
                <c:pt idx="14603" formatCode="0.000">
                  <c:v>1.222</c:v>
                </c:pt>
                <c:pt idx="14604" formatCode="0.000">
                  <c:v>1.222</c:v>
                </c:pt>
                <c:pt idx="14605" formatCode="0.000">
                  <c:v>1.222</c:v>
                </c:pt>
                <c:pt idx="14606" formatCode="0.000">
                  <c:v>1.222</c:v>
                </c:pt>
                <c:pt idx="14607" formatCode="0.000">
                  <c:v>1.22</c:v>
                </c:pt>
                <c:pt idx="14608" formatCode="0.000">
                  <c:v>1.218</c:v>
                </c:pt>
                <c:pt idx="14609" formatCode="0.000">
                  <c:v>1.218</c:v>
                </c:pt>
                <c:pt idx="14610" formatCode="0.000">
                  <c:v>1.22</c:v>
                </c:pt>
                <c:pt idx="14611" formatCode="0.000">
                  <c:v>1.222</c:v>
                </c:pt>
                <c:pt idx="14612" formatCode="0.000">
                  <c:v>1.218</c:v>
                </c:pt>
                <c:pt idx="14613" formatCode="0.000">
                  <c:v>1.218</c:v>
                </c:pt>
                <c:pt idx="14614" formatCode="0.000">
                  <c:v>1.218</c:v>
                </c:pt>
                <c:pt idx="14615" formatCode="0.000">
                  <c:v>1.218</c:v>
                </c:pt>
                <c:pt idx="14616" formatCode="0.000">
                  <c:v>1.218</c:v>
                </c:pt>
                <c:pt idx="14617" formatCode="0.000">
                  <c:v>1.216</c:v>
                </c:pt>
                <c:pt idx="14618" formatCode="0.000">
                  <c:v>1.216</c:v>
                </c:pt>
                <c:pt idx="14619" formatCode="0.000">
                  <c:v>1.218</c:v>
                </c:pt>
                <c:pt idx="14620" formatCode="0.000">
                  <c:v>1.218</c:v>
                </c:pt>
                <c:pt idx="14621" formatCode="0.000">
                  <c:v>1.22</c:v>
                </c:pt>
                <c:pt idx="14622" formatCode="0.000">
                  <c:v>1.216</c:v>
                </c:pt>
                <c:pt idx="14623" formatCode="0.000">
                  <c:v>1.214</c:v>
                </c:pt>
                <c:pt idx="14624" formatCode="0.000">
                  <c:v>1.214</c:v>
                </c:pt>
                <c:pt idx="14625" formatCode="0.000">
                  <c:v>1.216</c:v>
                </c:pt>
                <c:pt idx="14626" formatCode="0.000">
                  <c:v>1.212</c:v>
                </c:pt>
                <c:pt idx="14627" formatCode="0.000">
                  <c:v>1.212</c:v>
                </c:pt>
                <c:pt idx="14628" formatCode="0.000">
                  <c:v>1.214</c:v>
                </c:pt>
                <c:pt idx="14629" formatCode="0.000">
                  <c:v>1.212</c:v>
                </c:pt>
                <c:pt idx="14630" formatCode="0.000">
                  <c:v>1.212</c:v>
                </c:pt>
                <c:pt idx="14631" formatCode="0.000">
                  <c:v>1.216</c:v>
                </c:pt>
                <c:pt idx="14632" formatCode="0.000">
                  <c:v>1.214</c:v>
                </c:pt>
                <c:pt idx="14633" formatCode="0.000">
                  <c:v>1.212</c:v>
                </c:pt>
                <c:pt idx="14634" formatCode="0.000">
                  <c:v>1.214</c:v>
                </c:pt>
                <c:pt idx="14635" formatCode="0.000">
                  <c:v>1.214</c:v>
                </c:pt>
                <c:pt idx="14636" formatCode="0.000">
                  <c:v>1.212</c:v>
                </c:pt>
                <c:pt idx="14637" formatCode="0.000">
                  <c:v>1.212</c:v>
                </c:pt>
                <c:pt idx="14638" formatCode="0.000">
                  <c:v>1.214</c:v>
                </c:pt>
                <c:pt idx="14639" formatCode="0.000">
                  <c:v>1.214</c:v>
                </c:pt>
                <c:pt idx="14640" formatCode="0.000">
                  <c:v>1.214</c:v>
                </c:pt>
                <c:pt idx="14641" formatCode="0.000">
                  <c:v>1.21</c:v>
                </c:pt>
                <c:pt idx="14642" formatCode="0.000">
                  <c:v>1.212</c:v>
                </c:pt>
                <c:pt idx="14643" formatCode="0.000">
                  <c:v>1.21</c:v>
                </c:pt>
                <c:pt idx="14644" formatCode="0.000">
                  <c:v>1.212</c:v>
                </c:pt>
                <c:pt idx="14645" formatCode="0.000">
                  <c:v>1.212</c:v>
                </c:pt>
                <c:pt idx="14646" formatCode="0.000">
                  <c:v>0.99</c:v>
                </c:pt>
                <c:pt idx="14647" formatCode="0.000">
                  <c:v>0.99</c:v>
                </c:pt>
                <c:pt idx="14648" formatCode="0.000">
                  <c:v>0.98799999999999999</c:v>
                </c:pt>
                <c:pt idx="14649" formatCode="0.000">
                  <c:v>0.99</c:v>
                </c:pt>
                <c:pt idx="14650" formatCode="0.000">
                  <c:v>0.99199999999999999</c:v>
                </c:pt>
                <c:pt idx="14651" formatCode="0.000">
                  <c:v>0.99</c:v>
                </c:pt>
                <c:pt idx="14652" formatCode="0.000">
                  <c:v>0.98799999999999999</c:v>
                </c:pt>
                <c:pt idx="14653" formatCode="0.000">
                  <c:v>0.98799999999999999</c:v>
                </c:pt>
                <c:pt idx="14654" formatCode="0.000">
                  <c:v>0.98599999999999999</c:v>
                </c:pt>
                <c:pt idx="14655" formatCode="0.000">
                  <c:v>0.98799999999999999</c:v>
                </c:pt>
                <c:pt idx="14656" formatCode="0.000">
                  <c:v>0.98799999999999999</c:v>
                </c:pt>
                <c:pt idx="14657" formatCode="0.000">
                  <c:v>0.98599999999999999</c:v>
                </c:pt>
                <c:pt idx="14658" formatCode="0.000">
                  <c:v>0.98799999999999999</c:v>
                </c:pt>
                <c:pt idx="14659" formatCode="0.000">
                  <c:v>0.98799999999999999</c:v>
                </c:pt>
                <c:pt idx="14660" formatCode="0.000">
                  <c:v>0.98799999999999999</c:v>
                </c:pt>
                <c:pt idx="14661" formatCode="0.000">
                  <c:v>0.98599999999999999</c:v>
                </c:pt>
                <c:pt idx="14662" formatCode="0.000">
                  <c:v>0.98599999999999999</c:v>
                </c:pt>
                <c:pt idx="14663" formatCode="0.000">
                  <c:v>0.98599999999999999</c:v>
                </c:pt>
                <c:pt idx="14664" formatCode="0.000">
                  <c:v>0.98599999999999999</c:v>
                </c:pt>
                <c:pt idx="14665" formatCode="0.000">
                  <c:v>0.98599999999999999</c:v>
                </c:pt>
                <c:pt idx="14666" formatCode="0.000">
                  <c:v>0.98599999999999999</c:v>
                </c:pt>
                <c:pt idx="14667" formatCode="0.000">
                  <c:v>0.98599999999999999</c:v>
                </c:pt>
                <c:pt idx="14668" formatCode="0.000">
                  <c:v>0.98799999999999999</c:v>
                </c:pt>
                <c:pt idx="14669" formatCode="0.000">
                  <c:v>0.98399999999999999</c:v>
                </c:pt>
                <c:pt idx="14670" formatCode="0.000">
                  <c:v>0.98399999999999999</c:v>
                </c:pt>
                <c:pt idx="14671" formatCode="0.000">
                  <c:v>0.98599999999999999</c:v>
                </c:pt>
                <c:pt idx="14672" formatCode="0.000">
                  <c:v>0.98799999999999999</c:v>
                </c:pt>
                <c:pt idx="14673" formatCode="0.000">
                  <c:v>0.98599999999999999</c:v>
                </c:pt>
                <c:pt idx="14674" formatCode="0.000">
                  <c:v>0.98599999999999999</c:v>
                </c:pt>
                <c:pt idx="14675" formatCode="0.000">
                  <c:v>0.98399999999999999</c:v>
                </c:pt>
                <c:pt idx="14676" formatCode="0.000">
                  <c:v>0.98599999999999999</c:v>
                </c:pt>
                <c:pt idx="14677" formatCode="0.000">
                  <c:v>0.98399999999999999</c:v>
                </c:pt>
                <c:pt idx="14678" formatCode="0.000">
                  <c:v>0.98799999999999999</c:v>
                </c:pt>
                <c:pt idx="14679" formatCode="0.000">
                  <c:v>0.98599999999999999</c:v>
                </c:pt>
                <c:pt idx="14680" formatCode="0.000">
                  <c:v>0.98799999999999999</c:v>
                </c:pt>
                <c:pt idx="14681" formatCode="0.000">
                  <c:v>0.98799999999999999</c:v>
                </c:pt>
                <c:pt idx="14682" formatCode="0.000">
                  <c:v>0.98599999999999999</c:v>
                </c:pt>
                <c:pt idx="14683" formatCode="0.000">
                  <c:v>0.98199999999999998</c:v>
                </c:pt>
                <c:pt idx="14684" formatCode="0.000">
                  <c:v>0.98399999999999999</c:v>
                </c:pt>
                <c:pt idx="14685" formatCode="0.000">
                  <c:v>0.98399999999999999</c:v>
                </c:pt>
                <c:pt idx="14686" formatCode="0.000">
                  <c:v>0.98599999999999999</c:v>
                </c:pt>
                <c:pt idx="14687" formatCode="0.000">
                  <c:v>0.98399999999999999</c:v>
                </c:pt>
                <c:pt idx="14688" formatCode="0.000">
                  <c:v>0.98599999999999999</c:v>
                </c:pt>
                <c:pt idx="14689" formatCode="0.000">
                  <c:v>0.98799999999999999</c:v>
                </c:pt>
                <c:pt idx="14690" formatCode="0.000">
                  <c:v>0.98599999999999999</c:v>
                </c:pt>
                <c:pt idx="14691" formatCode="0.000">
                  <c:v>0.98599999999999999</c:v>
                </c:pt>
                <c:pt idx="14692" formatCode="0.000">
                  <c:v>0.98599999999999999</c:v>
                </c:pt>
                <c:pt idx="14693" formatCode="0.000">
                  <c:v>0.98799999999999999</c:v>
                </c:pt>
                <c:pt idx="14694" formatCode="0.000">
                  <c:v>0.98599999999999999</c:v>
                </c:pt>
                <c:pt idx="14695" formatCode="0.000">
                  <c:v>0.98399999999999999</c:v>
                </c:pt>
                <c:pt idx="14696" formatCode="0.000">
                  <c:v>0.98399999999999999</c:v>
                </c:pt>
                <c:pt idx="14697" formatCode="0.000">
                  <c:v>0.98399999999999999</c:v>
                </c:pt>
                <c:pt idx="14698" formatCode="0.000">
                  <c:v>0.98399999999999999</c:v>
                </c:pt>
                <c:pt idx="14699" formatCode="0.000">
                  <c:v>0.98399999999999999</c:v>
                </c:pt>
                <c:pt idx="14700" formatCode="0.000">
                  <c:v>0.98599999999999999</c:v>
                </c:pt>
                <c:pt idx="14701" formatCode="0.000">
                  <c:v>0.99</c:v>
                </c:pt>
                <c:pt idx="14702" formatCode="0.000">
                  <c:v>0.98799999999999999</c:v>
                </c:pt>
                <c:pt idx="14703" formatCode="0.000">
                  <c:v>0.98799999999999999</c:v>
                </c:pt>
                <c:pt idx="14704" formatCode="0.000">
                  <c:v>0.98799999999999999</c:v>
                </c:pt>
                <c:pt idx="14705" formatCode="0.000">
                  <c:v>0.98799999999999999</c:v>
                </c:pt>
                <c:pt idx="14706" formatCode="0.000">
                  <c:v>0.98399999999999999</c:v>
                </c:pt>
                <c:pt idx="14707" formatCode="0.000">
                  <c:v>0.98399999999999999</c:v>
                </c:pt>
                <c:pt idx="14708" formatCode="0.000">
                  <c:v>0.98199999999999998</c:v>
                </c:pt>
                <c:pt idx="14709" formatCode="0.000">
                  <c:v>0.98399999999999999</c:v>
                </c:pt>
                <c:pt idx="14710" formatCode="0.000">
                  <c:v>0.98399999999999999</c:v>
                </c:pt>
                <c:pt idx="14711" formatCode="0.000">
                  <c:v>0.98599999999999999</c:v>
                </c:pt>
                <c:pt idx="14712" formatCode="0.000">
                  <c:v>0.98399999999999999</c:v>
                </c:pt>
                <c:pt idx="14713" formatCode="0.000">
                  <c:v>0.98399999999999999</c:v>
                </c:pt>
                <c:pt idx="14714" formatCode="0.000">
                  <c:v>0.98599999999999999</c:v>
                </c:pt>
                <c:pt idx="14715" formatCode="0.000">
                  <c:v>0.98599999999999999</c:v>
                </c:pt>
                <c:pt idx="14716" formatCode="0.000">
                  <c:v>0.98399999999999999</c:v>
                </c:pt>
                <c:pt idx="14717" formatCode="0.000">
                  <c:v>0.98199999999999998</c:v>
                </c:pt>
                <c:pt idx="14718" formatCode="0.000">
                  <c:v>0.98199999999999998</c:v>
                </c:pt>
                <c:pt idx="14719" formatCode="0.000">
                  <c:v>0.98199999999999998</c:v>
                </c:pt>
                <c:pt idx="14720" formatCode="0.000">
                  <c:v>0.98399999999999999</c:v>
                </c:pt>
                <c:pt idx="14721" formatCode="0.000">
                  <c:v>0.98399999999999999</c:v>
                </c:pt>
                <c:pt idx="14722" formatCode="0.000">
                  <c:v>0.98199999999999998</c:v>
                </c:pt>
                <c:pt idx="14723" formatCode="0.000">
                  <c:v>0.98399999999999999</c:v>
                </c:pt>
                <c:pt idx="14724" formatCode="0.000">
                  <c:v>0.98199999999999998</c:v>
                </c:pt>
                <c:pt idx="14725" formatCode="0.000">
                  <c:v>0.98199999999999998</c:v>
                </c:pt>
                <c:pt idx="14726" formatCode="0.000">
                  <c:v>0.98</c:v>
                </c:pt>
                <c:pt idx="14727" formatCode="0.000">
                  <c:v>0.98199999999999998</c:v>
                </c:pt>
                <c:pt idx="14728" formatCode="0.000">
                  <c:v>0.98199999999999998</c:v>
                </c:pt>
                <c:pt idx="14729" formatCode="0.000">
                  <c:v>0.98199999999999998</c:v>
                </c:pt>
                <c:pt idx="14730" formatCode="0.000">
                  <c:v>0.98</c:v>
                </c:pt>
                <c:pt idx="14731" formatCode="0.000">
                  <c:v>0.98</c:v>
                </c:pt>
                <c:pt idx="14732" formatCode="0.000">
                  <c:v>0.98</c:v>
                </c:pt>
                <c:pt idx="14733" formatCode="0.000">
                  <c:v>0.98</c:v>
                </c:pt>
                <c:pt idx="14734" formatCode="0.000">
                  <c:v>0.98199999999999998</c:v>
                </c:pt>
                <c:pt idx="14735" formatCode="0.000">
                  <c:v>0.98</c:v>
                </c:pt>
                <c:pt idx="14736" formatCode="0.000">
                  <c:v>0.98199999999999998</c:v>
                </c:pt>
                <c:pt idx="14737" formatCode="0.000">
                  <c:v>0.98199999999999998</c:v>
                </c:pt>
                <c:pt idx="14738" formatCode="0.000">
                  <c:v>0.98399999999999999</c:v>
                </c:pt>
                <c:pt idx="14739" formatCode="0.000">
                  <c:v>0.98199999999999998</c:v>
                </c:pt>
                <c:pt idx="14740" formatCode="0.000">
                  <c:v>0.98399999999999999</c:v>
                </c:pt>
                <c:pt idx="14741" formatCode="0.000">
                  <c:v>0.98199999999999998</c:v>
                </c:pt>
                <c:pt idx="14742" formatCode="0.000">
                  <c:v>0.98399999999999999</c:v>
                </c:pt>
                <c:pt idx="14743" formatCode="0.000">
                  <c:v>0.98199999999999998</c:v>
                </c:pt>
                <c:pt idx="14744" formatCode="0.000">
                  <c:v>0.97800000000000065</c:v>
                </c:pt>
                <c:pt idx="14745" formatCode="0.000">
                  <c:v>0.98</c:v>
                </c:pt>
                <c:pt idx="14746" formatCode="0.000">
                  <c:v>0.98</c:v>
                </c:pt>
                <c:pt idx="14747" formatCode="0.000">
                  <c:v>0.98399999999999999</c:v>
                </c:pt>
                <c:pt idx="14748" formatCode="0.000">
                  <c:v>0.98</c:v>
                </c:pt>
                <c:pt idx="14749" formatCode="0.000">
                  <c:v>0.98199999999999998</c:v>
                </c:pt>
                <c:pt idx="14750" formatCode="0.000">
                  <c:v>0.98399999999999999</c:v>
                </c:pt>
                <c:pt idx="14751" formatCode="0.000">
                  <c:v>0.98399999999999999</c:v>
                </c:pt>
                <c:pt idx="14752" formatCode="0.000">
                  <c:v>0.98399999999999999</c:v>
                </c:pt>
                <c:pt idx="14753" formatCode="0.000">
                  <c:v>0.98</c:v>
                </c:pt>
                <c:pt idx="14754" formatCode="0.000">
                  <c:v>0.98399999999999999</c:v>
                </c:pt>
                <c:pt idx="14755" formatCode="0.000">
                  <c:v>1.222</c:v>
                </c:pt>
                <c:pt idx="14756" formatCode="0.000">
                  <c:v>1.222</c:v>
                </c:pt>
                <c:pt idx="14757" formatCode="0.000">
                  <c:v>1.222</c:v>
                </c:pt>
                <c:pt idx="14758" formatCode="0.000">
                  <c:v>1.22</c:v>
                </c:pt>
                <c:pt idx="14759" formatCode="0.000">
                  <c:v>1.218</c:v>
                </c:pt>
                <c:pt idx="14760" formatCode="0.000">
                  <c:v>1.22</c:v>
                </c:pt>
                <c:pt idx="14761" formatCode="0.000">
                  <c:v>1.22</c:v>
                </c:pt>
                <c:pt idx="14762" formatCode="0.000">
                  <c:v>1.22</c:v>
                </c:pt>
                <c:pt idx="14763" formatCode="0.000">
                  <c:v>1.224</c:v>
                </c:pt>
                <c:pt idx="14764" formatCode="0.000">
                  <c:v>1.222</c:v>
                </c:pt>
                <c:pt idx="14765" formatCode="0.000">
                  <c:v>1.222</c:v>
                </c:pt>
                <c:pt idx="14766" formatCode="0.000">
                  <c:v>1.218</c:v>
                </c:pt>
                <c:pt idx="14767" formatCode="0.000">
                  <c:v>1.222</c:v>
                </c:pt>
                <c:pt idx="14768" formatCode="0.000">
                  <c:v>1.224</c:v>
                </c:pt>
                <c:pt idx="14769" formatCode="0.000">
                  <c:v>1.224</c:v>
                </c:pt>
                <c:pt idx="14770" formatCode="0.000">
                  <c:v>1.226</c:v>
                </c:pt>
                <c:pt idx="14771" formatCode="0.000">
                  <c:v>1.226</c:v>
                </c:pt>
                <c:pt idx="14772" formatCode="0.000">
                  <c:v>1.226</c:v>
                </c:pt>
                <c:pt idx="14773" formatCode="0.000">
                  <c:v>1.224</c:v>
                </c:pt>
                <c:pt idx="14774" formatCode="0.000">
                  <c:v>1.226</c:v>
                </c:pt>
                <c:pt idx="14775" formatCode="0.000">
                  <c:v>1.226</c:v>
                </c:pt>
                <c:pt idx="14776" formatCode="0.000">
                  <c:v>1.224</c:v>
                </c:pt>
                <c:pt idx="14777" formatCode="0.000">
                  <c:v>1.224</c:v>
                </c:pt>
                <c:pt idx="14778" formatCode="0.000">
                  <c:v>1.224</c:v>
                </c:pt>
                <c:pt idx="14779" formatCode="0.000">
                  <c:v>1.224</c:v>
                </c:pt>
                <c:pt idx="14780" formatCode="0.000">
                  <c:v>1.226</c:v>
                </c:pt>
                <c:pt idx="14781" formatCode="0.000">
                  <c:v>1.224</c:v>
                </c:pt>
                <c:pt idx="14782" formatCode="0.000">
                  <c:v>1.224</c:v>
                </c:pt>
                <c:pt idx="14783" formatCode="0.000">
                  <c:v>1.226</c:v>
                </c:pt>
                <c:pt idx="14784" formatCode="0.000">
                  <c:v>1.226</c:v>
                </c:pt>
                <c:pt idx="14785" formatCode="0.000">
                  <c:v>1.224</c:v>
                </c:pt>
                <c:pt idx="14786" formatCode="0.000">
                  <c:v>1.226</c:v>
                </c:pt>
                <c:pt idx="14787" formatCode="0.000">
                  <c:v>1.224</c:v>
                </c:pt>
                <c:pt idx="14788" formatCode="0.000">
                  <c:v>1.224</c:v>
                </c:pt>
                <c:pt idx="14789" formatCode="0.000">
                  <c:v>1.224</c:v>
                </c:pt>
                <c:pt idx="14790" formatCode="0.000">
                  <c:v>1.226</c:v>
                </c:pt>
                <c:pt idx="14791" formatCode="0.000">
                  <c:v>1.224</c:v>
                </c:pt>
                <c:pt idx="14792" formatCode="0.000">
                  <c:v>1.224</c:v>
                </c:pt>
                <c:pt idx="14793" formatCode="0.000">
                  <c:v>1.226</c:v>
                </c:pt>
                <c:pt idx="14794" formatCode="0.000">
                  <c:v>1.224</c:v>
                </c:pt>
                <c:pt idx="14795" formatCode="0.000">
                  <c:v>1.224</c:v>
                </c:pt>
                <c:pt idx="14796" formatCode="0.000">
                  <c:v>1.224</c:v>
                </c:pt>
                <c:pt idx="14797" formatCode="0.000">
                  <c:v>1.224</c:v>
                </c:pt>
                <c:pt idx="14798" formatCode="0.000">
                  <c:v>1.224</c:v>
                </c:pt>
                <c:pt idx="14799" formatCode="0.000">
                  <c:v>1.226</c:v>
                </c:pt>
                <c:pt idx="14800" formatCode="0.000">
                  <c:v>1.226</c:v>
                </c:pt>
                <c:pt idx="14801" formatCode="0.000">
                  <c:v>1.222</c:v>
                </c:pt>
                <c:pt idx="14802" formatCode="0.000">
                  <c:v>1.224</c:v>
                </c:pt>
                <c:pt idx="14803" formatCode="0.000">
                  <c:v>1.222</c:v>
                </c:pt>
                <c:pt idx="14804" formatCode="0.000">
                  <c:v>1.226</c:v>
                </c:pt>
                <c:pt idx="14805" formatCode="0.000">
                  <c:v>1.224</c:v>
                </c:pt>
                <c:pt idx="14806" formatCode="0.000">
                  <c:v>1.226</c:v>
                </c:pt>
                <c:pt idx="14807" formatCode="0.000">
                  <c:v>1.224</c:v>
                </c:pt>
                <c:pt idx="14808" formatCode="0.000">
                  <c:v>1.224</c:v>
                </c:pt>
                <c:pt idx="14809" formatCode="0.000">
                  <c:v>1.226</c:v>
                </c:pt>
                <c:pt idx="14810" formatCode="0.000">
                  <c:v>1.224</c:v>
                </c:pt>
                <c:pt idx="14811" formatCode="0.000">
                  <c:v>1.222</c:v>
                </c:pt>
                <c:pt idx="14812" formatCode="0.000">
                  <c:v>1.222</c:v>
                </c:pt>
                <c:pt idx="14813" formatCode="0.000">
                  <c:v>1.222</c:v>
                </c:pt>
                <c:pt idx="14814" formatCode="0.000">
                  <c:v>1.226</c:v>
                </c:pt>
                <c:pt idx="14815" formatCode="0.000">
                  <c:v>1.224</c:v>
                </c:pt>
                <c:pt idx="14816" formatCode="0.000">
                  <c:v>1.224</c:v>
                </c:pt>
                <c:pt idx="14817" formatCode="0.000">
                  <c:v>1.222</c:v>
                </c:pt>
                <c:pt idx="14818" formatCode="0.000">
                  <c:v>1.222</c:v>
                </c:pt>
                <c:pt idx="14819" formatCode="0.000">
                  <c:v>1.224</c:v>
                </c:pt>
                <c:pt idx="14820" formatCode="0.000">
                  <c:v>1.226</c:v>
                </c:pt>
                <c:pt idx="14821" formatCode="0.000">
                  <c:v>1.226</c:v>
                </c:pt>
                <c:pt idx="14822" formatCode="0.000">
                  <c:v>1.226</c:v>
                </c:pt>
                <c:pt idx="14823" formatCode="0.000">
                  <c:v>1.224</c:v>
                </c:pt>
                <c:pt idx="14824" formatCode="0.000">
                  <c:v>1.226</c:v>
                </c:pt>
                <c:pt idx="14825" formatCode="0.000">
                  <c:v>1.224</c:v>
                </c:pt>
                <c:pt idx="14826" formatCode="0.000">
                  <c:v>1.222</c:v>
                </c:pt>
                <c:pt idx="14827" formatCode="0.000">
                  <c:v>1.224</c:v>
                </c:pt>
                <c:pt idx="14828" formatCode="0.000">
                  <c:v>1.228</c:v>
                </c:pt>
                <c:pt idx="14829" formatCode="0.000">
                  <c:v>1.228</c:v>
                </c:pt>
                <c:pt idx="14830" formatCode="0.000">
                  <c:v>1.228</c:v>
                </c:pt>
                <c:pt idx="14831" formatCode="0.000">
                  <c:v>1.226</c:v>
                </c:pt>
                <c:pt idx="14832" formatCode="0.000">
                  <c:v>1.226</c:v>
                </c:pt>
                <c:pt idx="14833" formatCode="0.000">
                  <c:v>1.228</c:v>
                </c:pt>
                <c:pt idx="14834" formatCode="0.000">
                  <c:v>1.226</c:v>
                </c:pt>
                <c:pt idx="14835" formatCode="0.000">
                  <c:v>1.228</c:v>
                </c:pt>
                <c:pt idx="14836" formatCode="0.000">
                  <c:v>1.224</c:v>
                </c:pt>
                <c:pt idx="14837" formatCode="0.000">
                  <c:v>1.224</c:v>
                </c:pt>
                <c:pt idx="14838" formatCode="0.000">
                  <c:v>1.226</c:v>
                </c:pt>
                <c:pt idx="14839" formatCode="0.000">
                  <c:v>1.228</c:v>
                </c:pt>
                <c:pt idx="14840" formatCode="0.000">
                  <c:v>1.224</c:v>
                </c:pt>
                <c:pt idx="14841" formatCode="0.000">
                  <c:v>1.226</c:v>
                </c:pt>
                <c:pt idx="14842" formatCode="0.000">
                  <c:v>1.226</c:v>
                </c:pt>
                <c:pt idx="14843" formatCode="0.000">
                  <c:v>1.224</c:v>
                </c:pt>
                <c:pt idx="14844" formatCode="0.000">
                  <c:v>1.226</c:v>
                </c:pt>
                <c:pt idx="14845" formatCode="0.000">
                  <c:v>1.226</c:v>
                </c:pt>
                <c:pt idx="14846" formatCode="0.000">
                  <c:v>1.224</c:v>
                </c:pt>
                <c:pt idx="14847" formatCode="0.000">
                  <c:v>1.224</c:v>
                </c:pt>
                <c:pt idx="14848" formatCode="0.000">
                  <c:v>1.224</c:v>
                </c:pt>
                <c:pt idx="14849" formatCode="0.000">
                  <c:v>1.224</c:v>
                </c:pt>
                <c:pt idx="14850" formatCode="0.000">
                  <c:v>1.226</c:v>
                </c:pt>
                <c:pt idx="14851" formatCode="0.000">
                  <c:v>1.224</c:v>
                </c:pt>
                <c:pt idx="14852" formatCode="0.000">
                  <c:v>1.226</c:v>
                </c:pt>
                <c:pt idx="14853" formatCode="0.000">
                  <c:v>1.226</c:v>
                </c:pt>
                <c:pt idx="14854" formatCode="0.000">
                  <c:v>1.224</c:v>
                </c:pt>
                <c:pt idx="14855" formatCode="0.000">
                  <c:v>1.224</c:v>
                </c:pt>
                <c:pt idx="14856" formatCode="0.000">
                  <c:v>1.224</c:v>
                </c:pt>
                <c:pt idx="14857" formatCode="0.000">
                  <c:v>1.224</c:v>
                </c:pt>
                <c:pt idx="14858" formatCode="0.000">
                  <c:v>1.222</c:v>
                </c:pt>
                <c:pt idx="14859" formatCode="0.000">
                  <c:v>1.224</c:v>
                </c:pt>
                <c:pt idx="14860" formatCode="0.000">
                  <c:v>1.226</c:v>
                </c:pt>
                <c:pt idx="14861" formatCode="0.000">
                  <c:v>1.226</c:v>
                </c:pt>
                <c:pt idx="14862" formatCode="0.000">
                  <c:v>1.224</c:v>
                </c:pt>
                <c:pt idx="14863" formatCode="0.000">
                  <c:v>1.224</c:v>
                </c:pt>
                <c:pt idx="14864" formatCode="0.000">
                  <c:v>1.224</c:v>
                </c:pt>
                <c:pt idx="14865" formatCode="0.000">
                  <c:v>1.224</c:v>
                </c:pt>
                <c:pt idx="14866" formatCode="0.000">
                  <c:v>1.224</c:v>
                </c:pt>
                <c:pt idx="14867" formatCode="0.000">
                  <c:v>1.226</c:v>
                </c:pt>
                <c:pt idx="14868" formatCode="0.000">
                  <c:v>1.226</c:v>
                </c:pt>
                <c:pt idx="14869" formatCode="0.000">
                  <c:v>1.224</c:v>
                </c:pt>
                <c:pt idx="14870" formatCode="0.000">
                  <c:v>1.224</c:v>
                </c:pt>
                <c:pt idx="14871" formatCode="0.000">
                  <c:v>1.222</c:v>
                </c:pt>
                <c:pt idx="14872" formatCode="0.000">
                  <c:v>1.226</c:v>
                </c:pt>
                <c:pt idx="14873" formatCode="0.000">
                  <c:v>1.226</c:v>
                </c:pt>
                <c:pt idx="14874" formatCode="0.000">
                  <c:v>1.226</c:v>
                </c:pt>
                <c:pt idx="14875" formatCode="0.000">
                  <c:v>1.226</c:v>
                </c:pt>
                <c:pt idx="14876" formatCode="0.000">
                  <c:v>1.226</c:v>
                </c:pt>
                <c:pt idx="14877" formatCode="0.000">
                  <c:v>1.226</c:v>
                </c:pt>
                <c:pt idx="14878" formatCode="0.000">
                  <c:v>1.226</c:v>
                </c:pt>
                <c:pt idx="14879" formatCode="0.000">
                  <c:v>1.222</c:v>
                </c:pt>
                <c:pt idx="14880" formatCode="0.000">
                  <c:v>1.22</c:v>
                </c:pt>
                <c:pt idx="14881" formatCode="0.000">
                  <c:v>1.222</c:v>
                </c:pt>
                <c:pt idx="14882" formatCode="0.000">
                  <c:v>1.224</c:v>
                </c:pt>
                <c:pt idx="14883" formatCode="0.000">
                  <c:v>1.224</c:v>
                </c:pt>
                <c:pt idx="14884" formatCode="0.000">
                  <c:v>1.226</c:v>
                </c:pt>
                <c:pt idx="14885" formatCode="0.000">
                  <c:v>1.224</c:v>
                </c:pt>
                <c:pt idx="14886" formatCode="0.000">
                  <c:v>1.222</c:v>
                </c:pt>
                <c:pt idx="14887" formatCode="0.000">
                  <c:v>1.224</c:v>
                </c:pt>
                <c:pt idx="14888" formatCode="0.000">
                  <c:v>1.222</c:v>
                </c:pt>
                <c:pt idx="14889" formatCode="0.000">
                  <c:v>1.226</c:v>
                </c:pt>
                <c:pt idx="14890" formatCode="0.000">
                  <c:v>1.228</c:v>
                </c:pt>
                <c:pt idx="14891" formatCode="0.000">
                  <c:v>1.224</c:v>
                </c:pt>
                <c:pt idx="14892" formatCode="0.000">
                  <c:v>1.226</c:v>
                </c:pt>
                <c:pt idx="14893" formatCode="0.000">
                  <c:v>1.224</c:v>
                </c:pt>
                <c:pt idx="14894" formatCode="0.000">
                  <c:v>1.226</c:v>
                </c:pt>
                <c:pt idx="14895" formatCode="0.000">
                  <c:v>1.224</c:v>
                </c:pt>
                <c:pt idx="14896" formatCode="0.000">
                  <c:v>1.224</c:v>
                </c:pt>
                <c:pt idx="14897" formatCode="0.000">
                  <c:v>1.226</c:v>
                </c:pt>
                <c:pt idx="14898" formatCode="0.000">
                  <c:v>1.226</c:v>
                </c:pt>
                <c:pt idx="14899" formatCode="0.000">
                  <c:v>1.224</c:v>
                </c:pt>
                <c:pt idx="14900" formatCode="0.000">
                  <c:v>1.224</c:v>
                </c:pt>
                <c:pt idx="14901" formatCode="0.000">
                  <c:v>1.224</c:v>
                </c:pt>
                <c:pt idx="14902" formatCode="0.000">
                  <c:v>1.224</c:v>
                </c:pt>
                <c:pt idx="14903" formatCode="0.000">
                  <c:v>1.218</c:v>
                </c:pt>
                <c:pt idx="14904" formatCode="0.000">
                  <c:v>1.21</c:v>
                </c:pt>
                <c:pt idx="14905" formatCode="0.000">
                  <c:v>1.21</c:v>
                </c:pt>
                <c:pt idx="14906" formatCode="0.000">
                  <c:v>1.208</c:v>
                </c:pt>
                <c:pt idx="14907" formatCode="0.000">
                  <c:v>1.208</c:v>
                </c:pt>
                <c:pt idx="14908" formatCode="0.000">
                  <c:v>1.208</c:v>
                </c:pt>
                <c:pt idx="14909" formatCode="0.000">
                  <c:v>1.206</c:v>
                </c:pt>
                <c:pt idx="14910" formatCode="0.000">
                  <c:v>1.206</c:v>
                </c:pt>
                <c:pt idx="14911" formatCode="0.000">
                  <c:v>1.208</c:v>
                </c:pt>
                <c:pt idx="14912" formatCode="0.000">
                  <c:v>1.208</c:v>
                </c:pt>
                <c:pt idx="14913" formatCode="0.000">
                  <c:v>1.206</c:v>
                </c:pt>
                <c:pt idx="14914" formatCode="0.000">
                  <c:v>1.208</c:v>
                </c:pt>
                <c:pt idx="14915" formatCode="0.000">
                  <c:v>1.208</c:v>
                </c:pt>
                <c:pt idx="14916" formatCode="0.000">
                  <c:v>1.208</c:v>
                </c:pt>
                <c:pt idx="14917" formatCode="0.000">
                  <c:v>1.212</c:v>
                </c:pt>
                <c:pt idx="14918" formatCode="0.000">
                  <c:v>1.212</c:v>
                </c:pt>
                <c:pt idx="14919" formatCode="0.000">
                  <c:v>1.212</c:v>
                </c:pt>
                <c:pt idx="14920" formatCode="0.000">
                  <c:v>1.212</c:v>
                </c:pt>
                <c:pt idx="14921" formatCode="0.000">
                  <c:v>1.21</c:v>
                </c:pt>
                <c:pt idx="14922" formatCode="0.000">
                  <c:v>1.212</c:v>
                </c:pt>
                <c:pt idx="14923" formatCode="0.000">
                  <c:v>1.21</c:v>
                </c:pt>
                <c:pt idx="14924" formatCode="0.000">
                  <c:v>1.208</c:v>
                </c:pt>
                <c:pt idx="14925" formatCode="0.000">
                  <c:v>1.208</c:v>
                </c:pt>
                <c:pt idx="14926" formatCode="0.000">
                  <c:v>1.206</c:v>
                </c:pt>
                <c:pt idx="14927" formatCode="0.000">
                  <c:v>1.208</c:v>
                </c:pt>
                <c:pt idx="14928" formatCode="0.000">
                  <c:v>1.206</c:v>
                </c:pt>
                <c:pt idx="14929" formatCode="0.000">
                  <c:v>1.208</c:v>
                </c:pt>
                <c:pt idx="14930" formatCode="0.000">
                  <c:v>1.21</c:v>
                </c:pt>
                <c:pt idx="14931" formatCode="0.000">
                  <c:v>1.206</c:v>
                </c:pt>
                <c:pt idx="14932" formatCode="0.000">
                  <c:v>1.21</c:v>
                </c:pt>
                <c:pt idx="14933" formatCode="0.000">
                  <c:v>1.21</c:v>
                </c:pt>
                <c:pt idx="14934" formatCode="0.000">
                  <c:v>1.208</c:v>
                </c:pt>
                <c:pt idx="14935" formatCode="0.000">
                  <c:v>1.21</c:v>
                </c:pt>
                <c:pt idx="14936" formatCode="0.000">
                  <c:v>1.212</c:v>
                </c:pt>
                <c:pt idx="14937" formatCode="0.000">
                  <c:v>1.21</c:v>
                </c:pt>
                <c:pt idx="14938" formatCode="0.000">
                  <c:v>1.212</c:v>
                </c:pt>
                <c:pt idx="14939" formatCode="0.000">
                  <c:v>1.212</c:v>
                </c:pt>
                <c:pt idx="14940" formatCode="0.000">
                  <c:v>1.212</c:v>
                </c:pt>
                <c:pt idx="14941" formatCode="0.000">
                  <c:v>1.212</c:v>
                </c:pt>
                <c:pt idx="14942" formatCode="0.000">
                  <c:v>1.214</c:v>
                </c:pt>
                <c:pt idx="14943" formatCode="0.000">
                  <c:v>1.216</c:v>
                </c:pt>
                <c:pt idx="14944" formatCode="0.000">
                  <c:v>1.216</c:v>
                </c:pt>
                <c:pt idx="14945" formatCode="0.000">
                  <c:v>1.216</c:v>
                </c:pt>
                <c:pt idx="14946" formatCode="0.000">
                  <c:v>1.212</c:v>
                </c:pt>
                <c:pt idx="14947" formatCode="0.000">
                  <c:v>1.212</c:v>
                </c:pt>
                <c:pt idx="14948" formatCode="0.000">
                  <c:v>1.212</c:v>
                </c:pt>
                <c:pt idx="14949" formatCode="0.000">
                  <c:v>1.214</c:v>
                </c:pt>
                <c:pt idx="14950" formatCode="0.000">
                  <c:v>1.212</c:v>
                </c:pt>
                <c:pt idx="14951" formatCode="0.000">
                  <c:v>1.212</c:v>
                </c:pt>
                <c:pt idx="14952" formatCode="0.000">
                  <c:v>1.212</c:v>
                </c:pt>
                <c:pt idx="14953" formatCode="0.000">
                  <c:v>1.214</c:v>
                </c:pt>
                <c:pt idx="14954" formatCode="0.000">
                  <c:v>1.212</c:v>
                </c:pt>
                <c:pt idx="14955" formatCode="0.000">
                  <c:v>1.214</c:v>
                </c:pt>
                <c:pt idx="14956" formatCode="0.000">
                  <c:v>1.214</c:v>
                </c:pt>
                <c:pt idx="14957" formatCode="0.000">
                  <c:v>1.216</c:v>
                </c:pt>
                <c:pt idx="14958" formatCode="0.000">
                  <c:v>1.214</c:v>
                </c:pt>
                <c:pt idx="14959" formatCode="0.000">
                  <c:v>1.214</c:v>
                </c:pt>
                <c:pt idx="14960" formatCode="0.000">
                  <c:v>1.216</c:v>
                </c:pt>
                <c:pt idx="14961" formatCode="0.000">
                  <c:v>1.214</c:v>
                </c:pt>
                <c:pt idx="14962" formatCode="0.000">
                  <c:v>1.216</c:v>
                </c:pt>
                <c:pt idx="14963" formatCode="0.000">
                  <c:v>1.214</c:v>
                </c:pt>
                <c:pt idx="14964" formatCode="0.000">
                  <c:v>1.216</c:v>
                </c:pt>
                <c:pt idx="14965" formatCode="0.000">
                  <c:v>1.216</c:v>
                </c:pt>
                <c:pt idx="14966" formatCode="0.000">
                  <c:v>1.214</c:v>
                </c:pt>
                <c:pt idx="14967" formatCode="0.000">
                  <c:v>1.216</c:v>
                </c:pt>
                <c:pt idx="14968" formatCode="0.000">
                  <c:v>1.216</c:v>
                </c:pt>
                <c:pt idx="14969" formatCode="0.000">
                  <c:v>1.214</c:v>
                </c:pt>
                <c:pt idx="14970" formatCode="0.000">
                  <c:v>1.214</c:v>
                </c:pt>
                <c:pt idx="14971" formatCode="0.000">
                  <c:v>1.216</c:v>
                </c:pt>
                <c:pt idx="14972" formatCode="0.000">
                  <c:v>1.218</c:v>
                </c:pt>
                <c:pt idx="14973" formatCode="0.000">
                  <c:v>1.216</c:v>
                </c:pt>
                <c:pt idx="14974" formatCode="0.000">
                  <c:v>1.218</c:v>
                </c:pt>
                <c:pt idx="14975" formatCode="0.000">
                  <c:v>1.218</c:v>
                </c:pt>
                <c:pt idx="14976" formatCode="0.000">
                  <c:v>1.218</c:v>
                </c:pt>
                <c:pt idx="14977" formatCode="0.000">
                  <c:v>1.216</c:v>
                </c:pt>
                <c:pt idx="14978" formatCode="0.000">
                  <c:v>1.218</c:v>
                </c:pt>
                <c:pt idx="14979" formatCode="0.000">
                  <c:v>1.218</c:v>
                </c:pt>
                <c:pt idx="14980" formatCode="0.000">
                  <c:v>1.216</c:v>
                </c:pt>
                <c:pt idx="14981" formatCode="0.000">
                  <c:v>1.218</c:v>
                </c:pt>
                <c:pt idx="14982" formatCode="0.000">
                  <c:v>1.218</c:v>
                </c:pt>
                <c:pt idx="14983" formatCode="0.000">
                  <c:v>1.22</c:v>
                </c:pt>
                <c:pt idx="14984" formatCode="0.000">
                  <c:v>1.216</c:v>
                </c:pt>
                <c:pt idx="14985" formatCode="0.000">
                  <c:v>1.22</c:v>
                </c:pt>
                <c:pt idx="14986" formatCode="0.000">
                  <c:v>1.22</c:v>
                </c:pt>
                <c:pt idx="14987" formatCode="0.000">
                  <c:v>1.22</c:v>
                </c:pt>
                <c:pt idx="14988" formatCode="0.000">
                  <c:v>1.22</c:v>
                </c:pt>
                <c:pt idx="14989" formatCode="0.000">
                  <c:v>1.218</c:v>
                </c:pt>
                <c:pt idx="14990" formatCode="0.000">
                  <c:v>1.22</c:v>
                </c:pt>
                <c:pt idx="14991" formatCode="0.000">
                  <c:v>1.22</c:v>
                </c:pt>
                <c:pt idx="14992" formatCode="0.000">
                  <c:v>1.22</c:v>
                </c:pt>
                <c:pt idx="14993" formatCode="0.000">
                  <c:v>1.22</c:v>
                </c:pt>
                <c:pt idx="14994" formatCode="0.000">
                  <c:v>1.216</c:v>
                </c:pt>
                <c:pt idx="14995" formatCode="0.000">
                  <c:v>1.218</c:v>
                </c:pt>
                <c:pt idx="14996" formatCode="0.000">
                  <c:v>1.22</c:v>
                </c:pt>
                <c:pt idx="14997" formatCode="0.000">
                  <c:v>1.222</c:v>
                </c:pt>
                <c:pt idx="14998" formatCode="0.000">
                  <c:v>1.222</c:v>
                </c:pt>
                <c:pt idx="14999" formatCode="0.000">
                  <c:v>1.218</c:v>
                </c:pt>
                <c:pt idx="15000" formatCode="0.000">
                  <c:v>1.218</c:v>
                </c:pt>
                <c:pt idx="15001" formatCode="0.000">
                  <c:v>1.22</c:v>
                </c:pt>
                <c:pt idx="15002" formatCode="0.000">
                  <c:v>1.222</c:v>
                </c:pt>
                <c:pt idx="15003" formatCode="0.000">
                  <c:v>1.218</c:v>
                </c:pt>
                <c:pt idx="15004" formatCode="0.000">
                  <c:v>1.22</c:v>
                </c:pt>
                <c:pt idx="15005" formatCode="0.000">
                  <c:v>1.22</c:v>
                </c:pt>
                <c:pt idx="15006" formatCode="0.000">
                  <c:v>1.222</c:v>
                </c:pt>
                <c:pt idx="15007" formatCode="0.000">
                  <c:v>1.22</c:v>
                </c:pt>
                <c:pt idx="15008" formatCode="0.000">
                  <c:v>1.218</c:v>
                </c:pt>
                <c:pt idx="15009" formatCode="0.000">
                  <c:v>1.218</c:v>
                </c:pt>
                <c:pt idx="15010" formatCode="0.000">
                  <c:v>1.22</c:v>
                </c:pt>
                <c:pt idx="15011" formatCode="0.000">
                  <c:v>1.22</c:v>
                </c:pt>
                <c:pt idx="15012" formatCode="0.000">
                  <c:v>1.218</c:v>
                </c:pt>
                <c:pt idx="15013" formatCode="0.000">
                  <c:v>1.22</c:v>
                </c:pt>
                <c:pt idx="15014" formatCode="0.000">
                  <c:v>1.22</c:v>
                </c:pt>
                <c:pt idx="15015" formatCode="0.000">
                  <c:v>1.222</c:v>
                </c:pt>
                <c:pt idx="15016" formatCode="0.000">
                  <c:v>1.218</c:v>
                </c:pt>
                <c:pt idx="15017" formatCode="0.000">
                  <c:v>1.22</c:v>
                </c:pt>
                <c:pt idx="15018" formatCode="0.000">
                  <c:v>1.22</c:v>
                </c:pt>
                <c:pt idx="15019" formatCode="0.000">
                  <c:v>1.222</c:v>
                </c:pt>
                <c:pt idx="15020" formatCode="0.000">
                  <c:v>1.222</c:v>
                </c:pt>
                <c:pt idx="15021" formatCode="0.000">
                  <c:v>1.222</c:v>
                </c:pt>
                <c:pt idx="15022" formatCode="0.000">
                  <c:v>1.222</c:v>
                </c:pt>
                <c:pt idx="15023" formatCode="0.000">
                  <c:v>1.222</c:v>
                </c:pt>
                <c:pt idx="15024" formatCode="0.000">
                  <c:v>1.222</c:v>
                </c:pt>
                <c:pt idx="15025" formatCode="0.000">
                  <c:v>1.222</c:v>
                </c:pt>
                <c:pt idx="15026" formatCode="0.000">
                  <c:v>1.22</c:v>
                </c:pt>
                <c:pt idx="15027" formatCode="0.000">
                  <c:v>1.222</c:v>
                </c:pt>
                <c:pt idx="15028" formatCode="0.000">
                  <c:v>1.222</c:v>
                </c:pt>
                <c:pt idx="15029" formatCode="0.000">
                  <c:v>1.22</c:v>
                </c:pt>
                <c:pt idx="15030" formatCode="0.000">
                  <c:v>1.222</c:v>
                </c:pt>
                <c:pt idx="15031" formatCode="0.000">
                  <c:v>1.222</c:v>
                </c:pt>
                <c:pt idx="15032" formatCode="0.000">
                  <c:v>1.222</c:v>
                </c:pt>
                <c:pt idx="15033" formatCode="0.000">
                  <c:v>1.222</c:v>
                </c:pt>
                <c:pt idx="15034" formatCode="0.000">
                  <c:v>1.224</c:v>
                </c:pt>
                <c:pt idx="15035" formatCode="0.000">
                  <c:v>1.222</c:v>
                </c:pt>
                <c:pt idx="15036" formatCode="0.000">
                  <c:v>1.222</c:v>
                </c:pt>
                <c:pt idx="15037" formatCode="0.000">
                  <c:v>1.22</c:v>
                </c:pt>
                <c:pt idx="15038" formatCode="0.000">
                  <c:v>1.22</c:v>
                </c:pt>
                <c:pt idx="15039" formatCode="0.000">
                  <c:v>1.222</c:v>
                </c:pt>
                <c:pt idx="15040" formatCode="0.000">
                  <c:v>1.222</c:v>
                </c:pt>
                <c:pt idx="15041" formatCode="0.000">
                  <c:v>1.222</c:v>
                </c:pt>
                <c:pt idx="15042" formatCode="0.000">
                  <c:v>1.22</c:v>
                </c:pt>
                <c:pt idx="15043" formatCode="0.000">
                  <c:v>1.22</c:v>
                </c:pt>
                <c:pt idx="15044" formatCode="0.000">
                  <c:v>1.22</c:v>
                </c:pt>
                <c:pt idx="15045" formatCode="0.000">
                  <c:v>1.22</c:v>
                </c:pt>
                <c:pt idx="15046" formatCode="0.000">
                  <c:v>1.22</c:v>
                </c:pt>
                <c:pt idx="15047" formatCode="0.000">
                  <c:v>1.22</c:v>
                </c:pt>
                <c:pt idx="15048" formatCode="0.000">
                  <c:v>1.222</c:v>
                </c:pt>
                <c:pt idx="15049" formatCode="0.000">
                  <c:v>1.224</c:v>
                </c:pt>
                <c:pt idx="15050" formatCode="0.000">
                  <c:v>1.224</c:v>
                </c:pt>
                <c:pt idx="15051" formatCode="0.000">
                  <c:v>1.222</c:v>
                </c:pt>
                <c:pt idx="15052" formatCode="0.000">
                  <c:v>1.222</c:v>
                </c:pt>
                <c:pt idx="15053" formatCode="0.000">
                  <c:v>1.222</c:v>
                </c:pt>
                <c:pt idx="15054" formatCode="0.000">
                  <c:v>1.22</c:v>
                </c:pt>
                <c:pt idx="15055" formatCode="0.000">
                  <c:v>1.224</c:v>
                </c:pt>
                <c:pt idx="15056" formatCode="0.000">
                  <c:v>1.224</c:v>
                </c:pt>
                <c:pt idx="15057" formatCode="0.000">
                  <c:v>1.222</c:v>
                </c:pt>
                <c:pt idx="15058" formatCode="0.000">
                  <c:v>1.218</c:v>
                </c:pt>
                <c:pt idx="15059" formatCode="0.000">
                  <c:v>1.222</c:v>
                </c:pt>
                <c:pt idx="15060" formatCode="0.000">
                  <c:v>1.226</c:v>
                </c:pt>
                <c:pt idx="15061" formatCode="0.000">
                  <c:v>1.222</c:v>
                </c:pt>
                <c:pt idx="15062" formatCode="0.000">
                  <c:v>1.22</c:v>
                </c:pt>
                <c:pt idx="15063" formatCode="0.000">
                  <c:v>1.22</c:v>
                </c:pt>
                <c:pt idx="15064" formatCode="0.000">
                  <c:v>1.222</c:v>
                </c:pt>
                <c:pt idx="15065" formatCode="0.000">
                  <c:v>1.22</c:v>
                </c:pt>
                <c:pt idx="15066" formatCode="0.000">
                  <c:v>1.22</c:v>
                </c:pt>
                <c:pt idx="15067" formatCode="0.000">
                  <c:v>1.22</c:v>
                </c:pt>
                <c:pt idx="15068" formatCode="0.000">
                  <c:v>1.22</c:v>
                </c:pt>
                <c:pt idx="15069" formatCode="0.000">
                  <c:v>1.222</c:v>
                </c:pt>
                <c:pt idx="15070" formatCode="0.000">
                  <c:v>1.224</c:v>
                </c:pt>
                <c:pt idx="15071" formatCode="0.000">
                  <c:v>1.222</c:v>
                </c:pt>
                <c:pt idx="15072" formatCode="0.000">
                  <c:v>1.22</c:v>
                </c:pt>
                <c:pt idx="15073" formatCode="0.000">
                  <c:v>1.22</c:v>
                </c:pt>
                <c:pt idx="15074" formatCode="0.000">
                  <c:v>1.222</c:v>
                </c:pt>
                <c:pt idx="15075" formatCode="0.000">
                  <c:v>1.222</c:v>
                </c:pt>
                <c:pt idx="15076" formatCode="0.000">
                  <c:v>1.222</c:v>
                </c:pt>
                <c:pt idx="15077" formatCode="0.000">
                  <c:v>1.222</c:v>
                </c:pt>
                <c:pt idx="15078" formatCode="0.000">
                  <c:v>1.224</c:v>
                </c:pt>
                <c:pt idx="15079" formatCode="0.000">
                  <c:v>1.232</c:v>
                </c:pt>
                <c:pt idx="15080" formatCode="0.000">
                  <c:v>1.224</c:v>
                </c:pt>
                <c:pt idx="15081" formatCode="0.000">
                  <c:v>1.222</c:v>
                </c:pt>
                <c:pt idx="15082" formatCode="0.000">
                  <c:v>1.22</c:v>
                </c:pt>
                <c:pt idx="15083" formatCode="0.000">
                  <c:v>1.22</c:v>
                </c:pt>
                <c:pt idx="15084" formatCode="0.000">
                  <c:v>1.222</c:v>
                </c:pt>
                <c:pt idx="15085" formatCode="0.000">
                  <c:v>1.222</c:v>
                </c:pt>
                <c:pt idx="15086" formatCode="0.000">
                  <c:v>1.224</c:v>
                </c:pt>
                <c:pt idx="15087" formatCode="0.000">
                  <c:v>1.222</c:v>
                </c:pt>
                <c:pt idx="15088" formatCode="0.000">
                  <c:v>1.222</c:v>
                </c:pt>
                <c:pt idx="15089" formatCode="0.000">
                  <c:v>1.22</c:v>
                </c:pt>
                <c:pt idx="15090" formatCode="0.000">
                  <c:v>1.224</c:v>
                </c:pt>
                <c:pt idx="15091" formatCode="0.000">
                  <c:v>1.222</c:v>
                </c:pt>
                <c:pt idx="15092" formatCode="0.000">
                  <c:v>1.222</c:v>
                </c:pt>
                <c:pt idx="15093" formatCode="0.000">
                  <c:v>1.222</c:v>
                </c:pt>
                <c:pt idx="15094" formatCode="0.000">
                  <c:v>1.22</c:v>
                </c:pt>
                <c:pt idx="15095" formatCode="0.000">
                  <c:v>1.222</c:v>
                </c:pt>
                <c:pt idx="15096" formatCode="0.000">
                  <c:v>1.222</c:v>
                </c:pt>
                <c:pt idx="15097" formatCode="0.000">
                  <c:v>1.222</c:v>
                </c:pt>
                <c:pt idx="15098" formatCode="0.000">
                  <c:v>1.222</c:v>
                </c:pt>
                <c:pt idx="15099" formatCode="0.000">
                  <c:v>1.222</c:v>
                </c:pt>
                <c:pt idx="15100" formatCode="0.000">
                  <c:v>1.226</c:v>
                </c:pt>
                <c:pt idx="15101" formatCode="0.000">
                  <c:v>1.222</c:v>
                </c:pt>
                <c:pt idx="15102" formatCode="0.000">
                  <c:v>1.222</c:v>
                </c:pt>
                <c:pt idx="15103" formatCode="0.000">
                  <c:v>1.22</c:v>
                </c:pt>
                <c:pt idx="15104" formatCode="0.000">
                  <c:v>1.222</c:v>
                </c:pt>
                <c:pt idx="15105" formatCode="0.000">
                  <c:v>1.224</c:v>
                </c:pt>
                <c:pt idx="15106" formatCode="0.000">
                  <c:v>1.224</c:v>
                </c:pt>
                <c:pt idx="15107" formatCode="0.000">
                  <c:v>1.222</c:v>
                </c:pt>
                <c:pt idx="15108" formatCode="0.000">
                  <c:v>1.222</c:v>
                </c:pt>
                <c:pt idx="15109" formatCode="0.000">
                  <c:v>1.224</c:v>
                </c:pt>
                <c:pt idx="15110" formatCode="0.000">
                  <c:v>1.224</c:v>
                </c:pt>
                <c:pt idx="15111" formatCode="0.000">
                  <c:v>1.226</c:v>
                </c:pt>
                <c:pt idx="15112" formatCode="0.000">
                  <c:v>1.224</c:v>
                </c:pt>
                <c:pt idx="15113" formatCode="0.000">
                  <c:v>1.224</c:v>
                </c:pt>
                <c:pt idx="15114" formatCode="0.000">
                  <c:v>1.224</c:v>
                </c:pt>
                <c:pt idx="15115" formatCode="0.000">
                  <c:v>1.224</c:v>
                </c:pt>
                <c:pt idx="15116" formatCode="0.000">
                  <c:v>1.224</c:v>
                </c:pt>
                <c:pt idx="15117" formatCode="0.000">
                  <c:v>1.222</c:v>
                </c:pt>
                <c:pt idx="15118" formatCode="0.000">
                  <c:v>1.224</c:v>
                </c:pt>
                <c:pt idx="15119" formatCode="0.000">
                  <c:v>1.222</c:v>
                </c:pt>
                <c:pt idx="15120" formatCode="0.000">
                  <c:v>1.224</c:v>
                </c:pt>
                <c:pt idx="15121" formatCode="0.000">
                  <c:v>1.226</c:v>
                </c:pt>
                <c:pt idx="15122" formatCode="0.000">
                  <c:v>1.222</c:v>
                </c:pt>
                <c:pt idx="15123" formatCode="0.000">
                  <c:v>1.222</c:v>
                </c:pt>
                <c:pt idx="15124" formatCode="0.000">
                  <c:v>1.224</c:v>
                </c:pt>
                <c:pt idx="15125" formatCode="0.000">
                  <c:v>1.224</c:v>
                </c:pt>
                <c:pt idx="15126" formatCode="0.000">
                  <c:v>1.224</c:v>
                </c:pt>
                <c:pt idx="15127" formatCode="0.000">
                  <c:v>1.224</c:v>
                </c:pt>
                <c:pt idx="15128" formatCode="0.000">
                  <c:v>1.226</c:v>
                </c:pt>
                <c:pt idx="15129" formatCode="0.000">
                  <c:v>1.222</c:v>
                </c:pt>
                <c:pt idx="15130" formatCode="0.000">
                  <c:v>1.224</c:v>
                </c:pt>
                <c:pt idx="15131" formatCode="0.000">
                  <c:v>1.222</c:v>
                </c:pt>
                <c:pt idx="15132" formatCode="0.000">
                  <c:v>1.222</c:v>
                </c:pt>
                <c:pt idx="15133" formatCode="0.000">
                  <c:v>1.224</c:v>
                </c:pt>
                <c:pt idx="15134" formatCode="0.000">
                  <c:v>1.222</c:v>
                </c:pt>
                <c:pt idx="15135" formatCode="0.000">
                  <c:v>1.222</c:v>
                </c:pt>
                <c:pt idx="15136" formatCode="0.000">
                  <c:v>1.224</c:v>
                </c:pt>
                <c:pt idx="15137" formatCode="0.000">
                  <c:v>1.224</c:v>
                </c:pt>
                <c:pt idx="15138" formatCode="0.000">
                  <c:v>1.222</c:v>
                </c:pt>
                <c:pt idx="15139" formatCode="0.000">
                  <c:v>1.222</c:v>
                </c:pt>
                <c:pt idx="15140" formatCode="0.000">
                  <c:v>1.224</c:v>
                </c:pt>
                <c:pt idx="15141" formatCode="0.000">
                  <c:v>1.222</c:v>
                </c:pt>
                <c:pt idx="15142" formatCode="0.000">
                  <c:v>1.222</c:v>
                </c:pt>
                <c:pt idx="15143" formatCode="0.000">
                  <c:v>1.222</c:v>
                </c:pt>
                <c:pt idx="15144" formatCode="0.000">
                  <c:v>1.22</c:v>
                </c:pt>
                <c:pt idx="15145" formatCode="0.000">
                  <c:v>1.22</c:v>
                </c:pt>
                <c:pt idx="15146" formatCode="0.000">
                  <c:v>1.22</c:v>
                </c:pt>
                <c:pt idx="15147" formatCode="0.000">
                  <c:v>1.218</c:v>
                </c:pt>
                <c:pt idx="15148" formatCode="0.000">
                  <c:v>1.218</c:v>
                </c:pt>
                <c:pt idx="15149" formatCode="0.000">
                  <c:v>1.22</c:v>
                </c:pt>
                <c:pt idx="15150" formatCode="0.000">
                  <c:v>1.22</c:v>
                </c:pt>
                <c:pt idx="15151" formatCode="0.000">
                  <c:v>1.218</c:v>
                </c:pt>
                <c:pt idx="15152" formatCode="0.000">
                  <c:v>1.22</c:v>
                </c:pt>
                <c:pt idx="15153" formatCode="0.000">
                  <c:v>1.218</c:v>
                </c:pt>
                <c:pt idx="15154" formatCode="0.000">
                  <c:v>1.218</c:v>
                </c:pt>
                <c:pt idx="15155" formatCode="0.000">
                  <c:v>1.214</c:v>
                </c:pt>
                <c:pt idx="15156" formatCode="0.000">
                  <c:v>1.216</c:v>
                </c:pt>
                <c:pt idx="15157" formatCode="0.000">
                  <c:v>1.22</c:v>
                </c:pt>
                <c:pt idx="15158" formatCode="0.000">
                  <c:v>1.22</c:v>
                </c:pt>
                <c:pt idx="15159" formatCode="0.000">
                  <c:v>1.22</c:v>
                </c:pt>
                <c:pt idx="15160" formatCode="0.000">
                  <c:v>1.218</c:v>
                </c:pt>
                <c:pt idx="15161" formatCode="0.000">
                  <c:v>1.216</c:v>
                </c:pt>
                <c:pt idx="15162" formatCode="0.000">
                  <c:v>1.218</c:v>
                </c:pt>
                <c:pt idx="15163" formatCode="0.000">
                  <c:v>1.216</c:v>
                </c:pt>
                <c:pt idx="15164" formatCode="0.000">
                  <c:v>1.22</c:v>
                </c:pt>
                <c:pt idx="15165" formatCode="0.000">
                  <c:v>1.222</c:v>
                </c:pt>
                <c:pt idx="15166" formatCode="0.000">
                  <c:v>1.222</c:v>
                </c:pt>
                <c:pt idx="15167" formatCode="0.000">
                  <c:v>1.224</c:v>
                </c:pt>
                <c:pt idx="15168" formatCode="0.000">
                  <c:v>1.218</c:v>
                </c:pt>
                <c:pt idx="15169" formatCode="0.000">
                  <c:v>1.22</c:v>
                </c:pt>
                <c:pt idx="15170" formatCode="0.000">
                  <c:v>1.216</c:v>
                </c:pt>
                <c:pt idx="15171" formatCode="0.000">
                  <c:v>1.216</c:v>
                </c:pt>
                <c:pt idx="15172" formatCode="0.000">
                  <c:v>1.216</c:v>
                </c:pt>
                <c:pt idx="15173" formatCode="0.000">
                  <c:v>1.218</c:v>
                </c:pt>
                <c:pt idx="15174" formatCode="0.000">
                  <c:v>1.218</c:v>
                </c:pt>
                <c:pt idx="15175" formatCode="0.000">
                  <c:v>1.218</c:v>
                </c:pt>
                <c:pt idx="15176" formatCode="0.000">
                  <c:v>1.22</c:v>
                </c:pt>
                <c:pt idx="15177" formatCode="0.000">
                  <c:v>1.218</c:v>
                </c:pt>
                <c:pt idx="15178" formatCode="0.000">
                  <c:v>1.216</c:v>
                </c:pt>
                <c:pt idx="15179" formatCode="0.000">
                  <c:v>1.218</c:v>
                </c:pt>
                <c:pt idx="15180" formatCode="0.000">
                  <c:v>1.218</c:v>
                </c:pt>
                <c:pt idx="15181" formatCode="0.000">
                  <c:v>1.216</c:v>
                </c:pt>
                <c:pt idx="15182" formatCode="0.000">
                  <c:v>1.22</c:v>
                </c:pt>
                <c:pt idx="15183" formatCode="0.000">
                  <c:v>1.222</c:v>
                </c:pt>
                <c:pt idx="15184" formatCode="0.000">
                  <c:v>1.22</c:v>
                </c:pt>
                <c:pt idx="15185" formatCode="0.000">
                  <c:v>1.222</c:v>
                </c:pt>
                <c:pt idx="15186" formatCode="0.000">
                  <c:v>1.222</c:v>
                </c:pt>
                <c:pt idx="15187" formatCode="0.000">
                  <c:v>1.22</c:v>
                </c:pt>
                <c:pt idx="15188" formatCode="0.000">
                  <c:v>1.222</c:v>
                </c:pt>
                <c:pt idx="15189" formatCode="0.000">
                  <c:v>1.222</c:v>
                </c:pt>
                <c:pt idx="15190" formatCode="0.000">
                  <c:v>1.22</c:v>
                </c:pt>
                <c:pt idx="15191" formatCode="0.000">
                  <c:v>1.222</c:v>
                </c:pt>
                <c:pt idx="15192" formatCode="0.000">
                  <c:v>1.222</c:v>
                </c:pt>
                <c:pt idx="15193" formatCode="0.000">
                  <c:v>1.222</c:v>
                </c:pt>
                <c:pt idx="15194" formatCode="0.000">
                  <c:v>1.218</c:v>
                </c:pt>
                <c:pt idx="15195" formatCode="0.000">
                  <c:v>1.222</c:v>
                </c:pt>
                <c:pt idx="15196" formatCode="0.000">
                  <c:v>1.22</c:v>
                </c:pt>
                <c:pt idx="15197" formatCode="0.000">
                  <c:v>1.214</c:v>
                </c:pt>
                <c:pt idx="15198" formatCode="0.000">
                  <c:v>1.22</c:v>
                </c:pt>
                <c:pt idx="15199" formatCode="0.000">
                  <c:v>1.22</c:v>
                </c:pt>
                <c:pt idx="15200" formatCode="0.000">
                  <c:v>1.22</c:v>
                </c:pt>
                <c:pt idx="15201" formatCode="0.000">
                  <c:v>1.218</c:v>
                </c:pt>
                <c:pt idx="15202" formatCode="0.000">
                  <c:v>1.218</c:v>
                </c:pt>
                <c:pt idx="15203" formatCode="0.000">
                  <c:v>1.22</c:v>
                </c:pt>
                <c:pt idx="15204" formatCode="0.000">
                  <c:v>1.212</c:v>
                </c:pt>
                <c:pt idx="15205" formatCode="0.000">
                  <c:v>1.214</c:v>
                </c:pt>
                <c:pt idx="15206" formatCode="0.000">
                  <c:v>1.212</c:v>
                </c:pt>
                <c:pt idx="15207" formatCode="0.000">
                  <c:v>1.214</c:v>
                </c:pt>
                <c:pt idx="15208" formatCode="0.000">
                  <c:v>1.21</c:v>
                </c:pt>
                <c:pt idx="15209" formatCode="0.000">
                  <c:v>1.21</c:v>
                </c:pt>
                <c:pt idx="15210" formatCode="0.000">
                  <c:v>1.212</c:v>
                </c:pt>
                <c:pt idx="15211" formatCode="0.000">
                  <c:v>1.212</c:v>
                </c:pt>
                <c:pt idx="15212" formatCode="0.000">
                  <c:v>1.212</c:v>
                </c:pt>
                <c:pt idx="15213" formatCode="0.000">
                  <c:v>1.212</c:v>
                </c:pt>
                <c:pt idx="15214" formatCode="0.000">
                  <c:v>1.212</c:v>
                </c:pt>
                <c:pt idx="15215" formatCode="0.000">
                  <c:v>1.214</c:v>
                </c:pt>
                <c:pt idx="15216" formatCode="0.000">
                  <c:v>1.214</c:v>
                </c:pt>
                <c:pt idx="15217" formatCode="0.000">
                  <c:v>1.214</c:v>
                </c:pt>
                <c:pt idx="15218" formatCode="0.000">
                  <c:v>1.214</c:v>
                </c:pt>
                <c:pt idx="15219" formatCode="0.000">
                  <c:v>1.216</c:v>
                </c:pt>
                <c:pt idx="15220" formatCode="0.000">
                  <c:v>1.212</c:v>
                </c:pt>
                <c:pt idx="15221" formatCode="0.000">
                  <c:v>1.214</c:v>
                </c:pt>
                <c:pt idx="15222" formatCode="0.000">
                  <c:v>1.212</c:v>
                </c:pt>
                <c:pt idx="15223" formatCode="0.000">
                  <c:v>1.214</c:v>
                </c:pt>
                <c:pt idx="15224" formatCode="0.000">
                  <c:v>1.214</c:v>
                </c:pt>
                <c:pt idx="15225" formatCode="0.000">
                  <c:v>1.212</c:v>
                </c:pt>
                <c:pt idx="15226" formatCode="0.000">
                  <c:v>1.21</c:v>
                </c:pt>
                <c:pt idx="15227" formatCode="0.000">
                  <c:v>1.21</c:v>
                </c:pt>
                <c:pt idx="15228" formatCode="0.000">
                  <c:v>1.212</c:v>
                </c:pt>
                <c:pt idx="15229" formatCode="0.000">
                  <c:v>1.21</c:v>
                </c:pt>
                <c:pt idx="15230" formatCode="0.000">
                  <c:v>1.212</c:v>
                </c:pt>
                <c:pt idx="15231" formatCode="0.000">
                  <c:v>1.21</c:v>
                </c:pt>
                <c:pt idx="15232" formatCode="0.000">
                  <c:v>1.21</c:v>
                </c:pt>
                <c:pt idx="15233" formatCode="0.000">
                  <c:v>1.21</c:v>
                </c:pt>
                <c:pt idx="15234" formatCode="0.000">
                  <c:v>1.212</c:v>
                </c:pt>
                <c:pt idx="15235" formatCode="0.000">
                  <c:v>1.212</c:v>
                </c:pt>
                <c:pt idx="15236" formatCode="0.000">
                  <c:v>1.216</c:v>
                </c:pt>
                <c:pt idx="15237" formatCode="0.000">
                  <c:v>1.214</c:v>
                </c:pt>
                <c:pt idx="15238" formatCode="0.000">
                  <c:v>1.212</c:v>
                </c:pt>
                <c:pt idx="15239" formatCode="0.000">
                  <c:v>1.212</c:v>
                </c:pt>
                <c:pt idx="15240" formatCode="0.000">
                  <c:v>1.21</c:v>
                </c:pt>
                <c:pt idx="15241" formatCode="0.000">
                  <c:v>1.21</c:v>
                </c:pt>
                <c:pt idx="15242" formatCode="0.000">
                  <c:v>1.21</c:v>
                </c:pt>
                <c:pt idx="15243" formatCode="0.000">
                  <c:v>1.212</c:v>
                </c:pt>
                <c:pt idx="15244" formatCode="0.000">
                  <c:v>1.212</c:v>
                </c:pt>
                <c:pt idx="15245" formatCode="0.000">
                  <c:v>1.21</c:v>
                </c:pt>
                <c:pt idx="15246" formatCode="0.000">
                  <c:v>1.21</c:v>
                </c:pt>
                <c:pt idx="15247" formatCode="0.000">
                  <c:v>1.21</c:v>
                </c:pt>
                <c:pt idx="15248" formatCode="0.000">
                  <c:v>1.214</c:v>
                </c:pt>
                <c:pt idx="15249" formatCode="0.000">
                  <c:v>1.21</c:v>
                </c:pt>
                <c:pt idx="15250" formatCode="0.000">
                  <c:v>1.212</c:v>
                </c:pt>
                <c:pt idx="15251" formatCode="0.000">
                  <c:v>1.212</c:v>
                </c:pt>
                <c:pt idx="15252" formatCode="0.000">
                  <c:v>1.214</c:v>
                </c:pt>
                <c:pt idx="15253" formatCode="0.000">
                  <c:v>1.212</c:v>
                </c:pt>
                <c:pt idx="15254" formatCode="0.000">
                  <c:v>1.21</c:v>
                </c:pt>
                <c:pt idx="15255" formatCode="0.000">
                  <c:v>1.208</c:v>
                </c:pt>
                <c:pt idx="15256" formatCode="0.000">
                  <c:v>1.21</c:v>
                </c:pt>
                <c:pt idx="15257" formatCode="0.000">
                  <c:v>1.208</c:v>
                </c:pt>
                <c:pt idx="15258" formatCode="0.000">
                  <c:v>1.208</c:v>
                </c:pt>
                <c:pt idx="15259" formatCode="0.000">
                  <c:v>1.208</c:v>
                </c:pt>
                <c:pt idx="15260" formatCode="0.000">
                  <c:v>1.208</c:v>
                </c:pt>
                <c:pt idx="15261" formatCode="0.000">
                  <c:v>1.208</c:v>
                </c:pt>
                <c:pt idx="15262" formatCode="0.000">
                  <c:v>1.208</c:v>
                </c:pt>
                <c:pt idx="15263" formatCode="0.000">
                  <c:v>1.21</c:v>
                </c:pt>
                <c:pt idx="15264" formatCode="0.000">
                  <c:v>1.208</c:v>
                </c:pt>
                <c:pt idx="15265" formatCode="0.000">
                  <c:v>1.208</c:v>
                </c:pt>
                <c:pt idx="15266" formatCode="0.000">
                  <c:v>1.208</c:v>
                </c:pt>
                <c:pt idx="15267" formatCode="0.000">
                  <c:v>1.206</c:v>
                </c:pt>
                <c:pt idx="15268" formatCode="0.000">
                  <c:v>1.208</c:v>
                </c:pt>
                <c:pt idx="15269" formatCode="0.000">
                  <c:v>1.206</c:v>
                </c:pt>
                <c:pt idx="15270" formatCode="0.000">
                  <c:v>1.208</c:v>
                </c:pt>
                <c:pt idx="15271" formatCode="0.000">
                  <c:v>1.212</c:v>
                </c:pt>
                <c:pt idx="15272" formatCode="0.000">
                  <c:v>1.212</c:v>
                </c:pt>
                <c:pt idx="15273" formatCode="0.000">
                  <c:v>1.212</c:v>
                </c:pt>
                <c:pt idx="15274" formatCode="0.000">
                  <c:v>1.206</c:v>
                </c:pt>
                <c:pt idx="15275" formatCode="0.000">
                  <c:v>1.208</c:v>
                </c:pt>
                <c:pt idx="15276" formatCode="0.000">
                  <c:v>1.208</c:v>
                </c:pt>
                <c:pt idx="15277" formatCode="0.000">
                  <c:v>1.208</c:v>
                </c:pt>
                <c:pt idx="15278" formatCode="0.000">
                  <c:v>1.204</c:v>
                </c:pt>
                <c:pt idx="15279" formatCode="0.000">
                  <c:v>1.206</c:v>
                </c:pt>
                <c:pt idx="15280" formatCode="0.000">
                  <c:v>1.0940000000000001</c:v>
                </c:pt>
                <c:pt idx="15281" formatCode="0.000">
                  <c:v>1.206</c:v>
                </c:pt>
                <c:pt idx="15282" formatCode="0.000">
                  <c:v>1.0920000000000001</c:v>
                </c:pt>
                <c:pt idx="15283" formatCode="0.000">
                  <c:v>1.206</c:v>
                </c:pt>
                <c:pt idx="15284" formatCode="0.000">
                  <c:v>1.206</c:v>
                </c:pt>
                <c:pt idx="15285" formatCode="0.000">
                  <c:v>1.0960000000000001</c:v>
                </c:pt>
                <c:pt idx="15286" formatCode="0.000">
                  <c:v>1.202</c:v>
                </c:pt>
                <c:pt idx="15287" formatCode="0.000">
                  <c:v>1.204</c:v>
                </c:pt>
                <c:pt idx="15288" formatCode="0.000">
                  <c:v>1.206</c:v>
                </c:pt>
                <c:pt idx="15289" formatCode="0.000">
                  <c:v>1.206</c:v>
                </c:pt>
                <c:pt idx="15290" formatCode="0.000">
                  <c:v>1.206</c:v>
                </c:pt>
                <c:pt idx="15291" formatCode="0.000">
                  <c:v>1.206</c:v>
                </c:pt>
                <c:pt idx="15292" formatCode="0.000">
                  <c:v>1.206</c:v>
                </c:pt>
                <c:pt idx="15293" formatCode="0.000">
                  <c:v>1.206</c:v>
                </c:pt>
                <c:pt idx="15294" formatCode="0.000">
                  <c:v>1.206</c:v>
                </c:pt>
                <c:pt idx="15295" formatCode="0.000">
                  <c:v>1.206</c:v>
                </c:pt>
                <c:pt idx="15296" formatCode="0.000">
                  <c:v>1.204</c:v>
                </c:pt>
                <c:pt idx="15297" formatCode="0.000">
                  <c:v>1.206</c:v>
                </c:pt>
                <c:pt idx="15298" formatCode="0.000">
                  <c:v>1.204</c:v>
                </c:pt>
                <c:pt idx="15299" formatCode="0.000">
                  <c:v>1.206</c:v>
                </c:pt>
                <c:pt idx="15300" formatCode="0.000">
                  <c:v>1.21</c:v>
                </c:pt>
                <c:pt idx="15301" formatCode="0.000">
                  <c:v>1.204</c:v>
                </c:pt>
                <c:pt idx="15302" formatCode="0.000">
                  <c:v>1.204</c:v>
                </c:pt>
                <c:pt idx="15303" formatCode="0.000">
                  <c:v>1.206</c:v>
                </c:pt>
                <c:pt idx="15304" formatCode="0.000">
                  <c:v>1.204</c:v>
                </c:pt>
                <c:pt idx="15305" formatCode="0.000">
                  <c:v>1.204</c:v>
                </c:pt>
                <c:pt idx="15306" formatCode="0.000">
                  <c:v>1.204</c:v>
                </c:pt>
                <c:pt idx="15307" formatCode="0.000">
                  <c:v>1.206</c:v>
                </c:pt>
                <c:pt idx="15308" formatCode="0.000">
                  <c:v>1.204</c:v>
                </c:pt>
                <c:pt idx="15309" formatCode="0.000">
                  <c:v>1.204</c:v>
                </c:pt>
                <c:pt idx="15310" formatCode="0.000">
                  <c:v>1.0900000000000001</c:v>
                </c:pt>
                <c:pt idx="15311" formatCode="0.000">
                  <c:v>1.016</c:v>
                </c:pt>
                <c:pt idx="15312" formatCode="0.000">
                  <c:v>1.204</c:v>
                </c:pt>
                <c:pt idx="15313" formatCode="0.000">
                  <c:v>1.0920000000000001</c:v>
                </c:pt>
                <c:pt idx="15314" formatCode="0.000">
                  <c:v>1.0900000000000001</c:v>
                </c:pt>
                <c:pt idx="15315" formatCode="0.000">
                  <c:v>1.0920000000000001</c:v>
                </c:pt>
                <c:pt idx="15316" formatCode="0.000">
                  <c:v>1.0900000000000001</c:v>
                </c:pt>
                <c:pt idx="15317" formatCode="0.000">
                  <c:v>1.0940000000000001</c:v>
                </c:pt>
                <c:pt idx="15318" formatCode="0.000">
                  <c:v>1.0900000000000001</c:v>
                </c:pt>
                <c:pt idx="15319" formatCode="0.000">
                  <c:v>1.0900000000000001</c:v>
                </c:pt>
                <c:pt idx="15320" formatCode="0.000">
                  <c:v>1.0900000000000001</c:v>
                </c:pt>
                <c:pt idx="15321" formatCode="0.000">
                  <c:v>1.0900000000000001</c:v>
                </c:pt>
                <c:pt idx="15322" formatCode="0.000">
                  <c:v>1.0920000000000001</c:v>
                </c:pt>
                <c:pt idx="15323" formatCode="0.000">
                  <c:v>1.0900000000000001</c:v>
                </c:pt>
                <c:pt idx="15324" formatCode="0.000">
                  <c:v>1.0920000000000001</c:v>
                </c:pt>
                <c:pt idx="15325" formatCode="0.000">
                  <c:v>1.0900000000000001</c:v>
                </c:pt>
                <c:pt idx="15326" formatCode="0.000">
                  <c:v>1.0920000000000001</c:v>
                </c:pt>
                <c:pt idx="15327" formatCode="0.000">
                  <c:v>1.0880000000000001</c:v>
                </c:pt>
                <c:pt idx="15328" formatCode="0.000">
                  <c:v>1.018</c:v>
                </c:pt>
                <c:pt idx="15329" formatCode="0.000">
                  <c:v>1.018</c:v>
                </c:pt>
                <c:pt idx="15330" formatCode="0.000">
                  <c:v>1.0900000000000001</c:v>
                </c:pt>
                <c:pt idx="15331" formatCode="0.000">
                  <c:v>1.0900000000000001</c:v>
                </c:pt>
                <c:pt idx="15332" formatCode="0.000">
                  <c:v>1.0900000000000001</c:v>
                </c:pt>
                <c:pt idx="15333" formatCode="0.000">
                  <c:v>1.018</c:v>
                </c:pt>
                <c:pt idx="15334" formatCode="0.000">
                  <c:v>1.0900000000000001</c:v>
                </c:pt>
                <c:pt idx="15335" formatCode="0.000">
                  <c:v>1.0920000000000001</c:v>
                </c:pt>
                <c:pt idx="15336" formatCode="0.000">
                  <c:v>1.0920000000000001</c:v>
                </c:pt>
                <c:pt idx="15337" formatCode="0.000">
                  <c:v>1.0920000000000001</c:v>
                </c:pt>
                <c:pt idx="15338" formatCode="0.000">
                  <c:v>1.0880000000000001</c:v>
                </c:pt>
                <c:pt idx="15339" formatCode="0.000">
                  <c:v>1.0880000000000001</c:v>
                </c:pt>
                <c:pt idx="15340" formatCode="0.000">
                  <c:v>1.0920000000000001</c:v>
                </c:pt>
                <c:pt idx="15341" formatCode="0.000">
                  <c:v>1.0880000000000001</c:v>
                </c:pt>
                <c:pt idx="15342" formatCode="0.000">
                  <c:v>1.018</c:v>
                </c:pt>
                <c:pt idx="15343" formatCode="0.000">
                  <c:v>1.018</c:v>
                </c:pt>
                <c:pt idx="15344" formatCode="0.000">
                  <c:v>1.0880000000000001</c:v>
                </c:pt>
                <c:pt idx="15345" formatCode="0.000">
                  <c:v>1.0880000000000001</c:v>
                </c:pt>
                <c:pt idx="15346" formatCode="0.000">
                  <c:v>1.016</c:v>
                </c:pt>
                <c:pt idx="15347" formatCode="0.000">
                  <c:v>1.018</c:v>
                </c:pt>
                <c:pt idx="15348" formatCode="0.000">
                  <c:v>1.018</c:v>
                </c:pt>
                <c:pt idx="15349" formatCode="0.000">
                  <c:v>1.0900000000000001</c:v>
                </c:pt>
                <c:pt idx="15350" formatCode="0.000">
                  <c:v>1.0880000000000001</c:v>
                </c:pt>
                <c:pt idx="15351" formatCode="0.000">
                  <c:v>1.0880000000000001</c:v>
                </c:pt>
                <c:pt idx="15352" formatCode="0.000">
                  <c:v>1.018</c:v>
                </c:pt>
                <c:pt idx="15353" formatCode="0.000">
                  <c:v>1.016</c:v>
                </c:pt>
                <c:pt idx="15354" formatCode="0.000">
                  <c:v>1.0920000000000001</c:v>
                </c:pt>
                <c:pt idx="15355" formatCode="0.000">
                  <c:v>1.0900000000000001</c:v>
                </c:pt>
                <c:pt idx="15356" formatCode="0.000">
                  <c:v>1.018</c:v>
                </c:pt>
                <c:pt idx="15357" formatCode="0.000">
                  <c:v>1.018</c:v>
                </c:pt>
                <c:pt idx="15358" formatCode="0.000">
                  <c:v>1.016</c:v>
                </c:pt>
                <c:pt idx="15359" formatCode="0.000">
                  <c:v>1.018</c:v>
                </c:pt>
                <c:pt idx="15360" formatCode="0.000">
                  <c:v>1.016</c:v>
                </c:pt>
                <c:pt idx="15361" formatCode="0.000">
                  <c:v>1.016</c:v>
                </c:pt>
                <c:pt idx="15362" formatCode="0.000">
                  <c:v>1.016</c:v>
                </c:pt>
                <c:pt idx="15363" formatCode="0.000">
                  <c:v>1.016</c:v>
                </c:pt>
                <c:pt idx="15364" formatCode="0.000">
                  <c:v>1.016</c:v>
                </c:pt>
                <c:pt idx="15365" formatCode="0.000">
                  <c:v>1.018</c:v>
                </c:pt>
                <c:pt idx="15366" formatCode="0.000">
                  <c:v>1.018</c:v>
                </c:pt>
                <c:pt idx="15367" formatCode="0.000">
                  <c:v>1.016</c:v>
                </c:pt>
                <c:pt idx="15368" formatCode="0.000">
                  <c:v>1.016</c:v>
                </c:pt>
                <c:pt idx="15369" formatCode="0.000">
                  <c:v>1.016</c:v>
                </c:pt>
                <c:pt idx="15370" formatCode="0.000">
                  <c:v>1.014</c:v>
                </c:pt>
                <c:pt idx="15371" formatCode="0.000">
                  <c:v>1.014</c:v>
                </c:pt>
                <c:pt idx="15372" formatCode="0.000">
                  <c:v>1.014</c:v>
                </c:pt>
                <c:pt idx="15373" formatCode="0.000">
                  <c:v>1.016</c:v>
                </c:pt>
                <c:pt idx="15374" formatCode="0.000">
                  <c:v>1.016</c:v>
                </c:pt>
                <c:pt idx="15375" formatCode="0.000">
                  <c:v>1.0880000000000001</c:v>
                </c:pt>
                <c:pt idx="15376" formatCode="0.000">
                  <c:v>1.016</c:v>
                </c:pt>
                <c:pt idx="15377" formatCode="0.000">
                  <c:v>1.0880000000000001</c:v>
                </c:pt>
                <c:pt idx="15378" formatCode="0.000">
                  <c:v>1.0880000000000001</c:v>
                </c:pt>
                <c:pt idx="15379" formatCode="0.000">
                  <c:v>1.0900000000000001</c:v>
                </c:pt>
                <c:pt idx="15380" formatCode="0.000">
                  <c:v>1.0900000000000001</c:v>
                </c:pt>
                <c:pt idx="15381" formatCode="0.000">
                  <c:v>1.0900000000000001</c:v>
                </c:pt>
                <c:pt idx="15382" formatCode="0.000">
                  <c:v>1.012</c:v>
                </c:pt>
                <c:pt idx="15383" formatCode="0.000">
                  <c:v>1.0900000000000001</c:v>
                </c:pt>
                <c:pt idx="15384" formatCode="0.000">
                  <c:v>1.0900000000000001</c:v>
                </c:pt>
                <c:pt idx="15385" formatCode="0.000">
                  <c:v>1.0900000000000001</c:v>
                </c:pt>
                <c:pt idx="15386" formatCode="0.000">
                  <c:v>1.0880000000000001</c:v>
                </c:pt>
                <c:pt idx="15387" formatCode="0.000">
                  <c:v>1.0900000000000001</c:v>
                </c:pt>
                <c:pt idx="15388" formatCode="0.000">
                  <c:v>1.0920000000000001</c:v>
                </c:pt>
                <c:pt idx="15389" formatCode="0.000">
                  <c:v>1.0920000000000001</c:v>
                </c:pt>
                <c:pt idx="15390" formatCode="0.000">
                  <c:v>1.0900000000000001</c:v>
                </c:pt>
                <c:pt idx="15391" formatCode="0.000">
                  <c:v>1.0920000000000001</c:v>
                </c:pt>
                <c:pt idx="15392" formatCode="0.000">
                  <c:v>1.0920000000000001</c:v>
                </c:pt>
                <c:pt idx="15393" formatCode="0.000">
                  <c:v>1.0920000000000001</c:v>
                </c:pt>
                <c:pt idx="15394" formatCode="0.000">
                  <c:v>1.0920000000000001</c:v>
                </c:pt>
                <c:pt idx="15395" formatCode="0.000">
                  <c:v>1.0940000000000001</c:v>
                </c:pt>
                <c:pt idx="15396" formatCode="0.000">
                  <c:v>1.0980000000000001</c:v>
                </c:pt>
                <c:pt idx="15397" formatCode="0.000">
                  <c:v>1.0960000000000001</c:v>
                </c:pt>
                <c:pt idx="15398" formatCode="0.000">
                  <c:v>1.0960000000000001</c:v>
                </c:pt>
                <c:pt idx="15399" formatCode="0.000">
                  <c:v>1.0940000000000001</c:v>
                </c:pt>
                <c:pt idx="15400" formatCode="0.000">
                  <c:v>1.0900000000000001</c:v>
                </c:pt>
                <c:pt idx="15401" formatCode="0.000">
                  <c:v>1.0900000000000001</c:v>
                </c:pt>
                <c:pt idx="15402" formatCode="0.000">
                  <c:v>1.0900000000000001</c:v>
                </c:pt>
                <c:pt idx="15403" formatCode="0.000">
                  <c:v>1.0900000000000001</c:v>
                </c:pt>
                <c:pt idx="15404" formatCode="0.000">
                  <c:v>1.0900000000000001</c:v>
                </c:pt>
                <c:pt idx="15405" formatCode="0.000">
                  <c:v>1.0900000000000001</c:v>
                </c:pt>
                <c:pt idx="15406" formatCode="0.000">
                  <c:v>1.0900000000000001</c:v>
                </c:pt>
                <c:pt idx="15407" formatCode="0.000">
                  <c:v>1.0900000000000001</c:v>
                </c:pt>
                <c:pt idx="15408" formatCode="0.000">
                  <c:v>1.0900000000000001</c:v>
                </c:pt>
                <c:pt idx="15409" formatCode="0.000">
                  <c:v>1.0900000000000001</c:v>
                </c:pt>
                <c:pt idx="15410" formatCode="0.000">
                  <c:v>1.0920000000000001</c:v>
                </c:pt>
                <c:pt idx="15411" formatCode="0.000">
                  <c:v>1.0920000000000001</c:v>
                </c:pt>
                <c:pt idx="15412" formatCode="0.000">
                  <c:v>1.0900000000000001</c:v>
                </c:pt>
                <c:pt idx="15413" formatCode="0.000">
                  <c:v>1.0900000000000001</c:v>
                </c:pt>
                <c:pt idx="15414" formatCode="0.000">
                  <c:v>1.0920000000000001</c:v>
                </c:pt>
                <c:pt idx="15415" formatCode="0.000">
                  <c:v>1.0920000000000001</c:v>
                </c:pt>
                <c:pt idx="15416" formatCode="0.000">
                  <c:v>1.0900000000000001</c:v>
                </c:pt>
                <c:pt idx="15417" formatCode="0.000">
                  <c:v>1.0920000000000001</c:v>
                </c:pt>
                <c:pt idx="15418" formatCode="0.000">
                  <c:v>1.0920000000000001</c:v>
                </c:pt>
                <c:pt idx="15419" formatCode="0.000">
                  <c:v>1.0920000000000001</c:v>
                </c:pt>
                <c:pt idx="15420" formatCode="0.000">
                  <c:v>1.0920000000000001</c:v>
                </c:pt>
                <c:pt idx="15421" formatCode="0.000">
                  <c:v>1.0900000000000001</c:v>
                </c:pt>
                <c:pt idx="15422" formatCode="0.000">
                  <c:v>1.0900000000000001</c:v>
                </c:pt>
                <c:pt idx="15423" formatCode="0.000">
                  <c:v>1.0920000000000001</c:v>
                </c:pt>
                <c:pt idx="15424" formatCode="0.000">
                  <c:v>1.0920000000000001</c:v>
                </c:pt>
                <c:pt idx="15425" formatCode="0.000">
                  <c:v>1.0920000000000001</c:v>
                </c:pt>
                <c:pt idx="15426" formatCode="0.000">
                  <c:v>1.0920000000000001</c:v>
                </c:pt>
                <c:pt idx="15427" formatCode="0.000">
                  <c:v>1.0920000000000001</c:v>
                </c:pt>
                <c:pt idx="15428" formatCode="0.000">
                  <c:v>1.0920000000000001</c:v>
                </c:pt>
                <c:pt idx="15429" formatCode="0.000">
                  <c:v>1.0900000000000001</c:v>
                </c:pt>
                <c:pt idx="15430" formatCode="0.000">
                  <c:v>1.0940000000000001</c:v>
                </c:pt>
                <c:pt idx="15431" formatCode="0.000">
                  <c:v>1.0940000000000001</c:v>
                </c:pt>
                <c:pt idx="15432" formatCode="0.000">
                  <c:v>1.0920000000000001</c:v>
                </c:pt>
                <c:pt idx="15433" formatCode="0.000">
                  <c:v>1.0920000000000001</c:v>
                </c:pt>
                <c:pt idx="15434" formatCode="0.000">
                  <c:v>1.0920000000000001</c:v>
                </c:pt>
                <c:pt idx="15435" formatCode="0.000">
                  <c:v>1.0900000000000001</c:v>
                </c:pt>
                <c:pt idx="15436" formatCode="0.000">
                  <c:v>1.0920000000000001</c:v>
                </c:pt>
                <c:pt idx="15437" formatCode="0.000">
                  <c:v>1.0940000000000001</c:v>
                </c:pt>
                <c:pt idx="15438" formatCode="0.000">
                  <c:v>1.0920000000000001</c:v>
                </c:pt>
                <c:pt idx="15439" formatCode="0.000">
                  <c:v>1.0940000000000001</c:v>
                </c:pt>
                <c:pt idx="15440" formatCode="0.000">
                  <c:v>1.0940000000000001</c:v>
                </c:pt>
                <c:pt idx="15441" formatCode="0.000">
                  <c:v>1.0940000000000001</c:v>
                </c:pt>
                <c:pt idx="15442" formatCode="0.000">
                  <c:v>1.0940000000000001</c:v>
                </c:pt>
                <c:pt idx="15443" formatCode="0.000">
                  <c:v>1.0960000000000001</c:v>
                </c:pt>
                <c:pt idx="15444" formatCode="0.000">
                  <c:v>1.0980000000000001</c:v>
                </c:pt>
                <c:pt idx="15445" formatCode="0.000">
                  <c:v>1.0980000000000001</c:v>
                </c:pt>
                <c:pt idx="15446" formatCode="0.000">
                  <c:v>1.0980000000000001</c:v>
                </c:pt>
                <c:pt idx="15447" formatCode="0.000">
                  <c:v>1.0980000000000001</c:v>
                </c:pt>
                <c:pt idx="15448" formatCode="0.000">
                  <c:v>1.0980000000000001</c:v>
                </c:pt>
                <c:pt idx="15449" formatCode="0.000">
                  <c:v>1.0920000000000001</c:v>
                </c:pt>
                <c:pt idx="15450" formatCode="0.000">
                  <c:v>1.0880000000000001</c:v>
                </c:pt>
                <c:pt idx="15451" formatCode="0.000">
                  <c:v>1.0900000000000001</c:v>
                </c:pt>
                <c:pt idx="15452" formatCode="0.000">
                  <c:v>1.0900000000000001</c:v>
                </c:pt>
                <c:pt idx="15453" formatCode="0.000">
                  <c:v>1.0900000000000001</c:v>
                </c:pt>
                <c:pt idx="15454" formatCode="0.000">
                  <c:v>1.0900000000000001</c:v>
                </c:pt>
                <c:pt idx="15455" formatCode="0.000">
                  <c:v>1.0900000000000001</c:v>
                </c:pt>
                <c:pt idx="15456" formatCode="0.000">
                  <c:v>1.0920000000000001</c:v>
                </c:pt>
                <c:pt idx="15457" formatCode="0.000">
                  <c:v>1.0900000000000001</c:v>
                </c:pt>
                <c:pt idx="15458" formatCode="0.000">
                  <c:v>1.0880000000000001</c:v>
                </c:pt>
                <c:pt idx="15459" formatCode="0.000">
                  <c:v>1.0880000000000001</c:v>
                </c:pt>
                <c:pt idx="15460" formatCode="0.000">
                  <c:v>1.0880000000000001</c:v>
                </c:pt>
                <c:pt idx="15461" formatCode="0.000">
                  <c:v>1.0880000000000001</c:v>
                </c:pt>
                <c:pt idx="15462" formatCode="0.000">
                  <c:v>1.014</c:v>
                </c:pt>
                <c:pt idx="15463" formatCode="0.000">
                  <c:v>1.0900000000000001</c:v>
                </c:pt>
                <c:pt idx="15464" formatCode="0.000">
                  <c:v>1.0920000000000001</c:v>
                </c:pt>
                <c:pt idx="15465" formatCode="0.000">
                  <c:v>1.0920000000000001</c:v>
                </c:pt>
                <c:pt idx="15466" formatCode="0.000">
                  <c:v>1.0920000000000001</c:v>
                </c:pt>
                <c:pt idx="15467" formatCode="0.000">
                  <c:v>1.0900000000000001</c:v>
                </c:pt>
                <c:pt idx="15468" formatCode="0.000">
                  <c:v>1.0900000000000001</c:v>
                </c:pt>
                <c:pt idx="15469" formatCode="0.000">
                  <c:v>1.0900000000000001</c:v>
                </c:pt>
                <c:pt idx="15470" formatCode="0.000">
                  <c:v>1.0900000000000001</c:v>
                </c:pt>
                <c:pt idx="15471" formatCode="0.000">
                  <c:v>1.0900000000000001</c:v>
                </c:pt>
                <c:pt idx="15472" formatCode="0.000">
                  <c:v>1.0900000000000001</c:v>
                </c:pt>
                <c:pt idx="15473" formatCode="0.000">
                  <c:v>1.0920000000000001</c:v>
                </c:pt>
                <c:pt idx="15474" formatCode="0.000">
                  <c:v>1.0880000000000001</c:v>
                </c:pt>
                <c:pt idx="15475" formatCode="0.000">
                  <c:v>1.0920000000000001</c:v>
                </c:pt>
                <c:pt idx="15476" formatCode="0.000">
                  <c:v>1.0920000000000001</c:v>
                </c:pt>
                <c:pt idx="15477" formatCode="0.000">
                  <c:v>1.0900000000000001</c:v>
                </c:pt>
                <c:pt idx="15478" formatCode="0.000">
                  <c:v>1.016</c:v>
                </c:pt>
                <c:pt idx="15479" formatCode="0.000">
                  <c:v>1.0900000000000001</c:v>
                </c:pt>
                <c:pt idx="15480" formatCode="0.000">
                  <c:v>1.0920000000000001</c:v>
                </c:pt>
                <c:pt idx="15481" formatCode="0.000">
                  <c:v>1.0900000000000001</c:v>
                </c:pt>
                <c:pt idx="15482" formatCode="0.000">
                  <c:v>1.0880000000000001</c:v>
                </c:pt>
                <c:pt idx="15483" formatCode="0.000">
                  <c:v>1.014</c:v>
                </c:pt>
                <c:pt idx="15484" formatCode="0.000">
                  <c:v>1.014</c:v>
                </c:pt>
                <c:pt idx="15485" formatCode="0.000">
                  <c:v>1.0880000000000001</c:v>
                </c:pt>
                <c:pt idx="15486" formatCode="0.000">
                  <c:v>1.014</c:v>
                </c:pt>
                <c:pt idx="15487" formatCode="0.000">
                  <c:v>1.014</c:v>
                </c:pt>
                <c:pt idx="15488" formatCode="0.000">
                  <c:v>1.0900000000000001</c:v>
                </c:pt>
                <c:pt idx="15489" formatCode="0.000">
                  <c:v>1.0900000000000001</c:v>
                </c:pt>
                <c:pt idx="15490" formatCode="0.000">
                  <c:v>1.0900000000000001</c:v>
                </c:pt>
                <c:pt idx="15491" formatCode="0.000">
                  <c:v>1.0880000000000001</c:v>
                </c:pt>
                <c:pt idx="15492" formatCode="0.000">
                  <c:v>1.0900000000000001</c:v>
                </c:pt>
                <c:pt idx="15493" formatCode="0.000">
                  <c:v>1.0900000000000001</c:v>
                </c:pt>
                <c:pt idx="15494" formatCode="0.000">
                  <c:v>1.0880000000000001</c:v>
                </c:pt>
                <c:pt idx="15495" formatCode="0.000">
                  <c:v>1.0880000000000001</c:v>
                </c:pt>
                <c:pt idx="15496" formatCode="0.000">
                  <c:v>1.0880000000000001</c:v>
                </c:pt>
                <c:pt idx="15497" formatCode="0.000">
                  <c:v>1.01</c:v>
                </c:pt>
                <c:pt idx="15498" formatCode="0.000">
                  <c:v>1.012</c:v>
                </c:pt>
                <c:pt idx="15499" formatCode="0.000">
                  <c:v>1.0900000000000001</c:v>
                </c:pt>
                <c:pt idx="15500" formatCode="0.000">
                  <c:v>1.01</c:v>
                </c:pt>
                <c:pt idx="15501" formatCode="0.000">
                  <c:v>1.01</c:v>
                </c:pt>
                <c:pt idx="15502" formatCode="0.000">
                  <c:v>1.01</c:v>
                </c:pt>
                <c:pt idx="15503" formatCode="0.000">
                  <c:v>1.01</c:v>
                </c:pt>
                <c:pt idx="15504" formatCode="0.000">
                  <c:v>1.0880000000000001</c:v>
                </c:pt>
                <c:pt idx="15505" formatCode="0.000">
                  <c:v>1.012</c:v>
                </c:pt>
                <c:pt idx="15506" formatCode="0.000">
                  <c:v>1.012</c:v>
                </c:pt>
                <c:pt idx="15507" formatCode="0.000">
                  <c:v>1.012</c:v>
                </c:pt>
                <c:pt idx="15508" formatCode="0.000">
                  <c:v>1.01</c:v>
                </c:pt>
                <c:pt idx="15509" formatCode="0.000">
                  <c:v>1.01</c:v>
                </c:pt>
                <c:pt idx="15510" formatCode="0.000">
                  <c:v>1.01</c:v>
                </c:pt>
                <c:pt idx="15511" formatCode="0.000">
                  <c:v>1.0880000000000001</c:v>
                </c:pt>
                <c:pt idx="15512" formatCode="0.000">
                  <c:v>1.0900000000000001</c:v>
                </c:pt>
                <c:pt idx="15513" formatCode="0.000">
                  <c:v>1.0860000000000001</c:v>
                </c:pt>
                <c:pt idx="15514" formatCode="0.000">
                  <c:v>1.0860000000000001</c:v>
                </c:pt>
                <c:pt idx="15515" formatCode="0.000">
                  <c:v>1.01</c:v>
                </c:pt>
                <c:pt idx="15516" formatCode="0.000">
                  <c:v>1.008</c:v>
                </c:pt>
                <c:pt idx="15517" formatCode="0.000">
                  <c:v>1.01</c:v>
                </c:pt>
                <c:pt idx="15518" formatCode="0.000">
                  <c:v>1.012</c:v>
                </c:pt>
                <c:pt idx="15519" formatCode="0.000">
                  <c:v>1.014</c:v>
                </c:pt>
                <c:pt idx="15520" formatCode="0.000">
                  <c:v>1.014</c:v>
                </c:pt>
                <c:pt idx="15521" formatCode="0.000">
                  <c:v>1.012</c:v>
                </c:pt>
                <c:pt idx="15522" formatCode="0.000">
                  <c:v>1.018</c:v>
                </c:pt>
                <c:pt idx="15523" formatCode="0.000">
                  <c:v>1.016</c:v>
                </c:pt>
                <c:pt idx="15524" formatCode="0.000">
                  <c:v>1.016</c:v>
                </c:pt>
                <c:pt idx="15525" formatCode="0.000">
                  <c:v>1.016</c:v>
                </c:pt>
                <c:pt idx="15526" formatCode="0.000">
                  <c:v>1.0860000000000001</c:v>
                </c:pt>
                <c:pt idx="15527" formatCode="0.000">
                  <c:v>1.0860000000000001</c:v>
                </c:pt>
                <c:pt idx="15528" formatCode="0.000">
                  <c:v>1.0880000000000001</c:v>
                </c:pt>
                <c:pt idx="15529" formatCode="0.000">
                  <c:v>1.0900000000000001</c:v>
                </c:pt>
                <c:pt idx="15530" formatCode="0.000">
                  <c:v>1.0900000000000001</c:v>
                </c:pt>
                <c:pt idx="15531" formatCode="0.000">
                  <c:v>1.0900000000000001</c:v>
                </c:pt>
                <c:pt idx="15532" formatCode="0.000">
                  <c:v>1.0900000000000001</c:v>
                </c:pt>
                <c:pt idx="15533" formatCode="0.000">
                  <c:v>1.0880000000000001</c:v>
                </c:pt>
                <c:pt idx="15534" formatCode="0.000">
                  <c:v>1.0880000000000001</c:v>
                </c:pt>
                <c:pt idx="15535" formatCode="0.000">
                  <c:v>1.01</c:v>
                </c:pt>
                <c:pt idx="15536" formatCode="0.000">
                  <c:v>1.01</c:v>
                </c:pt>
                <c:pt idx="15537" formatCode="0.000">
                  <c:v>1.01</c:v>
                </c:pt>
                <c:pt idx="15538" formatCode="0.000">
                  <c:v>1.01</c:v>
                </c:pt>
                <c:pt idx="15539" formatCode="0.000">
                  <c:v>1.01</c:v>
                </c:pt>
                <c:pt idx="15540" formatCode="0.000">
                  <c:v>1.01</c:v>
                </c:pt>
                <c:pt idx="15541" formatCode="0.000">
                  <c:v>1.01</c:v>
                </c:pt>
                <c:pt idx="15542" formatCode="0.000">
                  <c:v>1.01</c:v>
                </c:pt>
                <c:pt idx="15543" formatCode="0.000">
                  <c:v>1.01</c:v>
                </c:pt>
                <c:pt idx="15544" formatCode="0.000">
                  <c:v>1.01</c:v>
                </c:pt>
                <c:pt idx="15545" formatCode="0.000">
                  <c:v>1.01</c:v>
                </c:pt>
                <c:pt idx="15546" formatCode="0.000">
                  <c:v>1.008</c:v>
                </c:pt>
                <c:pt idx="15547" formatCode="0.000">
                  <c:v>1.01</c:v>
                </c:pt>
                <c:pt idx="15548" formatCode="0.000">
                  <c:v>1.014</c:v>
                </c:pt>
                <c:pt idx="15549" formatCode="0.000">
                  <c:v>1.012</c:v>
                </c:pt>
                <c:pt idx="15550" formatCode="0.000">
                  <c:v>1.008</c:v>
                </c:pt>
                <c:pt idx="15551" formatCode="0.000">
                  <c:v>1.008</c:v>
                </c:pt>
                <c:pt idx="15552" formatCode="0.000">
                  <c:v>1.014</c:v>
                </c:pt>
                <c:pt idx="15553" formatCode="0.000">
                  <c:v>1.014</c:v>
                </c:pt>
                <c:pt idx="15554" formatCode="0.000">
                  <c:v>1.012</c:v>
                </c:pt>
                <c:pt idx="15555" formatCode="0.000">
                  <c:v>1.014</c:v>
                </c:pt>
                <c:pt idx="15556" formatCode="0.000">
                  <c:v>1.012</c:v>
                </c:pt>
                <c:pt idx="15557" formatCode="0.000">
                  <c:v>1.01</c:v>
                </c:pt>
                <c:pt idx="15558" formatCode="0.000">
                  <c:v>1.014</c:v>
                </c:pt>
                <c:pt idx="15559" formatCode="0.000">
                  <c:v>1.016</c:v>
                </c:pt>
                <c:pt idx="15560" formatCode="0.000">
                  <c:v>1.012</c:v>
                </c:pt>
                <c:pt idx="15561" formatCode="0.000">
                  <c:v>1.012</c:v>
                </c:pt>
                <c:pt idx="15562" formatCode="0.000">
                  <c:v>1.01</c:v>
                </c:pt>
                <c:pt idx="15563" formatCode="0.000">
                  <c:v>1.008</c:v>
                </c:pt>
                <c:pt idx="15564" formatCode="0.000">
                  <c:v>1.008</c:v>
                </c:pt>
                <c:pt idx="15565" formatCode="0.000">
                  <c:v>1.012</c:v>
                </c:pt>
                <c:pt idx="15566" formatCode="0.000">
                  <c:v>1.014</c:v>
                </c:pt>
                <c:pt idx="15567" formatCode="0.000">
                  <c:v>1.016</c:v>
                </c:pt>
                <c:pt idx="15568" formatCode="0.000">
                  <c:v>1.016</c:v>
                </c:pt>
                <c:pt idx="15569" formatCode="0.000">
                  <c:v>1.014</c:v>
                </c:pt>
                <c:pt idx="15570" formatCode="0.000">
                  <c:v>1.012</c:v>
                </c:pt>
                <c:pt idx="15571" formatCode="0.000">
                  <c:v>1.012</c:v>
                </c:pt>
                <c:pt idx="15572" formatCode="0.000">
                  <c:v>1.014</c:v>
                </c:pt>
                <c:pt idx="15573" formatCode="0.000">
                  <c:v>1.016</c:v>
                </c:pt>
                <c:pt idx="15574" formatCode="0.000">
                  <c:v>1.014</c:v>
                </c:pt>
                <c:pt idx="15575" formatCode="0.000">
                  <c:v>1.016</c:v>
                </c:pt>
                <c:pt idx="15576" formatCode="0.000">
                  <c:v>1.016</c:v>
                </c:pt>
                <c:pt idx="15577" formatCode="0.000">
                  <c:v>1.016</c:v>
                </c:pt>
                <c:pt idx="15578" formatCode="0.000">
                  <c:v>1.016</c:v>
                </c:pt>
                <c:pt idx="15579" formatCode="0.000">
                  <c:v>1.014</c:v>
                </c:pt>
                <c:pt idx="15580" formatCode="0.000">
                  <c:v>1.014</c:v>
                </c:pt>
                <c:pt idx="15581" formatCode="0.000">
                  <c:v>1.012</c:v>
                </c:pt>
                <c:pt idx="15582" formatCode="0.000">
                  <c:v>1.012</c:v>
                </c:pt>
                <c:pt idx="15583" formatCode="0.000">
                  <c:v>1.014</c:v>
                </c:pt>
                <c:pt idx="15584" formatCode="0.000">
                  <c:v>1.014</c:v>
                </c:pt>
                <c:pt idx="15585" formatCode="0.000">
                  <c:v>1.0860000000000001</c:v>
                </c:pt>
                <c:pt idx="15586" formatCode="0.000">
                  <c:v>1.0840000000000001</c:v>
                </c:pt>
                <c:pt idx="15587" formatCode="0.000">
                  <c:v>1.012</c:v>
                </c:pt>
                <c:pt idx="15588" formatCode="0.000">
                  <c:v>1.01</c:v>
                </c:pt>
                <c:pt idx="15589" formatCode="0.000">
                  <c:v>1.008</c:v>
                </c:pt>
                <c:pt idx="15590" formatCode="0.000">
                  <c:v>1.01</c:v>
                </c:pt>
                <c:pt idx="15591" formatCode="0.000">
                  <c:v>1.012</c:v>
                </c:pt>
                <c:pt idx="15592" formatCode="0.000">
                  <c:v>1.016</c:v>
                </c:pt>
                <c:pt idx="15593" formatCode="0.000">
                  <c:v>1.012</c:v>
                </c:pt>
                <c:pt idx="15594" formatCode="0.000">
                  <c:v>1.016</c:v>
                </c:pt>
                <c:pt idx="15595" formatCode="0.000">
                  <c:v>1.016</c:v>
                </c:pt>
                <c:pt idx="15596" formatCode="0.000">
                  <c:v>1.014</c:v>
                </c:pt>
                <c:pt idx="15597" formatCode="0.000">
                  <c:v>1.014</c:v>
                </c:pt>
                <c:pt idx="15598" formatCode="0.000">
                  <c:v>1.014</c:v>
                </c:pt>
                <c:pt idx="15599" formatCode="0.000">
                  <c:v>1.016</c:v>
                </c:pt>
                <c:pt idx="15600" formatCode="0.000">
                  <c:v>1.01</c:v>
                </c:pt>
                <c:pt idx="15601" formatCode="0.000">
                  <c:v>1.012</c:v>
                </c:pt>
                <c:pt idx="15602" formatCode="0.000">
                  <c:v>1.012</c:v>
                </c:pt>
                <c:pt idx="15603" formatCode="0.000">
                  <c:v>1.01</c:v>
                </c:pt>
                <c:pt idx="15604" formatCode="0.000">
                  <c:v>1.012</c:v>
                </c:pt>
                <c:pt idx="15605" formatCode="0.000">
                  <c:v>1.01</c:v>
                </c:pt>
                <c:pt idx="15606" formatCode="0.000">
                  <c:v>1.008</c:v>
                </c:pt>
                <c:pt idx="15607" formatCode="0.000">
                  <c:v>1.012</c:v>
                </c:pt>
                <c:pt idx="15608" formatCode="0.000">
                  <c:v>1.01</c:v>
                </c:pt>
                <c:pt idx="15609" formatCode="0.000">
                  <c:v>1.012</c:v>
                </c:pt>
                <c:pt idx="15610" formatCode="0.000">
                  <c:v>1.01</c:v>
                </c:pt>
                <c:pt idx="15611" formatCode="0.000">
                  <c:v>1.01</c:v>
                </c:pt>
                <c:pt idx="15612" formatCode="0.000">
                  <c:v>1.012</c:v>
                </c:pt>
                <c:pt idx="15613" formatCode="0.000">
                  <c:v>1.008</c:v>
                </c:pt>
                <c:pt idx="15614" formatCode="0.000">
                  <c:v>1.008</c:v>
                </c:pt>
                <c:pt idx="15615" formatCode="0.000">
                  <c:v>1.008</c:v>
                </c:pt>
                <c:pt idx="15616" formatCode="0.000">
                  <c:v>1.01</c:v>
                </c:pt>
                <c:pt idx="15617" formatCode="0.000">
                  <c:v>1.01</c:v>
                </c:pt>
                <c:pt idx="15618" formatCode="0.000">
                  <c:v>1.01</c:v>
                </c:pt>
                <c:pt idx="15619" formatCode="0.000">
                  <c:v>1.008</c:v>
                </c:pt>
                <c:pt idx="15620" formatCode="0.000">
                  <c:v>1.006</c:v>
                </c:pt>
                <c:pt idx="15621" formatCode="0.000">
                  <c:v>1.008</c:v>
                </c:pt>
                <c:pt idx="15622" formatCode="0.000">
                  <c:v>1.008</c:v>
                </c:pt>
                <c:pt idx="15623" formatCode="0.000">
                  <c:v>1.008</c:v>
                </c:pt>
                <c:pt idx="15624" formatCode="0.000">
                  <c:v>1.01</c:v>
                </c:pt>
                <c:pt idx="15625" formatCode="0.000">
                  <c:v>1.014</c:v>
                </c:pt>
                <c:pt idx="15626" formatCode="0.000">
                  <c:v>1.014</c:v>
                </c:pt>
                <c:pt idx="15627" formatCode="0.000">
                  <c:v>1.014</c:v>
                </c:pt>
                <c:pt idx="15628" formatCode="0.000">
                  <c:v>1.016</c:v>
                </c:pt>
                <c:pt idx="15629" formatCode="0.000">
                  <c:v>1.012</c:v>
                </c:pt>
                <c:pt idx="15630" formatCode="0.000">
                  <c:v>1.012</c:v>
                </c:pt>
                <c:pt idx="15631" formatCode="0.000">
                  <c:v>1.014</c:v>
                </c:pt>
                <c:pt idx="15632" formatCode="0.000">
                  <c:v>1.012</c:v>
                </c:pt>
                <c:pt idx="15633" formatCode="0.000">
                  <c:v>1.01</c:v>
                </c:pt>
                <c:pt idx="15634" formatCode="0.000">
                  <c:v>1.012</c:v>
                </c:pt>
                <c:pt idx="15635" formatCode="0.000">
                  <c:v>1.01</c:v>
                </c:pt>
                <c:pt idx="15636" formatCode="0.000">
                  <c:v>1.01</c:v>
                </c:pt>
                <c:pt idx="15637" formatCode="0.000">
                  <c:v>1.01</c:v>
                </c:pt>
                <c:pt idx="15638" formatCode="0.000">
                  <c:v>1.008</c:v>
                </c:pt>
                <c:pt idx="15639" formatCode="0.000">
                  <c:v>1.012</c:v>
                </c:pt>
                <c:pt idx="15640" formatCode="0.000">
                  <c:v>1.008</c:v>
                </c:pt>
                <c:pt idx="15641" formatCode="0.000">
                  <c:v>1.01</c:v>
                </c:pt>
                <c:pt idx="15642" formatCode="0.000">
                  <c:v>1.01</c:v>
                </c:pt>
                <c:pt idx="15643" formatCode="0.000">
                  <c:v>1.01</c:v>
                </c:pt>
                <c:pt idx="15644" formatCode="0.000">
                  <c:v>1.008</c:v>
                </c:pt>
                <c:pt idx="15645" formatCode="0.000">
                  <c:v>1.01</c:v>
                </c:pt>
                <c:pt idx="15646" formatCode="0.000">
                  <c:v>1.008</c:v>
                </c:pt>
                <c:pt idx="15647" formatCode="0.000">
                  <c:v>1.01</c:v>
                </c:pt>
                <c:pt idx="15648" formatCode="0.000">
                  <c:v>1.008</c:v>
                </c:pt>
                <c:pt idx="15649" formatCode="0.000">
                  <c:v>1.008</c:v>
                </c:pt>
                <c:pt idx="15650" formatCode="0.000">
                  <c:v>1.01</c:v>
                </c:pt>
                <c:pt idx="15651" formatCode="0.000">
                  <c:v>1.01</c:v>
                </c:pt>
                <c:pt idx="15652" formatCode="0.000">
                  <c:v>1.008</c:v>
                </c:pt>
                <c:pt idx="15653" formatCode="0.000">
                  <c:v>1.008</c:v>
                </c:pt>
                <c:pt idx="15654" formatCode="0.000">
                  <c:v>1.008</c:v>
                </c:pt>
                <c:pt idx="15655" formatCode="0.000">
                  <c:v>1.008</c:v>
                </c:pt>
                <c:pt idx="15656" formatCode="0.000">
                  <c:v>1.012</c:v>
                </c:pt>
                <c:pt idx="15657" formatCode="0.000">
                  <c:v>1.01</c:v>
                </c:pt>
                <c:pt idx="15658" formatCode="0.000">
                  <c:v>1.012</c:v>
                </c:pt>
                <c:pt idx="15659" formatCode="0.000">
                  <c:v>1.01</c:v>
                </c:pt>
                <c:pt idx="15660" formatCode="0.000">
                  <c:v>1.01</c:v>
                </c:pt>
                <c:pt idx="15661" formatCode="0.000">
                  <c:v>1.01</c:v>
                </c:pt>
                <c:pt idx="15662" formatCode="0.000">
                  <c:v>1.01</c:v>
                </c:pt>
                <c:pt idx="15663" formatCode="0.000">
                  <c:v>1.008</c:v>
                </c:pt>
                <c:pt idx="15664" formatCode="0.000">
                  <c:v>1.008</c:v>
                </c:pt>
                <c:pt idx="15665" formatCode="0.000">
                  <c:v>1.006</c:v>
                </c:pt>
                <c:pt idx="15666" formatCode="0.000">
                  <c:v>1.008</c:v>
                </c:pt>
                <c:pt idx="15667" formatCode="0.000">
                  <c:v>1.008</c:v>
                </c:pt>
                <c:pt idx="15668" formatCode="0.000">
                  <c:v>1.008</c:v>
                </c:pt>
                <c:pt idx="15669" formatCode="0.000">
                  <c:v>1.008</c:v>
                </c:pt>
                <c:pt idx="15670" formatCode="0.000">
                  <c:v>1.008</c:v>
                </c:pt>
                <c:pt idx="15671" formatCode="0.000">
                  <c:v>1.008</c:v>
                </c:pt>
                <c:pt idx="15672" formatCode="0.000">
                  <c:v>1.006</c:v>
                </c:pt>
                <c:pt idx="15673" formatCode="0.000">
                  <c:v>1.01</c:v>
                </c:pt>
                <c:pt idx="15674" formatCode="0.000">
                  <c:v>1.008</c:v>
                </c:pt>
                <c:pt idx="15675" formatCode="0.000">
                  <c:v>1.006</c:v>
                </c:pt>
                <c:pt idx="15676" formatCode="0.000">
                  <c:v>1.004</c:v>
                </c:pt>
                <c:pt idx="15677" formatCode="0.000">
                  <c:v>1.004</c:v>
                </c:pt>
                <c:pt idx="15678" formatCode="0.000">
                  <c:v>1.008</c:v>
                </c:pt>
                <c:pt idx="15679" formatCode="0.000">
                  <c:v>1.006</c:v>
                </c:pt>
                <c:pt idx="15680" formatCode="0.000">
                  <c:v>1.006</c:v>
                </c:pt>
                <c:pt idx="15681" formatCode="0.000">
                  <c:v>1.004</c:v>
                </c:pt>
                <c:pt idx="15682" formatCode="0.000">
                  <c:v>1.006</c:v>
                </c:pt>
                <c:pt idx="15683" formatCode="0.000">
                  <c:v>1.006</c:v>
                </c:pt>
                <c:pt idx="15684" formatCode="0.000">
                  <c:v>1.006</c:v>
                </c:pt>
                <c:pt idx="15685" formatCode="0.000">
                  <c:v>1.006</c:v>
                </c:pt>
                <c:pt idx="15686" formatCode="0.000">
                  <c:v>1.008</c:v>
                </c:pt>
                <c:pt idx="15687" formatCode="0.000">
                  <c:v>1.008</c:v>
                </c:pt>
                <c:pt idx="15688" formatCode="0.000">
                  <c:v>1.008</c:v>
                </c:pt>
                <c:pt idx="15689" formatCode="0.000">
                  <c:v>1.006</c:v>
                </c:pt>
                <c:pt idx="15690" formatCode="0.000">
                  <c:v>1.01</c:v>
                </c:pt>
                <c:pt idx="15691" formatCode="0.000">
                  <c:v>1.012</c:v>
                </c:pt>
                <c:pt idx="15692" formatCode="0.000">
                  <c:v>1.01</c:v>
                </c:pt>
                <c:pt idx="15693" formatCode="0.000">
                  <c:v>1.01</c:v>
                </c:pt>
                <c:pt idx="15694" formatCode="0.000">
                  <c:v>1.01</c:v>
                </c:pt>
                <c:pt idx="15695" formatCode="0.000">
                  <c:v>1.01</c:v>
                </c:pt>
                <c:pt idx="15696" formatCode="0.000">
                  <c:v>1.012</c:v>
                </c:pt>
                <c:pt idx="15697" formatCode="0.000">
                  <c:v>1.012</c:v>
                </c:pt>
                <c:pt idx="15698" formatCode="0.000">
                  <c:v>1.01</c:v>
                </c:pt>
                <c:pt idx="15699" formatCode="0.000">
                  <c:v>1.008</c:v>
                </c:pt>
                <c:pt idx="15700" formatCode="0.000">
                  <c:v>1.008</c:v>
                </c:pt>
                <c:pt idx="15701" formatCode="0.000">
                  <c:v>1.01</c:v>
                </c:pt>
                <c:pt idx="15702" formatCode="0.000">
                  <c:v>1.012</c:v>
                </c:pt>
                <c:pt idx="15703" formatCode="0.000">
                  <c:v>1.01</c:v>
                </c:pt>
                <c:pt idx="15704" formatCode="0.000">
                  <c:v>1.01</c:v>
                </c:pt>
                <c:pt idx="15705" formatCode="0.000">
                  <c:v>1.01</c:v>
                </c:pt>
                <c:pt idx="15706" formatCode="0.000">
                  <c:v>1.01</c:v>
                </c:pt>
                <c:pt idx="15707" formatCode="0.000">
                  <c:v>1.01</c:v>
                </c:pt>
                <c:pt idx="15708" formatCode="0.000">
                  <c:v>1.01</c:v>
                </c:pt>
                <c:pt idx="15709" formatCode="0.000">
                  <c:v>1.01</c:v>
                </c:pt>
                <c:pt idx="15710" formatCode="0.000">
                  <c:v>1.008</c:v>
                </c:pt>
                <c:pt idx="15711" formatCode="0.000">
                  <c:v>1.006</c:v>
                </c:pt>
                <c:pt idx="15712" formatCode="0.000">
                  <c:v>1.008</c:v>
                </c:pt>
                <c:pt idx="15713" formatCode="0.000">
                  <c:v>1.01</c:v>
                </c:pt>
                <c:pt idx="15714" formatCode="0.000">
                  <c:v>1.01</c:v>
                </c:pt>
                <c:pt idx="15715" formatCode="0.000">
                  <c:v>1.008</c:v>
                </c:pt>
                <c:pt idx="15716" formatCode="0.000">
                  <c:v>1.008</c:v>
                </c:pt>
                <c:pt idx="15717" formatCode="0.000">
                  <c:v>1.008</c:v>
                </c:pt>
                <c:pt idx="15718" formatCode="0.000">
                  <c:v>1.006</c:v>
                </c:pt>
                <c:pt idx="15719" formatCode="0.000">
                  <c:v>1.01</c:v>
                </c:pt>
                <c:pt idx="15720" formatCode="0.000">
                  <c:v>1.008</c:v>
                </c:pt>
                <c:pt idx="15721" formatCode="0.000">
                  <c:v>1.008</c:v>
                </c:pt>
                <c:pt idx="15722" formatCode="0.000">
                  <c:v>1.006</c:v>
                </c:pt>
                <c:pt idx="15723" formatCode="0.000">
                  <c:v>1.008</c:v>
                </c:pt>
                <c:pt idx="15724" formatCode="0.000">
                  <c:v>1.006</c:v>
                </c:pt>
                <c:pt idx="15725" formatCode="0.000">
                  <c:v>1.004</c:v>
                </c:pt>
                <c:pt idx="15726" formatCode="0.000">
                  <c:v>1.006</c:v>
                </c:pt>
                <c:pt idx="15727" formatCode="0.000">
                  <c:v>1.008</c:v>
                </c:pt>
                <c:pt idx="15728" formatCode="0.000">
                  <c:v>1.006</c:v>
                </c:pt>
                <c:pt idx="15729" formatCode="0.000">
                  <c:v>1.008</c:v>
                </c:pt>
                <c:pt idx="15730" formatCode="0.000">
                  <c:v>1.008</c:v>
                </c:pt>
                <c:pt idx="15731" formatCode="0.000">
                  <c:v>1.006</c:v>
                </c:pt>
                <c:pt idx="15732" formatCode="0.000">
                  <c:v>1.006</c:v>
                </c:pt>
                <c:pt idx="15733" formatCode="0.000">
                  <c:v>1.006</c:v>
                </c:pt>
                <c:pt idx="15734" formatCode="0.000">
                  <c:v>1.008</c:v>
                </c:pt>
                <c:pt idx="15735" formatCode="0.000">
                  <c:v>1.008</c:v>
                </c:pt>
                <c:pt idx="15736" formatCode="0.000">
                  <c:v>1.006</c:v>
                </c:pt>
                <c:pt idx="15737" formatCode="0.000">
                  <c:v>1.006</c:v>
                </c:pt>
                <c:pt idx="15738" formatCode="0.000">
                  <c:v>1.008</c:v>
                </c:pt>
                <c:pt idx="15739" formatCode="0.000">
                  <c:v>1.008</c:v>
                </c:pt>
                <c:pt idx="15740" formatCode="0.000">
                  <c:v>1.008</c:v>
                </c:pt>
                <c:pt idx="15741" formatCode="0.000">
                  <c:v>1.008</c:v>
                </c:pt>
                <c:pt idx="15742" formatCode="0.000">
                  <c:v>1.006</c:v>
                </c:pt>
                <c:pt idx="15743" formatCode="0.000">
                  <c:v>1.008</c:v>
                </c:pt>
                <c:pt idx="15744" formatCode="0.000">
                  <c:v>1.008</c:v>
                </c:pt>
                <c:pt idx="15745" formatCode="0.000">
                  <c:v>1.008</c:v>
                </c:pt>
                <c:pt idx="15746" formatCode="0.000">
                  <c:v>1.008</c:v>
                </c:pt>
                <c:pt idx="15747" formatCode="0.000">
                  <c:v>1.008</c:v>
                </c:pt>
                <c:pt idx="15748" formatCode="0.000">
                  <c:v>1.008</c:v>
                </c:pt>
                <c:pt idx="15749" formatCode="0.000">
                  <c:v>1.008</c:v>
                </c:pt>
                <c:pt idx="15750" formatCode="0.000">
                  <c:v>1.008</c:v>
                </c:pt>
                <c:pt idx="15751" formatCode="0.000">
                  <c:v>1.01</c:v>
                </c:pt>
                <c:pt idx="15752" formatCode="0.000">
                  <c:v>1.008</c:v>
                </c:pt>
                <c:pt idx="15753" formatCode="0.000">
                  <c:v>1.008</c:v>
                </c:pt>
                <c:pt idx="15754" formatCode="0.000">
                  <c:v>1.008</c:v>
                </c:pt>
                <c:pt idx="15755" formatCode="0.000">
                  <c:v>1.01</c:v>
                </c:pt>
                <c:pt idx="15756" formatCode="0.000">
                  <c:v>1.01</c:v>
                </c:pt>
                <c:pt idx="15757" formatCode="0.000">
                  <c:v>1.008</c:v>
                </c:pt>
                <c:pt idx="15758" formatCode="0.000">
                  <c:v>1.008</c:v>
                </c:pt>
                <c:pt idx="15759" formatCode="0.000">
                  <c:v>1.01</c:v>
                </c:pt>
                <c:pt idx="15760" formatCode="0.000">
                  <c:v>1.01</c:v>
                </c:pt>
                <c:pt idx="15761" formatCode="0.000">
                  <c:v>1.01</c:v>
                </c:pt>
                <c:pt idx="15762" formatCode="0.000">
                  <c:v>1.01</c:v>
                </c:pt>
                <c:pt idx="15763" formatCode="0.000">
                  <c:v>1.01</c:v>
                </c:pt>
                <c:pt idx="15764" formatCode="0.000">
                  <c:v>1.008</c:v>
                </c:pt>
                <c:pt idx="15765" formatCode="0.000">
                  <c:v>1.01</c:v>
                </c:pt>
                <c:pt idx="15766" formatCode="0.000">
                  <c:v>1.01</c:v>
                </c:pt>
                <c:pt idx="15767" formatCode="0.000">
                  <c:v>1.012</c:v>
                </c:pt>
                <c:pt idx="15768" formatCode="0.000">
                  <c:v>1.01</c:v>
                </c:pt>
                <c:pt idx="15769" formatCode="0.000">
                  <c:v>1.01</c:v>
                </c:pt>
                <c:pt idx="15770" formatCode="0.000">
                  <c:v>1.01</c:v>
                </c:pt>
                <c:pt idx="15771" formatCode="0.000">
                  <c:v>1.012</c:v>
                </c:pt>
                <c:pt idx="15772" formatCode="0.000">
                  <c:v>1.01</c:v>
                </c:pt>
                <c:pt idx="15773" formatCode="0.000">
                  <c:v>1.014</c:v>
                </c:pt>
                <c:pt idx="15774" formatCode="0.000">
                  <c:v>1.008</c:v>
                </c:pt>
                <c:pt idx="15775" formatCode="0.000">
                  <c:v>1.01</c:v>
                </c:pt>
                <c:pt idx="15776" formatCode="0.000">
                  <c:v>1.012</c:v>
                </c:pt>
                <c:pt idx="15777" formatCode="0.000">
                  <c:v>1.01</c:v>
                </c:pt>
                <c:pt idx="15778" formatCode="0.000">
                  <c:v>1.01</c:v>
                </c:pt>
                <c:pt idx="15779" formatCode="0.000">
                  <c:v>1.01</c:v>
                </c:pt>
                <c:pt idx="15780" formatCode="0.000">
                  <c:v>1.01</c:v>
                </c:pt>
                <c:pt idx="15781" formatCode="0.000">
                  <c:v>1.008</c:v>
                </c:pt>
                <c:pt idx="15782" formatCode="0.000">
                  <c:v>1.008</c:v>
                </c:pt>
                <c:pt idx="15783" formatCode="0.000">
                  <c:v>1.01</c:v>
                </c:pt>
                <c:pt idx="15784" formatCode="0.000">
                  <c:v>1.008</c:v>
                </c:pt>
                <c:pt idx="15785" formatCode="0.000">
                  <c:v>1.008</c:v>
                </c:pt>
                <c:pt idx="15786" formatCode="0.000">
                  <c:v>1.08</c:v>
                </c:pt>
                <c:pt idx="15787" formatCode="0.000">
                  <c:v>1.008</c:v>
                </c:pt>
                <c:pt idx="15788" formatCode="0.000">
                  <c:v>1.008</c:v>
                </c:pt>
                <c:pt idx="15789" formatCode="0.000">
                  <c:v>1.01</c:v>
                </c:pt>
                <c:pt idx="15790" formatCode="0.000">
                  <c:v>1.0820000000000001</c:v>
                </c:pt>
                <c:pt idx="15791" formatCode="0.000">
                  <c:v>1.008</c:v>
                </c:pt>
                <c:pt idx="15792" formatCode="0.000">
                  <c:v>1.01</c:v>
                </c:pt>
                <c:pt idx="15793" formatCode="0.000">
                  <c:v>1.01</c:v>
                </c:pt>
                <c:pt idx="15794" formatCode="0.000">
                  <c:v>1.008</c:v>
                </c:pt>
                <c:pt idx="15795" formatCode="0.000">
                  <c:v>1.01</c:v>
                </c:pt>
                <c:pt idx="15796" formatCode="0.000">
                  <c:v>1.008</c:v>
                </c:pt>
                <c:pt idx="15797" formatCode="0.000">
                  <c:v>1.008</c:v>
                </c:pt>
                <c:pt idx="15798" formatCode="0.000">
                  <c:v>1.01</c:v>
                </c:pt>
                <c:pt idx="15799" formatCode="0.000">
                  <c:v>1.008</c:v>
                </c:pt>
                <c:pt idx="15800" formatCode="0.000">
                  <c:v>1.008</c:v>
                </c:pt>
                <c:pt idx="15801" formatCode="0.000">
                  <c:v>1.01</c:v>
                </c:pt>
                <c:pt idx="15802" formatCode="0.000">
                  <c:v>1.008</c:v>
                </c:pt>
                <c:pt idx="15803" formatCode="0.000">
                  <c:v>1.006</c:v>
                </c:pt>
                <c:pt idx="15804" formatCode="0.000">
                  <c:v>1.008</c:v>
                </c:pt>
                <c:pt idx="15805" formatCode="0.000">
                  <c:v>1.008</c:v>
                </c:pt>
                <c:pt idx="15806" formatCode="0.000">
                  <c:v>1.008</c:v>
                </c:pt>
                <c:pt idx="15807" formatCode="0.000">
                  <c:v>1.008</c:v>
                </c:pt>
                <c:pt idx="15808" formatCode="0.000">
                  <c:v>1.008</c:v>
                </c:pt>
                <c:pt idx="15809" formatCode="0.000">
                  <c:v>1.008</c:v>
                </c:pt>
                <c:pt idx="15810" formatCode="0.000">
                  <c:v>1.008</c:v>
                </c:pt>
                <c:pt idx="15811" formatCode="0.000">
                  <c:v>1.008</c:v>
                </c:pt>
                <c:pt idx="15812" formatCode="0.000">
                  <c:v>1.008</c:v>
                </c:pt>
                <c:pt idx="15813" formatCode="0.000">
                  <c:v>1.008</c:v>
                </c:pt>
                <c:pt idx="15814" formatCode="0.000">
                  <c:v>1.008</c:v>
                </c:pt>
                <c:pt idx="15815" formatCode="0.000">
                  <c:v>1.01</c:v>
                </c:pt>
                <c:pt idx="15816" formatCode="0.000">
                  <c:v>1.012</c:v>
                </c:pt>
                <c:pt idx="15817" formatCode="0.000">
                  <c:v>1.01</c:v>
                </c:pt>
                <c:pt idx="15818" formatCode="0.000">
                  <c:v>1.01</c:v>
                </c:pt>
                <c:pt idx="15819" formatCode="0.000">
                  <c:v>1.008</c:v>
                </c:pt>
                <c:pt idx="15820" formatCode="0.000">
                  <c:v>1.006</c:v>
                </c:pt>
                <c:pt idx="15821" formatCode="0.000">
                  <c:v>1.008</c:v>
                </c:pt>
                <c:pt idx="15822" formatCode="0.000">
                  <c:v>1.006</c:v>
                </c:pt>
                <c:pt idx="15823" formatCode="0.000">
                  <c:v>1.008</c:v>
                </c:pt>
                <c:pt idx="15824" formatCode="0.000">
                  <c:v>1.01</c:v>
                </c:pt>
                <c:pt idx="15825" formatCode="0.000">
                  <c:v>1.008</c:v>
                </c:pt>
                <c:pt idx="15826" formatCode="0.000">
                  <c:v>1.012</c:v>
                </c:pt>
                <c:pt idx="15827" formatCode="0.000">
                  <c:v>1.01</c:v>
                </c:pt>
                <c:pt idx="15828" formatCode="0.000">
                  <c:v>1.008</c:v>
                </c:pt>
                <c:pt idx="15829" formatCode="0.000">
                  <c:v>1.006</c:v>
                </c:pt>
                <c:pt idx="15830" formatCode="0.000">
                  <c:v>1.008</c:v>
                </c:pt>
                <c:pt idx="15831" formatCode="0.000">
                  <c:v>1.008</c:v>
                </c:pt>
                <c:pt idx="15832" formatCode="0.000">
                  <c:v>1.01</c:v>
                </c:pt>
                <c:pt idx="15833" formatCode="0.000">
                  <c:v>1.012</c:v>
                </c:pt>
                <c:pt idx="15834" formatCode="0.000">
                  <c:v>1.01</c:v>
                </c:pt>
                <c:pt idx="15835" formatCode="0.000">
                  <c:v>1.012</c:v>
                </c:pt>
                <c:pt idx="15836" formatCode="0.000">
                  <c:v>1.012</c:v>
                </c:pt>
                <c:pt idx="15837" formatCode="0.000">
                  <c:v>1.014</c:v>
                </c:pt>
                <c:pt idx="15838" formatCode="0.000">
                  <c:v>1.012</c:v>
                </c:pt>
                <c:pt idx="15839" formatCode="0.000">
                  <c:v>1.014</c:v>
                </c:pt>
                <c:pt idx="15840" formatCode="0.000">
                  <c:v>1.012</c:v>
                </c:pt>
                <c:pt idx="15841" formatCode="0.000">
                  <c:v>1.014</c:v>
                </c:pt>
                <c:pt idx="15842" formatCode="0.000">
                  <c:v>1.012</c:v>
                </c:pt>
                <c:pt idx="15843" formatCode="0.000">
                  <c:v>1.012</c:v>
                </c:pt>
                <c:pt idx="15844" formatCode="0.000">
                  <c:v>1.01</c:v>
                </c:pt>
                <c:pt idx="15845" formatCode="0.000">
                  <c:v>1.012</c:v>
                </c:pt>
                <c:pt idx="15846" formatCode="0.000">
                  <c:v>1.014</c:v>
                </c:pt>
                <c:pt idx="15847" formatCode="0.000">
                  <c:v>1.01</c:v>
                </c:pt>
                <c:pt idx="15848" formatCode="0.000">
                  <c:v>1.012</c:v>
                </c:pt>
                <c:pt idx="15849" formatCode="0.000">
                  <c:v>1.012</c:v>
                </c:pt>
                <c:pt idx="15850" formatCode="0.000">
                  <c:v>1.012</c:v>
                </c:pt>
                <c:pt idx="15851" formatCode="0.000">
                  <c:v>1.012</c:v>
                </c:pt>
                <c:pt idx="15852" formatCode="0.000">
                  <c:v>1.014</c:v>
                </c:pt>
                <c:pt idx="15853" formatCode="0.000">
                  <c:v>1.014</c:v>
                </c:pt>
                <c:pt idx="15854" formatCode="0.000">
                  <c:v>1.012</c:v>
                </c:pt>
                <c:pt idx="15855" formatCode="0.000">
                  <c:v>1.012</c:v>
                </c:pt>
                <c:pt idx="15856" formatCode="0.000">
                  <c:v>1.012</c:v>
                </c:pt>
                <c:pt idx="15857" formatCode="0.000">
                  <c:v>1.012</c:v>
                </c:pt>
                <c:pt idx="15858" formatCode="0.000">
                  <c:v>1.012</c:v>
                </c:pt>
                <c:pt idx="15859" formatCode="0.000">
                  <c:v>1.01</c:v>
                </c:pt>
                <c:pt idx="15860" formatCode="0.000">
                  <c:v>1.01</c:v>
                </c:pt>
                <c:pt idx="15861" formatCode="0.000">
                  <c:v>1.01</c:v>
                </c:pt>
                <c:pt idx="15862" formatCode="0.000">
                  <c:v>1.012</c:v>
                </c:pt>
                <c:pt idx="15863" formatCode="0.000">
                  <c:v>1.012</c:v>
                </c:pt>
                <c:pt idx="15864" formatCode="0.000">
                  <c:v>1.012</c:v>
                </c:pt>
                <c:pt idx="15865" formatCode="0.000">
                  <c:v>1.012</c:v>
                </c:pt>
                <c:pt idx="15866" formatCode="0.000">
                  <c:v>1.012</c:v>
                </c:pt>
                <c:pt idx="15867" formatCode="0.000">
                  <c:v>1.012</c:v>
                </c:pt>
                <c:pt idx="15868" formatCode="0.000">
                  <c:v>1.012</c:v>
                </c:pt>
                <c:pt idx="15869" formatCode="0.000">
                  <c:v>1.01</c:v>
                </c:pt>
                <c:pt idx="15870" formatCode="0.000">
                  <c:v>1.012</c:v>
                </c:pt>
                <c:pt idx="15871" formatCode="0.000">
                  <c:v>1.01</c:v>
                </c:pt>
                <c:pt idx="15872" formatCode="0.000">
                  <c:v>1.012</c:v>
                </c:pt>
                <c:pt idx="15873" formatCode="0.000">
                  <c:v>1.012</c:v>
                </c:pt>
                <c:pt idx="15874" formatCode="0.000">
                  <c:v>1.008</c:v>
                </c:pt>
                <c:pt idx="15875" formatCode="0.000">
                  <c:v>1.008</c:v>
                </c:pt>
                <c:pt idx="15876" formatCode="0.000">
                  <c:v>1.01</c:v>
                </c:pt>
                <c:pt idx="15877" formatCode="0.000">
                  <c:v>1.012</c:v>
                </c:pt>
                <c:pt idx="15878" formatCode="0.000">
                  <c:v>1.01</c:v>
                </c:pt>
                <c:pt idx="15879" formatCode="0.000">
                  <c:v>1.012</c:v>
                </c:pt>
                <c:pt idx="15880" formatCode="0.000">
                  <c:v>1.01</c:v>
                </c:pt>
                <c:pt idx="15881" formatCode="0.000">
                  <c:v>1.012</c:v>
                </c:pt>
                <c:pt idx="15882" formatCode="0.000">
                  <c:v>1.01</c:v>
                </c:pt>
                <c:pt idx="15883" formatCode="0.000">
                  <c:v>1.01</c:v>
                </c:pt>
                <c:pt idx="15884" formatCode="0.000">
                  <c:v>1.008</c:v>
                </c:pt>
                <c:pt idx="15885" formatCode="0.000">
                  <c:v>1.01</c:v>
                </c:pt>
                <c:pt idx="15886" formatCode="0.000">
                  <c:v>1.008</c:v>
                </c:pt>
                <c:pt idx="15887" formatCode="0.000">
                  <c:v>1.01</c:v>
                </c:pt>
                <c:pt idx="15888" formatCode="0.000">
                  <c:v>1.01</c:v>
                </c:pt>
                <c:pt idx="15889" formatCode="0.000">
                  <c:v>1.012</c:v>
                </c:pt>
                <c:pt idx="15890" formatCode="0.000">
                  <c:v>1.008</c:v>
                </c:pt>
                <c:pt idx="15891" formatCode="0.000">
                  <c:v>1.01</c:v>
                </c:pt>
                <c:pt idx="15892" formatCode="0.000">
                  <c:v>1.008</c:v>
                </c:pt>
                <c:pt idx="15893" formatCode="0.000">
                  <c:v>1.008</c:v>
                </c:pt>
                <c:pt idx="15894" formatCode="0.000">
                  <c:v>1.006</c:v>
                </c:pt>
                <c:pt idx="15895" formatCode="0.000">
                  <c:v>1.002</c:v>
                </c:pt>
                <c:pt idx="15896" formatCode="0.000">
                  <c:v>1.008</c:v>
                </c:pt>
                <c:pt idx="15897" formatCode="0.000">
                  <c:v>1.006</c:v>
                </c:pt>
                <c:pt idx="15898" formatCode="0.000">
                  <c:v>1.004</c:v>
                </c:pt>
                <c:pt idx="15899" formatCode="0.000">
                  <c:v>1.002</c:v>
                </c:pt>
                <c:pt idx="15900" formatCode="0.000">
                  <c:v>1</c:v>
                </c:pt>
                <c:pt idx="15901" formatCode="0.000">
                  <c:v>1</c:v>
                </c:pt>
                <c:pt idx="15902" formatCode="0.000">
                  <c:v>1.002</c:v>
                </c:pt>
                <c:pt idx="15903" formatCode="0.000">
                  <c:v>0.998</c:v>
                </c:pt>
                <c:pt idx="15904" formatCode="0.000">
                  <c:v>1</c:v>
                </c:pt>
                <c:pt idx="15905" formatCode="0.000">
                  <c:v>1</c:v>
                </c:pt>
                <c:pt idx="15906" formatCode="0.000">
                  <c:v>1.002</c:v>
                </c:pt>
                <c:pt idx="15907" formatCode="0.000">
                  <c:v>0.998</c:v>
                </c:pt>
                <c:pt idx="15908" formatCode="0.000">
                  <c:v>1</c:v>
                </c:pt>
                <c:pt idx="15909" formatCode="0.000">
                  <c:v>1</c:v>
                </c:pt>
                <c:pt idx="15910" formatCode="0.000">
                  <c:v>0.998</c:v>
                </c:pt>
                <c:pt idx="15911" formatCode="0.000">
                  <c:v>1.002</c:v>
                </c:pt>
                <c:pt idx="15912" formatCode="0.000">
                  <c:v>1.002</c:v>
                </c:pt>
                <c:pt idx="15913" formatCode="0.000">
                  <c:v>1.002</c:v>
                </c:pt>
                <c:pt idx="15914" formatCode="0.000">
                  <c:v>1.01</c:v>
                </c:pt>
                <c:pt idx="15915" formatCode="0.000">
                  <c:v>1.008</c:v>
                </c:pt>
                <c:pt idx="15916" formatCode="0.000">
                  <c:v>1.01</c:v>
                </c:pt>
                <c:pt idx="15917" formatCode="0.000">
                  <c:v>1.01</c:v>
                </c:pt>
                <c:pt idx="15918" formatCode="0.000">
                  <c:v>1.01</c:v>
                </c:pt>
                <c:pt idx="15919" formatCode="0.000">
                  <c:v>1.012</c:v>
                </c:pt>
                <c:pt idx="15920" formatCode="0.000">
                  <c:v>1.012</c:v>
                </c:pt>
                <c:pt idx="15921" formatCode="0.000">
                  <c:v>1.01</c:v>
                </c:pt>
                <c:pt idx="15922" formatCode="0.000">
                  <c:v>1.01</c:v>
                </c:pt>
                <c:pt idx="15923" formatCode="0.000">
                  <c:v>1.012</c:v>
                </c:pt>
                <c:pt idx="15924" formatCode="0.000">
                  <c:v>1.012</c:v>
                </c:pt>
                <c:pt idx="15925" formatCode="0.000">
                  <c:v>1.012</c:v>
                </c:pt>
                <c:pt idx="15926" formatCode="0.000">
                  <c:v>1.01</c:v>
                </c:pt>
                <c:pt idx="15927" formatCode="0.000">
                  <c:v>1.012</c:v>
                </c:pt>
                <c:pt idx="15928" formatCode="0.000">
                  <c:v>1.012</c:v>
                </c:pt>
                <c:pt idx="15929" formatCode="0.000">
                  <c:v>1.012</c:v>
                </c:pt>
                <c:pt idx="15930" formatCode="0.000">
                  <c:v>1.012</c:v>
                </c:pt>
                <c:pt idx="15931" formatCode="0.000">
                  <c:v>1.008</c:v>
                </c:pt>
                <c:pt idx="15932" formatCode="0.000">
                  <c:v>1.01</c:v>
                </c:pt>
                <c:pt idx="15933" formatCode="0.000">
                  <c:v>1.01</c:v>
                </c:pt>
                <c:pt idx="15934" formatCode="0.000">
                  <c:v>1.012</c:v>
                </c:pt>
                <c:pt idx="15935" formatCode="0.000">
                  <c:v>1.01</c:v>
                </c:pt>
                <c:pt idx="15936" formatCode="0.000">
                  <c:v>1.012</c:v>
                </c:pt>
                <c:pt idx="15937" formatCode="0.000">
                  <c:v>1.01</c:v>
                </c:pt>
                <c:pt idx="15938" formatCode="0.000">
                  <c:v>1.01</c:v>
                </c:pt>
                <c:pt idx="15939" formatCode="0.000">
                  <c:v>1.01</c:v>
                </c:pt>
                <c:pt idx="15940" formatCode="0.000">
                  <c:v>1.01</c:v>
                </c:pt>
                <c:pt idx="15941" formatCode="0.000">
                  <c:v>1.01</c:v>
                </c:pt>
                <c:pt idx="15942" formatCode="0.000">
                  <c:v>1.012</c:v>
                </c:pt>
                <c:pt idx="15943" formatCode="0.000">
                  <c:v>1.012</c:v>
                </c:pt>
                <c:pt idx="15944" formatCode="0.000">
                  <c:v>1.01</c:v>
                </c:pt>
                <c:pt idx="15945" formatCode="0.000">
                  <c:v>1.01</c:v>
                </c:pt>
                <c:pt idx="15946" formatCode="0.000">
                  <c:v>1.01</c:v>
                </c:pt>
                <c:pt idx="15947" formatCode="0.000">
                  <c:v>1.008</c:v>
                </c:pt>
                <c:pt idx="15948" formatCode="0.000">
                  <c:v>1.01</c:v>
                </c:pt>
                <c:pt idx="15949" formatCode="0.000">
                  <c:v>1.012</c:v>
                </c:pt>
                <c:pt idx="15950" formatCode="0.000">
                  <c:v>1.008</c:v>
                </c:pt>
                <c:pt idx="15951" formatCode="0.000">
                  <c:v>1.006</c:v>
                </c:pt>
                <c:pt idx="15952" formatCode="0.000">
                  <c:v>1</c:v>
                </c:pt>
                <c:pt idx="15953" formatCode="0.000">
                  <c:v>1.002</c:v>
                </c:pt>
                <c:pt idx="15954" formatCode="0.000">
                  <c:v>1.002</c:v>
                </c:pt>
                <c:pt idx="15955" formatCode="0.000">
                  <c:v>1</c:v>
                </c:pt>
                <c:pt idx="15956" formatCode="0.000">
                  <c:v>1</c:v>
                </c:pt>
                <c:pt idx="15957" formatCode="0.000">
                  <c:v>1</c:v>
                </c:pt>
                <c:pt idx="15958" formatCode="0.000">
                  <c:v>0.998</c:v>
                </c:pt>
                <c:pt idx="15959" formatCode="0.000">
                  <c:v>1</c:v>
                </c:pt>
                <c:pt idx="15960" formatCode="0.000">
                  <c:v>0.998</c:v>
                </c:pt>
                <c:pt idx="15961" formatCode="0.000">
                  <c:v>1</c:v>
                </c:pt>
                <c:pt idx="15962" formatCode="0.000">
                  <c:v>0.998</c:v>
                </c:pt>
                <c:pt idx="15963" formatCode="0.000">
                  <c:v>1.002</c:v>
                </c:pt>
                <c:pt idx="15964" formatCode="0.000">
                  <c:v>1</c:v>
                </c:pt>
                <c:pt idx="15965" formatCode="0.000">
                  <c:v>1.002</c:v>
                </c:pt>
                <c:pt idx="15966" formatCode="0.000">
                  <c:v>1</c:v>
                </c:pt>
                <c:pt idx="15967" formatCode="0.000">
                  <c:v>1</c:v>
                </c:pt>
                <c:pt idx="15968" formatCode="0.000">
                  <c:v>1</c:v>
                </c:pt>
                <c:pt idx="15969" formatCode="0.000">
                  <c:v>0.998</c:v>
                </c:pt>
                <c:pt idx="15970" formatCode="0.000">
                  <c:v>0.998</c:v>
                </c:pt>
                <c:pt idx="15971" formatCode="0.000">
                  <c:v>0.998</c:v>
                </c:pt>
                <c:pt idx="15972" formatCode="0.000">
                  <c:v>1</c:v>
                </c:pt>
                <c:pt idx="15973" formatCode="0.000">
                  <c:v>0.998</c:v>
                </c:pt>
                <c:pt idx="15974" formatCode="0.000">
                  <c:v>1</c:v>
                </c:pt>
                <c:pt idx="15975" formatCode="0.000">
                  <c:v>1</c:v>
                </c:pt>
                <c:pt idx="15976" formatCode="0.000">
                  <c:v>0.998</c:v>
                </c:pt>
                <c:pt idx="15977" formatCode="0.000">
                  <c:v>1.002</c:v>
                </c:pt>
                <c:pt idx="15978" formatCode="0.000">
                  <c:v>1.006</c:v>
                </c:pt>
                <c:pt idx="15979" formatCode="0.000">
                  <c:v>1.004</c:v>
                </c:pt>
                <c:pt idx="15980" formatCode="0.000">
                  <c:v>1.008</c:v>
                </c:pt>
                <c:pt idx="15981" formatCode="0.000">
                  <c:v>1.006</c:v>
                </c:pt>
                <c:pt idx="15982" formatCode="0.000">
                  <c:v>1.006</c:v>
                </c:pt>
                <c:pt idx="15983" formatCode="0.000">
                  <c:v>1.006</c:v>
                </c:pt>
                <c:pt idx="15984" formatCode="0.000">
                  <c:v>1.008</c:v>
                </c:pt>
                <c:pt idx="15985" formatCode="0.000">
                  <c:v>1.01</c:v>
                </c:pt>
                <c:pt idx="15986" formatCode="0.000">
                  <c:v>1.01</c:v>
                </c:pt>
                <c:pt idx="15987" formatCode="0.000">
                  <c:v>1.008</c:v>
                </c:pt>
                <c:pt idx="15988" formatCode="0.000">
                  <c:v>1.01</c:v>
                </c:pt>
                <c:pt idx="15989" formatCode="0.000">
                  <c:v>1.01</c:v>
                </c:pt>
                <c:pt idx="15990" formatCode="0.000">
                  <c:v>1.01</c:v>
                </c:pt>
                <c:pt idx="15991" formatCode="0.000">
                  <c:v>1.008</c:v>
                </c:pt>
                <c:pt idx="15992" formatCode="0.000">
                  <c:v>1.008</c:v>
                </c:pt>
                <c:pt idx="15993" formatCode="0.000">
                  <c:v>1.008</c:v>
                </c:pt>
                <c:pt idx="15994" formatCode="0.000">
                  <c:v>1.006</c:v>
                </c:pt>
                <c:pt idx="15995" formatCode="0.000">
                  <c:v>1.006</c:v>
                </c:pt>
                <c:pt idx="15996" formatCode="0.000">
                  <c:v>1.002</c:v>
                </c:pt>
                <c:pt idx="15997" formatCode="0.000">
                  <c:v>1</c:v>
                </c:pt>
                <c:pt idx="15998" formatCode="0.000">
                  <c:v>1.006</c:v>
                </c:pt>
                <c:pt idx="15999" formatCode="0.000">
                  <c:v>1.008</c:v>
                </c:pt>
                <c:pt idx="16000" formatCode="0.000">
                  <c:v>1.008</c:v>
                </c:pt>
                <c:pt idx="16001" formatCode="0.000">
                  <c:v>1.01</c:v>
                </c:pt>
                <c:pt idx="16002" formatCode="0.000">
                  <c:v>1.008</c:v>
                </c:pt>
                <c:pt idx="16003" formatCode="0.000">
                  <c:v>1.012</c:v>
                </c:pt>
                <c:pt idx="16004" formatCode="0.000">
                  <c:v>1.01</c:v>
                </c:pt>
                <c:pt idx="16005" formatCode="0.000">
                  <c:v>1.006</c:v>
                </c:pt>
                <c:pt idx="16006" formatCode="0.000">
                  <c:v>1.008</c:v>
                </c:pt>
                <c:pt idx="16007" formatCode="0.000">
                  <c:v>1.004</c:v>
                </c:pt>
                <c:pt idx="16008" formatCode="0.000">
                  <c:v>1.006</c:v>
                </c:pt>
                <c:pt idx="16009" formatCode="0.000">
                  <c:v>1.002</c:v>
                </c:pt>
                <c:pt idx="16010" formatCode="0.000">
                  <c:v>1.002</c:v>
                </c:pt>
                <c:pt idx="16011" formatCode="0.000">
                  <c:v>1</c:v>
                </c:pt>
                <c:pt idx="16012" formatCode="0.000">
                  <c:v>1</c:v>
                </c:pt>
                <c:pt idx="16013" formatCode="0.000">
                  <c:v>1</c:v>
                </c:pt>
                <c:pt idx="16014" formatCode="0.000">
                  <c:v>1</c:v>
                </c:pt>
                <c:pt idx="16015" formatCode="0.000">
                  <c:v>0.998</c:v>
                </c:pt>
                <c:pt idx="16016" formatCode="0.000">
                  <c:v>1</c:v>
                </c:pt>
                <c:pt idx="16017" formatCode="0.000">
                  <c:v>1</c:v>
                </c:pt>
                <c:pt idx="16018" formatCode="0.000">
                  <c:v>1</c:v>
                </c:pt>
                <c:pt idx="16019" formatCode="0.000">
                  <c:v>1.002</c:v>
                </c:pt>
                <c:pt idx="16020" formatCode="0.000">
                  <c:v>1</c:v>
                </c:pt>
                <c:pt idx="16021" formatCode="0.000">
                  <c:v>1</c:v>
                </c:pt>
                <c:pt idx="16022" formatCode="0.000">
                  <c:v>1</c:v>
                </c:pt>
                <c:pt idx="16023" formatCode="0.000">
                  <c:v>1</c:v>
                </c:pt>
                <c:pt idx="16024" formatCode="0.000">
                  <c:v>1</c:v>
                </c:pt>
                <c:pt idx="16025" formatCode="0.000">
                  <c:v>1</c:v>
                </c:pt>
                <c:pt idx="16026" formatCode="0.000">
                  <c:v>0.998</c:v>
                </c:pt>
                <c:pt idx="16027" formatCode="0.000">
                  <c:v>0.998</c:v>
                </c:pt>
                <c:pt idx="16028" formatCode="0.000">
                  <c:v>1</c:v>
                </c:pt>
                <c:pt idx="16029" formatCode="0.000">
                  <c:v>1.004</c:v>
                </c:pt>
                <c:pt idx="16030" formatCode="0.000">
                  <c:v>1.008</c:v>
                </c:pt>
                <c:pt idx="16031" formatCode="0.000">
                  <c:v>1.01</c:v>
                </c:pt>
                <c:pt idx="16032" formatCode="0.000">
                  <c:v>1.008</c:v>
                </c:pt>
                <c:pt idx="16033" formatCode="0.000">
                  <c:v>1.01</c:v>
                </c:pt>
                <c:pt idx="16034" formatCode="0.000">
                  <c:v>1.002</c:v>
                </c:pt>
                <c:pt idx="16035" formatCode="0.000">
                  <c:v>1.006</c:v>
                </c:pt>
                <c:pt idx="16036" formatCode="0.000">
                  <c:v>1.008</c:v>
                </c:pt>
                <c:pt idx="16037" formatCode="0.000">
                  <c:v>1.01</c:v>
                </c:pt>
                <c:pt idx="16038" formatCode="0.000">
                  <c:v>1.01</c:v>
                </c:pt>
                <c:pt idx="16039" formatCode="0.000">
                  <c:v>1.008</c:v>
                </c:pt>
                <c:pt idx="16040" formatCode="0.000">
                  <c:v>1.008</c:v>
                </c:pt>
                <c:pt idx="16041" formatCode="0.000">
                  <c:v>1.01</c:v>
                </c:pt>
                <c:pt idx="16042" formatCode="0.000">
                  <c:v>1.01</c:v>
                </c:pt>
                <c:pt idx="16043" formatCode="0.000">
                  <c:v>1.01</c:v>
                </c:pt>
                <c:pt idx="16044" formatCode="0.000">
                  <c:v>1.01</c:v>
                </c:pt>
                <c:pt idx="16045" formatCode="0.000">
                  <c:v>1.01</c:v>
                </c:pt>
                <c:pt idx="16046" formatCode="0.000">
                  <c:v>1.002</c:v>
                </c:pt>
                <c:pt idx="16047" formatCode="0.000">
                  <c:v>1.006</c:v>
                </c:pt>
                <c:pt idx="16048" formatCode="0.000">
                  <c:v>1.008</c:v>
                </c:pt>
                <c:pt idx="16049" formatCode="0.000">
                  <c:v>1.01</c:v>
                </c:pt>
                <c:pt idx="16050" formatCode="0.000">
                  <c:v>1.01</c:v>
                </c:pt>
                <c:pt idx="16051" formatCode="0.000">
                  <c:v>1.01</c:v>
                </c:pt>
                <c:pt idx="16052" formatCode="0.000">
                  <c:v>1.008</c:v>
                </c:pt>
                <c:pt idx="16053" formatCode="0.000">
                  <c:v>1.01</c:v>
                </c:pt>
                <c:pt idx="16054" formatCode="0.000">
                  <c:v>1.012</c:v>
                </c:pt>
                <c:pt idx="16055" formatCode="0.000">
                  <c:v>1.01</c:v>
                </c:pt>
                <c:pt idx="16056" formatCode="0.000">
                  <c:v>1.008</c:v>
                </c:pt>
                <c:pt idx="16057" formatCode="0.000">
                  <c:v>1.01</c:v>
                </c:pt>
                <c:pt idx="16058" formatCode="0.000">
                  <c:v>1.008</c:v>
                </c:pt>
                <c:pt idx="16059" formatCode="0.000">
                  <c:v>1.01</c:v>
                </c:pt>
                <c:pt idx="16060" formatCode="0.000">
                  <c:v>1.01</c:v>
                </c:pt>
                <c:pt idx="16061" formatCode="0.000">
                  <c:v>1.01</c:v>
                </c:pt>
                <c:pt idx="16062" formatCode="0.000">
                  <c:v>1.008</c:v>
                </c:pt>
                <c:pt idx="16063" formatCode="0.000">
                  <c:v>1.008</c:v>
                </c:pt>
                <c:pt idx="16064" formatCode="0.000">
                  <c:v>1.006</c:v>
                </c:pt>
                <c:pt idx="16065" formatCode="0.000">
                  <c:v>1.008</c:v>
                </c:pt>
                <c:pt idx="16066" formatCode="0.000">
                  <c:v>1.008</c:v>
                </c:pt>
                <c:pt idx="16067" formatCode="0.000">
                  <c:v>1.01</c:v>
                </c:pt>
                <c:pt idx="16068" formatCode="0.000">
                  <c:v>1.008</c:v>
                </c:pt>
                <c:pt idx="16069" formatCode="0.000">
                  <c:v>1.008</c:v>
                </c:pt>
                <c:pt idx="16070" formatCode="0.000">
                  <c:v>1.004</c:v>
                </c:pt>
                <c:pt idx="16071" formatCode="0.000">
                  <c:v>1</c:v>
                </c:pt>
                <c:pt idx="16072" formatCode="0.000">
                  <c:v>1</c:v>
                </c:pt>
                <c:pt idx="16073" formatCode="0.000">
                  <c:v>1</c:v>
                </c:pt>
                <c:pt idx="16074" formatCode="0.000">
                  <c:v>1.002</c:v>
                </c:pt>
                <c:pt idx="16075" formatCode="0.000">
                  <c:v>1.002</c:v>
                </c:pt>
                <c:pt idx="16076" formatCode="0.000">
                  <c:v>1.002</c:v>
                </c:pt>
                <c:pt idx="16077" formatCode="0.000">
                  <c:v>1.002</c:v>
                </c:pt>
                <c:pt idx="16078" formatCode="0.000">
                  <c:v>1</c:v>
                </c:pt>
                <c:pt idx="16079" formatCode="0.000">
                  <c:v>1.002</c:v>
                </c:pt>
                <c:pt idx="16080" formatCode="0.000">
                  <c:v>1.002</c:v>
                </c:pt>
                <c:pt idx="16081" formatCode="0.000">
                  <c:v>1.002</c:v>
                </c:pt>
                <c:pt idx="16082" formatCode="0.000">
                  <c:v>1</c:v>
                </c:pt>
                <c:pt idx="16083" formatCode="0.000">
                  <c:v>1</c:v>
                </c:pt>
                <c:pt idx="16084" formatCode="0.000">
                  <c:v>1</c:v>
                </c:pt>
                <c:pt idx="16085" formatCode="0.000">
                  <c:v>1.002</c:v>
                </c:pt>
                <c:pt idx="16086" formatCode="0.000">
                  <c:v>1</c:v>
                </c:pt>
                <c:pt idx="16087" formatCode="0.000">
                  <c:v>1</c:v>
                </c:pt>
                <c:pt idx="16088" formatCode="0.000">
                  <c:v>1</c:v>
                </c:pt>
                <c:pt idx="16089" formatCode="0.000">
                  <c:v>1.002</c:v>
                </c:pt>
                <c:pt idx="16090" formatCode="0.000">
                  <c:v>1.002</c:v>
                </c:pt>
                <c:pt idx="16091" formatCode="0.000">
                  <c:v>1.004</c:v>
                </c:pt>
                <c:pt idx="16092" formatCode="0.000">
                  <c:v>1.006</c:v>
                </c:pt>
                <c:pt idx="16093" formatCode="0.000">
                  <c:v>1.008</c:v>
                </c:pt>
                <c:pt idx="16094" formatCode="0.000">
                  <c:v>1.006</c:v>
                </c:pt>
                <c:pt idx="16095" formatCode="0.000">
                  <c:v>1.006</c:v>
                </c:pt>
                <c:pt idx="16096" formatCode="0.000">
                  <c:v>1.004</c:v>
                </c:pt>
                <c:pt idx="16097" formatCode="0.000">
                  <c:v>1.006</c:v>
                </c:pt>
                <c:pt idx="16098" formatCode="0.000">
                  <c:v>1.004</c:v>
                </c:pt>
                <c:pt idx="16099" formatCode="0.000">
                  <c:v>1.006</c:v>
                </c:pt>
                <c:pt idx="16100" formatCode="0.000">
                  <c:v>1.008</c:v>
                </c:pt>
                <c:pt idx="16101" formatCode="0.000">
                  <c:v>1.008</c:v>
                </c:pt>
                <c:pt idx="16102" formatCode="0.000">
                  <c:v>1.008</c:v>
                </c:pt>
                <c:pt idx="16103" formatCode="0.000">
                  <c:v>1.008</c:v>
                </c:pt>
                <c:pt idx="16104" formatCode="0.000">
                  <c:v>1.008</c:v>
                </c:pt>
                <c:pt idx="16105" formatCode="0.000">
                  <c:v>1.006</c:v>
                </c:pt>
                <c:pt idx="16106" formatCode="0.000">
                  <c:v>1.002</c:v>
                </c:pt>
                <c:pt idx="16107" formatCode="0.000">
                  <c:v>1.002</c:v>
                </c:pt>
                <c:pt idx="16108" formatCode="0.000">
                  <c:v>1</c:v>
                </c:pt>
                <c:pt idx="16109" formatCode="0.000">
                  <c:v>1.002</c:v>
                </c:pt>
                <c:pt idx="16110" formatCode="0.000">
                  <c:v>1.004</c:v>
                </c:pt>
                <c:pt idx="16111" formatCode="0.000">
                  <c:v>1.004</c:v>
                </c:pt>
                <c:pt idx="16112" formatCode="0.000">
                  <c:v>1</c:v>
                </c:pt>
                <c:pt idx="16113" formatCode="0.000">
                  <c:v>1</c:v>
                </c:pt>
                <c:pt idx="16114" formatCode="0.000">
                  <c:v>0.998</c:v>
                </c:pt>
                <c:pt idx="16115" formatCode="0.000">
                  <c:v>0.998</c:v>
                </c:pt>
                <c:pt idx="16116" formatCode="0.000">
                  <c:v>1</c:v>
                </c:pt>
                <c:pt idx="16117" formatCode="0.000">
                  <c:v>0.998</c:v>
                </c:pt>
                <c:pt idx="16118" formatCode="0.000">
                  <c:v>1.004</c:v>
                </c:pt>
                <c:pt idx="16119" formatCode="0.000">
                  <c:v>1.004</c:v>
                </c:pt>
                <c:pt idx="16120" formatCode="0.000">
                  <c:v>1.008</c:v>
                </c:pt>
                <c:pt idx="16121" formatCode="0.000">
                  <c:v>1.006</c:v>
                </c:pt>
                <c:pt idx="16122" formatCode="0.000">
                  <c:v>1.004</c:v>
                </c:pt>
                <c:pt idx="16123" formatCode="0.000">
                  <c:v>1.004</c:v>
                </c:pt>
                <c:pt idx="16124" formatCode="0.000">
                  <c:v>1.004</c:v>
                </c:pt>
                <c:pt idx="16125" formatCode="0.000">
                  <c:v>1.006</c:v>
                </c:pt>
                <c:pt idx="16126" formatCode="0.000">
                  <c:v>1.006</c:v>
                </c:pt>
                <c:pt idx="16127" formatCode="0.000">
                  <c:v>1.008</c:v>
                </c:pt>
                <c:pt idx="16128" formatCode="0.000">
                  <c:v>1.006</c:v>
                </c:pt>
                <c:pt idx="16129" formatCode="0.000">
                  <c:v>1.006</c:v>
                </c:pt>
                <c:pt idx="16130" formatCode="0.000">
                  <c:v>1.004</c:v>
                </c:pt>
                <c:pt idx="16131" formatCode="0.000">
                  <c:v>1.002</c:v>
                </c:pt>
                <c:pt idx="16132" formatCode="0.000">
                  <c:v>1.004</c:v>
                </c:pt>
                <c:pt idx="16133" formatCode="0.000">
                  <c:v>1.006</c:v>
                </c:pt>
                <c:pt idx="16134" formatCode="0.000">
                  <c:v>1.006</c:v>
                </c:pt>
                <c:pt idx="16135" formatCode="0.000">
                  <c:v>1.002</c:v>
                </c:pt>
                <c:pt idx="16136" formatCode="0.000">
                  <c:v>1.002</c:v>
                </c:pt>
                <c:pt idx="16137" formatCode="0.000">
                  <c:v>1.002</c:v>
                </c:pt>
                <c:pt idx="16138" formatCode="0.000">
                  <c:v>1</c:v>
                </c:pt>
                <c:pt idx="16139" formatCode="0.000">
                  <c:v>1</c:v>
                </c:pt>
                <c:pt idx="16140" formatCode="0.000">
                  <c:v>1.002</c:v>
                </c:pt>
                <c:pt idx="16141" formatCode="0.000">
                  <c:v>1.002</c:v>
                </c:pt>
                <c:pt idx="16142" formatCode="0.000">
                  <c:v>1</c:v>
                </c:pt>
                <c:pt idx="16143" formatCode="0.000">
                  <c:v>1</c:v>
                </c:pt>
                <c:pt idx="16144" formatCode="0.000">
                  <c:v>1</c:v>
                </c:pt>
                <c:pt idx="16145" formatCode="0.000">
                  <c:v>0.998</c:v>
                </c:pt>
                <c:pt idx="16146" formatCode="0.000">
                  <c:v>1.002</c:v>
                </c:pt>
                <c:pt idx="16147" formatCode="0.000">
                  <c:v>1</c:v>
                </c:pt>
                <c:pt idx="16148" formatCode="0.000">
                  <c:v>0.998</c:v>
                </c:pt>
                <c:pt idx="16149" formatCode="0.000">
                  <c:v>1</c:v>
                </c:pt>
                <c:pt idx="16150" formatCode="0.000">
                  <c:v>1</c:v>
                </c:pt>
                <c:pt idx="16151" formatCode="0.000">
                  <c:v>1</c:v>
                </c:pt>
                <c:pt idx="16152" formatCode="0.000">
                  <c:v>0.998</c:v>
                </c:pt>
                <c:pt idx="16153" formatCode="0.000">
                  <c:v>1</c:v>
                </c:pt>
                <c:pt idx="16154" formatCode="0.000">
                  <c:v>1.002</c:v>
                </c:pt>
                <c:pt idx="16155" formatCode="0.000">
                  <c:v>1.002</c:v>
                </c:pt>
                <c:pt idx="16156" formatCode="0.000">
                  <c:v>1</c:v>
                </c:pt>
                <c:pt idx="16157" formatCode="0.000">
                  <c:v>1.002</c:v>
                </c:pt>
                <c:pt idx="16158" formatCode="0.000">
                  <c:v>1.002</c:v>
                </c:pt>
                <c:pt idx="16159" formatCode="0.000">
                  <c:v>1.002</c:v>
                </c:pt>
              </c:numCache>
            </c:numRef>
          </c:yVal>
          <c:smooth val="1"/>
        </c:ser>
        <c:axId val="32467968"/>
        <c:axId val="32814976"/>
      </c:scatterChart>
      <c:valAx>
        <c:axId val="32467968"/>
        <c:scaling>
          <c:orientation val="minMax"/>
          <c:max val="170"/>
          <c:min val="0"/>
        </c:scaling>
        <c:axPos val="b"/>
        <c:title>
          <c:tx>
            <c:rich>
              <a:bodyPr/>
              <a:lstStyle/>
              <a:p>
                <a:pPr>
                  <a:defRPr lang="en-GB" sz="1600"/>
                </a:pPr>
                <a:r>
                  <a:rPr lang="en-US" sz="1600"/>
                  <a:t>Time (day)</a:t>
                </a:r>
              </a:p>
            </c:rich>
          </c:tx>
        </c:title>
        <c:numFmt formatCode="#,##0" sourceLinked="0"/>
        <c:tickLblPos val="nextTo"/>
        <c:txPr>
          <a:bodyPr/>
          <a:lstStyle/>
          <a:p>
            <a:pPr>
              <a:defRPr lang="en-GB" sz="1400" b="1"/>
            </a:pPr>
            <a:endParaRPr lang="en-US"/>
          </a:p>
        </c:txPr>
        <c:crossAx val="32814976"/>
        <c:crossesAt val="-2.2999999999999998"/>
        <c:crossBetween val="midCat"/>
      </c:valAx>
      <c:valAx>
        <c:axId val="32814976"/>
        <c:scaling>
          <c:orientation val="minMax"/>
          <c:max val="4"/>
          <c:min val="0.5"/>
        </c:scaling>
        <c:axPos val="l"/>
        <c:title>
          <c:tx>
            <c:rich>
              <a:bodyPr rot="-5400000" vert="horz"/>
              <a:lstStyle/>
              <a:p>
                <a:pPr>
                  <a:defRPr lang="en-GB" sz="1600"/>
                </a:pPr>
                <a:r>
                  <a:rPr lang="en-US" sz="1600"/>
                  <a:t>width </a:t>
                </a:r>
                <a:r>
                  <a:rPr lang="en-US" sz="1600" baseline="0"/>
                  <a:t>(nm)</a:t>
                </a:r>
                <a:endParaRPr lang="en-US" sz="1600"/>
              </a:p>
            </c:rich>
          </c:tx>
          <c:layout>
            <c:manualLayout>
              <c:xMode val="edge"/>
              <c:yMode val="edge"/>
              <c:x val="1.13325678040245E-2"/>
              <c:y val="0.27259159011373579"/>
            </c:manualLayout>
          </c:layout>
        </c:title>
        <c:numFmt formatCode="#,##0.0" sourceLinked="0"/>
        <c:tickLblPos val="nextTo"/>
        <c:txPr>
          <a:bodyPr/>
          <a:lstStyle/>
          <a:p>
            <a:pPr>
              <a:defRPr lang="en-GB" sz="1400" b="1"/>
            </a:pPr>
            <a:endParaRPr lang="en-US"/>
          </a:p>
        </c:txPr>
        <c:crossAx val="32467968"/>
        <c:crosses val="autoZero"/>
        <c:crossBetween val="midCat"/>
        <c:majorUnit val="0.5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1930408103959702"/>
          <c:y val="7.5469474712854298E-2"/>
          <c:w val="0.43003003688941233"/>
          <c:h val="0.31945477342703155"/>
        </c:manualLayout>
      </c:layout>
      <c:txPr>
        <a:bodyPr/>
        <a:lstStyle/>
        <a:p>
          <a:pPr>
            <a:defRPr lang="en-GB" sz="1200"/>
          </a:pPr>
          <a:endParaRPr lang="en-US"/>
        </a:p>
      </c:txPr>
    </c:legend>
    <c:plotVisOnly val="1"/>
    <c:dispBlanksAs val="gap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en-GB" sz="2400"/>
            </a:pPr>
            <a:r>
              <a:rPr lang="en-GB" sz="2400"/>
              <a:t>Change</a:t>
            </a:r>
            <a:r>
              <a:rPr lang="en-GB" sz="2400" baseline="0"/>
              <a:t> in Width @ -30 dBm</a:t>
            </a:r>
            <a:endParaRPr lang="en-GB" sz="2400"/>
          </a:p>
        </c:rich>
      </c:tx>
    </c:title>
    <c:plotArea>
      <c:layout>
        <c:manualLayout>
          <c:layoutTarget val="inner"/>
          <c:xMode val="edge"/>
          <c:yMode val="edge"/>
          <c:x val="0.18523393387217044"/>
          <c:y val="5.6645302033719744E-2"/>
          <c:w val="0.76237351402745801"/>
          <c:h val="0.76342129651618273"/>
        </c:manualLayout>
      </c:layout>
      <c:scatterChart>
        <c:scatterStyle val="lineMarker"/>
        <c:ser>
          <c:idx val="0"/>
          <c:order val="0"/>
          <c:xVal>
            <c:numRef>
              <c:f>OSA_summary_widths!$A$1:$A$11</c:f>
              <c:numCache>
                <c:formatCode>dd/mm/yyyy</c:formatCode>
                <c:ptCount val="11"/>
                <c:pt idx="0">
                  <c:v>40697</c:v>
                </c:pt>
                <c:pt idx="1">
                  <c:v>40700</c:v>
                </c:pt>
                <c:pt idx="2">
                  <c:v>40707</c:v>
                </c:pt>
                <c:pt idx="3">
                  <c:v>40721</c:v>
                </c:pt>
                <c:pt idx="4">
                  <c:v>40728</c:v>
                </c:pt>
                <c:pt idx="5">
                  <c:v>40735</c:v>
                </c:pt>
                <c:pt idx="6">
                  <c:v>40742</c:v>
                </c:pt>
                <c:pt idx="7">
                  <c:v>40749</c:v>
                </c:pt>
                <c:pt idx="8">
                  <c:v>40756</c:v>
                </c:pt>
                <c:pt idx="9">
                  <c:v>40763</c:v>
                </c:pt>
                <c:pt idx="10">
                  <c:v>40770</c:v>
                </c:pt>
              </c:numCache>
            </c:numRef>
          </c:xVal>
          <c:yVal>
            <c:numRef>
              <c:f>OSA_summary_widths!$B$1:$B$11</c:f>
            </c:numRef>
          </c:yVal>
        </c:ser>
        <c:ser>
          <c:idx val="2"/>
          <c:order val="1"/>
          <c:errBars>
            <c:errDir val="y"/>
            <c:errBarType val="both"/>
            <c:errValType val="cust"/>
            <c:plus>
              <c:numRef>
                <c:f>OSA_summary_widths!$D$1:$D$12</c:f>
                <c:numCache>
                  <c:formatCode>General</c:formatCode>
                  <c:ptCount val="12"/>
                  <c:pt idx="0">
                    <c:v>0</c:v>
                  </c:pt>
                  <c:pt idx="1">
                    <c:v>1.36972E-2</c:v>
                  </c:pt>
                  <c:pt idx="2">
                    <c:v>7.4811400000000128E-3</c:v>
                  </c:pt>
                  <c:pt idx="3">
                    <c:v>8.1281900000000004E-3</c:v>
                  </c:pt>
                  <c:pt idx="4">
                    <c:v>1.1800500000000028E-2</c:v>
                  </c:pt>
                  <c:pt idx="5">
                    <c:v>1.6782800000000025E-2</c:v>
                  </c:pt>
                  <c:pt idx="6">
                    <c:v>9.5909500000000026E-3</c:v>
                  </c:pt>
                  <c:pt idx="7">
                    <c:v>9.0798100000000145E-3</c:v>
                  </c:pt>
                  <c:pt idx="8">
                    <c:v>5.6376500000000062E-3</c:v>
                  </c:pt>
                  <c:pt idx="9">
                    <c:v>1.0064099999999999E-2</c:v>
                  </c:pt>
                  <c:pt idx="10">
                    <c:v>1.1123700000000012E-2</c:v>
                  </c:pt>
                  <c:pt idx="11">
                    <c:v>1.42883E-2</c:v>
                  </c:pt>
                </c:numCache>
              </c:numRef>
            </c:plus>
            <c:minus>
              <c:numRef>
                <c:f>OSA_summary_widths!$D$1:$D$12</c:f>
                <c:numCache>
                  <c:formatCode>General</c:formatCode>
                  <c:ptCount val="12"/>
                  <c:pt idx="0">
                    <c:v>0</c:v>
                  </c:pt>
                  <c:pt idx="1">
                    <c:v>1.36972E-2</c:v>
                  </c:pt>
                  <c:pt idx="2">
                    <c:v>7.4811400000000128E-3</c:v>
                  </c:pt>
                  <c:pt idx="3">
                    <c:v>8.1281900000000004E-3</c:v>
                  </c:pt>
                  <c:pt idx="4">
                    <c:v>1.1800500000000028E-2</c:v>
                  </c:pt>
                  <c:pt idx="5">
                    <c:v>1.6782800000000025E-2</c:v>
                  </c:pt>
                  <c:pt idx="6">
                    <c:v>9.5909500000000026E-3</c:v>
                  </c:pt>
                  <c:pt idx="7">
                    <c:v>9.0798100000000145E-3</c:v>
                  </c:pt>
                  <c:pt idx="8">
                    <c:v>5.6376500000000062E-3</c:v>
                  </c:pt>
                  <c:pt idx="9">
                    <c:v>1.0064099999999999E-2</c:v>
                  </c:pt>
                  <c:pt idx="10">
                    <c:v>1.1123700000000012E-2</c:v>
                  </c:pt>
                  <c:pt idx="11">
                    <c:v>1.42883E-2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OSA_summary_widths!$E$1:$E$12</c:f>
              <c:numCache>
                <c:formatCode>General</c:formatCode>
                <c:ptCount val="12"/>
                <c:pt idx="0">
                  <c:v>0</c:v>
                </c:pt>
                <c:pt idx="1">
                  <c:v>72</c:v>
                </c:pt>
                <c:pt idx="2">
                  <c:v>240</c:v>
                </c:pt>
                <c:pt idx="3">
                  <c:v>576</c:v>
                </c:pt>
                <c:pt idx="4">
                  <c:v>744</c:v>
                </c:pt>
                <c:pt idx="5">
                  <c:v>912</c:v>
                </c:pt>
                <c:pt idx="6">
                  <c:v>1080</c:v>
                </c:pt>
                <c:pt idx="7">
                  <c:v>1248</c:v>
                </c:pt>
                <c:pt idx="8">
                  <c:v>1416</c:v>
                </c:pt>
                <c:pt idx="9">
                  <c:v>1584</c:v>
                </c:pt>
                <c:pt idx="10">
                  <c:v>1752</c:v>
                </c:pt>
                <c:pt idx="11">
                  <c:v>2088</c:v>
                </c:pt>
              </c:numCache>
            </c:numRef>
          </c:xVal>
          <c:yVal>
            <c:numRef>
              <c:f>OSA_summary_widths!$C$1:$C$12</c:f>
              <c:numCache>
                <c:formatCode>General</c:formatCode>
                <c:ptCount val="12"/>
                <c:pt idx="0">
                  <c:v>0</c:v>
                </c:pt>
                <c:pt idx="1">
                  <c:v>0.136822</c:v>
                </c:pt>
                <c:pt idx="2">
                  <c:v>0.12833600000000001</c:v>
                </c:pt>
                <c:pt idx="3">
                  <c:v>0.10422099999999999</c:v>
                </c:pt>
                <c:pt idx="4">
                  <c:v>9.0706800000000115E-2</c:v>
                </c:pt>
                <c:pt idx="5">
                  <c:v>6.4081299999999994E-2</c:v>
                </c:pt>
                <c:pt idx="6">
                  <c:v>0.122587</c:v>
                </c:pt>
                <c:pt idx="7">
                  <c:v>9.57842E-2</c:v>
                </c:pt>
                <c:pt idx="8">
                  <c:v>0.11699000000000002</c:v>
                </c:pt>
                <c:pt idx="9">
                  <c:v>9.9468500000000001E-2</c:v>
                </c:pt>
                <c:pt idx="10">
                  <c:v>0.10773500000000016</c:v>
                </c:pt>
                <c:pt idx="11">
                  <c:v>0.14633599999999999</c:v>
                </c:pt>
              </c:numCache>
            </c:numRef>
          </c:yVal>
        </c:ser>
        <c:axId val="33415552"/>
        <c:axId val="33417472"/>
      </c:scatterChart>
      <c:valAx>
        <c:axId val="33415552"/>
        <c:scaling>
          <c:orientation val="minMax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 lang="en-GB" sz="1800"/>
                </a:pPr>
                <a:r>
                  <a:rPr lang="en-GB" sz="1800"/>
                  <a:t>Time</a:t>
                </a:r>
                <a:r>
                  <a:rPr lang="en-GB" sz="1800" baseline="0"/>
                  <a:t> (hours)</a:t>
                </a:r>
                <a:endParaRPr lang="en-GB" sz="1800"/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GB" sz="1800" b="1"/>
            </a:pPr>
            <a:endParaRPr lang="en-US"/>
          </a:p>
        </c:txPr>
        <c:crossAx val="33417472"/>
        <c:crosses val="autoZero"/>
        <c:crossBetween val="midCat"/>
      </c:valAx>
      <c:valAx>
        <c:axId val="3341747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GB" sz="2000" b="1"/>
                </a:pPr>
                <a:r>
                  <a:rPr lang="en-GB" sz="2000" b="1">
                    <a:latin typeface="Symbol" pitchFamily="18" charset="2"/>
                  </a:rPr>
                  <a:t>D</a:t>
                </a:r>
                <a:r>
                  <a:rPr lang="en-GB" sz="2000" b="1" baseline="0"/>
                  <a:t> width (nm)</a:t>
                </a:r>
                <a:endParaRPr lang="en-GB" sz="2000" b="1"/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GB" sz="1800" b="1"/>
            </a:pPr>
            <a:endParaRPr lang="en-US"/>
          </a:p>
        </c:txPr>
        <c:crossAx val="33415552"/>
        <c:crosses val="autoZero"/>
        <c:crossBetween val="midCat"/>
      </c:valAx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0.50375</cdr:x>
      <cdr:y>0.4925</cdr:y>
    </cdr:from>
    <cdr:to>
      <cdr:x>0.518</cdr:x>
      <cdr:y>0.52325</cdr:y>
    </cdr:to>
    <cdr:sp macro="" textlink="">
      <cdr:nvSpPr>
        <cdr:cNvPr id="1024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44676" y="2767727"/>
          <a:ext cx="131388" cy="1728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/>
          <a:ext uri="{91240B29-F687-4F45-9708-019B960494DF}"/>
          <a:ext uri="{AF507438-7753-43E0-B8FC-AC1667EBCBE1}"/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d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AD4C7EE-EEAF-46B5-95DE-A2A3DB043951}" type="datetimeFigureOut">
              <a:rPr lang="en-US"/>
              <a:pPr>
                <a:defRPr/>
              </a:pPr>
              <a:t>9/27/2011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BE26AB-31D4-41F8-AF9A-0D2B84622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BF9D7-6501-4863-91A6-0AF64259A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C620B-042C-409F-AD0F-B03DD2B25B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3BC73-C71A-4010-A21D-9D6C52AEB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7972E-9F9A-443A-AAA4-A8632B363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55B2E-7626-47CC-B104-8A7EEABD1F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16DEB-87A5-46E5-8329-8E10BA5E3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4CD07-3C7C-49EC-BDE6-E3AD2DEF3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06A5C-1D52-4089-A211-060D078FD0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D2328-B353-444E-B6E3-42FD97C13F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BC12F-D147-49C5-AF39-05DC46F40B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05B38-009F-4916-8A6A-BA0F2F297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A9CC04-FE97-4F73-81FA-E9E8EF7E5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FF0000"/>
                </a:solidFill>
              </a:rPr>
              <a:t>VCSEL Reliability and Development of Robust Arrays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b="1" smtClean="0">
                <a:solidFill>
                  <a:srgbClr val="0070C0"/>
                </a:solidFill>
              </a:rPr>
              <a:t>Advantages and disadvantages of VCSELs</a:t>
            </a:r>
          </a:p>
          <a:p>
            <a:pPr eaLnBrk="1" hangingPunct="1">
              <a:lnSpc>
                <a:spcPct val="90000"/>
              </a:lnSpc>
            </a:pPr>
            <a:r>
              <a:rPr lang="en-GB" b="1" smtClean="0">
                <a:solidFill>
                  <a:srgbClr val="0070C0"/>
                </a:solidFill>
              </a:rPr>
              <a:t>Reliability theory</a:t>
            </a:r>
          </a:p>
          <a:p>
            <a:pPr eaLnBrk="1" hangingPunct="1">
              <a:lnSpc>
                <a:spcPct val="90000"/>
              </a:lnSpc>
            </a:pPr>
            <a:r>
              <a:rPr lang="en-GB" b="1" smtClean="0">
                <a:solidFill>
                  <a:srgbClr val="0070C0"/>
                </a:solidFill>
              </a:rPr>
              <a:t>Diagnostic techniques for VCSEL Failure Analysis</a:t>
            </a:r>
          </a:p>
          <a:p>
            <a:pPr eaLnBrk="1" hangingPunct="1">
              <a:lnSpc>
                <a:spcPct val="90000"/>
              </a:lnSpc>
            </a:pPr>
            <a:r>
              <a:rPr lang="en-GB" b="1" smtClean="0">
                <a:solidFill>
                  <a:schemeClr val="folHlink"/>
                </a:solidFill>
              </a:rPr>
              <a:t>ATLAS experience VCSEL failures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b="1" smtClean="0">
                <a:solidFill>
                  <a:schemeClr val="folHlink"/>
                </a:solidFill>
              </a:rPr>
              <a:t>Review failure rates for different systems</a:t>
            </a:r>
          </a:p>
          <a:p>
            <a:pPr eaLnBrk="1" hangingPunct="1">
              <a:lnSpc>
                <a:spcPct val="90000"/>
              </a:lnSpc>
            </a:pPr>
            <a:r>
              <a:rPr lang="en-GB" b="1" smtClean="0">
                <a:solidFill>
                  <a:schemeClr val="folHlink"/>
                </a:solidFill>
              </a:rPr>
              <a:t>Solutions </a:t>
            </a:r>
          </a:p>
          <a:p>
            <a:pPr eaLnBrk="1" hangingPunct="1">
              <a:lnSpc>
                <a:spcPct val="90000"/>
              </a:lnSpc>
            </a:pPr>
            <a:r>
              <a:rPr lang="en-GB" b="1" smtClean="0">
                <a:solidFill>
                  <a:schemeClr val="folHlink"/>
                </a:solidFill>
              </a:rPr>
              <a:t>Summary VCSEL reliability &amp; ATLAS outlook</a:t>
            </a:r>
          </a:p>
          <a:p>
            <a:pPr lvl="1" eaLnBrk="1" hangingPunct="1">
              <a:lnSpc>
                <a:spcPct val="90000"/>
              </a:lnSpc>
            </a:pPr>
            <a:endParaRPr lang="en-GB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smtClean="0"/>
          </a:p>
          <a:p>
            <a:pPr eaLnBrk="1" hangingPunct="1">
              <a:lnSpc>
                <a:spcPct val="90000"/>
              </a:lnSpc>
            </a:pP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8422B9-054C-42E8-A691-A7C6CBA6970C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600" b="1" dirty="0" smtClean="0">
                <a:solidFill>
                  <a:schemeClr val="hlink"/>
                </a:solidFill>
              </a:rPr>
              <a:t>Add sensitive amplifier to </a:t>
            </a:r>
            <a:r>
              <a:rPr lang="en-GB" sz="2600" b="1" dirty="0">
                <a:solidFill>
                  <a:srgbClr val="FF0000"/>
                </a:solidFill>
              </a:rPr>
              <a:t>S</a:t>
            </a:r>
            <a:r>
              <a:rPr lang="en-GB" sz="2600" b="1" dirty="0">
                <a:solidFill>
                  <a:schemeClr val="hlink"/>
                </a:solidFill>
              </a:rPr>
              <a:t>canning </a:t>
            </a:r>
            <a:r>
              <a:rPr lang="en-GB" sz="2600" b="1" dirty="0">
                <a:solidFill>
                  <a:srgbClr val="FF0000"/>
                </a:solidFill>
              </a:rPr>
              <a:t>E</a:t>
            </a:r>
            <a:r>
              <a:rPr lang="en-GB" sz="2600" b="1" dirty="0">
                <a:solidFill>
                  <a:schemeClr val="hlink"/>
                </a:solidFill>
              </a:rPr>
              <a:t>lectron </a:t>
            </a:r>
            <a:r>
              <a:rPr lang="en-GB" sz="2600" b="1" dirty="0">
                <a:solidFill>
                  <a:srgbClr val="FF0000"/>
                </a:solidFill>
              </a:rPr>
              <a:t>M</a:t>
            </a:r>
            <a:r>
              <a:rPr lang="en-GB" sz="2600" b="1" dirty="0">
                <a:solidFill>
                  <a:schemeClr val="hlink"/>
                </a:solidFill>
              </a:rPr>
              <a:t>icroscope </a:t>
            </a:r>
            <a:r>
              <a:rPr lang="en-GB" sz="2600" b="1" dirty="0" smtClean="0">
                <a:solidFill>
                  <a:schemeClr val="hlink"/>
                </a:solidFill>
              </a:rPr>
              <a:t>and measure current as e beam is scanned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600" b="1" dirty="0" smtClean="0">
                <a:solidFill>
                  <a:schemeClr val="hlink"/>
                </a:solidFill>
              </a:rPr>
              <a:t>e beam generates e h pairs </a:t>
            </a:r>
            <a:r>
              <a:rPr lang="en-GB" sz="2600" b="1" dirty="0" smtClean="0">
                <a:solidFill>
                  <a:schemeClr val="hlink"/>
                </a:solidFill>
                <a:sym typeface="Wingdings" pitchFamily="2" charset="2"/>
              </a:rPr>
              <a:t> measure current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600" b="1" dirty="0" smtClean="0">
                <a:solidFill>
                  <a:schemeClr val="folHlink"/>
                </a:solidFill>
                <a:sym typeface="Wingdings" pitchFamily="2" charset="2"/>
              </a:rPr>
              <a:t>Damaged areas (eg DLDs) have carrier recombination at defects  trap e and holes  reduce current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600" b="1" dirty="0" smtClean="0">
                <a:solidFill>
                  <a:schemeClr val="folHlink"/>
                </a:solidFill>
                <a:sym typeface="Wingdings" pitchFamily="2" charset="2"/>
              </a:rPr>
              <a:t>SEM Voltage determines depth of primary beam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600" b="1" dirty="0" smtClean="0">
                <a:solidFill>
                  <a:schemeClr val="folHlink"/>
                </a:solidFill>
                <a:sym typeface="Wingdings" pitchFamily="2" charset="2"/>
              </a:rPr>
              <a:t>More information from scans with forward and reverse bias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600" b="1" dirty="0" smtClean="0">
                <a:solidFill>
                  <a:schemeClr val="folHlink"/>
                </a:solidFill>
                <a:sym typeface="Wingdings" pitchFamily="2" charset="2"/>
              </a:rPr>
              <a:t>Depletion region extends into n and p regions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600" b="1" dirty="0" smtClean="0">
                <a:solidFill>
                  <a:schemeClr val="folHlink"/>
                </a:solidFill>
                <a:sym typeface="Wingdings" pitchFamily="2" charset="2"/>
              </a:rPr>
              <a:t>Not normally used for VCSELs because scatter from contact metal degrades resolution but …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GB" sz="2600" b="1" dirty="0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b="1" dirty="0" smtClean="0">
              <a:solidFill>
                <a:schemeClr val="folHlink"/>
              </a:solidFill>
            </a:endParaRPr>
          </a:p>
        </p:txBody>
      </p:sp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rgbClr val="FF0000"/>
                </a:solidFill>
              </a:rPr>
              <a:t>Electron Beam Induced Current (EBIC)</a:t>
            </a:r>
            <a:endParaRPr lang="en-US" sz="4000" b="1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1B4CAA-1EF0-4774-A824-CB338773066B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8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F625C8B-CF27-48EE-8BFE-69DF2A349835}" type="slidenum">
              <a:rPr lang="en-US" smtClean="0">
                <a:solidFill>
                  <a:schemeClr val="tx1"/>
                </a:solidFill>
                <a:latin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</a:rPr>
              <a:t> EBIC comparison working &amp; Failed channels TL VCSEL array</a:t>
            </a:r>
          </a:p>
        </p:txBody>
      </p:sp>
      <p:sp>
        <p:nvSpPr>
          <p:cNvPr id="22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891088"/>
            <a:ext cx="8229600" cy="14351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600" smtClean="0"/>
              <a:t>All taken with same SEM settings: 10KV spot 5 (roughly same mag 4700X and 5000x)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smtClean="0"/>
              <a:t>Original Image LUTs stretched to accentuate EBIC changes across VCSELs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smtClean="0"/>
              <a:t>Only Ch 10 shows distinct EBIC minima (dark spots) within the emission region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smtClean="0"/>
              <a:t>Ch 06 &amp; 08 show some inhomogeneity but no distinct minima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smtClean="0"/>
              <a:t>Small dark speckles are surface topography</a:t>
            </a:r>
          </a:p>
        </p:txBody>
      </p:sp>
      <p:graphicFrame>
        <p:nvGraphicFramePr>
          <p:cNvPr id="2226" name="Object 178"/>
          <p:cNvGraphicFramePr>
            <a:graphicFrameLocks noChangeAspect="1"/>
          </p:cNvGraphicFramePr>
          <p:nvPr/>
        </p:nvGraphicFramePr>
        <p:xfrm>
          <a:off x="6092825" y="1909763"/>
          <a:ext cx="2987675" cy="2711450"/>
        </p:xfrm>
        <a:graphic>
          <a:graphicData uri="http://schemas.openxmlformats.org/presentationml/2006/ole">
            <p:oleObj spid="_x0000_s2226" name="Image" r:id="rId3" imgW="8639029" imgH="5872599" progId="">
              <p:embed/>
            </p:oleObj>
          </a:graphicData>
        </a:graphic>
      </p:graphicFrame>
      <p:graphicFrame>
        <p:nvGraphicFramePr>
          <p:cNvPr id="2227" name="Object 179"/>
          <p:cNvGraphicFramePr>
            <a:graphicFrameLocks noChangeAspect="1"/>
          </p:cNvGraphicFramePr>
          <p:nvPr/>
        </p:nvGraphicFramePr>
        <p:xfrm>
          <a:off x="990600" y="1905000"/>
          <a:ext cx="3000375" cy="2827338"/>
        </p:xfrm>
        <a:graphic>
          <a:graphicData uri="http://schemas.openxmlformats.org/presentationml/2006/ole">
            <p:oleObj spid="_x0000_s2227" name="Image" r:id="rId4" imgW="8639029" imgH="5872599" progId="">
              <p:embed/>
            </p:oleObj>
          </a:graphicData>
        </a:graphic>
      </p:graphicFrame>
      <p:sp>
        <p:nvSpPr>
          <p:cNvPr id="2088" name="Text Box 9"/>
          <p:cNvSpPr txBox="1">
            <a:spLocks noChangeArrowheads="1"/>
          </p:cNvSpPr>
          <p:nvPr/>
        </p:nvSpPr>
        <p:spPr bwMode="auto">
          <a:xfrm>
            <a:off x="1752600" y="1452563"/>
            <a:ext cx="1457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Working</a:t>
            </a:r>
          </a:p>
        </p:txBody>
      </p:sp>
      <p:sp>
        <p:nvSpPr>
          <p:cNvPr id="2089" name="Text Box 10"/>
          <p:cNvSpPr txBox="1">
            <a:spLocks noChangeArrowheads="1"/>
          </p:cNvSpPr>
          <p:nvPr/>
        </p:nvSpPr>
        <p:spPr bwMode="auto">
          <a:xfrm>
            <a:off x="7086600" y="1436688"/>
            <a:ext cx="1457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Dead</a:t>
            </a:r>
          </a:p>
        </p:txBody>
      </p:sp>
      <p:sp>
        <p:nvSpPr>
          <p:cNvPr id="2233" name="TextBox 1"/>
          <p:cNvSpPr txBox="1">
            <a:spLocks noChangeArrowheads="1"/>
          </p:cNvSpPr>
          <p:nvPr/>
        </p:nvSpPr>
        <p:spPr bwMode="auto">
          <a:xfrm>
            <a:off x="2819400" y="6354763"/>
            <a:ext cx="16557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Analysis by EAG</a:t>
            </a:r>
            <a:endParaRPr lang="en-US">
              <a:latin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TWEPP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VCSEL Reliability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rgbClr val="FF0000"/>
                </a:solidFill>
              </a:rPr>
              <a:t>Transmission Electron Microscopy (TEM)</a:t>
            </a:r>
            <a:endParaRPr lang="en-US" sz="4000" b="1" smtClean="0">
              <a:solidFill>
                <a:srgbClr val="FF0000"/>
              </a:solidFill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chemeClr val="hlink"/>
                </a:solidFill>
              </a:rPr>
              <a:t>Plan view TEM can image full area of active region over narrow range in depth</a:t>
            </a:r>
          </a:p>
          <a:p>
            <a:pPr eaLnBrk="1" hangingPunct="1"/>
            <a:r>
              <a:rPr lang="en-GB" b="1" smtClean="0">
                <a:solidFill>
                  <a:schemeClr val="folHlink"/>
                </a:solidFill>
              </a:rPr>
              <a:t>X-section TEM </a:t>
            </a:r>
          </a:p>
          <a:p>
            <a:pPr lvl="1" eaLnBrk="1" hangingPunct="1"/>
            <a:r>
              <a:rPr lang="en-GB" b="1" smtClean="0">
                <a:solidFill>
                  <a:schemeClr val="folHlink"/>
                </a:solidFill>
              </a:rPr>
              <a:t>Can see defects in different layers</a:t>
            </a:r>
          </a:p>
          <a:p>
            <a:pPr lvl="1" eaLnBrk="1" hangingPunct="1"/>
            <a:r>
              <a:rPr lang="en-GB" b="1" smtClean="0">
                <a:solidFill>
                  <a:schemeClr val="folHlink"/>
                </a:solidFill>
              </a:rPr>
              <a:t>Requires sample preparation: FIB to produce ~ 1um thick sample </a:t>
            </a:r>
            <a:r>
              <a:rPr lang="en-GB" b="1" smtClean="0">
                <a:solidFill>
                  <a:schemeClr val="folHlink"/>
                </a:solidFill>
                <a:sym typeface="Wingdings" pitchFamily="2" charset="2"/>
              </a:rPr>
              <a:t> requires localisation of defects with other techniques eg EBIC or EL (or luck)</a:t>
            </a:r>
          </a:p>
          <a:p>
            <a:pPr lvl="1" eaLnBrk="1" hangingPunct="1"/>
            <a:r>
              <a:rPr lang="en-GB" b="1" smtClean="0">
                <a:solidFill>
                  <a:schemeClr val="folHlink"/>
                </a:solidFill>
                <a:sym typeface="Wingdings" pitchFamily="2" charset="2"/>
              </a:rPr>
              <a:t>ATLAS examples in next slides</a:t>
            </a:r>
            <a:endParaRPr lang="en-US" b="1" smtClean="0">
              <a:solidFill>
                <a:schemeClr val="folHlin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7E61A3-D4F2-4F5D-A2F9-D2E7FEC43A3D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FF0000"/>
                </a:solidFill>
              </a:rPr>
              <a:t>STEM Unused </a:t>
            </a:r>
            <a:r>
              <a:rPr lang="en-GB" b="1" dirty="0">
                <a:solidFill>
                  <a:srgbClr val="FF0000"/>
                </a:solidFill>
              </a:rPr>
              <a:t>Channel</a:t>
            </a:r>
            <a:br>
              <a:rPr lang="en-GB" b="1" dirty="0">
                <a:solidFill>
                  <a:srgbClr val="FF0000"/>
                </a:solidFill>
              </a:rPr>
            </a:br>
            <a:r>
              <a:rPr lang="en-GB" b="1" dirty="0">
                <a:solidFill>
                  <a:srgbClr val="FF0000"/>
                </a:solidFill>
              </a:rPr>
              <a:t>TL VCSEL array after FIB cut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VCSEL Reliability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F3F1A-2BC4-4A7F-BB18-D0F7B42D4176}" type="slidenum">
              <a:rPr lang="en-GB"/>
              <a:pPr>
                <a:defRPr/>
              </a:pPr>
              <a:t>13</a:t>
            </a:fld>
            <a:endParaRPr lang="en-GB"/>
          </a:p>
        </p:txBody>
      </p:sp>
      <p:pic>
        <p:nvPicPr>
          <p:cNvPr id="27652" name="Picture 2" descr="H:\ATLAS\Opto\TX\failure analysis\FIB-STEM_unused_channel\BN204_ch11_Control_STEM_m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3463" y="1516063"/>
            <a:ext cx="6840537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2"/>
          <p:cNvSpPr txBox="1">
            <a:spLocks noChangeArrowheads="1"/>
          </p:cNvSpPr>
          <p:nvPr/>
        </p:nvSpPr>
        <p:spPr bwMode="auto">
          <a:xfrm>
            <a:off x="304800" y="3124200"/>
            <a:ext cx="1447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oxide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96838" y="3798888"/>
            <a:ext cx="20986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MQW</a:t>
            </a:r>
          </a:p>
          <a:p>
            <a:r>
              <a:rPr lang="en-GB" sz="2400" b="1">
                <a:latin typeface="Calibri" pitchFamily="34" charset="0"/>
              </a:rPr>
              <a:t>(active region)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27655" name="TextBox 6"/>
          <p:cNvSpPr txBox="1">
            <a:spLocks noChangeArrowheads="1"/>
          </p:cNvSpPr>
          <p:nvPr/>
        </p:nvSpPr>
        <p:spPr bwMode="auto">
          <a:xfrm>
            <a:off x="228600" y="2209800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Top DBR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27656" name="TextBox 7"/>
          <p:cNvSpPr txBox="1">
            <a:spLocks noChangeArrowheads="1"/>
          </p:cNvSpPr>
          <p:nvPr/>
        </p:nvSpPr>
        <p:spPr bwMode="auto">
          <a:xfrm>
            <a:off x="304800" y="5029200"/>
            <a:ext cx="1447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Bottom DBR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27657" name="Rectangle 2"/>
          <p:cNvSpPr>
            <a:spLocks noChangeArrowheads="1"/>
          </p:cNvSpPr>
          <p:nvPr/>
        </p:nvSpPr>
        <p:spPr bwMode="auto">
          <a:xfrm>
            <a:off x="96838" y="6165850"/>
            <a:ext cx="16557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Analysis by EAG</a:t>
            </a:r>
            <a:endParaRPr lang="en-US">
              <a:latin typeface="Calibr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00188" y="2459038"/>
            <a:ext cx="80327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187450" y="3354388"/>
            <a:ext cx="1008063" cy="2317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270000" y="3933825"/>
            <a:ext cx="1008063" cy="952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00188" y="5300663"/>
            <a:ext cx="80327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FF0000"/>
                </a:solidFill>
              </a:rPr>
              <a:t>STEM Failed Channel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TL VCSEL array after FIB cut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b="1"/>
              <a:t>VCSEL Reliability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A3BE18-446D-4B6C-8BDA-8FAFB6D3EF22}" type="slidenum">
              <a:rPr lang="en-GB"/>
              <a:pPr>
                <a:defRPr/>
              </a:pPr>
              <a:t>14</a:t>
            </a:fld>
            <a:endParaRPr lang="en-GB"/>
          </a:p>
        </p:txBody>
      </p:sp>
      <p:pic>
        <p:nvPicPr>
          <p:cNvPr id="28676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  <p:sp>
        <p:nvSpPr>
          <p:cNvPr id="28677" name="TextBox 2"/>
          <p:cNvSpPr txBox="1">
            <a:spLocks noChangeArrowheads="1"/>
          </p:cNvSpPr>
          <p:nvPr/>
        </p:nvSpPr>
        <p:spPr bwMode="auto">
          <a:xfrm>
            <a:off x="179388" y="2636838"/>
            <a:ext cx="1223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DBR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30163" y="4845050"/>
            <a:ext cx="13001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MQW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28679" name="TextBox 8"/>
          <p:cNvSpPr txBox="1">
            <a:spLocks noChangeArrowheads="1"/>
          </p:cNvSpPr>
          <p:nvPr/>
        </p:nvSpPr>
        <p:spPr bwMode="auto">
          <a:xfrm>
            <a:off x="8027988" y="4365625"/>
            <a:ext cx="9350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Oxide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91200" y="2867025"/>
            <a:ext cx="3028950" cy="6477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Defects at edge of Oxide </a:t>
            </a:r>
            <a:r>
              <a:rPr lang="en-GB" b="1">
                <a:latin typeface="Calibri" pitchFamily="34" charset="0"/>
                <a:sym typeface="Wingdings" pitchFamily="2" charset="2"/>
              </a:rPr>
              <a:t> DBR  active MQW region</a:t>
            </a:r>
            <a:endParaRPr lang="en-GB" b="1">
              <a:latin typeface="Calibri" pitchFamily="34" charset="0"/>
            </a:endParaRPr>
          </a:p>
        </p:txBody>
      </p:sp>
      <p:sp>
        <p:nvSpPr>
          <p:cNvPr id="28681" name="Rectangle 2"/>
          <p:cNvSpPr>
            <a:spLocks noChangeArrowheads="1"/>
          </p:cNvSpPr>
          <p:nvPr/>
        </p:nvSpPr>
        <p:spPr bwMode="auto">
          <a:xfrm>
            <a:off x="107950" y="6381750"/>
            <a:ext cx="1654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Analysis by EAG</a:t>
            </a:r>
            <a:endParaRPr lang="en-US">
              <a:latin typeface="Calibr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30263" y="2868613"/>
            <a:ext cx="801687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82663" y="5110163"/>
            <a:ext cx="56515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667625" y="4652963"/>
            <a:ext cx="360363" cy="714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FF0000"/>
                </a:solidFill>
              </a:rPr>
              <a:t>Used Working Channel 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Plan View SEM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9698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16238" y="1628775"/>
            <a:ext cx="6034087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VCSEL Reliability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2213A-0636-45AD-AC31-695E87D972DE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29701" name="TextBox 6"/>
          <p:cNvSpPr txBox="1">
            <a:spLocks noChangeArrowheads="1"/>
          </p:cNvSpPr>
          <p:nvPr/>
        </p:nvSpPr>
        <p:spPr bwMode="auto">
          <a:xfrm>
            <a:off x="250825" y="2060575"/>
            <a:ext cx="20177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Dislocations starting to form on edge of aperture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29702" name="Rectangle 2"/>
          <p:cNvSpPr>
            <a:spLocks noChangeArrowheads="1"/>
          </p:cNvSpPr>
          <p:nvPr/>
        </p:nvSpPr>
        <p:spPr bwMode="auto">
          <a:xfrm>
            <a:off x="250825" y="6165850"/>
            <a:ext cx="16557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Analysis by EAG</a:t>
            </a:r>
            <a:endParaRPr lang="en-US">
              <a:latin typeface="Calibr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866900" y="3429000"/>
            <a:ext cx="1336675" cy="2873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Optical Spectrum Analysis (OSA)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chemeClr val="hlink"/>
                </a:solidFill>
              </a:rPr>
              <a:t>Powerful diagnostic technique used extensively by ATLAS</a:t>
            </a:r>
          </a:p>
          <a:p>
            <a:pPr lvl="1" eaLnBrk="1" hangingPunct="1"/>
            <a:r>
              <a:rPr lang="en-GB" b="1" smtClean="0">
                <a:solidFill>
                  <a:schemeClr val="hlink"/>
                </a:solidFill>
              </a:rPr>
              <a:t>In-situ, non-destructive</a:t>
            </a:r>
          </a:p>
          <a:p>
            <a:pPr lvl="1" eaLnBrk="1" hangingPunct="1"/>
            <a:r>
              <a:rPr lang="en-GB" b="1" smtClean="0">
                <a:solidFill>
                  <a:schemeClr val="hlink"/>
                </a:solidFill>
              </a:rPr>
              <a:t>Can detect very early signs of damage</a:t>
            </a:r>
          </a:p>
          <a:p>
            <a:pPr eaLnBrk="1" hangingPunct="1"/>
            <a:r>
              <a:rPr lang="en-GB" b="1" smtClean="0">
                <a:solidFill>
                  <a:schemeClr val="folHlink"/>
                </a:solidFill>
              </a:rPr>
              <a:t>VCSEL spectra show multiple transverse modes (single longitudinal mode) </a:t>
            </a:r>
          </a:p>
          <a:p>
            <a:pPr eaLnBrk="1" hangingPunct="1"/>
            <a:r>
              <a:rPr lang="en-GB" b="1" smtClean="0">
                <a:solidFill>
                  <a:schemeClr val="folHlink"/>
                </a:solidFill>
              </a:rPr>
              <a:t>Loss of higher order modes gives early indication of damage long before power decreases</a:t>
            </a:r>
            <a:endParaRPr lang="en-US" b="1" smtClean="0">
              <a:solidFill>
                <a:schemeClr val="folHlin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B93280-8EAF-4AE9-82D4-4D18099A0F12}" type="slidenum">
              <a:rPr lang="en-US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VCSEL Spectrum</a:t>
            </a:r>
          </a:p>
        </p:txBody>
      </p:sp>
      <p:sp>
        <p:nvSpPr>
          <p:cNvPr id="31746" name="Rectangle 7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b="1" smtClean="0">
                <a:solidFill>
                  <a:schemeClr val="hlink"/>
                </a:solidFill>
              </a:rPr>
              <a:t>VCSELs single longitudinal mode but multiple transverse modes</a:t>
            </a:r>
            <a:endParaRPr lang="en-GB" sz="2800" smtClean="0"/>
          </a:p>
          <a:p>
            <a:pPr>
              <a:lnSpc>
                <a:spcPct val="90000"/>
              </a:lnSpc>
            </a:pPr>
            <a:r>
              <a:rPr lang="en-GB" sz="2800" b="1" smtClean="0">
                <a:solidFill>
                  <a:schemeClr val="folHlink"/>
                </a:solidFill>
              </a:rPr>
              <a:t>Many weak higher order modes visible</a:t>
            </a:r>
          </a:p>
          <a:p>
            <a:pPr lvl="1">
              <a:lnSpc>
                <a:spcPct val="90000"/>
              </a:lnSpc>
            </a:pPr>
            <a:r>
              <a:rPr lang="en-GB" sz="2400" b="1" smtClean="0">
                <a:solidFill>
                  <a:schemeClr val="folHlink"/>
                </a:solidFill>
              </a:rPr>
              <a:t>Loss of higher order modes is early warning</a:t>
            </a:r>
          </a:p>
          <a:p>
            <a:pPr lvl="1">
              <a:lnSpc>
                <a:spcPct val="90000"/>
              </a:lnSpc>
            </a:pPr>
            <a:r>
              <a:rPr lang="en-GB" sz="2400" b="1" smtClean="0">
                <a:solidFill>
                  <a:schemeClr val="folHlink"/>
                </a:solidFill>
              </a:rPr>
              <a:t>Need to define width: use width @ peak -30dBm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DEA6C9-C0C4-4C5E-AE26-F8F39FFD71EA}" type="slidenum">
              <a:rPr lang="en-US"/>
              <a:pPr>
                <a:defRPr/>
              </a:pPr>
              <a:t>17</a:t>
            </a:fld>
            <a:endParaRPr lang="en-US"/>
          </a:p>
        </p:txBody>
      </p:sp>
      <p:graphicFrame>
        <p:nvGraphicFramePr>
          <p:cNvPr id="8" name="Chart 7"/>
          <p:cNvGraphicFramePr>
            <a:graphicFrameLocks noGrp="1"/>
          </p:cNvGraphicFramePr>
          <p:nvPr/>
        </p:nvGraphicFramePr>
        <p:xfrm>
          <a:off x="179513" y="3140968"/>
          <a:ext cx="7344815" cy="37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Warning</a:t>
            </a:r>
            <a:r>
              <a:rPr lang="en-GB" smtClean="0"/>
              <a:t> </a:t>
            </a:r>
            <a:endParaRPr lang="en-US" smtClean="0"/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chemeClr val="hlink"/>
                </a:solidFill>
              </a:rPr>
              <a:t>Sometimes possible to uniquely diagnose cause of failure, e.g. ESD or mechanical damage</a:t>
            </a:r>
          </a:p>
          <a:p>
            <a:pPr eaLnBrk="1" hangingPunct="1"/>
            <a:endParaRPr lang="en-GB" b="1" smtClean="0">
              <a:solidFill>
                <a:schemeClr val="hlink"/>
              </a:solidFill>
            </a:endParaRPr>
          </a:p>
          <a:p>
            <a:pPr eaLnBrk="1" hangingPunct="1"/>
            <a:endParaRPr lang="en-GB" b="1" smtClean="0">
              <a:solidFill>
                <a:schemeClr val="hlink"/>
              </a:solidFill>
            </a:endParaRPr>
          </a:p>
          <a:p>
            <a:pPr eaLnBrk="1" hangingPunct="1"/>
            <a:r>
              <a:rPr lang="en-GB" b="1" smtClean="0">
                <a:solidFill>
                  <a:schemeClr val="folHlink"/>
                </a:solidFill>
              </a:rPr>
              <a:t>But despite having array of beautiful diagnostic techniques available it is often not possible to uniquely determine causes of failures</a:t>
            </a:r>
            <a:endParaRPr lang="en-US" b="1" smtClean="0">
              <a:solidFill>
                <a:schemeClr val="folHlin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B4CB59-E59C-4434-9F2E-30D3AE25A1AC}" type="slidenum">
              <a:rPr lang="en-US"/>
              <a:pPr>
                <a:defRPr/>
              </a:pPr>
              <a:t>18</a:t>
            </a:fld>
            <a:endParaRPr lang="en-US"/>
          </a:p>
        </p:txBody>
      </p:sp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2852738"/>
            <a:ext cx="32004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TextBox 1"/>
          <p:cNvSpPr txBox="1">
            <a:spLocks noChangeArrowheads="1"/>
          </p:cNvSpPr>
          <p:nvPr/>
        </p:nvSpPr>
        <p:spPr bwMode="auto">
          <a:xfrm>
            <a:off x="2339975" y="3141663"/>
            <a:ext cx="16557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500V HBM ESD event</a:t>
            </a:r>
          </a:p>
        </p:txBody>
      </p:sp>
      <p:sp>
        <p:nvSpPr>
          <p:cNvPr id="32776" name="TextBox 2"/>
          <p:cNvSpPr txBox="1">
            <a:spLocks noChangeArrowheads="1"/>
          </p:cNvSpPr>
          <p:nvPr/>
        </p:nvSpPr>
        <p:spPr bwMode="auto">
          <a:xfrm>
            <a:off x="7797800" y="2952750"/>
            <a:ext cx="12239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Fused quantum wells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235825" y="3357563"/>
            <a:ext cx="4318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Accelerated Aging Tests (1)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1137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eaLnBrk="1" hangingPunct="1"/>
            <a:r>
              <a:rPr lang="en-GB" sz="2800" b="1" smtClean="0">
                <a:solidFill>
                  <a:schemeClr val="hlink"/>
                </a:solidFill>
              </a:rPr>
              <a:t>Require lifetimes ~ 10 years </a:t>
            </a:r>
            <a:r>
              <a:rPr lang="en-GB" sz="2800" b="1" smtClean="0">
                <a:solidFill>
                  <a:schemeClr val="hlink"/>
                </a:solidFill>
                <a:sym typeface="Wingdings" pitchFamily="2" charset="2"/>
              </a:rPr>
              <a:t> need accelerated aging tests to validate designs</a:t>
            </a:r>
          </a:p>
          <a:p>
            <a:pPr eaLnBrk="1" hangingPunct="1"/>
            <a:r>
              <a:rPr lang="en-GB" sz="2800" b="1" smtClean="0">
                <a:solidFill>
                  <a:schemeClr val="folHlink"/>
                </a:solidFill>
                <a:sym typeface="Wingdings" pitchFamily="2" charset="2"/>
              </a:rPr>
              <a:t>Measure </a:t>
            </a:r>
            <a:r>
              <a:rPr lang="en-GB" sz="2800" b="1" smtClean="0">
                <a:solidFill>
                  <a:srgbClr val="FF0000"/>
                </a:solidFill>
                <a:sym typeface="Wingdings" pitchFamily="2" charset="2"/>
              </a:rPr>
              <a:t>M</a:t>
            </a:r>
            <a:r>
              <a:rPr lang="en-GB" sz="2800" b="1" smtClean="0">
                <a:solidFill>
                  <a:schemeClr val="folHlink"/>
                </a:solidFill>
                <a:sym typeface="Wingdings" pitchFamily="2" charset="2"/>
              </a:rPr>
              <a:t>ean </a:t>
            </a:r>
            <a:r>
              <a:rPr lang="en-GB" sz="2800" b="1" smtClean="0">
                <a:solidFill>
                  <a:srgbClr val="FF0000"/>
                </a:solidFill>
                <a:sym typeface="Wingdings" pitchFamily="2" charset="2"/>
              </a:rPr>
              <a:t>T</a:t>
            </a:r>
            <a:r>
              <a:rPr lang="en-GB" sz="2800" b="1" smtClean="0">
                <a:solidFill>
                  <a:schemeClr val="folHlink"/>
                </a:solidFill>
                <a:sym typeface="Wingdings" pitchFamily="2" charset="2"/>
              </a:rPr>
              <a:t>ime </a:t>
            </a:r>
            <a:r>
              <a:rPr lang="en-GB" sz="2800" b="1" smtClean="0">
                <a:solidFill>
                  <a:srgbClr val="FF0000"/>
                </a:solidFill>
                <a:sym typeface="Wingdings" pitchFamily="2" charset="2"/>
              </a:rPr>
              <a:t>T</a:t>
            </a:r>
            <a:r>
              <a:rPr lang="en-GB" sz="2800" b="1" smtClean="0">
                <a:solidFill>
                  <a:schemeClr val="folHlink"/>
                </a:solidFill>
                <a:sym typeface="Wingdings" pitchFamily="2" charset="2"/>
              </a:rPr>
              <a:t>o </a:t>
            </a:r>
            <a:r>
              <a:rPr lang="en-GB" sz="2800" b="1" smtClean="0">
                <a:solidFill>
                  <a:srgbClr val="FF0000"/>
                </a:solidFill>
                <a:sym typeface="Wingdings" pitchFamily="2" charset="2"/>
              </a:rPr>
              <a:t>F</a:t>
            </a:r>
            <a:r>
              <a:rPr lang="en-GB" sz="2800" b="1" smtClean="0">
                <a:solidFill>
                  <a:schemeClr val="folHlink"/>
                </a:solidFill>
                <a:sym typeface="Wingdings" pitchFamily="2" charset="2"/>
              </a:rPr>
              <a:t>ailure at several elevated temperature/current and use Arrehnius equation for </a:t>
            </a:r>
            <a:r>
              <a:rPr lang="en-GB" sz="2800" b="1" smtClean="0">
                <a:solidFill>
                  <a:srgbClr val="FF0000"/>
                </a:solidFill>
                <a:sym typeface="Wingdings" pitchFamily="2" charset="2"/>
              </a:rPr>
              <a:t>A</a:t>
            </a:r>
            <a:r>
              <a:rPr lang="en-GB" sz="2800" b="1" smtClean="0">
                <a:solidFill>
                  <a:schemeClr val="folHlink"/>
                </a:solidFill>
                <a:sym typeface="Wingdings" pitchFamily="2" charset="2"/>
              </a:rPr>
              <a:t>cceleration </a:t>
            </a:r>
            <a:r>
              <a:rPr lang="en-GB" sz="2800" b="1" smtClean="0">
                <a:solidFill>
                  <a:srgbClr val="FF0000"/>
                </a:solidFill>
                <a:sym typeface="Wingdings" pitchFamily="2" charset="2"/>
              </a:rPr>
              <a:t>F</a:t>
            </a:r>
            <a:r>
              <a:rPr lang="en-GB" sz="2800" b="1" smtClean="0">
                <a:solidFill>
                  <a:schemeClr val="folHlink"/>
                </a:solidFill>
                <a:sym typeface="Wingdings" pitchFamily="2" charset="2"/>
              </a:rPr>
              <a:t>actor  from (I</a:t>
            </a:r>
            <a:r>
              <a:rPr lang="en-GB" sz="2800" b="1" baseline="-25000" smtClean="0">
                <a:solidFill>
                  <a:schemeClr val="folHlink"/>
                </a:solidFill>
                <a:sym typeface="Wingdings" pitchFamily="2" charset="2"/>
              </a:rPr>
              <a:t>2</a:t>
            </a:r>
            <a:r>
              <a:rPr lang="en-GB" sz="2800" b="1" smtClean="0">
                <a:solidFill>
                  <a:schemeClr val="folHlink"/>
                </a:solidFill>
                <a:sym typeface="Wingdings" pitchFamily="2" charset="2"/>
              </a:rPr>
              <a:t>,T</a:t>
            </a:r>
            <a:r>
              <a:rPr lang="en-GB" sz="2800" b="1" baseline="-25000" smtClean="0">
                <a:solidFill>
                  <a:schemeClr val="folHlink"/>
                </a:solidFill>
                <a:sym typeface="Wingdings" pitchFamily="2" charset="2"/>
              </a:rPr>
              <a:t>2</a:t>
            </a:r>
            <a:r>
              <a:rPr lang="en-GB" sz="2800" b="1" smtClean="0">
                <a:solidFill>
                  <a:schemeClr val="folHlink"/>
                </a:solidFill>
                <a:sym typeface="Wingdings" pitchFamily="2" charset="2"/>
              </a:rPr>
              <a:t>) to (I</a:t>
            </a:r>
            <a:r>
              <a:rPr lang="en-GB" sz="2800" b="1" baseline="-25000" smtClean="0">
                <a:solidFill>
                  <a:schemeClr val="folHlink"/>
                </a:solidFill>
                <a:sym typeface="Wingdings" pitchFamily="2" charset="2"/>
              </a:rPr>
              <a:t>1</a:t>
            </a:r>
            <a:r>
              <a:rPr lang="en-GB" sz="2800" b="1" smtClean="0">
                <a:solidFill>
                  <a:schemeClr val="folHlink"/>
                </a:solidFill>
                <a:sym typeface="Wingdings" pitchFamily="2" charset="2"/>
              </a:rPr>
              <a:t>,T</a:t>
            </a:r>
            <a:r>
              <a:rPr lang="en-GB" sz="2800" b="1" baseline="-25000" smtClean="0">
                <a:solidFill>
                  <a:schemeClr val="folHlink"/>
                </a:solidFill>
                <a:sym typeface="Wingdings" pitchFamily="2" charset="2"/>
              </a:rPr>
              <a:t>1</a:t>
            </a:r>
            <a:r>
              <a:rPr lang="en-GB" sz="2800" b="1" smtClean="0">
                <a:solidFill>
                  <a:schemeClr val="folHlink"/>
                </a:solidFill>
                <a:sym typeface="Wingdings" pitchFamily="2" charset="2"/>
              </a:rPr>
              <a:t>) Activation energy: E</a:t>
            </a:r>
            <a:r>
              <a:rPr lang="en-GB" sz="2800" b="1" baseline="-25000" smtClean="0">
                <a:solidFill>
                  <a:schemeClr val="folHlink"/>
                </a:solidFill>
                <a:sym typeface="Wingdings" pitchFamily="2" charset="2"/>
              </a:rPr>
              <a:t>A</a:t>
            </a:r>
            <a:endParaRPr lang="en-US" sz="2800" b="1" baseline="-25000" smtClean="0">
              <a:solidFill>
                <a:schemeClr val="folHlink"/>
              </a:solidFill>
              <a:sym typeface="Wingdings" pitchFamily="2" charset="2"/>
            </a:endParaRPr>
          </a:p>
          <a:p>
            <a:pPr eaLnBrk="1" hangingPunct="1"/>
            <a:endParaRPr lang="en-GB" b="1" smtClean="0">
              <a:solidFill>
                <a:schemeClr val="folHlink"/>
              </a:solidFill>
              <a:sym typeface="Wingdings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8E44FF-FB9E-40A5-8F41-B7FF9A3B82A5}" type="slidenum">
              <a:rPr lang="en-US"/>
              <a:pPr>
                <a:defRPr/>
              </a:pPr>
              <a:t>19</a:t>
            </a:fld>
            <a:endParaRPr lang="en-US"/>
          </a:p>
        </p:txBody>
      </p:sp>
      <p:graphicFrame>
        <p:nvGraphicFramePr>
          <p:cNvPr id="1135" name="Object 111"/>
          <p:cNvGraphicFramePr>
            <a:graphicFrameLocks noChangeAspect="1"/>
          </p:cNvGraphicFramePr>
          <p:nvPr/>
        </p:nvGraphicFramePr>
        <p:xfrm>
          <a:off x="1979613" y="4005263"/>
          <a:ext cx="3733800" cy="2157412"/>
        </p:xfrm>
        <a:graphic>
          <a:graphicData uri="http://schemas.openxmlformats.org/presentationml/2006/ole">
            <p:oleObj spid="_x0000_s1135" name="Equation" r:id="rId3" imgW="2286000" imgH="1320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Advantages of VCSELs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15362" name="Content Placeholder 4"/>
          <p:cNvSpPr>
            <a:spLocks noGrp="1"/>
          </p:cNvSpPr>
          <p:nvPr>
            <p:ph idx="1"/>
          </p:nvPr>
        </p:nvSpPr>
        <p:spPr>
          <a:xfrm>
            <a:off x="34925" y="1100138"/>
            <a:ext cx="4681538" cy="50006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</a:pPr>
            <a:r>
              <a:rPr lang="en-GB" sz="3000" b="1" smtClean="0"/>
              <a:t> </a:t>
            </a:r>
            <a:r>
              <a:rPr lang="en-GB" sz="3000" b="1" smtClean="0">
                <a:solidFill>
                  <a:schemeClr val="hlink"/>
                </a:solidFill>
              </a:rPr>
              <a:t>Low thresholds </a:t>
            </a:r>
            <a:r>
              <a:rPr lang="en-GB" sz="3000" b="1" smtClean="0">
                <a:solidFill>
                  <a:schemeClr val="hlink"/>
                </a:solidFill>
                <a:sym typeface="Wingdings" pitchFamily="2" charset="2"/>
              </a:rPr>
              <a:t> low power consumption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GB" sz="3000" b="1" smtClean="0">
                <a:solidFill>
                  <a:schemeClr val="hlink"/>
                </a:solidFill>
                <a:sym typeface="Wingdings" pitchFamily="2" charset="2"/>
              </a:rPr>
              <a:t>Circular beam  easier to couple to fibres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GB" sz="3000" b="1" smtClean="0">
                <a:solidFill>
                  <a:schemeClr val="hlink"/>
                </a:solidFill>
                <a:sym typeface="Wingdings" pitchFamily="2" charset="2"/>
              </a:rPr>
              <a:t> ~ 10,000 VCSELs on wafer. Test at wafer level  only package good devices 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GB" sz="3000" b="1" smtClean="0">
                <a:solidFill>
                  <a:schemeClr val="hlink"/>
                </a:solidFill>
                <a:sym typeface="Wingdings" pitchFamily="2" charset="2"/>
              </a:rPr>
              <a:t>saves costs (compared to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GB" sz="3000" b="1" smtClean="0">
                <a:solidFill>
                  <a:schemeClr val="hlink"/>
                </a:solidFill>
                <a:sym typeface="Wingdings" pitchFamily="2" charset="2"/>
              </a:rPr>
              <a:t>edge emitters)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68C9BB-EB3C-431E-9461-D10CAF586F2B}" type="slidenum">
              <a:rPr lang="en-US"/>
              <a:pPr>
                <a:defRPr/>
              </a:pPr>
              <a:t>2</a:t>
            </a:fld>
            <a:endParaRPr lang="en-US"/>
          </a:p>
        </p:txBody>
      </p:sp>
      <p:pic>
        <p:nvPicPr>
          <p:cNvPr id="1536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22475"/>
            <a:ext cx="478790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5364163" y="4797425"/>
            <a:ext cx="34559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/>
              <a:t>Oxide implant provides current confinement &amp; waveguide </a:t>
            </a:r>
            <a:r>
              <a:rPr lang="en-GB" sz="2000" b="1">
                <a:sym typeface="Wingdings" pitchFamily="2" charset="2"/>
              </a:rPr>
              <a:t> lower threshold current</a:t>
            </a:r>
            <a:endParaRPr lang="en-GB" sz="2000" b="1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 flipH="1" flipV="1">
            <a:off x="5721350" y="3357563"/>
            <a:ext cx="290513" cy="1366837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Line 10"/>
          <p:cNvSpPr>
            <a:spLocks noChangeShapeType="1"/>
          </p:cNvSpPr>
          <p:nvPr/>
        </p:nvSpPr>
        <p:spPr bwMode="auto">
          <a:xfrm flipV="1">
            <a:off x="6300788" y="3384550"/>
            <a:ext cx="792162" cy="133985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Rectangle 11"/>
          <p:cNvSpPr>
            <a:spLocks noChangeArrowheads="1"/>
          </p:cNvSpPr>
          <p:nvPr/>
        </p:nvSpPr>
        <p:spPr bwMode="auto">
          <a:xfrm>
            <a:off x="5435600" y="3213100"/>
            <a:ext cx="576263" cy="1444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371" name="Rectangle 12"/>
          <p:cNvSpPr>
            <a:spLocks noChangeArrowheads="1"/>
          </p:cNvSpPr>
          <p:nvPr/>
        </p:nvSpPr>
        <p:spPr bwMode="auto">
          <a:xfrm>
            <a:off x="6948488" y="3240088"/>
            <a:ext cx="576262" cy="1444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Accelerated Aging Tests (2)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35842" name="Text Placeholder 1"/>
          <p:cNvSpPr>
            <a:spLocks noGrp="1"/>
          </p:cNvSpPr>
          <p:nvPr>
            <p:ph type="body" idx="1"/>
          </p:nvPr>
        </p:nvSpPr>
        <p:spPr>
          <a:xfrm>
            <a:off x="468313" y="1196975"/>
            <a:ext cx="4040187" cy="639763"/>
          </a:xfrm>
        </p:spPr>
        <p:txBody>
          <a:bodyPr/>
          <a:lstStyle/>
          <a:p>
            <a:r>
              <a:rPr lang="en-GB" smtClean="0">
                <a:solidFill>
                  <a:srgbClr val="0070C0"/>
                </a:solidFill>
              </a:rPr>
              <a:t>Failures versus time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989138"/>
            <a:ext cx="4040188" cy="4137025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7030A0"/>
                </a:solidFill>
              </a:rPr>
              <a:t>Log-normal fits to data at fixed I and T </a:t>
            </a:r>
            <a:r>
              <a:rPr lang="en-GB" b="1" smtClean="0">
                <a:solidFill>
                  <a:srgbClr val="7030A0"/>
                </a:solidFill>
                <a:sym typeface="Wingdings" pitchFamily="2" charset="2"/>
              </a:rPr>
              <a:t> MTTF</a:t>
            </a:r>
            <a:r>
              <a:rPr lang="en-GB" b="1" smtClean="0">
                <a:solidFill>
                  <a:srgbClr val="7030A0"/>
                </a:solidFill>
              </a:rPr>
              <a:t> </a:t>
            </a:r>
          </a:p>
          <a:p>
            <a:pPr lvl="1" eaLnBrk="1" hangingPunct="1"/>
            <a:r>
              <a:rPr lang="en-GB" b="1" smtClean="0">
                <a:solidFill>
                  <a:srgbClr val="7030A0"/>
                </a:solidFill>
              </a:rPr>
              <a:t>T= 150,130,110 &amp; 90C</a:t>
            </a:r>
            <a:endParaRPr lang="en-US" b="1" smtClean="0">
              <a:solidFill>
                <a:srgbClr val="7030A0"/>
              </a:solidFill>
            </a:endParaRPr>
          </a:p>
        </p:txBody>
      </p:sp>
      <p:sp>
        <p:nvSpPr>
          <p:cNvPr id="35844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4716463" y="1196975"/>
            <a:ext cx="4041775" cy="639763"/>
          </a:xfrm>
        </p:spPr>
        <p:txBody>
          <a:bodyPr/>
          <a:lstStyle/>
          <a:p>
            <a:r>
              <a:rPr lang="en-GB" smtClean="0">
                <a:solidFill>
                  <a:srgbClr val="0070C0"/>
                </a:solidFill>
              </a:rPr>
              <a:t>Acceleration Model</a:t>
            </a:r>
          </a:p>
        </p:txBody>
      </p:sp>
      <p:sp>
        <p:nvSpPr>
          <p:cNvPr id="35845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1844675"/>
            <a:ext cx="4391025" cy="4281488"/>
          </a:xfrm>
        </p:spPr>
        <p:txBody>
          <a:bodyPr/>
          <a:lstStyle/>
          <a:p>
            <a:r>
              <a:rPr lang="en-GB" b="1" smtClean="0">
                <a:solidFill>
                  <a:srgbClr val="7030A0"/>
                </a:solidFill>
              </a:rPr>
              <a:t>Fit MTTF vs T: extrapolation from elevated I &amp; T to operating conditions</a:t>
            </a:r>
          </a:p>
          <a:p>
            <a:pPr lvl="1"/>
            <a:r>
              <a:rPr lang="en-GB" b="1" smtClean="0">
                <a:solidFill>
                  <a:srgbClr val="7030A0"/>
                </a:solidFill>
              </a:rPr>
              <a:t>Assumes one dominant failure mechanism</a:t>
            </a:r>
          </a:p>
          <a:p>
            <a:pPr marL="857250" lvl="2" indent="0">
              <a:buFont typeface="Arial" charset="0"/>
              <a:buNone/>
            </a:pP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FDBE4F-38B0-49FB-8D1B-54EFCC076D59}" type="slidenum">
              <a:rPr lang="en-US"/>
              <a:pPr>
                <a:defRPr/>
              </a:pPr>
              <a:t>20</a:t>
            </a:fld>
            <a:endParaRPr lang="en-US"/>
          </a:p>
        </p:txBody>
      </p:sp>
      <p:pic>
        <p:nvPicPr>
          <p:cNvPr id="358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141663"/>
            <a:ext cx="3254375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0" name="TextBox 7"/>
          <p:cNvSpPr txBox="1">
            <a:spLocks noChangeArrowheads="1"/>
          </p:cNvSpPr>
          <p:nvPr/>
        </p:nvSpPr>
        <p:spPr bwMode="auto">
          <a:xfrm rot="-5400000">
            <a:off x="-230981" y="4252119"/>
            <a:ext cx="1441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Failure (%)</a:t>
            </a:r>
          </a:p>
        </p:txBody>
      </p:sp>
      <p:sp>
        <p:nvSpPr>
          <p:cNvPr id="35851" name="TextBox 8"/>
          <p:cNvSpPr txBox="1">
            <a:spLocks noChangeArrowheads="1"/>
          </p:cNvSpPr>
          <p:nvPr/>
        </p:nvSpPr>
        <p:spPr bwMode="auto">
          <a:xfrm>
            <a:off x="1547813" y="6308725"/>
            <a:ext cx="1079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Time (h)</a:t>
            </a:r>
          </a:p>
        </p:txBody>
      </p:sp>
      <p:sp>
        <p:nvSpPr>
          <p:cNvPr id="35852" name="TextBox 9"/>
          <p:cNvSpPr txBox="1">
            <a:spLocks noChangeArrowheads="1"/>
          </p:cNvSpPr>
          <p:nvPr/>
        </p:nvSpPr>
        <p:spPr bwMode="auto">
          <a:xfrm>
            <a:off x="0" y="6021388"/>
            <a:ext cx="1763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/>
              <a:t>Emcore VCSELs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231900" y="4365625"/>
            <a:ext cx="215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73113" y="4149725"/>
            <a:ext cx="414337" cy="1150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5855" name="TextBox 17"/>
          <p:cNvSpPr txBox="1">
            <a:spLocks noChangeArrowheads="1"/>
          </p:cNvSpPr>
          <p:nvPr/>
        </p:nvSpPr>
        <p:spPr bwMode="auto">
          <a:xfrm>
            <a:off x="755650" y="4221163"/>
            <a:ext cx="5127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50</a:t>
            </a:r>
          </a:p>
        </p:txBody>
      </p:sp>
      <p:pic>
        <p:nvPicPr>
          <p:cNvPr id="358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1563" y="3429000"/>
            <a:ext cx="4160837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7" name="TextBox 18"/>
          <p:cNvSpPr txBox="1">
            <a:spLocks noChangeArrowheads="1"/>
          </p:cNvSpPr>
          <p:nvPr/>
        </p:nvSpPr>
        <p:spPr bwMode="auto">
          <a:xfrm>
            <a:off x="6156325" y="3244850"/>
            <a:ext cx="23764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ULM VCSELs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63600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VCSEL Reliability in ATLAS</a:t>
            </a:r>
            <a:br>
              <a:rPr lang="en-GB" b="1" smtClean="0">
                <a:solidFill>
                  <a:srgbClr val="FF0000"/>
                </a:solidFill>
              </a:rPr>
            </a:b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3FE83-1187-4B1A-BA68-18CACD00E56A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37890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468313" y="66675"/>
          <a:ext cx="7848600" cy="6813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7383"/>
                <a:gridCol w="1096532"/>
                <a:gridCol w="1320501"/>
                <a:gridCol w="987991"/>
                <a:gridCol w="1038822"/>
                <a:gridCol w="1038822"/>
                <a:gridCol w="1038822"/>
              </a:tblGrid>
              <a:tr h="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Detector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VCSEL type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Manufacturer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Package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Hermetic/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baseline="0" dirty="0" err="1" smtClean="0"/>
                        <a:t>atmos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Number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Failures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</a:tr>
              <a:tr h="466992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Pixel</a:t>
                      </a:r>
                      <a:r>
                        <a:rPr lang="en-US" sz="1400" i="0" baseline="0" dirty="0" smtClean="0"/>
                        <a:t> on-</a:t>
                      </a:r>
                      <a:r>
                        <a:rPr lang="en-US" sz="1400" i="0" baseline="0" dirty="0" err="1" smtClean="0"/>
                        <a:t>det</a:t>
                      </a:r>
                      <a:r>
                        <a:rPr lang="en-US" sz="1400" i="0" baseline="0" dirty="0" smtClean="0"/>
                        <a:t>.</a:t>
                      </a:r>
                    </a:p>
                    <a:p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 </a:t>
                      </a:r>
                    </a:p>
                    <a:p>
                      <a:pPr algn="ctr"/>
                      <a:r>
                        <a:rPr lang="en-US" sz="1400" i="0" dirty="0" smtClean="0"/>
                        <a:t>8-way</a:t>
                      </a:r>
                      <a:r>
                        <a:rPr lang="en-US" sz="1400" i="0" baseline="0" dirty="0" smtClean="0"/>
                        <a:t> Array 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True-Light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Custom </a:t>
                      </a:r>
                    </a:p>
                    <a:p>
                      <a:pPr algn="ctr"/>
                      <a:r>
                        <a:rPr lang="en-US" sz="1400" i="0" dirty="0" smtClean="0"/>
                        <a:t>Ac. Sinica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No/dry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312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sz="1400" b="1" i="0" baseline="0" dirty="0" smtClean="0">
                          <a:solidFill>
                            <a:srgbClr val="FF0000"/>
                          </a:solidFill>
                        </a:rPr>
                        <a:t> suspect channel</a:t>
                      </a:r>
                      <a:endParaRPr lang="en-US" sz="1400" b="1" i="0" dirty="0">
                        <a:solidFill>
                          <a:srgbClr val="FF0000"/>
                        </a:solidFill>
                      </a:endParaRPr>
                    </a:p>
                  </a:txBody>
                  <a:tcPr marL="85241" marR="85241" marT="42620" marB="42620"/>
                </a:tc>
              </a:tr>
              <a:tr h="6616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baseline="0" dirty="0" smtClean="0"/>
                        <a:t>SCT on-</a:t>
                      </a:r>
                      <a:r>
                        <a:rPr lang="en-US" sz="1400" i="0" baseline="0" dirty="0" err="1" smtClean="0"/>
                        <a:t>det</a:t>
                      </a:r>
                      <a:r>
                        <a:rPr lang="en-US" sz="1400" i="0" baseline="0" dirty="0" smtClean="0"/>
                        <a:t>.</a:t>
                      </a:r>
                    </a:p>
                    <a:p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Proton implant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True-Light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Custom </a:t>
                      </a:r>
                    </a:p>
                    <a:p>
                      <a:pPr algn="ctr"/>
                      <a:r>
                        <a:rPr lang="en-US" sz="1400" i="0" dirty="0" smtClean="0"/>
                        <a:t>Ac. </a:t>
                      </a:r>
                      <a:r>
                        <a:rPr lang="en-US" sz="1400" i="0" dirty="0" err="1" smtClean="0"/>
                        <a:t>Sinica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No/dry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~8200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dirty="0" smtClean="0">
                          <a:solidFill>
                            <a:srgbClr val="FF0000"/>
                          </a:solidFill>
                        </a:rPr>
                        <a:t>~1%</a:t>
                      </a:r>
                      <a:r>
                        <a:rPr lang="en-GB" sz="1400" b="1" i="0" baseline="0" dirty="0" smtClean="0">
                          <a:solidFill>
                            <a:srgbClr val="FF0000"/>
                          </a:solidFill>
                        </a:rPr>
                        <a:t> mainly infant mortalities</a:t>
                      </a:r>
                      <a:endParaRPr lang="en-US" sz="1400" b="1" i="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85241" marR="85241" marT="42620" marB="42620"/>
                </a:tc>
              </a:tr>
              <a:tr h="661612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SCT/Pixel off-</a:t>
                      </a:r>
                      <a:r>
                        <a:rPr lang="en-US" sz="1400" i="0" dirty="0" err="1" smtClean="0"/>
                        <a:t>det</a:t>
                      </a:r>
                      <a:r>
                        <a:rPr lang="en-US" sz="1400" i="0" dirty="0" smtClean="0"/>
                        <a:t>.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 </a:t>
                      </a:r>
                    </a:p>
                    <a:p>
                      <a:pPr algn="ctr"/>
                      <a:r>
                        <a:rPr lang="en-US" sz="1400" i="0" dirty="0" smtClean="0"/>
                        <a:t>12-way Array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True-Light</a:t>
                      </a:r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Custom </a:t>
                      </a:r>
                    </a:p>
                    <a:p>
                      <a:pPr algn="ctr"/>
                      <a:r>
                        <a:rPr lang="en-US" sz="1400" i="0" dirty="0" smtClean="0"/>
                        <a:t>Ac. </a:t>
                      </a:r>
                      <a:r>
                        <a:rPr lang="en-US" sz="1400" i="0" dirty="0" err="1" smtClean="0"/>
                        <a:t>Sinica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No/lab</a:t>
                      </a:r>
                      <a:r>
                        <a:rPr lang="en-US" sz="1400" i="0" baseline="0" dirty="0" smtClean="0"/>
                        <a:t> RH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~650</a:t>
                      </a:r>
                    </a:p>
                    <a:p>
                      <a:pPr algn="ctr"/>
                      <a:r>
                        <a:rPr lang="en-US" sz="1400" i="0" dirty="0" smtClean="0"/>
                        <a:t>272+376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dirty="0" smtClean="0">
                          <a:solidFill>
                            <a:srgbClr val="FF0000"/>
                          </a:solidFill>
                        </a:rPr>
                        <a:t>MTTF</a:t>
                      </a:r>
                      <a:r>
                        <a:rPr lang="en-GB" sz="1400" b="1" i="0" baseline="0" dirty="0" smtClean="0">
                          <a:solidFill>
                            <a:srgbClr val="FF0000"/>
                          </a:solidFill>
                        </a:rPr>
                        <a:t> ~ 1 year</a:t>
                      </a:r>
                      <a:endParaRPr lang="en-US" sz="1400" b="1" i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US" sz="1400" b="1" i="0" dirty="0">
                        <a:solidFill>
                          <a:srgbClr val="FF0000"/>
                        </a:solidFill>
                      </a:endParaRPr>
                    </a:p>
                  </a:txBody>
                  <a:tcPr marL="85241" marR="85241" marT="42620" marB="42620"/>
                </a:tc>
              </a:tr>
              <a:tr h="294115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TRT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AOC (</a:t>
                      </a:r>
                      <a:r>
                        <a:rPr lang="en-US" sz="1400" i="0" dirty="0" err="1" smtClean="0"/>
                        <a:t>Finisar</a:t>
                      </a:r>
                      <a:r>
                        <a:rPr lang="en-US" sz="1400" i="0" dirty="0" smtClean="0"/>
                        <a:t>)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LC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Yes/lab RH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768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None</a:t>
                      </a:r>
                      <a:endParaRPr lang="en-US" sz="1400" b="1" i="0" dirty="0"/>
                    </a:p>
                  </a:txBody>
                  <a:tcPr marL="85241" marR="85241" marT="42620" marB="42620"/>
                </a:tc>
              </a:tr>
              <a:tr h="856232">
                <a:tc>
                  <a:txBody>
                    <a:bodyPr/>
                    <a:lstStyle/>
                    <a:p>
                      <a:r>
                        <a:rPr lang="en-US" sz="1400" i="0" dirty="0" err="1" smtClean="0"/>
                        <a:t>LAr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True-Light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Custom </a:t>
                      </a:r>
                    </a:p>
                    <a:p>
                      <a:pPr algn="ctr"/>
                      <a:r>
                        <a:rPr lang="en-US" sz="1400" i="0" dirty="0" smtClean="0"/>
                        <a:t>Ac. Sinica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Yes/lab RH</a:t>
                      </a:r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~1600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baseline="0" dirty="0" smtClean="0">
                          <a:solidFill>
                            <a:srgbClr val="FF0000"/>
                          </a:solidFill>
                        </a:rPr>
                        <a:t>~1-2 / month </a:t>
                      </a:r>
                    </a:p>
                    <a:p>
                      <a:pPr algn="ctr"/>
                      <a:r>
                        <a:rPr lang="en-GB" sz="1400" b="1" i="0" baseline="0" dirty="0" smtClean="0">
                          <a:solidFill>
                            <a:srgbClr val="FF0000"/>
                          </a:solidFill>
                        </a:rPr>
                        <a:t>before 2011</a:t>
                      </a:r>
                      <a:endParaRPr lang="en-US" sz="1400" b="1" i="0" dirty="0">
                        <a:solidFill>
                          <a:srgbClr val="FF0000"/>
                        </a:solidFill>
                      </a:endParaRPr>
                    </a:p>
                  </a:txBody>
                  <a:tcPr marL="85241" marR="85241" marT="42620" marB="42620"/>
                </a:tc>
              </a:tr>
              <a:tr h="466992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Tiles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Proton implant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True-Light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Custom </a:t>
                      </a:r>
                    </a:p>
                    <a:p>
                      <a:pPr algn="ctr"/>
                      <a:r>
                        <a:rPr lang="en-US" sz="1400" i="0" dirty="0" smtClean="0"/>
                        <a:t>Ac. </a:t>
                      </a:r>
                      <a:r>
                        <a:rPr lang="en-US" sz="1400" i="0" dirty="0" err="1" smtClean="0"/>
                        <a:t>Sinica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Yes/lab</a:t>
                      </a:r>
                      <a:r>
                        <a:rPr lang="en-US" sz="1400" i="0" baseline="0" dirty="0" smtClean="0"/>
                        <a:t> RH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 smtClean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512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None</a:t>
                      </a:r>
                      <a:endParaRPr lang="en-US" sz="1400" b="1" i="0" dirty="0"/>
                    </a:p>
                  </a:txBody>
                  <a:tcPr marL="85241" marR="85241" marT="42620" marB="42620"/>
                </a:tc>
              </a:tr>
              <a:tr h="466992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MDT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AOC (</a:t>
                      </a:r>
                      <a:r>
                        <a:rPr lang="en-US" sz="1400" i="0" dirty="0" err="1" smtClean="0"/>
                        <a:t>Finisar</a:t>
                      </a:r>
                      <a:r>
                        <a:rPr lang="en-US" sz="1400" i="0" dirty="0" smtClean="0"/>
                        <a:t>)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LC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Yes/lab</a:t>
                      </a:r>
                      <a:r>
                        <a:rPr lang="en-US" sz="1400" i="0" baseline="0" dirty="0" smtClean="0"/>
                        <a:t> RH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~1200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None</a:t>
                      </a:r>
                      <a:endParaRPr lang="en-US" sz="1400" b="1" i="0" dirty="0"/>
                    </a:p>
                  </a:txBody>
                  <a:tcPr marL="85241" marR="85241" marT="42620" marB="42620"/>
                </a:tc>
              </a:tr>
              <a:tr h="466992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RPC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err="1" smtClean="0"/>
                        <a:t>Avago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MT-RJ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Yes/lab</a:t>
                      </a:r>
                      <a:r>
                        <a:rPr lang="en-US" sz="1400" i="0" baseline="0" dirty="0" smtClean="0"/>
                        <a:t> RH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~512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rgbClr val="FF0000"/>
                          </a:solidFill>
                        </a:rPr>
                        <a:t>Was ~1/month</a:t>
                      </a:r>
                    </a:p>
                  </a:txBody>
                  <a:tcPr marL="85241" marR="85241" marT="42620" marB="42620"/>
                </a:tc>
              </a:tr>
              <a:tr h="466992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TGC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Infineon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LC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Yes/lab</a:t>
                      </a:r>
                      <a:r>
                        <a:rPr lang="en-US" sz="1400" i="0" baseline="0" dirty="0" smtClean="0"/>
                        <a:t> RH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~200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None</a:t>
                      </a:r>
                      <a:endParaRPr lang="en-US" sz="1400" b="1" i="0" dirty="0"/>
                    </a:p>
                  </a:txBody>
                  <a:tcPr marL="85241" marR="85241" marT="42620" marB="42620"/>
                </a:tc>
              </a:tr>
              <a:tr h="466992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CSC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err="1" smtClean="0"/>
                        <a:t>Stratos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SC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Yes/lab</a:t>
                      </a:r>
                      <a:r>
                        <a:rPr lang="en-US" sz="1400" i="0" baseline="0" dirty="0" smtClean="0"/>
                        <a:t> RH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~160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None</a:t>
                      </a:r>
                      <a:endParaRPr lang="en-US" sz="1400" b="1" i="0" dirty="0"/>
                    </a:p>
                  </a:txBody>
                  <a:tcPr marL="85241" marR="85241" marT="42620" marB="42620"/>
                </a:tc>
              </a:tr>
              <a:tr h="466992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S-Link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Infineon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SFP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Yes/lab</a:t>
                      </a:r>
                      <a:r>
                        <a:rPr lang="en-US" sz="1400" i="0" baseline="0" dirty="0" smtClean="0"/>
                        <a:t> RH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~1600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≤6 </a:t>
                      </a:r>
                    </a:p>
                    <a:p>
                      <a:pPr algn="ctr"/>
                      <a:r>
                        <a:rPr lang="en-US" sz="1400" b="1" i="0" dirty="0" smtClean="0"/>
                        <a:t>since</a:t>
                      </a:r>
                      <a:r>
                        <a:rPr lang="en-US" sz="1400" b="1" i="0" baseline="0" dirty="0" smtClean="0"/>
                        <a:t> 2006</a:t>
                      </a:r>
                      <a:endParaRPr lang="en-US" sz="1400" b="1" i="0" dirty="0"/>
                    </a:p>
                  </a:txBody>
                  <a:tcPr marL="85241" marR="85241" marT="42620" marB="4262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ATLAS LAr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06963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</a:rPr>
              <a:t>OSA revealed two populations</a:t>
            </a:r>
            <a:endParaRPr lang="en-US" smtClean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E39527-3B56-443F-B212-06887E29589B}" type="slidenum">
              <a:rPr lang="en-US"/>
              <a:pPr>
                <a:defRPr/>
              </a:pPr>
              <a:t>22</a:t>
            </a:fld>
            <a:endParaRPr lang="en-US"/>
          </a:p>
        </p:txBody>
      </p:sp>
      <p:pic>
        <p:nvPicPr>
          <p:cNvPr id="37894" name="Picture 6" descr="LArOTx_Width_Fail_16Jan201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9800" y="1828800"/>
            <a:ext cx="5297488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TextBox 8"/>
          <p:cNvSpPr txBox="1">
            <a:spLocks noChangeArrowheads="1"/>
          </p:cNvSpPr>
          <p:nvPr/>
        </p:nvSpPr>
        <p:spPr bwMode="auto">
          <a:xfrm>
            <a:off x="228600" y="2133600"/>
            <a:ext cx="3124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solidFill>
                  <a:schemeClr val="hlink"/>
                </a:solidFill>
                <a:latin typeface="Calibri" pitchFamily="34" charset="0"/>
              </a:rPr>
              <a:t>Failed devices nearly all show narrow spectral widths</a:t>
            </a:r>
          </a:p>
        </p:txBody>
      </p:sp>
      <p:sp>
        <p:nvSpPr>
          <p:cNvPr id="37896" name="TextBox 9"/>
          <p:cNvSpPr txBox="1">
            <a:spLocks noChangeArrowheads="1"/>
          </p:cNvSpPr>
          <p:nvPr/>
        </p:nvSpPr>
        <p:spPr bwMode="auto">
          <a:xfrm>
            <a:off x="228600" y="3581400"/>
            <a:ext cx="3124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solidFill>
                  <a:schemeClr val="folHlink"/>
                </a:solidFill>
                <a:latin typeface="Calibri" pitchFamily="34" charset="0"/>
              </a:rPr>
              <a:t>Remaining devices with narrow widths removed during 2011 shutdown</a:t>
            </a:r>
          </a:p>
          <a:p>
            <a:r>
              <a:rPr lang="en-GB" sz="2400" b="1">
                <a:solidFill>
                  <a:schemeClr val="folHlink"/>
                </a:solidFill>
                <a:latin typeface="Calibri" pitchFamily="34" charset="0"/>
              </a:rPr>
              <a:t>No failures seen since</a:t>
            </a:r>
          </a:p>
        </p:txBody>
      </p:sp>
      <p:sp>
        <p:nvSpPr>
          <p:cNvPr id="37897" name="Text Box 10"/>
          <p:cNvSpPr txBox="1">
            <a:spLocks noChangeArrowheads="1"/>
          </p:cNvSpPr>
          <p:nvPr/>
        </p:nvSpPr>
        <p:spPr bwMode="auto">
          <a:xfrm>
            <a:off x="5724525" y="5661025"/>
            <a:ext cx="2519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/>
              <a:t>Serial number</a:t>
            </a:r>
          </a:p>
        </p:txBody>
      </p:sp>
      <p:sp>
        <p:nvSpPr>
          <p:cNvPr id="37898" name="Text Box 11"/>
          <p:cNvSpPr txBox="1">
            <a:spLocks noChangeArrowheads="1"/>
          </p:cNvSpPr>
          <p:nvPr/>
        </p:nvSpPr>
        <p:spPr bwMode="auto">
          <a:xfrm rot="5400000" flipV="1">
            <a:off x="2698751" y="2366962"/>
            <a:ext cx="1422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/>
              <a:t>Width (nm)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Possible Causes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GB" b="1" dirty="0" smtClean="0">
                <a:solidFill>
                  <a:schemeClr val="hlink"/>
                </a:solidFill>
              </a:rPr>
              <a:t>ESD</a:t>
            </a:r>
          </a:p>
          <a:p>
            <a:pPr lvl="1" eaLnBrk="1" hangingPunct="1">
              <a:defRPr/>
            </a:pPr>
            <a:r>
              <a:rPr lang="en-GB" b="1" dirty="0" smtClean="0">
                <a:solidFill>
                  <a:schemeClr val="hlink"/>
                </a:solidFill>
              </a:rPr>
              <a:t>VCSELs known to have very low ESD thresholds</a:t>
            </a:r>
          </a:p>
          <a:p>
            <a:pPr lvl="1" eaLnBrk="1" hangingPunct="1">
              <a:defRPr/>
            </a:pPr>
            <a:r>
              <a:rPr lang="en-GB" b="1" dirty="0" smtClean="0">
                <a:solidFill>
                  <a:schemeClr val="hlink"/>
                </a:solidFill>
              </a:rPr>
              <a:t>ESD most common cause of field failures for VCSELs</a:t>
            </a:r>
          </a:p>
          <a:p>
            <a:pPr lvl="1" eaLnBrk="1" hangingPunct="1">
              <a:defRPr/>
            </a:pPr>
            <a:r>
              <a:rPr lang="en-GB" b="1" dirty="0" smtClean="0">
                <a:solidFill>
                  <a:schemeClr val="folHlink"/>
                </a:solidFill>
              </a:rPr>
              <a:t>Controlled low level ESD pulses can cause a decrease in spectral widths</a:t>
            </a:r>
          </a:p>
          <a:p>
            <a:pPr lvl="1" eaLnBrk="1" hangingPunct="1">
              <a:buFont typeface="Arial" charset="0"/>
              <a:buNone/>
              <a:defRPr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9FB01C-CAEC-4B4F-B60E-82BBEC28BA9D}" type="slidenum">
              <a:rPr lang="en-US"/>
              <a:pPr>
                <a:defRPr/>
              </a:pPr>
              <a:t>23</a:t>
            </a:fld>
            <a:endParaRPr lang="en-US"/>
          </a:p>
        </p:txBody>
      </p:sp>
      <p:grpSp>
        <p:nvGrpSpPr>
          <p:cNvPr id="38918" name="Group 6"/>
          <p:cNvGrpSpPr>
            <a:grpSpLocks/>
          </p:cNvGrpSpPr>
          <p:nvPr/>
        </p:nvGrpSpPr>
        <p:grpSpPr bwMode="auto">
          <a:xfrm>
            <a:off x="4800600" y="1890713"/>
            <a:ext cx="4076700" cy="3922712"/>
            <a:chOff x="5625726" y="955040"/>
            <a:chExt cx="4076293" cy="3922090"/>
          </a:xfrm>
        </p:grpSpPr>
        <p:pic>
          <p:nvPicPr>
            <p:cNvPr id="38919" name="Picture 7" descr="Picture 10.png"/>
            <p:cNvPicPr>
              <a:picLocks noChangeAspect="1"/>
            </p:cNvPicPr>
            <p:nvPr/>
          </p:nvPicPr>
          <p:blipFill>
            <a:blip r:embed="rId2"/>
            <a:srcRect l="56100" t="858" r="2185" b="82060"/>
            <a:stretch>
              <a:fillRect/>
            </a:stretch>
          </p:blipFill>
          <p:spPr bwMode="auto">
            <a:xfrm>
              <a:off x="6242398" y="955040"/>
              <a:ext cx="3459621" cy="1038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0" name="Picture 8" descr="Picture 10.png"/>
            <p:cNvPicPr>
              <a:picLocks noChangeAspect="1"/>
            </p:cNvPicPr>
            <p:nvPr/>
          </p:nvPicPr>
          <p:blipFill>
            <a:blip r:embed="rId2"/>
            <a:srcRect l="49374" t="26343" r="43387" b="41472"/>
            <a:stretch>
              <a:fillRect/>
            </a:stretch>
          </p:blipFill>
          <p:spPr bwMode="auto">
            <a:xfrm>
              <a:off x="5625726" y="1572290"/>
              <a:ext cx="600272" cy="195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1" name="Picture 9" descr="Picture 10.png"/>
            <p:cNvPicPr>
              <a:picLocks noChangeAspect="1"/>
            </p:cNvPicPr>
            <p:nvPr/>
          </p:nvPicPr>
          <p:blipFill>
            <a:blip r:embed="rId2"/>
            <a:srcRect l="56100" t="53471" r="1341"/>
            <a:stretch>
              <a:fillRect/>
            </a:stretch>
          </p:blipFill>
          <p:spPr bwMode="auto">
            <a:xfrm>
              <a:off x="6172522" y="2049147"/>
              <a:ext cx="3529497" cy="2827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Possible Causes (2)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4957762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0070C0"/>
                </a:solidFill>
              </a:rPr>
              <a:t>Humidity (TO can should be hermetic but suspect some damage during assembly) </a:t>
            </a:r>
          </a:p>
          <a:p>
            <a:pPr eaLnBrk="1" hangingPunct="1"/>
            <a:r>
              <a:rPr lang="en-GB" b="1" smtClean="0">
                <a:solidFill>
                  <a:srgbClr val="7030A0"/>
                </a:solidFill>
              </a:rPr>
              <a:t>Deliberately opened TO can</a:t>
            </a:r>
          </a:p>
          <a:p>
            <a:pPr lvl="1" eaLnBrk="1" hangingPunct="1"/>
            <a:r>
              <a:rPr lang="en-GB" b="1" smtClean="0">
                <a:solidFill>
                  <a:srgbClr val="7030A0"/>
                </a:solidFill>
              </a:rPr>
              <a:t>Operation of VCSEL in lab environment with RH ~ 55% shows decrease in spectral width</a:t>
            </a:r>
          </a:p>
          <a:p>
            <a:pPr lvl="1" eaLnBrk="1" hangingPunct="1"/>
            <a:endParaRPr lang="en-GB" b="1" smtClean="0">
              <a:solidFill>
                <a:srgbClr val="FF0000"/>
              </a:solidFill>
            </a:endParaRPr>
          </a:p>
          <a:p>
            <a:pPr eaLnBrk="1" hangingPunct="1"/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F98FA5-20C7-4FF2-83DE-C8FCC9300629}" type="slidenum">
              <a:rPr lang="en-US"/>
              <a:pPr>
                <a:defRPr/>
              </a:pPr>
              <a:t>24</a:t>
            </a:fld>
            <a:endParaRPr lang="en-US"/>
          </a:p>
        </p:txBody>
      </p:sp>
      <p:pic>
        <p:nvPicPr>
          <p:cNvPr id="399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3500438"/>
            <a:ext cx="3024187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066088" y="6308725"/>
            <a:ext cx="503237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044825" y="6308725"/>
            <a:ext cx="1031875" cy="287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781425" y="3390900"/>
            <a:ext cx="4537075" cy="144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aphicFrame>
        <p:nvGraphicFramePr>
          <p:cNvPr id="14" name="Chart 13"/>
          <p:cNvGraphicFramePr>
            <a:graphicFrameLocks/>
          </p:cNvGraphicFramePr>
          <p:nvPr/>
        </p:nvGraphicFramePr>
        <p:xfrm>
          <a:off x="3291201" y="3501008"/>
          <a:ext cx="5516217" cy="2783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Pixel &amp; SCT TXs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eaLnBrk="1" hangingPunct="1"/>
            <a:r>
              <a:rPr lang="en-GB" sz="2400" b="1" smtClean="0">
                <a:solidFill>
                  <a:srgbClr val="0070C0"/>
                </a:solidFill>
              </a:rPr>
              <a:t>End of life failures experienced after ~ 6 months</a:t>
            </a:r>
          </a:p>
          <a:p>
            <a:pPr eaLnBrk="1" hangingPunct="1"/>
            <a:r>
              <a:rPr lang="en-GB" sz="2400" b="1" smtClean="0">
                <a:solidFill>
                  <a:srgbClr val="0070C0"/>
                </a:solidFill>
              </a:rPr>
              <a:t>ESD suspected during assembly </a:t>
            </a:r>
            <a:r>
              <a:rPr lang="en-GB" sz="2400" b="1" smtClean="0">
                <a:solidFill>
                  <a:srgbClr val="0070C0"/>
                </a:solidFill>
                <a:sym typeface="Wingdings" pitchFamily="2" charset="2"/>
              </a:rPr>
              <a:t> all devices replaced with greatly improved ESD precautions </a:t>
            </a:r>
          </a:p>
          <a:p>
            <a:pPr eaLnBrk="1" hangingPunct="1"/>
            <a:r>
              <a:rPr lang="en-GB" sz="2400" b="1" smtClean="0">
                <a:solidFill>
                  <a:srgbClr val="7030A0"/>
                </a:solidFill>
                <a:sym typeface="Wingdings" pitchFamily="2" charset="2"/>
              </a:rPr>
              <a:t>Lifetimes improved but still &lt;&lt; 10 years required for ATLAS operation</a:t>
            </a:r>
            <a:endParaRPr lang="en-US" sz="2400" b="1" smtClean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C70080-F2A8-4BD3-9F3C-2447366B0B4A}" type="slidenum">
              <a:rPr lang="en-US"/>
              <a:pPr>
                <a:defRPr/>
              </a:pPr>
              <a:t>25</a:t>
            </a:fld>
            <a:endParaRPr lang="en-US"/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429000"/>
            <a:ext cx="5011738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TextBox 1"/>
          <p:cNvSpPr txBox="1">
            <a:spLocks noChangeArrowheads="1"/>
          </p:cNvSpPr>
          <p:nvPr/>
        </p:nvSpPr>
        <p:spPr bwMode="auto">
          <a:xfrm>
            <a:off x="2411413" y="4437063"/>
            <a:ext cx="14398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Original production</a:t>
            </a:r>
          </a:p>
        </p:txBody>
      </p:sp>
      <p:sp>
        <p:nvSpPr>
          <p:cNvPr id="40968" name="TextBox 2"/>
          <p:cNvSpPr txBox="1">
            <a:spLocks noChangeArrowheads="1"/>
          </p:cNvSpPr>
          <p:nvPr/>
        </p:nvSpPr>
        <p:spPr bwMode="auto">
          <a:xfrm>
            <a:off x="4500563" y="4797425"/>
            <a:ext cx="15843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Improved ESD Precuations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Humidity Hypothesis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Single channel VCSELs usually packaged in hermetic TO cans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Very difficult to package arrays in hermetic packages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7030A0"/>
                </a:solidFill>
              </a:rPr>
              <a:t>Reliability of first arrays in damp environments was poor (lifetimes ~ 100 hours at 85C/85% RH)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7030A0"/>
                </a:solidFill>
              </a:rPr>
              <a:t>Electrolytic corrosion hypothesis: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 smtClean="0">
                <a:solidFill>
                  <a:srgbClr val="7030A0"/>
                </a:solidFill>
              </a:rPr>
              <a:t>Moisture depletes As in oxide layer </a:t>
            </a:r>
            <a:r>
              <a:rPr lang="en-GB" b="1" dirty="0" smtClean="0">
                <a:solidFill>
                  <a:srgbClr val="7030A0"/>
                </a:solidFill>
                <a:sym typeface="Wingdings" pitchFamily="2" charset="2"/>
              </a:rPr>
              <a:t> excess </a:t>
            </a:r>
            <a:r>
              <a:rPr lang="en-GB" b="1" dirty="0" err="1" smtClean="0">
                <a:solidFill>
                  <a:srgbClr val="7030A0"/>
                </a:solidFill>
                <a:sym typeface="Wingdings" pitchFamily="2" charset="2"/>
              </a:rPr>
              <a:t>Ga</a:t>
            </a:r>
            <a:r>
              <a:rPr lang="en-GB" b="1" dirty="0" smtClean="0">
                <a:solidFill>
                  <a:srgbClr val="7030A0"/>
                </a:solidFill>
                <a:sym typeface="Wingdings" pitchFamily="2" charset="2"/>
              </a:rPr>
              <a:t>  point defects which grow toward active area</a:t>
            </a:r>
            <a:endParaRPr lang="en-GB" b="1" dirty="0" smtClean="0">
              <a:solidFill>
                <a:srgbClr val="7030A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C95439-5915-49AD-9EF5-FC8C94FB205D}" type="slidenum">
              <a:rPr lang="en-US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RH and Lifetime Correlation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038600" cy="452596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Use (accidental) fact that RH was different for some SCT crates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err="1" smtClean="0">
                <a:solidFill>
                  <a:srgbClr val="7030A0"/>
                </a:solidFill>
              </a:rPr>
              <a:t>Weibull</a:t>
            </a:r>
            <a:r>
              <a:rPr lang="en-GB" b="1" dirty="0" smtClean="0">
                <a:solidFill>
                  <a:srgbClr val="7030A0"/>
                </a:solidFill>
              </a:rPr>
              <a:t> fits to failures </a:t>
            </a:r>
            <a:r>
              <a:rPr lang="en-GB" b="1" dirty="0" smtClean="0">
                <a:solidFill>
                  <a:srgbClr val="7030A0"/>
                </a:solidFill>
                <a:sym typeface="Wingdings" pitchFamily="2" charset="2"/>
              </a:rPr>
              <a:t> </a:t>
            </a:r>
            <a:r>
              <a:rPr lang="en-GB" b="1" dirty="0">
                <a:solidFill>
                  <a:srgbClr val="FF0000"/>
                </a:solidFill>
                <a:sym typeface="Wingdings" pitchFamily="2" charset="2"/>
              </a:rPr>
              <a:t>M</a:t>
            </a:r>
            <a:r>
              <a:rPr lang="en-GB" b="1" dirty="0">
                <a:solidFill>
                  <a:schemeClr val="folHlink"/>
                </a:solidFill>
                <a:sym typeface="Wingdings" pitchFamily="2" charset="2"/>
              </a:rPr>
              <a:t>ean </a:t>
            </a:r>
            <a:r>
              <a:rPr lang="en-GB" b="1" dirty="0">
                <a:solidFill>
                  <a:srgbClr val="FF0000"/>
                </a:solidFill>
                <a:sym typeface="Wingdings" pitchFamily="2" charset="2"/>
              </a:rPr>
              <a:t>T</a:t>
            </a:r>
            <a:r>
              <a:rPr lang="en-GB" b="1" dirty="0">
                <a:solidFill>
                  <a:schemeClr val="folHlink"/>
                </a:solidFill>
                <a:sym typeface="Wingdings" pitchFamily="2" charset="2"/>
              </a:rPr>
              <a:t>ime </a:t>
            </a:r>
            <a:r>
              <a:rPr lang="en-GB" b="1" dirty="0">
                <a:solidFill>
                  <a:srgbClr val="FF0000"/>
                </a:solidFill>
                <a:sym typeface="Wingdings" pitchFamily="2" charset="2"/>
              </a:rPr>
              <a:t>T</a:t>
            </a:r>
            <a:r>
              <a:rPr lang="en-GB" b="1" dirty="0">
                <a:solidFill>
                  <a:schemeClr val="folHlink"/>
                </a:solidFill>
                <a:sym typeface="Wingdings" pitchFamily="2" charset="2"/>
              </a:rPr>
              <a:t>o </a:t>
            </a:r>
            <a:r>
              <a:rPr lang="en-GB" b="1" dirty="0">
                <a:solidFill>
                  <a:srgbClr val="FF0000"/>
                </a:solidFill>
                <a:sym typeface="Wingdings" pitchFamily="2" charset="2"/>
              </a:rPr>
              <a:t>F</a:t>
            </a:r>
            <a:r>
              <a:rPr lang="en-GB" b="1" dirty="0">
                <a:solidFill>
                  <a:schemeClr val="folHlink"/>
                </a:solidFill>
                <a:sym typeface="Wingdings" pitchFamily="2" charset="2"/>
              </a:rPr>
              <a:t>ailure </a:t>
            </a:r>
            <a:endParaRPr lang="en-GB" b="1" dirty="0" smtClean="0">
              <a:solidFill>
                <a:srgbClr val="7030A0"/>
              </a:solidFill>
              <a:sym typeface="Wingdings" pitchFamily="2" charset="2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7030A0"/>
                </a:solidFill>
                <a:sym typeface="Wingdings" pitchFamily="2" charset="2"/>
              </a:rPr>
              <a:t>Correlation with RH similar to that reported in literature</a:t>
            </a:r>
            <a:endParaRPr lang="en-GB" b="1" dirty="0" smtClean="0">
              <a:solidFill>
                <a:srgbClr val="7030A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D1D173-2D7B-4FD4-BA15-F1D194BFFC6A}" type="slidenum">
              <a:rPr lang="en-US"/>
              <a:pPr>
                <a:defRPr/>
              </a:pPr>
              <a:t>27</a:t>
            </a:fld>
            <a:endParaRPr lang="en-US"/>
          </a:p>
        </p:txBody>
      </p:sp>
      <p:pic>
        <p:nvPicPr>
          <p:cNvPr id="430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828800"/>
            <a:ext cx="5224463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D865-8A70-424A-B673-C8FDF3F2040A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44036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417638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Accelerated Aging Tests</a:t>
            </a:r>
            <a:endParaRPr lang="en-US" b="1" smtClean="0">
              <a:solidFill>
                <a:srgbClr val="FF0000"/>
              </a:solidFill>
            </a:endParaRPr>
          </a:p>
        </p:txBody>
      </p:sp>
      <p:pic>
        <p:nvPicPr>
          <p:cNvPr id="440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" y="1143000"/>
            <a:ext cx="6980238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TextBox 1"/>
          <p:cNvSpPr txBox="1">
            <a:spLocks noChangeArrowheads="1"/>
          </p:cNvSpPr>
          <p:nvPr/>
        </p:nvSpPr>
        <p:spPr bwMode="auto">
          <a:xfrm>
            <a:off x="4298950" y="3429000"/>
            <a:ext cx="3024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Very short MTTF</a:t>
            </a:r>
          </a:p>
          <a:p>
            <a:r>
              <a:rPr lang="en-GB" b="1">
                <a:solidFill>
                  <a:srgbClr val="FF0000"/>
                </a:solidFill>
              </a:rPr>
              <a:t>Epoxy only delays humidity entering VCSEL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Humidity Tests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45058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0070C0"/>
                </a:solidFill>
              </a:rPr>
              <a:t>85/85 test is extreme, so how do we know that humidity is the main cause of death?</a:t>
            </a:r>
          </a:p>
          <a:p>
            <a:pPr eaLnBrk="1" hangingPunct="1"/>
            <a:r>
              <a:rPr lang="en-GB" b="1" smtClean="0">
                <a:solidFill>
                  <a:srgbClr val="7030A0"/>
                </a:solidFill>
              </a:rPr>
              <a:t>Use OSA to look at spectral narrowing for</a:t>
            </a:r>
          </a:p>
          <a:p>
            <a:pPr lvl="1" eaLnBrk="1" hangingPunct="1"/>
            <a:r>
              <a:rPr lang="en-GB" b="1" smtClean="0">
                <a:solidFill>
                  <a:srgbClr val="7030A0"/>
                </a:solidFill>
              </a:rPr>
              <a:t>TX VCSELs in dry N</a:t>
            </a:r>
            <a:r>
              <a:rPr lang="en-GB" b="1" baseline="-25000" smtClean="0">
                <a:solidFill>
                  <a:srgbClr val="7030A0"/>
                </a:solidFill>
              </a:rPr>
              <a:t>2</a:t>
            </a:r>
          </a:p>
          <a:p>
            <a:pPr lvl="1" eaLnBrk="1" hangingPunct="1"/>
            <a:r>
              <a:rPr lang="en-GB" b="1" smtClean="0">
                <a:solidFill>
                  <a:srgbClr val="7030A0"/>
                </a:solidFill>
              </a:rPr>
              <a:t>TX VCSELs in lab RH air</a:t>
            </a:r>
          </a:p>
          <a:p>
            <a:pPr eaLnBrk="1" hangingPunct="1"/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22B76C-A0FE-4955-8891-FEC208231A97}" type="slidenum">
              <a:rPr lang="en-US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 </a:t>
            </a:r>
            <a:r>
              <a:rPr lang="en-GB" b="1" smtClean="0">
                <a:solidFill>
                  <a:srgbClr val="FF0000"/>
                </a:solidFill>
              </a:rPr>
              <a:t>Problems with VCSELs</a:t>
            </a:r>
            <a:r>
              <a:rPr lang="en-GB" b="1" smtClean="0"/>
              <a:t> </a:t>
            </a:r>
            <a:endParaRPr lang="en-US" b="1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700" b="1" dirty="0" smtClean="0">
                <a:solidFill>
                  <a:schemeClr val="hlink"/>
                </a:solidFill>
              </a:rPr>
              <a:t>Difficult to make reliable semiconductor lasers because minority carrier concentrations and recombination rates 100s times higher than in Si ICs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b="1" dirty="0" smtClean="0">
                <a:solidFill>
                  <a:schemeClr val="hlink"/>
                </a:solidFill>
              </a:rPr>
              <a:t>Minority carriers cause defects to grow and kill laser </a:t>
            </a:r>
            <a:r>
              <a:rPr lang="en-GB" sz="2400" b="1" dirty="0" smtClean="0">
                <a:solidFill>
                  <a:schemeClr val="hlink"/>
                </a:solidFill>
                <a:sym typeface="Wingdings" pitchFamily="2" charset="2"/>
              </a:rPr>
              <a:t> need to start with nearly perfect device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700" b="1" dirty="0" smtClean="0">
                <a:solidFill>
                  <a:schemeClr val="folHlink"/>
                </a:solidFill>
              </a:rPr>
              <a:t>Resources available to companies making lasers </a:t>
            </a:r>
            <a:r>
              <a:rPr lang="en-GB" sz="2700" b="1" dirty="0">
                <a:solidFill>
                  <a:schemeClr val="folHlink"/>
                </a:solidFill>
              </a:rPr>
              <a:t>(~10M$) &lt;&lt; </a:t>
            </a:r>
            <a:r>
              <a:rPr lang="en-GB" sz="2700" b="1" dirty="0" smtClean="0">
                <a:solidFill>
                  <a:schemeClr val="folHlink"/>
                </a:solidFill>
              </a:rPr>
              <a:t>silicon ICs </a:t>
            </a:r>
            <a:r>
              <a:rPr lang="en-GB" sz="2700" b="1" dirty="0">
                <a:solidFill>
                  <a:schemeClr val="folHlink"/>
                </a:solidFill>
              </a:rPr>
              <a:t>(~10B$) </a:t>
            </a:r>
            <a:endParaRPr lang="en-GB" sz="2700" b="1" dirty="0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sz="2700" b="1" dirty="0" smtClean="0">
                <a:solidFill>
                  <a:schemeClr val="folHlink"/>
                </a:solidFill>
              </a:rPr>
              <a:t>GaAs used for 850 nm VCSELs, allows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GB" sz="2700" b="1" dirty="0">
                <a:solidFill>
                  <a:schemeClr val="folHlink"/>
                </a:solidFill>
              </a:rPr>
              <a:t> </a:t>
            </a:r>
            <a:r>
              <a:rPr lang="en-GB" sz="2700" b="1" dirty="0" smtClean="0">
                <a:solidFill>
                  <a:schemeClr val="folHlink"/>
                </a:solidFill>
              </a:rPr>
              <a:t>    </a:t>
            </a:r>
            <a:r>
              <a:rPr lang="en-GB" sz="2700" b="1" dirty="0" smtClean="0">
                <a:solidFill>
                  <a:srgbClr val="FF0000"/>
                </a:solidFill>
              </a:rPr>
              <a:t>D</a:t>
            </a:r>
            <a:r>
              <a:rPr lang="en-GB" sz="2700" b="1" dirty="0" smtClean="0">
                <a:solidFill>
                  <a:schemeClr val="folHlink"/>
                </a:solidFill>
              </a:rPr>
              <a:t>ark </a:t>
            </a:r>
            <a:r>
              <a:rPr lang="en-GB" sz="2700" b="1" dirty="0">
                <a:solidFill>
                  <a:srgbClr val="FF0000"/>
                </a:solidFill>
              </a:rPr>
              <a:t>L</a:t>
            </a:r>
            <a:r>
              <a:rPr lang="en-GB" sz="2700" b="1" dirty="0" smtClean="0">
                <a:solidFill>
                  <a:schemeClr val="folHlink"/>
                </a:solidFill>
              </a:rPr>
              <a:t>ine </a:t>
            </a:r>
            <a:r>
              <a:rPr lang="en-GB" sz="2700" b="1" dirty="0" smtClean="0">
                <a:solidFill>
                  <a:srgbClr val="FF0000"/>
                </a:solidFill>
              </a:rPr>
              <a:t>D</a:t>
            </a:r>
            <a:r>
              <a:rPr lang="en-GB" sz="2700" b="1" dirty="0" smtClean="0">
                <a:solidFill>
                  <a:schemeClr val="folHlink"/>
                </a:solidFill>
              </a:rPr>
              <a:t>efects to grow (unlike </a:t>
            </a:r>
            <a:r>
              <a:rPr lang="en-GB" sz="2700" b="1" dirty="0" err="1" smtClean="0">
                <a:solidFill>
                  <a:schemeClr val="folHlink"/>
                </a:solidFill>
              </a:rPr>
              <a:t>InGaAsP</a:t>
            </a:r>
            <a:r>
              <a:rPr lang="en-GB" sz="2700" b="1" dirty="0" smtClean="0">
                <a:solidFill>
                  <a:schemeClr val="folHlink"/>
                </a:solidFill>
              </a:rPr>
              <a:t>  in EEL)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700" b="1" dirty="0" smtClean="0">
                <a:solidFill>
                  <a:schemeClr val="folHlink"/>
                </a:solidFill>
              </a:rPr>
              <a:t>Difficult but not impossible to make reliable VCSELs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b="1" dirty="0">
                <a:solidFill>
                  <a:schemeClr val="folHlink"/>
                </a:solidFill>
                <a:sym typeface="Wingdings" pitchFamily="2" charset="2"/>
              </a:rPr>
              <a:t>Many trade-offs for speed/reliability e.g. oxide aperture, drive current …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700" b="1" dirty="0" smtClean="0">
              <a:solidFill>
                <a:schemeClr val="folHlin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70E305-6986-4ECF-A563-2B9AA8AA70AC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73D34-415C-487C-A654-0DC26B66C17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9525"/>
            <a:ext cx="9288463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Box 4"/>
          <p:cNvSpPr txBox="1">
            <a:spLocks noChangeArrowheads="1"/>
          </p:cNvSpPr>
          <p:nvPr/>
        </p:nvSpPr>
        <p:spPr bwMode="auto">
          <a:xfrm>
            <a:off x="2700338" y="935038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Widths clearly decreasing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A1399-2FA4-4F6F-9C0C-C6F6257DE1C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2425" cy="623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TextBox 4"/>
          <p:cNvSpPr txBox="1">
            <a:spLocks noChangeArrowheads="1"/>
          </p:cNvSpPr>
          <p:nvPr/>
        </p:nvSpPr>
        <p:spPr bwMode="auto">
          <a:xfrm>
            <a:off x="4338638" y="3148013"/>
            <a:ext cx="28765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Widths ~ constant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solidFill>
                  <a:srgbClr val="FF0000"/>
                </a:solidFill>
              </a:rPr>
              <a:t>Example Spectra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784725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rgbClr val="0070C0"/>
                </a:solidFill>
              </a:rPr>
              <a:t>Air ~ 50% RH</a:t>
            </a:r>
          </a:p>
          <a:p>
            <a:pPr lvl="1">
              <a:defRPr/>
            </a:pPr>
            <a:r>
              <a:rPr lang="en-GB" b="1" dirty="0" smtClean="0">
                <a:solidFill>
                  <a:srgbClr val="0070C0"/>
                </a:solidFill>
              </a:rPr>
              <a:t>Loss of higher order modes visible</a:t>
            </a:r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784725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rgbClr val="7030A0"/>
                </a:solidFill>
              </a:rPr>
              <a:t>Dry N</a:t>
            </a:r>
            <a:r>
              <a:rPr lang="en-GB" b="1" baseline="-25000" dirty="0" smtClean="0">
                <a:solidFill>
                  <a:srgbClr val="7030A0"/>
                </a:solidFill>
              </a:rPr>
              <a:t>2</a:t>
            </a:r>
          </a:p>
          <a:p>
            <a:pPr lvl="1">
              <a:defRPr/>
            </a:pPr>
            <a:r>
              <a:rPr lang="en-GB" b="1" dirty="0" smtClean="0">
                <a:solidFill>
                  <a:srgbClr val="7030A0"/>
                </a:solidFill>
              </a:rPr>
              <a:t>Higher order modes very similar</a:t>
            </a:r>
          </a:p>
          <a:p>
            <a:pPr marL="0" indent="0">
              <a:buFont typeface="Arial" charset="0"/>
              <a:buNone/>
              <a:defRPr/>
            </a:pP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CA2ED0-0499-4DF2-A6EC-D5A4BFDDCC44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48135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2759075"/>
            <a:ext cx="4114800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025" y="2636838"/>
            <a:ext cx="419417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r>
              <a:rPr lang="en-GB" b="1" smtClean="0">
                <a:solidFill>
                  <a:srgbClr val="FF0000"/>
                </a:solidFill>
              </a:rPr>
              <a:t>Pixel On-detector VCSEL</a:t>
            </a:r>
          </a:p>
        </p:txBody>
      </p:sp>
      <p:sp>
        <p:nvSpPr>
          <p:cNvPr id="49154" name="Content Placeholder 5"/>
          <p:cNvSpPr>
            <a:spLocks noGrp="1"/>
          </p:cNvSpPr>
          <p:nvPr>
            <p:ph idx="1"/>
          </p:nvPr>
        </p:nvSpPr>
        <p:spPr>
          <a:xfrm>
            <a:off x="179388" y="908050"/>
            <a:ext cx="8496300" cy="5761038"/>
          </a:xfrm>
        </p:spPr>
        <p:txBody>
          <a:bodyPr/>
          <a:lstStyle/>
          <a:p>
            <a:r>
              <a:rPr lang="en-GB" sz="2400" b="1" smtClean="0">
                <a:solidFill>
                  <a:srgbClr val="0070C0"/>
                </a:solidFill>
              </a:rPr>
              <a:t>Same Truelight VCSEL array/MT package as for the SCT/Pixel off-detector arrays which are failing</a:t>
            </a:r>
          </a:p>
          <a:p>
            <a:r>
              <a:rPr lang="en-GB" sz="2400" b="1" smtClean="0">
                <a:solidFill>
                  <a:srgbClr val="7030A0"/>
                </a:solidFill>
              </a:rPr>
              <a:t>But inside detector very low RH</a:t>
            </a:r>
          </a:p>
          <a:p>
            <a:r>
              <a:rPr lang="en-GB" sz="2400" b="1" smtClean="0">
                <a:solidFill>
                  <a:srgbClr val="7030A0"/>
                </a:solidFill>
              </a:rPr>
              <a:t>Accelerated aging tests for Truelight arrays at low RH: no deaths for 24 channels, T=85C, I=10 mA , 2100 hours </a:t>
            </a:r>
            <a:r>
              <a:rPr lang="en-GB" sz="2400" b="1" smtClean="0">
                <a:solidFill>
                  <a:srgbClr val="7030A0"/>
                </a:solidFill>
                <a:sym typeface="Wingdings" pitchFamily="2" charset="2"/>
              </a:rPr>
              <a:t> lower limit on lifetime = 49 years</a:t>
            </a:r>
            <a:endParaRPr lang="en-GB" sz="2400" b="1" smtClean="0">
              <a:solidFill>
                <a:srgbClr val="7030A0"/>
              </a:solidFill>
            </a:endParaRPr>
          </a:p>
          <a:p>
            <a:endParaRPr lang="en-GB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2E2ED4-567C-4058-ADF2-07E719CF3CE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4915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8" y="3644900"/>
            <a:ext cx="88582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TextBox 6"/>
          <p:cNvSpPr txBox="1">
            <a:spLocks noChangeArrowheads="1"/>
          </p:cNvSpPr>
          <p:nvPr/>
        </p:nvSpPr>
        <p:spPr bwMode="auto">
          <a:xfrm rot="-5400000">
            <a:off x="-1112044" y="4790282"/>
            <a:ext cx="2733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Optical Power (mW)</a:t>
            </a:r>
          </a:p>
        </p:txBody>
      </p:sp>
      <p:sp>
        <p:nvSpPr>
          <p:cNvPr id="49160" name="TextBox 7"/>
          <p:cNvSpPr txBox="1">
            <a:spLocks noChangeArrowheads="1"/>
          </p:cNvSpPr>
          <p:nvPr/>
        </p:nvSpPr>
        <p:spPr bwMode="auto">
          <a:xfrm>
            <a:off x="5219700" y="6246813"/>
            <a:ext cx="1687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Time (h)</a:t>
            </a:r>
          </a:p>
        </p:txBody>
      </p:sp>
      <p:sp>
        <p:nvSpPr>
          <p:cNvPr id="49161" name="TextBox 8"/>
          <p:cNvSpPr txBox="1">
            <a:spLocks noChangeArrowheads="1"/>
          </p:cNvSpPr>
          <p:nvPr/>
        </p:nvSpPr>
        <p:spPr bwMode="auto">
          <a:xfrm>
            <a:off x="2668588" y="5229225"/>
            <a:ext cx="2016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Electrical disconnects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Solutions for Humidity Problems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0070C0"/>
                </a:solidFill>
              </a:rPr>
              <a:t>Some manufacturers claim to make VCSELs that are reliable in high RH</a:t>
            </a:r>
          </a:p>
          <a:p>
            <a:pPr lvl="1" eaLnBrk="1" hangingPunct="1"/>
            <a:r>
              <a:rPr lang="en-GB" b="1" smtClean="0">
                <a:solidFill>
                  <a:srgbClr val="0070C0"/>
                </a:solidFill>
              </a:rPr>
              <a:t>Details commercially sensitive but principle measure is blocking holes used for steam to grow oxide layer with a dielectric layer</a:t>
            </a:r>
          </a:p>
          <a:p>
            <a:pPr eaLnBrk="1" hangingPunct="1"/>
            <a:r>
              <a:rPr lang="en-GB" b="1" smtClean="0">
                <a:solidFill>
                  <a:srgbClr val="7030A0"/>
                </a:solidFill>
              </a:rPr>
              <a:t>AOC and ULM have made VCSELs that pass 1000 hours of 85C/85% RH </a:t>
            </a:r>
            <a:r>
              <a:rPr lang="en-GB" b="1" smtClean="0">
                <a:solidFill>
                  <a:srgbClr val="7030A0"/>
                </a:solidFill>
                <a:sym typeface="Wingdings" pitchFamily="2" charset="2"/>
              </a:rPr>
              <a:t> should be ok for 10 years operation in normal lab environment</a:t>
            </a:r>
            <a:endParaRPr lang="en-US" b="1" smtClean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DAEF7-0F36-4DD4-980F-AB644D12406B}" type="slidenum">
              <a:rPr lang="en-US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Reliability Tests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>
          <a:xfrm>
            <a:off x="179388" y="981075"/>
            <a:ext cx="8785225" cy="5145088"/>
          </a:xfrm>
        </p:spPr>
        <p:txBody>
          <a:bodyPr/>
          <a:lstStyle/>
          <a:p>
            <a:pPr eaLnBrk="1" hangingPunct="1">
              <a:defRPr/>
            </a:pPr>
            <a:r>
              <a:rPr lang="en-GB" sz="2400" b="1" dirty="0" smtClean="0">
                <a:solidFill>
                  <a:srgbClr val="0070C0"/>
                </a:solidFill>
              </a:rPr>
              <a:t>Bare AOC arrays</a:t>
            </a:r>
          </a:p>
          <a:p>
            <a:pPr eaLnBrk="1" hangingPunct="1">
              <a:defRPr/>
            </a:pPr>
            <a:r>
              <a:rPr lang="en-GB" sz="2400" b="1" dirty="0">
                <a:solidFill>
                  <a:srgbClr val="0070C0"/>
                </a:solidFill>
              </a:rPr>
              <a:t>I=8 mA </a:t>
            </a:r>
            <a:r>
              <a:rPr lang="en-GB" sz="2400" b="1" dirty="0" smtClean="0">
                <a:solidFill>
                  <a:srgbClr val="0070C0"/>
                </a:solidFill>
              </a:rPr>
              <a:t>DC, 85C/85% RH </a:t>
            </a:r>
          </a:p>
          <a:p>
            <a:pPr eaLnBrk="1" hangingPunct="1">
              <a:defRPr/>
            </a:pPr>
            <a:r>
              <a:rPr lang="en-GB" sz="2400" b="1" dirty="0" smtClean="0">
                <a:solidFill>
                  <a:srgbClr val="0070C0"/>
                </a:solidFill>
              </a:rPr>
              <a:t>No deaths for 31 channels after 3200 hours</a:t>
            </a:r>
          </a:p>
          <a:p>
            <a:pPr eaLnBrk="1" hangingPunct="1">
              <a:defRPr/>
            </a:pPr>
            <a:r>
              <a:rPr lang="en-GB" sz="2400" b="1" dirty="0">
                <a:solidFill>
                  <a:srgbClr val="7030A0"/>
                </a:solidFill>
              </a:rPr>
              <a:t>AOC arrays packaged by </a:t>
            </a:r>
            <a:r>
              <a:rPr lang="en-GB" sz="2400" b="1" dirty="0" smtClean="0">
                <a:solidFill>
                  <a:srgbClr val="7030A0"/>
                </a:solidFill>
              </a:rPr>
              <a:t>CSIST</a:t>
            </a:r>
          </a:p>
          <a:p>
            <a:pPr lvl="1" eaLnBrk="1" hangingPunct="1">
              <a:defRPr/>
            </a:pPr>
            <a:r>
              <a:rPr lang="en-GB" sz="2400" b="1" dirty="0" smtClean="0">
                <a:solidFill>
                  <a:srgbClr val="7030A0"/>
                </a:solidFill>
              </a:rPr>
              <a:t>I=10mA DC</a:t>
            </a:r>
            <a:r>
              <a:rPr lang="en-GB" sz="2400" b="1" dirty="0">
                <a:solidFill>
                  <a:srgbClr val="7030A0"/>
                </a:solidFill>
              </a:rPr>
              <a:t>, 70C/85% </a:t>
            </a:r>
            <a:r>
              <a:rPr lang="en-GB" sz="2400" b="1" dirty="0" smtClean="0">
                <a:solidFill>
                  <a:srgbClr val="7030A0"/>
                </a:solidFill>
              </a:rPr>
              <a:t>RH, 60 channels used</a:t>
            </a:r>
          </a:p>
          <a:p>
            <a:pPr lvl="1" eaLnBrk="1" hangingPunct="1">
              <a:defRPr/>
            </a:pPr>
            <a:r>
              <a:rPr lang="en-GB" sz="2400" b="1" dirty="0" smtClean="0">
                <a:solidFill>
                  <a:srgbClr val="7030A0"/>
                </a:solidFill>
              </a:rPr>
              <a:t>No significant change in spectral widths for 2000 hours</a:t>
            </a:r>
          </a:p>
          <a:p>
            <a:pPr marL="457200" lvl="1" indent="0" eaLnBrk="1" hangingPunct="1">
              <a:buFont typeface="Arial" charset="0"/>
              <a:buNone/>
              <a:defRPr/>
            </a:pP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6FC94C-87D8-4B08-9026-21A692A738A0}" type="slidenum">
              <a:rPr lang="en-US"/>
              <a:pPr>
                <a:defRPr/>
              </a:pPr>
              <a:t>35</a:t>
            </a:fld>
            <a:endParaRPr lang="en-US"/>
          </a:p>
        </p:txBody>
      </p:sp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107504" y="3717032"/>
          <a:ext cx="648072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07" name="TextBox 1"/>
          <p:cNvSpPr txBox="1">
            <a:spLocks noChangeArrowheads="1"/>
          </p:cNvSpPr>
          <p:nvPr/>
        </p:nvSpPr>
        <p:spPr bwMode="auto">
          <a:xfrm>
            <a:off x="6480175" y="4941888"/>
            <a:ext cx="23764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Initial increase when T increased from 20C to 70C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619250" y="5402263"/>
            <a:ext cx="4681538" cy="187325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iFlame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75163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Semi-hermetic package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Small form-factor </a:t>
            </a:r>
            <a:r>
              <a:rPr lang="en-GB" b="1" dirty="0" smtClean="0">
                <a:solidFill>
                  <a:srgbClr val="0070C0"/>
                </a:solidFill>
                <a:sym typeface="Wingdings" pitchFamily="2" charset="2"/>
              </a:rPr>
              <a:t> compatible with ATLAS SCT/Pixel TX PCBs</a:t>
            </a:r>
            <a:endParaRPr lang="en-GB" b="1" dirty="0" smtClean="0">
              <a:solidFill>
                <a:srgbClr val="0070C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7030A0"/>
                </a:solidFill>
              </a:rPr>
              <a:t>Uses ULM (ViS) VCSEL which also passes 1000 hours of 85C/85% RH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7030A0"/>
                </a:solidFill>
              </a:rPr>
              <a:t>We will repeat lifetime tests with OSA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643813-90FD-45A6-B34F-9B1D6A1B9DCB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52230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51475" y="1700213"/>
            <a:ext cx="3692525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1" name="TextBox 7"/>
          <p:cNvSpPr txBox="1">
            <a:spLocks noChangeArrowheads="1"/>
          </p:cNvSpPr>
          <p:nvPr/>
        </p:nvSpPr>
        <p:spPr bwMode="auto">
          <a:xfrm>
            <a:off x="5451475" y="5661025"/>
            <a:ext cx="30813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4 channel TRx</a:t>
            </a:r>
          </a:p>
          <a:p>
            <a:r>
              <a:rPr lang="en-GB" b="1"/>
              <a:t>ATLAS 12x in production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VCSEL Reliability Summary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Manufacturers have succeeded in making reliable VCSELs but beware of sensitivity to environmental factors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Mechanical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Thermal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ESD/EoS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Humidity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7030A0"/>
                </a:solidFill>
              </a:rPr>
              <a:t>OSA powerful diagnostic technique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7030A0"/>
                </a:solidFill>
              </a:rPr>
              <a:t>Some manufacturers have improved moisture protection </a:t>
            </a:r>
            <a:r>
              <a:rPr lang="en-GB" b="1" dirty="0" smtClean="0">
                <a:solidFill>
                  <a:srgbClr val="7030A0"/>
                </a:solidFill>
                <a:sym typeface="Wingdings" pitchFamily="2" charset="2"/>
              </a:rPr>
              <a:t> can use these VCSEL arrays in non-hermetic packages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4CC323-1FCC-40A7-B4DF-554E06F47ACD}" type="slidenum">
              <a:rPr lang="en-US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ATLAS Outlook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err="1" smtClean="0">
                <a:solidFill>
                  <a:srgbClr val="0070C0"/>
                </a:solidFill>
              </a:rPr>
              <a:t>LAr</a:t>
            </a:r>
            <a:r>
              <a:rPr lang="en-GB" b="1" dirty="0" smtClean="0">
                <a:solidFill>
                  <a:srgbClr val="0070C0"/>
                </a:solidFill>
              </a:rPr>
              <a:t> Calorimeter: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replaced suspect channels in last winter shutdown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No VCSEL deaths in 2011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Backup schemes available if required (uses redundancy)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7030A0"/>
                </a:solidFill>
              </a:rPr>
              <a:t>SCT/Pixel off-detector TXs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 smtClean="0">
                <a:solidFill>
                  <a:srgbClr val="7030A0"/>
                </a:solidFill>
              </a:rPr>
              <a:t>All devices being replaced with two solutions: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7030A0"/>
                </a:solidFill>
              </a:rPr>
              <a:t>AOC packaged by CSIST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7030A0"/>
                </a:solidFill>
              </a:rPr>
              <a:t>ULM(ViS) VCSELs packaged in iFlame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341D8-8F52-4454-BF1F-02E2F8EE98A6}" type="slidenum">
              <a:rPr lang="en-US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Institutes Involved</a:t>
            </a:r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Academia Sinica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 Bergische Universität Wuppertal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 Columbia University, Nevis Laboratories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 Laboratoire de l'Accelérateur Linéaire d'Orsay (IN2P3-LAL)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 Lawrence Berkeley National Laboratory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 Ohio State University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 Organisation Européenne pour la Recherche Nucléaire (CERN)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 Oxford University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 Science and Technology Facilities Council, Rutherford Appleton Laboratory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 Southern Methodist University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 University of California, Santa Cruz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1600" b="1" smtClean="0"/>
              <a:t> Università degli Studi di Genova</a:t>
            </a:r>
          </a:p>
          <a:p>
            <a:pPr lvl="1">
              <a:buFont typeface="Arial" charset="0"/>
              <a:buChar char="•"/>
            </a:pPr>
            <a:r>
              <a:rPr lang="en-US" sz="1600" b="1" smtClean="0"/>
              <a:t> Universität Siegen</a:t>
            </a:r>
          </a:p>
          <a:p>
            <a:endParaRPr lang="en-GB" sz="20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FD21D2-950D-42BC-B281-B25B0B5A3AD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Reliability Theory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chemeClr val="hlink"/>
                </a:solidFill>
              </a:rPr>
              <a:t>Distinguish different failure times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GB" b="1" smtClean="0">
                <a:solidFill>
                  <a:schemeClr val="hlink"/>
                </a:solidFill>
              </a:rPr>
              <a:t>Infant mortalities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GB" b="1" smtClean="0">
                <a:solidFill>
                  <a:schemeClr val="hlink"/>
                </a:solidFill>
              </a:rPr>
              <a:t>Maverick failures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GB" b="1" smtClean="0">
                <a:solidFill>
                  <a:schemeClr val="hlink"/>
                </a:solidFill>
              </a:rPr>
              <a:t>End of life (wear out) failures</a:t>
            </a:r>
          </a:p>
          <a:p>
            <a:pPr eaLnBrk="1" hangingPunct="1"/>
            <a:r>
              <a:rPr lang="en-GB" b="1" smtClean="0">
                <a:solidFill>
                  <a:schemeClr val="folHlink"/>
                </a:solidFill>
              </a:rPr>
              <a:t>Need diagnostic tools to identify causes failures</a:t>
            </a:r>
            <a:endParaRPr lang="en-US" b="1" smtClean="0">
              <a:solidFill>
                <a:schemeClr val="folHlin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F38348-4A4D-4CB3-8538-AB6E36A30B3F}" type="slidenum">
              <a:rPr lang="en-US"/>
              <a:pPr>
                <a:defRPr/>
              </a:pPr>
              <a:t>4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029200" y="57912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219200" y="6096000"/>
            <a:ext cx="43434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270000" y="4267200"/>
            <a:ext cx="0" cy="18288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70000" y="4572000"/>
            <a:ext cx="406400" cy="1219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676400" y="5791200"/>
            <a:ext cx="284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4521200" y="4572000"/>
            <a:ext cx="355600" cy="1219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0" name="TextBox 26"/>
          <p:cNvSpPr txBox="1">
            <a:spLocks noChangeArrowheads="1"/>
          </p:cNvSpPr>
          <p:nvPr/>
        </p:nvSpPr>
        <p:spPr bwMode="auto">
          <a:xfrm>
            <a:off x="1600200" y="5029200"/>
            <a:ext cx="43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alibri" pitchFamily="34" charset="0"/>
              </a:rPr>
              <a:t>1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17421" name="TextBox 27"/>
          <p:cNvSpPr txBox="1">
            <a:spLocks noChangeArrowheads="1"/>
          </p:cNvSpPr>
          <p:nvPr/>
        </p:nvSpPr>
        <p:spPr bwMode="auto">
          <a:xfrm>
            <a:off x="2717800" y="5233988"/>
            <a:ext cx="609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2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17422" name="TextBox 29"/>
          <p:cNvSpPr txBox="1">
            <a:spLocks noChangeArrowheads="1"/>
          </p:cNvSpPr>
          <p:nvPr/>
        </p:nvSpPr>
        <p:spPr bwMode="auto">
          <a:xfrm>
            <a:off x="4800600" y="5181600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3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17423" name="TextBox 30"/>
          <p:cNvSpPr txBox="1">
            <a:spLocks noChangeArrowheads="1"/>
          </p:cNvSpPr>
          <p:nvPr/>
        </p:nvSpPr>
        <p:spPr bwMode="auto">
          <a:xfrm>
            <a:off x="2438400" y="6096000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Time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17424" name="TextBox 31"/>
          <p:cNvSpPr txBox="1">
            <a:spLocks noChangeArrowheads="1"/>
          </p:cNvSpPr>
          <p:nvPr/>
        </p:nvSpPr>
        <p:spPr bwMode="auto">
          <a:xfrm rot="-5400000">
            <a:off x="17463" y="4837112"/>
            <a:ext cx="1447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Failures</a:t>
            </a:r>
            <a:endParaRPr lang="en-US" sz="2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Backup Slides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5196D-AB80-4042-AF29-A35D65AC1E89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Other Diagnostic Techniques</a:t>
            </a:r>
            <a:endParaRPr lang="en-US" smtClean="0"/>
          </a:p>
        </p:txBody>
      </p:sp>
      <p:sp>
        <p:nvSpPr>
          <p:cNvPr id="5734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TIVA</a:t>
            </a:r>
          </a:p>
          <a:p>
            <a:r>
              <a:rPr lang="en-GB" smtClean="0"/>
              <a:t>CL</a:t>
            </a:r>
            <a:endParaRPr lang="en-US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C2371-FF5E-45E3-916F-6E47AC670B18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Cathode Luminescence </a:t>
            </a:r>
            <a:endParaRPr lang="en-US" smtClean="0"/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>
          <a:xfrm>
            <a:off x="107950" y="1557338"/>
            <a:ext cx="5256213" cy="4525962"/>
          </a:xfrm>
        </p:spPr>
        <p:txBody>
          <a:bodyPr/>
          <a:lstStyle/>
          <a:p>
            <a:r>
              <a:rPr lang="en-GB" smtClean="0"/>
              <a:t>Light generated in SEM (cf EBIC)</a:t>
            </a:r>
          </a:p>
          <a:p>
            <a:r>
              <a:rPr lang="en-GB" smtClean="0"/>
              <a:t>Light emerges from all layers that have a direct bandgap </a:t>
            </a:r>
          </a:p>
          <a:p>
            <a:r>
              <a:rPr lang="en-GB" smtClean="0"/>
              <a:t>Defects create non-radiative traps </a:t>
            </a:r>
            <a:r>
              <a:rPr lang="en-GB" smtClean="0">
                <a:sym typeface="Wingdings" pitchFamily="2" charset="2"/>
              </a:rPr>
              <a:t> images dark in these regions</a:t>
            </a:r>
          </a:p>
          <a:p>
            <a:r>
              <a:rPr lang="en-GB" smtClean="0">
                <a:sym typeface="Wingdings" pitchFamily="2" charset="2"/>
              </a:rPr>
              <a:t>Bandpass filter can resolve one feature</a:t>
            </a:r>
          </a:p>
          <a:p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04145-FD34-423B-9EBB-7892DB16FFBC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pic>
        <p:nvPicPr>
          <p:cNvPr id="583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1592263"/>
            <a:ext cx="3913187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5" name="TextBox 6"/>
          <p:cNvSpPr txBox="1">
            <a:spLocks noChangeArrowheads="1"/>
          </p:cNvSpPr>
          <p:nvPr/>
        </p:nvSpPr>
        <p:spPr bwMode="auto">
          <a:xfrm>
            <a:off x="5651500" y="5157788"/>
            <a:ext cx="30972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Arrows indicate dark line defects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Thermally Induced Voltage Analysis</a:t>
            </a:r>
            <a:endParaRPr lang="en-US" smtClean="0"/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Laser Scanning Microscopy</a:t>
            </a:r>
          </a:p>
          <a:p>
            <a:pPr lvl="1"/>
            <a:r>
              <a:rPr lang="en-GB" smtClean="0"/>
              <a:t>If photon energy &gt; bandgap </a:t>
            </a:r>
            <a:r>
              <a:rPr lang="en-GB" smtClean="0">
                <a:sym typeface="Wingdings" pitchFamily="2" charset="2"/>
              </a:rPr>
              <a:t> e/h pairs cf EBIC</a:t>
            </a:r>
          </a:p>
          <a:p>
            <a:pPr lvl="1"/>
            <a:r>
              <a:rPr lang="en-GB" smtClean="0">
                <a:sym typeface="Wingdings" pitchFamily="2" charset="2"/>
              </a:rPr>
              <a:t>If photon energy&lt; bandgap  local change in </a:t>
            </a:r>
            <a:r>
              <a:rPr lang="en-US" smtClean="0"/>
              <a:t>T creates local changes in resistance 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Constant current source supplies bias that results in voltage variation with resistance changes 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Scan surface and measure R (use constant current source)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1BD282-249E-4236-946D-79255153EACF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TIVA Example (Agilent)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35629-0616-4F29-A9FC-E0D0CE22CC92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6042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1920875"/>
            <a:ext cx="7467600" cy="3884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TIVA LAr OTx</a:t>
            </a:r>
          </a:p>
        </p:txBody>
      </p:sp>
      <p:sp>
        <p:nvSpPr>
          <p:cNvPr id="61442" name="Text Placeholder 7"/>
          <p:cNvSpPr>
            <a:spLocks noGrp="1"/>
          </p:cNvSpPr>
          <p:nvPr>
            <p:ph type="body" idx="1"/>
          </p:nvPr>
        </p:nvSpPr>
        <p:spPr>
          <a:xfrm>
            <a:off x="547688" y="1125538"/>
            <a:ext cx="4040187" cy="638175"/>
          </a:xfrm>
        </p:spPr>
        <p:txBody>
          <a:bodyPr/>
          <a:lstStyle/>
          <a:p>
            <a:r>
              <a:rPr lang="en-GB" smtClean="0"/>
              <a:t>Optical image</a:t>
            </a:r>
          </a:p>
        </p:txBody>
      </p:sp>
      <p:sp>
        <p:nvSpPr>
          <p:cNvPr id="61443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GB" smtClean="0"/>
          </a:p>
        </p:txBody>
      </p:sp>
      <p:sp>
        <p:nvSpPr>
          <p:cNvPr id="61444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716463" y="1196975"/>
            <a:ext cx="4041775" cy="639763"/>
          </a:xfrm>
        </p:spPr>
        <p:txBody>
          <a:bodyPr/>
          <a:lstStyle/>
          <a:p>
            <a:r>
              <a:rPr lang="en-GB" smtClean="0"/>
              <a:t>TIVA @ 10 nA</a:t>
            </a:r>
          </a:p>
        </p:txBody>
      </p:sp>
      <p:sp>
        <p:nvSpPr>
          <p:cNvPr id="61445" name="Content Placeholder 10"/>
          <p:cNvSpPr>
            <a:spLocks noGrp="1"/>
          </p:cNvSpPr>
          <p:nvPr>
            <p:ph sz="quarter" idx="4"/>
          </p:nvPr>
        </p:nvSpPr>
        <p:spPr>
          <a:xfrm>
            <a:off x="4645025" y="1844675"/>
            <a:ext cx="4041775" cy="4281488"/>
          </a:xfrm>
        </p:spPr>
        <p:txBody>
          <a:bodyPr/>
          <a:lstStyle/>
          <a:p>
            <a:r>
              <a:rPr lang="en-GB" smtClean="0"/>
              <a:t>Dark lines and spots believed to be defects in MQW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A52C0B-223F-4F5E-9C6C-92BD26CA0283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614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3068638"/>
            <a:ext cx="35909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036888"/>
            <a:ext cx="36195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U-L-M VCSEL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516F37-B602-4A88-BEE3-95402B637D87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624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557338"/>
            <a:ext cx="7191375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iFlame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97BD94-7388-4432-A713-A37F23905573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6349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84313"/>
            <a:ext cx="9077325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iFlame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65F00B-F564-46A0-BEBB-56242BE329D8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pic>
        <p:nvPicPr>
          <p:cNvPr id="645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244600"/>
            <a:ext cx="8459788" cy="495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IV Analysis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655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b="1" smtClean="0">
                <a:solidFill>
                  <a:schemeClr val="hlink"/>
                </a:solidFill>
              </a:rPr>
              <a:t>Forward IV curve changes with VCSEL death because device dominated by non-radiative rather than radiative recombination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b="1" smtClean="0">
                <a:solidFill>
                  <a:schemeClr val="hlink"/>
                </a:solidFill>
              </a:rPr>
              <a:t>Simple indicator of VCSEL death but doesn’t tell you anything about the cause</a:t>
            </a:r>
          </a:p>
          <a:p>
            <a:pPr eaLnBrk="1" hangingPunct="1">
              <a:lnSpc>
                <a:spcPct val="90000"/>
              </a:lnSpc>
            </a:pPr>
            <a:r>
              <a:rPr lang="en-GB" b="1" smtClean="0">
                <a:solidFill>
                  <a:schemeClr val="folHlink"/>
                </a:solidFill>
              </a:rPr>
              <a:t>Reverse IV curve</a:t>
            </a:r>
          </a:p>
          <a:p>
            <a:pPr lvl="1" eaLnBrk="1" hangingPunct="1">
              <a:lnSpc>
                <a:spcPct val="90000"/>
              </a:lnSpc>
            </a:pPr>
            <a:r>
              <a:rPr lang="en-GB" b="1" smtClean="0">
                <a:solidFill>
                  <a:schemeClr val="folHlink"/>
                </a:solidFill>
              </a:rPr>
              <a:t>Dead devices can show large increases in reverse current below breakdown voltage</a:t>
            </a:r>
          </a:p>
          <a:p>
            <a:pPr lvl="1" eaLnBrk="1" hangingPunct="1">
              <a:lnSpc>
                <a:spcPct val="90000"/>
              </a:lnSpc>
            </a:pPr>
            <a:r>
              <a:rPr lang="en-GB" b="1" smtClean="0">
                <a:solidFill>
                  <a:schemeClr val="folHlink"/>
                </a:solidFill>
              </a:rPr>
              <a:t>Very sensitive to low level ESD but can’t prove ESD</a:t>
            </a:r>
            <a:endParaRPr lang="en-US" b="1" smtClean="0">
              <a:solidFill>
                <a:schemeClr val="folHlin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A72391-3829-4FE2-98F3-BE75D4FC26EA}" type="slidenum">
              <a:rPr lang="en-US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Physics of Failure Modes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b="1" smtClean="0">
                <a:solidFill>
                  <a:schemeClr val="hlink"/>
                </a:solidFill>
              </a:rPr>
              <a:t>GaAs lasers sensitive to growth of </a:t>
            </a:r>
            <a:r>
              <a:rPr lang="en-GB" sz="2400" b="1" smtClean="0">
                <a:solidFill>
                  <a:srgbClr val="FF0000"/>
                </a:solidFill>
              </a:rPr>
              <a:t>D</a:t>
            </a:r>
            <a:r>
              <a:rPr lang="en-GB" sz="2400" b="1" smtClean="0">
                <a:solidFill>
                  <a:schemeClr val="hlink"/>
                </a:solidFill>
              </a:rPr>
              <a:t>ark </a:t>
            </a:r>
            <a:r>
              <a:rPr lang="en-GB" sz="2400" b="1" smtClean="0">
                <a:solidFill>
                  <a:srgbClr val="FF0000"/>
                </a:solidFill>
              </a:rPr>
              <a:t>L</a:t>
            </a:r>
            <a:r>
              <a:rPr lang="en-GB" sz="2400" b="1" smtClean="0">
                <a:solidFill>
                  <a:schemeClr val="hlink"/>
                </a:solidFill>
              </a:rPr>
              <a:t>ine </a:t>
            </a:r>
            <a:r>
              <a:rPr lang="en-GB" sz="2400" b="1" smtClean="0">
                <a:solidFill>
                  <a:srgbClr val="FF0000"/>
                </a:solidFill>
              </a:rPr>
              <a:t>D</a:t>
            </a:r>
            <a:r>
              <a:rPr lang="en-GB" sz="2400" b="1" smtClean="0">
                <a:solidFill>
                  <a:schemeClr val="hlink"/>
                </a:solidFill>
              </a:rPr>
              <a:t>efects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b="1" smtClean="0">
                <a:solidFill>
                  <a:schemeClr val="hlink"/>
                </a:solidFill>
              </a:rPr>
              <a:t>Defects act as centres for non-radiative transfers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b="1" smtClean="0">
                <a:solidFill>
                  <a:schemeClr val="hlink"/>
                </a:solidFill>
              </a:rPr>
              <a:t>DLDs can come from substrate defects or damage: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b="1" smtClean="0">
                <a:solidFill>
                  <a:srgbClr val="FF0000"/>
                </a:solidFill>
              </a:rPr>
              <a:t>E</a:t>
            </a:r>
            <a:r>
              <a:rPr lang="en-GB" sz="2400" b="1" smtClean="0">
                <a:solidFill>
                  <a:schemeClr val="hlink"/>
                </a:solidFill>
              </a:rPr>
              <a:t>lectro </a:t>
            </a:r>
            <a:r>
              <a:rPr lang="en-GB" sz="2400" b="1" smtClean="0">
                <a:solidFill>
                  <a:srgbClr val="FF0000"/>
                </a:solidFill>
              </a:rPr>
              <a:t>S</a:t>
            </a:r>
            <a:r>
              <a:rPr lang="en-GB" sz="2400" b="1" smtClean="0">
                <a:solidFill>
                  <a:schemeClr val="hlink"/>
                </a:solidFill>
              </a:rPr>
              <a:t>tatic </a:t>
            </a:r>
            <a:r>
              <a:rPr lang="en-GB" sz="2400" b="1" smtClean="0">
                <a:solidFill>
                  <a:srgbClr val="FF0000"/>
                </a:solidFill>
              </a:rPr>
              <a:t>D</a:t>
            </a:r>
            <a:r>
              <a:rPr lang="en-GB" sz="2400" b="1" smtClean="0">
                <a:solidFill>
                  <a:schemeClr val="hlink"/>
                </a:solidFill>
              </a:rPr>
              <a:t>ischarge/</a:t>
            </a:r>
            <a:r>
              <a:rPr lang="en-GB" sz="2400" b="1" smtClean="0">
                <a:solidFill>
                  <a:srgbClr val="FF0000"/>
                </a:solidFill>
              </a:rPr>
              <a:t>E</a:t>
            </a:r>
            <a:r>
              <a:rPr lang="en-GB" sz="2400" b="1" smtClean="0">
                <a:solidFill>
                  <a:schemeClr val="hlink"/>
                </a:solidFill>
              </a:rPr>
              <a:t>lectrical </a:t>
            </a:r>
            <a:r>
              <a:rPr lang="en-GB" sz="2400" b="1" smtClean="0">
                <a:solidFill>
                  <a:srgbClr val="FF0000"/>
                </a:solidFill>
              </a:rPr>
              <a:t>o</a:t>
            </a:r>
            <a:r>
              <a:rPr lang="en-GB" sz="2400" b="1" smtClean="0">
                <a:solidFill>
                  <a:schemeClr val="hlink"/>
                </a:solidFill>
              </a:rPr>
              <a:t>ver </a:t>
            </a:r>
            <a:r>
              <a:rPr lang="en-GB" sz="2400" b="1" smtClean="0">
                <a:solidFill>
                  <a:srgbClr val="FF0000"/>
                </a:solidFill>
              </a:rPr>
              <a:t>S</a:t>
            </a:r>
            <a:r>
              <a:rPr lang="en-GB" sz="2400" b="1" smtClean="0">
                <a:solidFill>
                  <a:schemeClr val="hlink"/>
                </a:solidFill>
              </a:rPr>
              <a:t>tress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b="1" smtClean="0">
                <a:solidFill>
                  <a:schemeClr val="hlink"/>
                </a:solidFill>
              </a:rPr>
              <a:t>Mechanical, eg wafer handling, dicing or wire bonding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b="1" smtClean="0">
                <a:solidFill>
                  <a:schemeClr val="folHlink"/>
                </a:solidFill>
              </a:rPr>
              <a:t>DLDs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b="1" smtClean="0">
                <a:solidFill>
                  <a:schemeClr val="folHlink"/>
                </a:solidFill>
              </a:rPr>
              <a:t>grow rapidly in active region from carrier recombination at trap sites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b="1" smtClean="0">
                <a:solidFill>
                  <a:schemeClr val="folHlink"/>
                </a:solidFill>
              </a:rPr>
              <a:t>away from active region grow slowly by spontaneous emission </a:t>
            </a:r>
            <a:r>
              <a:rPr lang="en-GB" sz="2400" b="1" smtClean="0">
                <a:solidFill>
                  <a:schemeClr val="folHlink"/>
                </a:solidFill>
                <a:sym typeface="Wingdings" pitchFamily="2" charset="2"/>
              </a:rPr>
              <a:t> e h pairs  DLDs grow towards the active area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b="1" smtClean="0">
                <a:solidFill>
                  <a:schemeClr val="folHlink"/>
                </a:solidFill>
                <a:sym typeface="Wingdings" pitchFamily="2" charset="2"/>
              </a:rPr>
              <a:t>Slow growth of damage can be undetected, followed by rapid death</a:t>
            </a:r>
            <a:endParaRPr lang="en-GB" sz="2400" b="1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3000" b="1" smtClean="0">
              <a:solidFill>
                <a:schemeClr val="folHlin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5972C1-869E-4051-98B5-BBED1D2D5247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LAr OTx: exposed to RH</a:t>
            </a:r>
          </a:p>
        </p:txBody>
      </p:sp>
      <p:sp>
        <p:nvSpPr>
          <p:cNvPr id="665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LI curves develop kinks: indication of damage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7F4677-F9F6-4658-8AFA-91E577737124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pic>
        <p:nvPicPr>
          <p:cNvPr id="665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628900"/>
            <a:ext cx="518477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6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081087"/>
          </a:xfrm>
        </p:spPr>
        <p:txBody>
          <a:bodyPr/>
          <a:lstStyle/>
          <a:p>
            <a:r>
              <a:rPr lang="en-GB" smtClean="0"/>
              <a:t>LAr OTx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74B81-1449-4F8E-825C-7DE50D744A15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pic>
        <p:nvPicPr>
          <p:cNvPr id="675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125" y="981075"/>
            <a:ext cx="7561263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LAr OTx Backup</a:t>
            </a:r>
          </a:p>
        </p:txBody>
      </p:sp>
      <p:sp>
        <p:nvSpPr>
          <p:cNvPr id="6861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Dual channel for redundancy</a:t>
            </a:r>
          </a:p>
          <a:p>
            <a:r>
              <a:rPr lang="en-GB" smtClean="0"/>
              <a:t>48 VCSELs (Part# HFE4192-582 from Finisar) </a:t>
            </a:r>
          </a:p>
          <a:p>
            <a:endParaRPr lang="en-GB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8C1F-7E86-41A6-A632-D429D2B9B118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686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3238" y="2924175"/>
            <a:ext cx="513397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       Pixel On-Detector		</a:t>
            </a:r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Monitoring a special sample of </a:t>
            </a:r>
            <a:r>
              <a:rPr lang="en-US" sz="2400" smtClean="0">
                <a:latin typeface="Symbol" pitchFamily="18" charset="2"/>
              </a:rPr>
              <a:t>~</a:t>
            </a:r>
            <a:r>
              <a:rPr lang="en-US" sz="2400" smtClean="0"/>
              <a:t>40 on-detector lasing pixel links associated w/ disabled modules.  An average of 15 bright months accumulated so far with one suspected failure (Sept 2009)</a:t>
            </a:r>
          </a:p>
          <a:p>
            <a:r>
              <a:rPr lang="en-GB" sz="2400" smtClean="0"/>
              <a:t>Backup option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2000" smtClean="0"/>
              <a:t> Project underway to fabricate new service panels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2000" smtClean="0"/>
              <a:t> If needed, would be installed during 2013 shutdown. 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US" sz="2000" smtClean="0"/>
              <a:t> Electrical readout (LVDS driven by e-boards) to a more accessible region on detector, where VCSELs would then be employed.</a:t>
            </a:r>
          </a:p>
          <a:p>
            <a:pPr lvl="1">
              <a:buFont typeface="Arial" charset="0"/>
              <a:buChar char="•"/>
            </a:pPr>
            <a:r>
              <a:rPr lang="en-US" sz="2000" smtClean="0"/>
              <a:t> Similar accessibility as LAr FEBs.</a:t>
            </a:r>
            <a:endParaRPr lang="en-US" sz="2000" baseline="30000" smtClean="0"/>
          </a:p>
          <a:p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49DBD7-C403-45FC-8BFC-D328083859ED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pic>
        <p:nvPicPr>
          <p:cNvPr id="69638" name="Picture 6" descr="1_nsqp_ass_iso-01.jpg"/>
          <p:cNvPicPr>
            <a:picLocks noChangeAspect="1"/>
          </p:cNvPicPr>
          <p:nvPr/>
        </p:nvPicPr>
        <p:blipFill>
          <a:blip r:embed="rId2"/>
          <a:srcRect t="4900" r="5283" b="4295"/>
          <a:stretch>
            <a:fillRect/>
          </a:stretch>
        </p:blipFill>
        <p:spPr bwMode="auto">
          <a:xfrm>
            <a:off x="4552950" y="4076700"/>
            <a:ext cx="4573588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2BDE69-4284-4AFF-A421-6665D6F45501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085263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BB2CF0-7ACD-4405-9C70-5121B50222CC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pic>
        <p:nvPicPr>
          <p:cNvPr id="716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-14288"/>
            <a:ext cx="8564562" cy="638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Dark Line Defects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618A6-9450-43B5-9CFA-B32091C712EE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sp>
        <p:nvSpPr>
          <p:cNvPr id="72709" name="Rectangle 4"/>
          <p:cNvSpPr>
            <a:spLocks noChangeArrowheads="1"/>
          </p:cNvSpPr>
          <p:nvPr/>
        </p:nvSpPr>
        <p:spPr bwMode="auto">
          <a:xfrm>
            <a:off x="468313" y="1341438"/>
            <a:ext cx="8280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For high radiance devices operated at high current densities, the dominant degradation process is the inhomogeneous development of crystal defects acting as centers for non-radiative recombinations</a:t>
            </a:r>
          </a:p>
          <a:p>
            <a:r>
              <a:rPr lang="en-GB"/>
              <a:t>These defects, which occur also in semiconductor lasers, can</a:t>
            </a:r>
          </a:p>
          <a:p>
            <a:r>
              <a:rPr lang="en-GB"/>
              <a:t>be seen under high magnification as dark lines and are therefore often called Dark Line Defects (DLD).</a:t>
            </a:r>
          </a:p>
          <a:p>
            <a:endParaRPr lang="en-GB"/>
          </a:p>
          <a:p>
            <a:r>
              <a:rPr lang="en-GB"/>
              <a:t>The development of DLDs is due to the growth of dislocation networks by a</a:t>
            </a:r>
          </a:p>
          <a:p>
            <a:r>
              <a:rPr lang="en-GB"/>
              <a:t>climb mechanism under absorption or emission of point defects, apparently using the energy released under forward bias by non-radiative recombinations The growth and propagation of DLDs starts at initially present material impurities or crystal defects and, by increasing the non-radiative current, decreases the light output of the LED or laser at a fixed forward current. The rate of growth increases with current density and temperature, but seems to be also enhanced by mechanical stress, e.g. due to diode assembly or dicing-induced strain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Dark Line Defects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0B9A8-3B56-420E-A602-C86B1CAC12E1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pic>
        <p:nvPicPr>
          <p:cNvPr id="737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57350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4" name="Rectangle 5"/>
          <p:cNvSpPr>
            <a:spLocks noChangeArrowheads="1"/>
          </p:cNvSpPr>
          <p:nvPr/>
        </p:nvSpPr>
        <p:spPr bwMode="auto">
          <a:xfrm>
            <a:off x="1042988" y="4160838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Figure 6: EL image of customer return (left) shows a small dark spot to the left, as well as a larger DLD network to the right. A planview</a:t>
            </a:r>
          </a:p>
          <a:p>
            <a:r>
              <a:rPr lang="en-GB"/>
              <a:t>TEM image of the small dark spot shows “punched-out” dislocations which are usually signs of ESD breakdown.</a:t>
            </a:r>
          </a:p>
        </p:txBody>
      </p:sp>
      <p:sp>
        <p:nvSpPr>
          <p:cNvPr id="73735" name="TextBox 6"/>
          <p:cNvSpPr txBox="1">
            <a:spLocks noChangeArrowheads="1"/>
          </p:cNvSpPr>
          <p:nvPr/>
        </p:nvSpPr>
        <p:spPr bwMode="auto">
          <a:xfrm>
            <a:off x="395288" y="1052513"/>
            <a:ext cx="5219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Field return: suspected ESD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(Some) VCSEL Design Trade-offs</a:t>
            </a:r>
          </a:p>
        </p:txBody>
      </p:sp>
      <p:sp>
        <p:nvSpPr>
          <p:cNvPr id="747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 smtClean="0"/>
              <a:t>Lower diameter oxide aperture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Increases current density for fixed current </a:t>
            </a:r>
            <a:r>
              <a:rPr lang="en-GB" sz="2000" smtClean="0">
                <a:sym typeface="Wingdings" pitchFamily="2" charset="2"/>
              </a:rPr>
              <a:t> lowers laser threshold</a:t>
            </a:r>
          </a:p>
          <a:p>
            <a:pPr lvl="1">
              <a:lnSpc>
                <a:spcPct val="90000"/>
              </a:lnSpc>
            </a:pPr>
            <a:r>
              <a:rPr lang="en-GB" sz="2000" smtClean="0">
                <a:sym typeface="Wingdings" pitchFamily="2" charset="2"/>
              </a:rPr>
              <a:t>Increases speed</a:t>
            </a:r>
          </a:p>
          <a:p>
            <a:pPr lvl="1">
              <a:lnSpc>
                <a:spcPct val="90000"/>
              </a:lnSpc>
            </a:pPr>
            <a:r>
              <a:rPr lang="en-GB" sz="2000" smtClean="0">
                <a:sym typeface="Wingdings" pitchFamily="2" charset="2"/>
              </a:rPr>
              <a:t>Increases electrical and thermal resistance  lower reliability.</a:t>
            </a:r>
          </a:p>
          <a:p>
            <a:pPr lvl="1">
              <a:lnSpc>
                <a:spcPct val="90000"/>
              </a:lnSpc>
            </a:pPr>
            <a:r>
              <a:rPr lang="en-GB" sz="2000" smtClean="0">
                <a:sym typeface="Wingdings" pitchFamily="2" charset="2"/>
              </a:rPr>
              <a:t>Lowers ESD threshold</a:t>
            </a:r>
          </a:p>
          <a:p>
            <a:pPr>
              <a:lnSpc>
                <a:spcPct val="90000"/>
              </a:lnSpc>
            </a:pPr>
            <a:r>
              <a:rPr lang="en-GB" sz="2400" smtClean="0">
                <a:sym typeface="Wingdings" pitchFamily="2" charset="2"/>
              </a:rPr>
              <a:t>Optimise for one T: </a:t>
            </a:r>
          </a:p>
          <a:p>
            <a:pPr>
              <a:lnSpc>
                <a:spcPct val="90000"/>
              </a:lnSpc>
            </a:pPr>
            <a:r>
              <a:rPr lang="en-GB" sz="2400" smtClean="0">
                <a:sym typeface="Wingdings" pitchFamily="2" charset="2"/>
              </a:rPr>
              <a:t>cavity wavelength match gain peak wavelength at one T</a:t>
            </a:r>
            <a:r>
              <a:rPr lang="en-GB" sz="2400" baseline="-25000" smtClean="0">
                <a:sym typeface="Wingdings" pitchFamily="2" charset="2"/>
              </a:rPr>
              <a:t>0</a:t>
            </a:r>
            <a:r>
              <a:rPr lang="en-GB" sz="2400" smtClean="0">
                <a:sym typeface="Wingdings" pitchFamily="2" charset="2"/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n-GB" sz="2000" smtClean="0">
                <a:sym typeface="Wingdings" pitchFamily="2" charset="2"/>
              </a:rPr>
              <a:t>Different CTE for DBR mirror and MQW active region  laser threshold increases with (T-T</a:t>
            </a:r>
            <a:r>
              <a:rPr lang="en-GB" sz="2000" baseline="-25000" smtClean="0">
                <a:sym typeface="Wingdings" pitchFamily="2" charset="2"/>
              </a:rPr>
              <a:t>0</a:t>
            </a:r>
            <a:r>
              <a:rPr lang="en-GB" sz="2000" smtClean="0">
                <a:sym typeface="Wingdings" pitchFamily="2" charset="2"/>
              </a:rPr>
              <a:t>)</a:t>
            </a:r>
            <a:r>
              <a:rPr lang="en-GB" sz="2000" baseline="30000" smtClean="0">
                <a:sym typeface="Wingdings" pitchFamily="2" charset="2"/>
              </a:rPr>
              <a:t>2</a:t>
            </a:r>
            <a:r>
              <a:rPr lang="en-GB" sz="2000" smtClean="0">
                <a:sym typeface="Wingdings" pitchFamily="2" charset="2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GB" sz="2400" smtClean="0">
                <a:sym typeface="Wingdings" pitchFamily="2" charset="2"/>
              </a:rPr>
              <a:t>Mirror DBR reflectivity increase</a:t>
            </a:r>
          </a:p>
          <a:p>
            <a:pPr lvl="1">
              <a:lnSpc>
                <a:spcPct val="90000"/>
              </a:lnSpc>
            </a:pPr>
            <a:r>
              <a:rPr lang="en-GB" sz="2000" smtClean="0">
                <a:sym typeface="Wingdings" pitchFamily="2" charset="2"/>
              </a:rPr>
              <a:t>Decreases slope efficiency</a:t>
            </a:r>
          </a:p>
          <a:p>
            <a:pPr lvl="1">
              <a:lnSpc>
                <a:spcPct val="90000"/>
              </a:lnSpc>
            </a:pPr>
            <a:r>
              <a:rPr lang="en-GB" sz="2000" smtClean="0">
                <a:sym typeface="Wingdings" pitchFamily="2" charset="2"/>
              </a:rPr>
              <a:t>Decreases threshold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endParaRPr lang="en-GB" sz="2000" smtClean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Manufacturer’s QA</a:t>
            </a:r>
          </a:p>
        </p:txBody>
      </p:sp>
      <p:sp>
        <p:nvSpPr>
          <p:cNvPr id="757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Wafer level parameter measurements</a:t>
            </a:r>
          </a:p>
          <a:p>
            <a:pPr lvl="1"/>
            <a:r>
              <a:rPr lang="en-GB" smtClean="0"/>
              <a:t>Threshold current</a:t>
            </a:r>
          </a:p>
          <a:p>
            <a:pPr lvl="1"/>
            <a:r>
              <a:rPr lang="en-GB" smtClean="0"/>
              <a:t>Slope efficiency</a:t>
            </a:r>
          </a:p>
          <a:p>
            <a:pPr lvl="1"/>
            <a:r>
              <a:rPr lang="en-GB" smtClean="0"/>
              <a:t>Series resistance</a:t>
            </a:r>
          </a:p>
          <a:p>
            <a:r>
              <a:rPr lang="en-GB" smtClean="0"/>
              <a:t>Allows rejection of suspect wafers</a:t>
            </a:r>
          </a:p>
          <a:p>
            <a:r>
              <a:rPr lang="en-GB" smtClean="0"/>
              <a:t>Wafer level burn-in: AOC</a:t>
            </a:r>
          </a:p>
          <a:p>
            <a:pPr lvl="1"/>
            <a:r>
              <a:rPr lang="en-GB" smtClean="0"/>
              <a:t>In principle avoids need for burn-in after packaging.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Wearout Failures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chemeClr val="hlink"/>
                </a:solidFill>
              </a:rPr>
              <a:t>No change in active regions for devices that have degraded in long term aging tests</a:t>
            </a:r>
          </a:p>
          <a:p>
            <a:pPr eaLnBrk="1" hangingPunct="1"/>
            <a:r>
              <a:rPr lang="en-GB" b="1" smtClean="0">
                <a:solidFill>
                  <a:schemeClr val="folHlink"/>
                </a:solidFill>
              </a:rPr>
              <a:t>Current shunting hypothesis:</a:t>
            </a:r>
          </a:p>
          <a:p>
            <a:pPr lvl="1" eaLnBrk="1" hangingPunct="1"/>
            <a:r>
              <a:rPr lang="en-GB" b="1" smtClean="0">
                <a:solidFill>
                  <a:schemeClr val="folHlink"/>
                </a:solidFill>
              </a:rPr>
              <a:t>Dopants are passivated by complexes with H</a:t>
            </a:r>
          </a:p>
          <a:p>
            <a:pPr lvl="1" eaLnBrk="1" hangingPunct="1"/>
            <a:r>
              <a:rPr lang="en-GB" b="1" smtClean="0">
                <a:solidFill>
                  <a:schemeClr val="folHlink"/>
                </a:solidFill>
              </a:rPr>
              <a:t>Pushes current away from centre of device </a:t>
            </a:r>
            <a:r>
              <a:rPr lang="en-GB" b="1" smtClean="0">
                <a:solidFill>
                  <a:schemeClr val="folHlink"/>
                </a:solidFill>
                <a:sym typeface="Wingdings" pitchFamily="2" charset="2"/>
              </a:rPr>
              <a:t> increases laser threshold and lowers efficiency</a:t>
            </a:r>
          </a:p>
          <a:p>
            <a:pPr lvl="1" eaLnBrk="1" hangingPunct="1"/>
            <a:r>
              <a:rPr lang="en-GB" b="1" smtClean="0">
                <a:solidFill>
                  <a:schemeClr val="folHlink"/>
                </a:solidFill>
                <a:sym typeface="Wingdings" pitchFamily="2" charset="2"/>
              </a:rPr>
              <a:t>Not directly proven</a:t>
            </a:r>
            <a:endParaRPr lang="en-US" b="1" smtClean="0">
              <a:solidFill>
                <a:schemeClr val="folHlin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9BAFD-645D-470D-882B-E62B311A1915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chemeClr val="hlink"/>
                </a:solidFill>
              </a:rPr>
              <a:t>Electroluminescence (EL)</a:t>
            </a:r>
          </a:p>
          <a:p>
            <a:pPr lvl="1" eaLnBrk="1" hangingPunct="1"/>
            <a:r>
              <a:rPr lang="en-GB" b="1" smtClean="0">
                <a:solidFill>
                  <a:schemeClr val="hlink"/>
                </a:solidFill>
              </a:rPr>
              <a:t>Image emitting area when laser operated below threshold</a:t>
            </a:r>
          </a:p>
          <a:p>
            <a:pPr lvl="1" eaLnBrk="1" hangingPunct="1"/>
            <a:r>
              <a:rPr lang="en-GB" b="1" smtClean="0">
                <a:solidFill>
                  <a:schemeClr val="hlink"/>
                </a:solidFill>
              </a:rPr>
              <a:t>Sensitive to </a:t>
            </a:r>
            <a:r>
              <a:rPr lang="en-GB" b="1" smtClean="0">
                <a:solidFill>
                  <a:srgbClr val="FF0000"/>
                </a:solidFill>
              </a:rPr>
              <a:t>D</a:t>
            </a:r>
            <a:r>
              <a:rPr lang="en-GB" b="1" smtClean="0">
                <a:solidFill>
                  <a:schemeClr val="hlink"/>
                </a:solidFill>
              </a:rPr>
              <a:t>ark </a:t>
            </a:r>
            <a:r>
              <a:rPr lang="en-GB" b="1" smtClean="0">
                <a:solidFill>
                  <a:srgbClr val="FF0000"/>
                </a:solidFill>
              </a:rPr>
              <a:t>L</a:t>
            </a:r>
            <a:r>
              <a:rPr lang="en-GB" b="1" smtClean="0">
                <a:solidFill>
                  <a:schemeClr val="hlink"/>
                </a:solidFill>
              </a:rPr>
              <a:t>ine </a:t>
            </a:r>
            <a:r>
              <a:rPr lang="en-GB" b="1" smtClean="0">
                <a:solidFill>
                  <a:srgbClr val="FF0000"/>
                </a:solidFill>
              </a:rPr>
              <a:t>D</a:t>
            </a:r>
            <a:r>
              <a:rPr lang="en-GB" b="1" smtClean="0">
                <a:solidFill>
                  <a:schemeClr val="hlink"/>
                </a:solidFill>
              </a:rPr>
              <a:t>efects</a:t>
            </a:r>
          </a:p>
          <a:p>
            <a:pPr lvl="1" eaLnBrk="1" hangingPunct="1"/>
            <a:r>
              <a:rPr lang="en-GB" b="1" smtClean="0">
                <a:solidFill>
                  <a:schemeClr val="hlink"/>
                </a:solidFill>
              </a:rPr>
              <a:t>Can improve resolution with filters</a:t>
            </a:r>
          </a:p>
          <a:p>
            <a:pPr lvl="2" eaLnBrk="1" hangingPunct="1"/>
            <a:r>
              <a:rPr lang="en-GB" b="1" smtClean="0">
                <a:solidFill>
                  <a:schemeClr val="hlink"/>
                </a:solidFill>
              </a:rPr>
              <a:t>Select </a:t>
            </a:r>
            <a:r>
              <a:rPr lang="en-GB" b="1" smtClean="0">
                <a:solidFill>
                  <a:schemeClr val="hlink"/>
                </a:solidFill>
                <a:latin typeface="Symbol" pitchFamily="18" charset="2"/>
              </a:rPr>
              <a:t>l</a:t>
            </a:r>
            <a:r>
              <a:rPr lang="en-GB" b="1" smtClean="0">
                <a:solidFill>
                  <a:schemeClr val="hlink"/>
                </a:solidFill>
              </a:rPr>
              <a:t>=50 nm below emission wavelength reduces number of “bounces” photons make in cavity</a:t>
            </a:r>
          </a:p>
          <a:p>
            <a:pPr lvl="1" eaLnBrk="1" hangingPunct="1"/>
            <a:r>
              <a:rPr lang="en-GB" b="1" smtClean="0">
                <a:solidFill>
                  <a:schemeClr val="hlink"/>
                </a:solidFill>
              </a:rPr>
              <a:t>More information in shape of line scans</a:t>
            </a:r>
          </a:p>
          <a:p>
            <a:pPr lvl="1" eaLnBrk="1" hangingPunct="1"/>
            <a:r>
              <a:rPr lang="en-GB" b="1" smtClean="0">
                <a:solidFill>
                  <a:schemeClr val="folHlink"/>
                </a:solidFill>
              </a:rPr>
              <a:t>Examples from ATLAS VCSEL failures next slide</a:t>
            </a:r>
            <a:endParaRPr lang="en-US" b="1" smtClean="0">
              <a:solidFill>
                <a:schemeClr val="folHlin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E7CE4-FF40-4757-9458-DDBAB2E99A81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048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solidFill>
                  <a:srgbClr val="FF0000"/>
                </a:solidFill>
              </a:rPr>
              <a:t>Some Diagnostic Techniques</a:t>
            </a:r>
            <a:br>
              <a:rPr lang="en-GB" b="1" smtClean="0">
                <a:solidFill>
                  <a:srgbClr val="FF0000"/>
                </a:solidFill>
              </a:rPr>
            </a:br>
            <a:r>
              <a:rPr lang="en-GB" b="1" smtClean="0">
                <a:solidFill>
                  <a:srgbClr val="FF0000"/>
                </a:solidFill>
              </a:rPr>
              <a:t>(see backup for more)</a:t>
            </a:r>
            <a:r>
              <a:rPr lang="en-GB" smtClean="0"/>
              <a:t>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9812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9812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Electroluminescence for Failed VCSEL 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(ATLAS </a:t>
            </a:r>
            <a:r>
              <a:rPr lang="en-US" sz="3600" b="1" dirty="0" err="1" smtClean="0">
                <a:solidFill>
                  <a:srgbClr val="FF0000"/>
                </a:solidFill>
              </a:rPr>
              <a:t>LAr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Otx</a:t>
            </a:r>
            <a:r>
              <a:rPr lang="en-US" sz="3600" b="1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5105400" y="1371600"/>
            <a:ext cx="290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Low Level Emission Image</a:t>
            </a:r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685800" y="1371600"/>
            <a:ext cx="3244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Overlay: Optical and Emission</a:t>
            </a:r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914400" y="5943600"/>
            <a:ext cx="304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Possible scratch on surface </a:t>
            </a:r>
          </a:p>
        </p:txBody>
      </p:sp>
      <p:sp>
        <p:nvSpPr>
          <p:cNvPr id="21511" name="Line 10"/>
          <p:cNvSpPr>
            <a:spLocks noChangeShapeType="1"/>
          </p:cNvSpPr>
          <p:nvPr/>
        </p:nvSpPr>
        <p:spPr bwMode="auto">
          <a:xfrm flipV="1">
            <a:off x="6324600" y="4800600"/>
            <a:ext cx="38100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2" name="Text Box 11"/>
          <p:cNvSpPr txBox="1">
            <a:spLocks noChangeArrowheads="1"/>
          </p:cNvSpPr>
          <p:nvPr/>
        </p:nvSpPr>
        <p:spPr bwMode="auto">
          <a:xfrm>
            <a:off x="4800600" y="5943600"/>
            <a:ext cx="292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Speckled  emission pattern</a:t>
            </a:r>
          </a:p>
        </p:txBody>
      </p:sp>
      <p:sp>
        <p:nvSpPr>
          <p:cNvPr id="21513" name="Line 12"/>
          <p:cNvSpPr>
            <a:spLocks noChangeShapeType="1"/>
          </p:cNvSpPr>
          <p:nvPr/>
        </p:nvSpPr>
        <p:spPr bwMode="auto">
          <a:xfrm flipH="1" flipV="1">
            <a:off x="2514600" y="4953000"/>
            <a:ext cx="3048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4" name="TextBox 1"/>
          <p:cNvSpPr txBox="1">
            <a:spLocks noChangeArrowheads="1"/>
          </p:cNvSpPr>
          <p:nvPr/>
        </p:nvSpPr>
        <p:spPr bwMode="auto">
          <a:xfrm>
            <a:off x="2844800" y="6310313"/>
            <a:ext cx="2822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Analysis by Sandia</a:t>
            </a:r>
            <a:endParaRPr lang="en-US" b="1">
              <a:latin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768F7D-451D-4B89-AD8B-D9F3AE47E52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</a:rPr>
              <a:t>IV Curves</a:t>
            </a:r>
            <a:r>
              <a:rPr lang="en-GB" smtClean="0"/>
              <a:t> 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TWEPP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VCSEL Reliability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ABD990-B5EF-4A4D-91D0-EB91163B1335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2533" name="Content Placeholder 7"/>
          <p:cNvSpPr>
            <a:spLocks noGrp="1"/>
          </p:cNvSpPr>
          <p:nvPr>
            <p:ph idx="1"/>
          </p:nvPr>
        </p:nvSpPr>
        <p:spPr>
          <a:xfrm>
            <a:off x="76200" y="601663"/>
            <a:ext cx="4064000" cy="5564187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chemeClr val="hlink"/>
                </a:solidFill>
              </a:rPr>
              <a:t>Forward IV</a:t>
            </a:r>
          </a:p>
          <a:p>
            <a:pPr lvl="1" eaLnBrk="1" hangingPunct="1"/>
            <a:r>
              <a:rPr lang="en-GB" b="1" smtClean="0">
                <a:solidFill>
                  <a:schemeClr val="hlink"/>
                </a:solidFill>
              </a:rPr>
              <a:t>One dead channel clearly shifted IV</a:t>
            </a:r>
          </a:p>
          <a:p>
            <a:pPr lvl="1" eaLnBrk="1" hangingPunct="1"/>
            <a:r>
              <a:rPr lang="en-GB" b="1" smtClean="0">
                <a:solidFill>
                  <a:schemeClr val="hlink"/>
                </a:solidFill>
              </a:rPr>
              <a:t>General feature for any dead VCSEL</a:t>
            </a:r>
          </a:p>
          <a:p>
            <a:pPr eaLnBrk="1" hangingPunct="1"/>
            <a:r>
              <a:rPr lang="en-GB" b="1" smtClean="0">
                <a:solidFill>
                  <a:schemeClr val="folHlink"/>
                </a:solidFill>
              </a:rPr>
              <a:t>Reverse IV</a:t>
            </a:r>
          </a:p>
          <a:p>
            <a:pPr lvl="1" eaLnBrk="1" hangingPunct="1"/>
            <a:r>
              <a:rPr lang="en-GB" b="1" smtClean="0">
                <a:solidFill>
                  <a:schemeClr val="folHlink"/>
                </a:solidFill>
              </a:rPr>
              <a:t>Reverse leakage below breakdown &gt;&gt; after low level ESD</a:t>
            </a:r>
          </a:p>
          <a:p>
            <a:pPr lvl="1" eaLnBrk="1" hangingPunct="1"/>
            <a:r>
              <a:rPr lang="en-GB" b="1" smtClean="0">
                <a:solidFill>
                  <a:schemeClr val="folHlink"/>
                </a:solidFill>
              </a:rPr>
              <a:t>More sensitive to low level (300V) ESD </a:t>
            </a:r>
          </a:p>
          <a:p>
            <a:pPr lvl="1" eaLnBrk="1" hangingPunct="1"/>
            <a:endParaRPr lang="en-GB" b="1" smtClean="0">
              <a:solidFill>
                <a:schemeClr val="folHlink"/>
              </a:solidFill>
            </a:endParaRPr>
          </a:p>
        </p:txBody>
      </p:sp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1688" y="601663"/>
            <a:ext cx="40386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 Box 8"/>
          <p:cNvSpPr txBox="1">
            <a:spLocks noChangeArrowheads="1"/>
          </p:cNvSpPr>
          <p:nvPr/>
        </p:nvSpPr>
        <p:spPr bwMode="auto">
          <a:xfrm>
            <a:off x="7451725" y="3035300"/>
            <a:ext cx="9350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/>
              <a:t>I (mA)</a:t>
            </a:r>
          </a:p>
        </p:txBody>
      </p:sp>
      <p:sp>
        <p:nvSpPr>
          <p:cNvPr id="22536" name="Text Box 9"/>
          <p:cNvSpPr txBox="1">
            <a:spLocks noChangeArrowheads="1"/>
          </p:cNvSpPr>
          <p:nvPr/>
        </p:nvSpPr>
        <p:spPr bwMode="auto">
          <a:xfrm rot="-5400000">
            <a:off x="4842669" y="1934369"/>
            <a:ext cx="57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/>
              <a:t>V</a:t>
            </a:r>
          </a:p>
        </p:txBody>
      </p:sp>
      <p:pic>
        <p:nvPicPr>
          <p:cNvPr id="225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429000"/>
            <a:ext cx="476567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TextBox 2"/>
          <p:cNvSpPr txBox="1">
            <a:spLocks noChangeArrowheads="1"/>
          </p:cNvSpPr>
          <p:nvPr/>
        </p:nvSpPr>
        <p:spPr bwMode="auto">
          <a:xfrm>
            <a:off x="5867400" y="579438"/>
            <a:ext cx="26654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Truelight VCSEL array</a:t>
            </a:r>
          </a:p>
        </p:txBody>
      </p:sp>
      <p:sp>
        <p:nvSpPr>
          <p:cNvPr id="22539" name="TextBox 7"/>
          <p:cNvSpPr txBox="1">
            <a:spLocks noChangeArrowheads="1"/>
          </p:cNvSpPr>
          <p:nvPr/>
        </p:nvSpPr>
        <p:spPr bwMode="auto">
          <a:xfrm>
            <a:off x="5559425" y="963613"/>
            <a:ext cx="2233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 dead channel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084888" y="1268413"/>
            <a:ext cx="71437" cy="39687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2778</TotalTime>
  <Words>2518</Words>
  <Application>Microsoft Office PowerPoint</Application>
  <PresentationFormat>On-screen Show (4:3)</PresentationFormat>
  <Paragraphs>593</Paragraphs>
  <Slides>59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66" baseType="lpstr">
      <vt:lpstr>Arial</vt:lpstr>
      <vt:lpstr>Calibri</vt:lpstr>
      <vt:lpstr>Wingdings</vt:lpstr>
      <vt:lpstr>Symbol</vt:lpstr>
      <vt:lpstr>Office Theme</vt:lpstr>
      <vt:lpstr>Image</vt:lpstr>
      <vt:lpstr>Equation</vt:lpstr>
      <vt:lpstr>VCSEL Reliability and Development of Robust Arrays</vt:lpstr>
      <vt:lpstr>Advantages of VCSELs</vt:lpstr>
      <vt:lpstr> Problems with VCSELs </vt:lpstr>
      <vt:lpstr>Reliability Theory</vt:lpstr>
      <vt:lpstr>Physics of Failure Modes</vt:lpstr>
      <vt:lpstr>Wearout Failures</vt:lpstr>
      <vt:lpstr>Some Diagnostic Techniques (see backup for more) </vt:lpstr>
      <vt:lpstr>Electroluminescence for Failed VCSEL  (ATLAS LAr Otx)</vt:lpstr>
      <vt:lpstr>IV Curves </vt:lpstr>
      <vt:lpstr>Electron Beam Induced Current (EBIC)</vt:lpstr>
      <vt:lpstr> EBIC comparison working &amp; Failed channels TL VCSEL array</vt:lpstr>
      <vt:lpstr>Transmission Electron Microscopy (TEM)</vt:lpstr>
      <vt:lpstr>STEM Unused Channel TL VCSEL array after FIB cut</vt:lpstr>
      <vt:lpstr>STEM Failed Channel TL VCSEL array after FIB cut</vt:lpstr>
      <vt:lpstr>Used Working Channel  Plan View SEM</vt:lpstr>
      <vt:lpstr>Optical Spectrum Analysis (OSA)</vt:lpstr>
      <vt:lpstr>VCSEL Spectrum</vt:lpstr>
      <vt:lpstr>Warning </vt:lpstr>
      <vt:lpstr>Accelerated Aging Tests (1)</vt:lpstr>
      <vt:lpstr>Accelerated Aging Tests (2)</vt:lpstr>
      <vt:lpstr>VCSEL Reliability in ATLAS </vt:lpstr>
      <vt:lpstr>ATLAS LAr</vt:lpstr>
      <vt:lpstr>Possible Causes (1)</vt:lpstr>
      <vt:lpstr>Possible Causes (2)</vt:lpstr>
      <vt:lpstr>Pixel &amp; SCT TXs</vt:lpstr>
      <vt:lpstr>Humidity Hypothesis</vt:lpstr>
      <vt:lpstr>RH and Lifetime Correlation</vt:lpstr>
      <vt:lpstr>Accelerated Aging Tests</vt:lpstr>
      <vt:lpstr>Humidity Tests</vt:lpstr>
      <vt:lpstr>Slide 30</vt:lpstr>
      <vt:lpstr>Slide 31</vt:lpstr>
      <vt:lpstr>Example Spectra</vt:lpstr>
      <vt:lpstr>Pixel On-detector VCSEL</vt:lpstr>
      <vt:lpstr>Solutions for Humidity Problems</vt:lpstr>
      <vt:lpstr>Reliability Tests</vt:lpstr>
      <vt:lpstr>iFlame</vt:lpstr>
      <vt:lpstr>VCSEL Reliability Summary</vt:lpstr>
      <vt:lpstr>ATLAS Outlook</vt:lpstr>
      <vt:lpstr>Institutes Involved</vt:lpstr>
      <vt:lpstr>Backup Slides</vt:lpstr>
      <vt:lpstr>Other Diagnostic Techniques</vt:lpstr>
      <vt:lpstr>Cathode Luminescence </vt:lpstr>
      <vt:lpstr>Thermally Induced Voltage Analysis</vt:lpstr>
      <vt:lpstr>TIVA Example (Agilent)</vt:lpstr>
      <vt:lpstr>TIVA LAr OTx</vt:lpstr>
      <vt:lpstr>U-L-M VCSEL</vt:lpstr>
      <vt:lpstr>iFlame</vt:lpstr>
      <vt:lpstr>iFlame</vt:lpstr>
      <vt:lpstr>IV Analysis</vt:lpstr>
      <vt:lpstr>LAr OTx: exposed to RH</vt:lpstr>
      <vt:lpstr>LAr OTx</vt:lpstr>
      <vt:lpstr>LAr OTx Backup</vt:lpstr>
      <vt:lpstr>       Pixel On-Detector  </vt:lpstr>
      <vt:lpstr>Slide 54</vt:lpstr>
      <vt:lpstr>Slide 55</vt:lpstr>
      <vt:lpstr>Dark Line Defects</vt:lpstr>
      <vt:lpstr>Dark Line Defects</vt:lpstr>
      <vt:lpstr>(Some) VCSEL Design Trade-offs</vt:lpstr>
      <vt:lpstr>Manufacturer’s QA</vt:lpstr>
    </vt:vector>
  </TitlesOfParts>
  <Company>Department of Physics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VCSELs</dc:title>
  <dc:creator>John Harris</dc:creator>
  <cp:lastModifiedBy>Department of Physics</cp:lastModifiedBy>
  <cp:revision>123</cp:revision>
  <dcterms:created xsi:type="dcterms:W3CDTF">2011-08-28T10:24:13Z</dcterms:created>
  <dcterms:modified xsi:type="dcterms:W3CDTF">2011-09-27T11:50:17Z</dcterms:modified>
</cp:coreProperties>
</file>