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slideLayouts/slideLayout12.xml" ContentType="application/vnd.openxmlformats-officedocument.presentationml.slideLayout+xml"/>
  <Override PartName="/ppt/theme/theme8.xml" ContentType="application/vnd.openxmlformats-officedocument.theme+xml"/>
  <Override PartName="/ppt/slideLayouts/slideLayout13.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69" r:id="rId2"/>
    <p:sldMasterId id="2147483671" r:id="rId3"/>
    <p:sldMasterId id="2147483673" r:id="rId4"/>
    <p:sldMasterId id="2147483681" r:id="rId5"/>
    <p:sldMasterId id="2147483710" r:id="rId6"/>
    <p:sldMasterId id="2147483712" r:id="rId7"/>
    <p:sldMasterId id="2147483716" r:id="rId8"/>
    <p:sldMasterId id="2147483718" r:id="rId9"/>
  </p:sldMasterIdLst>
  <p:notesMasterIdLst>
    <p:notesMasterId r:id="rId27"/>
  </p:notesMasterIdLst>
  <p:handoutMasterIdLst>
    <p:handoutMasterId r:id="rId28"/>
  </p:handoutMasterIdLst>
  <p:sldIdLst>
    <p:sldId id="342" r:id="rId10"/>
    <p:sldId id="334" r:id="rId11"/>
    <p:sldId id="333" r:id="rId12"/>
    <p:sldId id="335" r:id="rId13"/>
    <p:sldId id="379" r:id="rId14"/>
    <p:sldId id="383" r:id="rId15"/>
    <p:sldId id="386" r:id="rId16"/>
    <p:sldId id="391" r:id="rId17"/>
    <p:sldId id="392" r:id="rId18"/>
    <p:sldId id="390" r:id="rId19"/>
    <p:sldId id="382" r:id="rId20"/>
    <p:sldId id="368" r:id="rId21"/>
    <p:sldId id="369" r:id="rId22"/>
    <p:sldId id="384" r:id="rId23"/>
    <p:sldId id="385" r:id="rId24"/>
    <p:sldId id="378" r:id="rId25"/>
    <p:sldId id="267" r:id="rId26"/>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2866" autoAdjust="0"/>
  </p:normalViewPr>
  <p:slideViewPr>
    <p:cSldViewPr snapToGrid="0" showGuides="1">
      <p:cViewPr>
        <p:scale>
          <a:sx n="86" d="100"/>
          <a:sy n="86" d="100"/>
        </p:scale>
        <p:origin x="-1382" y="-48"/>
      </p:cViewPr>
      <p:guideLst>
        <p:guide orient="horz" pos="2160"/>
        <p:guide pos="2880"/>
      </p:guideLst>
    </p:cSldViewPr>
  </p:slideViewPr>
  <p:outlineViewPr>
    <p:cViewPr>
      <p:scale>
        <a:sx n="33" d="100"/>
        <a:sy n="33" d="100"/>
      </p:scale>
      <p:origin x="0" y="854"/>
    </p:cViewPr>
  </p:outlineViewPr>
  <p:notesTextViewPr>
    <p:cViewPr>
      <p:scale>
        <a:sx n="3" d="2"/>
        <a:sy n="3" d="2"/>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slideMaster" Target="slideMasters/slideMaster3.xml"/><Relationship Id="rId21" Type="http://schemas.openxmlformats.org/officeDocument/2006/relationships/slide" Target="slides/slide12.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handoutMaster" Target="handoutMasters/handout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5AF4ED-EE5A-4758-9024-6DD1B4B3B1F7}" type="datetimeFigureOut">
              <a:rPr lang="it-IT" smtClean="0"/>
              <a:t>12/12/2022</a:t>
            </a:fld>
            <a:endParaRPr lang="it-IT"/>
          </a:p>
        </p:txBody>
      </p:sp>
      <p:sp>
        <p:nvSpPr>
          <p:cNvPr id="4" name="Segnaposto piè di pa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76E1DF1-DA0F-459F-AAEB-02996ED170C1}" type="slidenum">
              <a:rPr lang="it-IT" smtClean="0"/>
              <a:t>‹N›</a:t>
            </a:fld>
            <a:endParaRPr lang="it-IT"/>
          </a:p>
        </p:txBody>
      </p:sp>
    </p:spTree>
    <p:extLst>
      <p:ext uri="{BB962C8B-B14F-4D97-AF65-F5344CB8AC3E}">
        <p14:creationId xmlns:p14="http://schemas.microsoft.com/office/powerpoint/2010/main" val="230448936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594468-2B87-4B1B-8A43-9440FF57C1C7}" type="datetimeFigureOut">
              <a:rPr lang="it-IT" smtClean="0"/>
              <a:t>12/12/2022</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EB1CD6-FF77-4E90-85A7-D8FB7912EC61}" type="slidenum">
              <a:rPr lang="it-IT" smtClean="0"/>
              <a:t>‹N›</a:t>
            </a:fld>
            <a:endParaRPr lang="it-IT"/>
          </a:p>
        </p:txBody>
      </p:sp>
    </p:spTree>
    <p:extLst>
      <p:ext uri="{BB962C8B-B14F-4D97-AF65-F5344CB8AC3E}">
        <p14:creationId xmlns:p14="http://schemas.microsoft.com/office/powerpoint/2010/main" val="387753883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10"/>
          </p:nvPr>
        </p:nvSpPr>
        <p:spPr/>
        <p:txBody>
          <a:bodyPr/>
          <a:lstStyle/>
          <a:p>
            <a:fld id="{D20D7264-8EFB-4D7A-9340-B7A167881855}" type="slidenum">
              <a:rPr lang="it-IT" smtClean="0">
                <a:solidFill>
                  <a:prstClr val="black"/>
                </a:solidFill>
              </a:rPr>
              <a:pPr/>
              <a:t>3</a:t>
            </a:fld>
            <a:endParaRPr lang="it-IT">
              <a:solidFill>
                <a:prstClr val="black"/>
              </a:solidFill>
            </a:endParaRPr>
          </a:p>
        </p:txBody>
      </p:sp>
    </p:spTree>
    <p:extLst>
      <p:ext uri="{BB962C8B-B14F-4D97-AF65-F5344CB8AC3E}">
        <p14:creationId xmlns:p14="http://schemas.microsoft.com/office/powerpoint/2010/main" val="4087287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490" name="Slide Image Placeholder 1"/>
          <p:cNvSpPr>
            <a:spLocks noGrp="1" noRot="1" noChangeAspect="1" noTextEdit="1"/>
          </p:cNvSpPr>
          <p:nvPr>
            <p:ph type="sldImg"/>
          </p:nvPr>
        </p:nvSpPr>
        <p:spPr>
          <a:ln/>
        </p:spPr>
      </p:sp>
      <p:sp>
        <p:nvSpPr>
          <p:cNvPr id="57549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it-IT" smtClean="0">
                <a:latin typeface="Times New Roman" panose="02020603050405020304" pitchFamily="18" charset="0"/>
                <a:ea typeface="ＭＳ Ｐゴシック" panose="020B0600070205080204" pitchFamily="34" charset="-128"/>
              </a:rPr>
              <a:t>Maximum </a:t>
            </a:r>
            <a:endParaRPr lang="it-IT" altLang="it-IT" smtClean="0">
              <a:latin typeface="Times New Roman" panose="02020603050405020304" pitchFamily="18" charset="0"/>
              <a:ea typeface="ＭＳ Ｐゴシック" panose="020B0600070205080204" pitchFamily="34" charset="-128"/>
            </a:endParaRPr>
          </a:p>
        </p:txBody>
      </p:sp>
      <p:sp>
        <p:nvSpPr>
          <p:cNvPr id="5754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57273D7F-B8F2-47E8-89F8-FC8BE7013937}" type="slidenum">
              <a:rPr lang="de-DE" altLang="it-IT" smtClean="0">
                <a:solidFill>
                  <a:srgbClr val="000000"/>
                </a:solidFill>
              </a:rPr>
              <a:pPr>
                <a:spcBef>
                  <a:spcPct val="0"/>
                </a:spcBef>
              </a:pPr>
              <a:t>4</a:t>
            </a:fld>
            <a:endParaRPr lang="de-DE" altLang="it-IT" smtClean="0">
              <a:solidFill>
                <a:srgbClr val="000000"/>
              </a:solidFill>
            </a:endParaRPr>
          </a:p>
        </p:txBody>
      </p:sp>
    </p:spTree>
    <p:extLst>
      <p:ext uri="{BB962C8B-B14F-4D97-AF65-F5344CB8AC3E}">
        <p14:creationId xmlns:p14="http://schemas.microsoft.com/office/powerpoint/2010/main" val="842617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25550236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4.xml"/><Relationship Id="rId4"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122362"/>
            <a:ext cx="7772400" cy="3159003"/>
          </a:xfrm>
        </p:spPr>
        <p:txBody>
          <a:bodyPr anchor="b">
            <a:normAutofit/>
          </a:bodyPr>
          <a:lstStyle>
            <a:lvl1pPr algn="l" defTabSz="914309" rtl="0" eaLnBrk="1" latinLnBrk="0" hangingPunct="1">
              <a:lnSpc>
                <a:spcPct val="85000"/>
              </a:lnSpc>
              <a:spcBef>
                <a:spcPct val="0"/>
              </a:spcBef>
              <a:buNone/>
              <a:defRPr lang="en-US" sz="4000" b="1" kern="1200" spc="-51" baseline="0" dirty="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smtClean="0"/>
              <a:t>TITLE</a:t>
            </a:r>
            <a:endParaRPr lang="en-US" dirty="0"/>
          </a:p>
        </p:txBody>
      </p:sp>
      <p:sp>
        <p:nvSpPr>
          <p:cNvPr id="3" name="Subtitle 2"/>
          <p:cNvSpPr>
            <a:spLocks noGrp="1"/>
          </p:cNvSpPr>
          <p:nvPr>
            <p:ph type="subTitle" idx="1" hasCustomPrompt="1"/>
          </p:nvPr>
        </p:nvSpPr>
        <p:spPr>
          <a:xfrm>
            <a:off x="685800" y="4419600"/>
            <a:ext cx="7772400" cy="838200"/>
          </a:xfrm>
        </p:spPr>
        <p:txBody>
          <a:bodyPr vert="horz" lIns="91440" tIns="45720" rIns="91440" bIns="45720" rtlCol="0">
            <a:normAutofit/>
          </a:bodyPr>
          <a:lstStyle>
            <a:lvl1pPr marL="228600" indent="-228600">
              <a:buNone/>
              <a:defRPr lang="en-US" sz="2400" cap="all" spc="200" baseline="0" dirty="0">
                <a:solidFill>
                  <a:schemeClr val="tx2"/>
                </a:solidFill>
                <a:latin typeface="+mj-lt"/>
              </a:defRPr>
            </a:lvl1pPr>
          </a:lstStyle>
          <a:p>
            <a:pPr marL="0" lvl="0" indent="0" defTabSz="914309">
              <a:spcBef>
                <a:spcPts val="1200"/>
              </a:spcBef>
              <a:spcAft>
                <a:spcPts val="200"/>
              </a:spcAft>
              <a:buClr>
                <a:schemeClr val="accent1"/>
              </a:buClr>
              <a:buSzPct val="100000"/>
            </a:pPr>
            <a:r>
              <a:rPr lang="it-IT" dirty="0" smtClean="0"/>
              <a:t>AUTHOR NAME</a:t>
            </a:r>
            <a:endParaRPr lang="en-US" dirty="0"/>
          </a:p>
        </p:txBody>
      </p:sp>
      <p:sp>
        <p:nvSpPr>
          <p:cNvPr id="5" name="Footer Placeholder 4"/>
          <p:cNvSpPr>
            <a:spLocks noGrp="1"/>
          </p:cNvSpPr>
          <p:nvPr>
            <p:ph type="ftr" sz="quarter" idx="11"/>
          </p:nvPr>
        </p:nvSpPr>
        <p:spPr>
          <a:xfrm>
            <a:off x="3028950" y="6432551"/>
            <a:ext cx="3086100" cy="365125"/>
          </a:xfrm>
        </p:spPr>
        <p:txBody>
          <a:bodyPr/>
          <a:lstStyle>
            <a:lvl1pPr>
              <a:defRPr>
                <a:solidFill>
                  <a:schemeClr val="bg1"/>
                </a:solidFill>
              </a:defRPr>
            </a:lvl1pPr>
          </a:lstStyle>
          <a:p>
            <a:endParaRPr lang="it-IT" dirty="0"/>
          </a:p>
        </p:txBody>
      </p:sp>
      <p:pic>
        <p:nvPicPr>
          <p:cNvPr id="7" name="Immagin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33499" y="34621"/>
            <a:ext cx="2077002" cy="1038833"/>
          </a:xfrm>
          <a:prstGeom prst="rect">
            <a:avLst/>
          </a:prstGeom>
        </p:spPr>
      </p:pic>
      <p:pic>
        <p:nvPicPr>
          <p:cNvPr id="8" name="Immagin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50791" y="5670000"/>
            <a:ext cx="5042417" cy="586217"/>
          </a:xfrm>
          <a:prstGeom prst="rect">
            <a:avLst/>
          </a:prstGeom>
        </p:spPr>
      </p:pic>
    </p:spTree>
    <p:extLst>
      <p:ext uri="{BB962C8B-B14F-4D97-AF65-F5344CB8AC3E}">
        <p14:creationId xmlns:p14="http://schemas.microsoft.com/office/powerpoint/2010/main" val="30002819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en-US" dirty="0"/>
          </a:p>
        </p:txBody>
      </p:sp>
      <p:sp>
        <p:nvSpPr>
          <p:cNvPr id="4" name="Footer Placeholder 3"/>
          <p:cNvSpPr>
            <a:spLocks noGrp="1"/>
          </p:cNvSpPr>
          <p:nvPr>
            <p:ph type="ftr" sz="quarter" idx="11"/>
          </p:nvPr>
        </p:nvSpPr>
        <p:spPr>
          <a:xfrm>
            <a:off x="3028950" y="6442076"/>
            <a:ext cx="3086100" cy="365125"/>
          </a:xfrm>
        </p:spPr>
        <p:txBody>
          <a:bodyPr/>
          <a:lstStyle>
            <a:lvl1pPr>
              <a:defRPr>
                <a:solidFill>
                  <a:schemeClr val="bg1"/>
                </a:solidFill>
              </a:defRPr>
            </a:lvl1pPr>
          </a:lstStyle>
          <a:p>
            <a:endParaRPr lang="it-IT" dirty="0">
              <a:solidFill>
                <a:prstClr val="white"/>
              </a:solidFill>
            </a:endParaRPr>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
        <p:nvSpPr>
          <p:cNvPr id="8"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12/12/2022</a:t>
            </a:fld>
            <a:endParaRPr lang="it-IT" dirty="0"/>
          </a:p>
        </p:txBody>
      </p:sp>
      <p:sp>
        <p:nvSpPr>
          <p:cNvPr id="9"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a:pPr/>
              <a:t>‹N›</a:t>
            </a:fld>
            <a:endParaRPr dirty="0"/>
          </a:p>
        </p:txBody>
      </p:sp>
    </p:spTree>
    <p:extLst>
      <p:ext uri="{BB962C8B-B14F-4D97-AF65-F5344CB8AC3E}">
        <p14:creationId xmlns:p14="http://schemas.microsoft.com/office/powerpoint/2010/main" val="1270745198"/>
      </p:ext>
    </p:extLst>
  </p:cSld>
  <p:clrMapOvr>
    <a:masterClrMapping/>
  </p:clrMapOvr>
  <p:timing>
    <p:tnLst>
      <p:par>
        <p:cTn id="1" dur="indefinite" restart="never" nodeType="tmRoot"/>
      </p:par>
    </p:tnLst>
  </p:timing>
  <p:hf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hank you page">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666750" y="1651258"/>
            <a:ext cx="7867650" cy="2673865"/>
          </a:xfrm>
        </p:spPr>
        <p:txBody>
          <a:bodyPr anchor="ctr">
            <a:normAutofit/>
          </a:bodyPr>
          <a:lstStyle>
            <a:lvl1pPr algn="l">
              <a:lnSpc>
                <a:spcPct val="85000"/>
              </a:lnSpc>
              <a:defRPr sz="4000" b="1" spc="-51"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smtClean="0"/>
              <a:t>THANK YOU</a:t>
            </a:r>
            <a:endParaRPr lang="en-US" dirty="0"/>
          </a:p>
        </p:txBody>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8731233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p:txBody>
          <a:bodyPr/>
          <a:lstStyle>
            <a:lvl1pPr>
              <a:defRPr>
                <a:ea typeface="ＭＳ Ｐゴシック" pitchFamily="34" charset="-128"/>
              </a:defRPr>
            </a:lvl1pPr>
          </a:lstStyle>
          <a:p>
            <a:pPr>
              <a:defRPr/>
            </a:pPr>
            <a:r>
              <a:rPr lang="it-IT" smtClean="0"/>
              <a:t>13/04/21</a:t>
            </a:r>
            <a:endParaRPr lang="en-GB"/>
          </a:p>
        </p:txBody>
      </p:sp>
      <p:sp>
        <p:nvSpPr>
          <p:cNvPr id="3" name="Rectangle 7"/>
          <p:cNvSpPr>
            <a:spLocks noGrp="1" noChangeArrowheads="1"/>
          </p:cNvSpPr>
          <p:nvPr>
            <p:ph type="ftr" sz="quarter" idx="11"/>
          </p:nvPr>
        </p:nvSpPr>
        <p:spPr/>
        <p:txBody>
          <a:bodyPr/>
          <a:lstStyle>
            <a:lvl1pPr>
              <a:defRPr>
                <a:ea typeface="ＭＳ Ｐゴシック" pitchFamily="34" charset="-128"/>
              </a:defRPr>
            </a:lvl1pPr>
          </a:lstStyle>
          <a:p>
            <a:pPr>
              <a:defRPr/>
            </a:pPr>
            <a:endParaRPr lang="en-GB"/>
          </a:p>
        </p:txBody>
      </p:sp>
      <p:sp>
        <p:nvSpPr>
          <p:cNvPr id="4" name="Rectangle 8"/>
          <p:cNvSpPr>
            <a:spLocks noGrp="1" noChangeArrowheads="1"/>
          </p:cNvSpPr>
          <p:nvPr>
            <p:ph type="sldNum" sz="quarter" idx="12"/>
          </p:nvPr>
        </p:nvSpPr>
        <p:spPr/>
        <p:txBody>
          <a:bodyPr/>
          <a:lstStyle>
            <a:lvl1pPr>
              <a:defRPr/>
            </a:lvl1pPr>
          </a:lstStyle>
          <a:p>
            <a:pPr>
              <a:defRPr/>
            </a:pPr>
            <a:fld id="{371B22C5-234F-4B9D-8BFA-C148DF5B247F}" type="slidenum">
              <a:rPr lang="en-GB" altLang="it-IT"/>
              <a:pPr>
                <a:defRPr/>
              </a:pPr>
              <a:t>‹N›</a:t>
            </a:fld>
            <a:endParaRPr lang="en-GB" altLang="it-IT"/>
          </a:p>
        </p:txBody>
      </p:sp>
    </p:spTree>
    <p:extLst>
      <p:ext uri="{BB962C8B-B14F-4D97-AF65-F5344CB8AC3E}">
        <p14:creationId xmlns:p14="http://schemas.microsoft.com/office/powerpoint/2010/main" val="255719730"/>
      </p:ext>
    </p:extLst>
  </p:cSld>
  <p:clrMapOvr>
    <a:masterClrMapping/>
  </p:clrMapOvr>
  <p:transitio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en-US" dirty="0"/>
          </a:p>
        </p:txBody>
      </p:sp>
      <p:sp>
        <p:nvSpPr>
          <p:cNvPr id="4" name="Footer Placeholder 3"/>
          <p:cNvSpPr>
            <a:spLocks noGrp="1"/>
          </p:cNvSpPr>
          <p:nvPr>
            <p:ph type="ftr" sz="quarter" idx="11"/>
          </p:nvPr>
        </p:nvSpPr>
        <p:spPr>
          <a:xfrm>
            <a:off x="3028950" y="6442076"/>
            <a:ext cx="3086100" cy="365125"/>
          </a:xfrm>
        </p:spPr>
        <p:txBody>
          <a:bodyPr/>
          <a:lstStyle>
            <a:lvl1pPr>
              <a:defRPr>
                <a:solidFill>
                  <a:schemeClr val="bg1"/>
                </a:solidFill>
              </a:defRPr>
            </a:lvl1pPr>
          </a:lstStyle>
          <a:p>
            <a:endParaRPr lang="it-IT" dirty="0">
              <a:solidFill>
                <a:prstClr val="white"/>
              </a:solidFill>
            </a:endParaRPr>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
        <p:nvSpPr>
          <p:cNvPr id="8"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12/12/2022</a:t>
            </a:fld>
            <a:endParaRPr lang="it-IT" dirty="0"/>
          </a:p>
        </p:txBody>
      </p:sp>
      <p:sp>
        <p:nvSpPr>
          <p:cNvPr id="9"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a:pPr/>
              <a:t>‹N›</a:t>
            </a:fld>
            <a:endParaRPr dirty="0"/>
          </a:p>
        </p:txBody>
      </p:sp>
    </p:spTree>
    <p:extLst>
      <p:ext uri="{BB962C8B-B14F-4D97-AF65-F5344CB8AC3E}">
        <p14:creationId xmlns:p14="http://schemas.microsoft.com/office/powerpoint/2010/main" val="385697036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en-US" dirty="0"/>
          </a:p>
        </p:txBody>
      </p:sp>
      <p:sp>
        <p:nvSpPr>
          <p:cNvPr id="4" name="Footer Placeholder 3"/>
          <p:cNvSpPr>
            <a:spLocks noGrp="1"/>
          </p:cNvSpPr>
          <p:nvPr>
            <p:ph type="ftr" sz="quarter" idx="11"/>
          </p:nvPr>
        </p:nvSpPr>
        <p:spPr>
          <a:xfrm>
            <a:off x="3028950" y="6442076"/>
            <a:ext cx="3086100" cy="365125"/>
          </a:xfrm>
        </p:spPr>
        <p:txBody>
          <a:bodyPr/>
          <a:lstStyle>
            <a:lvl1pPr>
              <a:defRPr>
                <a:solidFill>
                  <a:schemeClr val="bg1"/>
                </a:solidFill>
              </a:defRPr>
            </a:lvl1pPr>
          </a:lstStyle>
          <a:p>
            <a:endParaRPr lang="it-IT" dirty="0"/>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
        <p:nvSpPr>
          <p:cNvPr id="8"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12/12/2022</a:t>
            </a:fld>
            <a:endParaRPr lang="it-IT" dirty="0"/>
          </a:p>
        </p:txBody>
      </p:sp>
      <p:sp>
        <p:nvSpPr>
          <p:cNvPr id="9"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‹N›</a:t>
            </a:fld>
            <a:endParaRPr lang="it-IT" dirty="0"/>
          </a:p>
        </p:txBody>
      </p:sp>
    </p:spTree>
    <p:extLst>
      <p:ext uri="{BB962C8B-B14F-4D97-AF65-F5344CB8AC3E}">
        <p14:creationId xmlns:p14="http://schemas.microsoft.com/office/powerpoint/2010/main" val="3067353847"/>
      </p:ext>
    </p:extLst>
  </p:cSld>
  <p:clrMapOvr>
    <a:masterClrMapping/>
  </p:clrMapOvr>
  <p:timing>
    <p:tnLst>
      <p:par>
        <p:cTn id="1" dur="indefinite" restart="never" nodeType="tmRoot"/>
      </p:par>
    </p:tnLst>
  </p:timing>
  <p:hf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en-US" dirty="0"/>
          </a:p>
        </p:txBody>
      </p:sp>
      <p:sp>
        <p:nvSpPr>
          <p:cNvPr id="3" name="Content Placeholder 2"/>
          <p:cNvSpPr>
            <a:spLocks noGrp="1"/>
          </p:cNvSpPr>
          <p:nvPr>
            <p:ph idx="1"/>
          </p:nvPr>
        </p:nvSpPr>
        <p:spPr>
          <a:xfrm>
            <a:off x="628650" y="1825625"/>
            <a:ext cx="7886700" cy="3878867"/>
          </a:xfrm>
        </p:spPr>
        <p:txBody>
          <a:bodyPr>
            <a:normAutofit/>
          </a:bodyPr>
          <a:lstStyle>
            <a:lvl1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1pPr>
            <a:lvl2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2pPr>
            <a:lvl3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3pPr>
            <a:lvl4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4pPr>
            <a:lvl5pPr algn="l" defTabSz="914309" rtl="0" eaLnBrk="1" latinLnBrk="0" hangingPunct="1">
              <a:lnSpc>
                <a:spcPct val="90000"/>
              </a:lnSpc>
              <a:buClr>
                <a:schemeClr val="accent1"/>
              </a:buClr>
              <a:buFont typeface="Calibri" panose="020F0502020204030204" pitchFamily="34" charset="0"/>
              <a:defRPr lang="en-US" sz="1800" kern="1200" dirty="0">
                <a:solidFill>
                  <a:schemeClr val="tx1">
                    <a:lumMod val="75000"/>
                    <a:lumOff val="25000"/>
                  </a:schemeClr>
                </a:solidFill>
                <a:latin typeface="Arial" panose="020B0604020202020204" pitchFamily="34" charset="0"/>
                <a:ea typeface="+mn-ea"/>
                <a:cs typeface="Arial" panose="020B0604020202020204" pitchFamily="34" charset="0"/>
              </a:defRPr>
            </a:lvl5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p:txBody>
      </p:sp>
      <p:sp>
        <p:nvSpPr>
          <p:cNvPr id="5" name="Footer Placeholder 4"/>
          <p:cNvSpPr>
            <a:spLocks noGrp="1"/>
          </p:cNvSpPr>
          <p:nvPr>
            <p:ph type="ftr" sz="quarter" idx="11"/>
          </p:nvPr>
        </p:nvSpPr>
        <p:spPr>
          <a:xfrm>
            <a:off x="3028950" y="6480176"/>
            <a:ext cx="3086100" cy="365125"/>
          </a:xfrm>
        </p:spPr>
        <p:txBody>
          <a:bodyPr/>
          <a:lstStyle>
            <a:lvl1pPr>
              <a:defRPr>
                <a:solidFill>
                  <a:schemeClr val="bg1"/>
                </a:solidFill>
              </a:defRPr>
            </a:lvl1pPr>
          </a:lstStyle>
          <a:p>
            <a:endParaRPr lang="it-IT" dirty="0"/>
          </a:p>
        </p:txBody>
      </p:sp>
      <p:sp>
        <p:nvSpPr>
          <p:cNvPr id="9"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12/12/2022</a:t>
            </a:fld>
            <a:endParaRPr lang="it-IT" dirty="0"/>
          </a:p>
        </p:txBody>
      </p:sp>
      <p:sp>
        <p:nvSpPr>
          <p:cNvPr id="10"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‹N›</a:t>
            </a:fld>
            <a:endParaRPr lang="it-IT" dirty="0"/>
          </a:p>
        </p:txBody>
      </p:sp>
      <p:pic>
        <p:nvPicPr>
          <p:cNvPr id="11" name="Immagin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12" name="Immagin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200104996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en-US" dirty="0"/>
          </a:p>
        </p:txBody>
      </p:sp>
      <p:sp>
        <p:nvSpPr>
          <p:cNvPr id="6" name="Footer Placeholder 5"/>
          <p:cNvSpPr>
            <a:spLocks noGrp="1"/>
          </p:cNvSpPr>
          <p:nvPr>
            <p:ph type="ftr" sz="quarter" idx="11"/>
          </p:nvPr>
        </p:nvSpPr>
        <p:spPr>
          <a:xfrm>
            <a:off x="3028950" y="6442076"/>
            <a:ext cx="3086100" cy="365125"/>
          </a:xfrm>
        </p:spPr>
        <p:txBody>
          <a:bodyPr/>
          <a:lstStyle>
            <a:lvl1pPr>
              <a:defRPr>
                <a:solidFill>
                  <a:schemeClr val="bg1"/>
                </a:solidFill>
              </a:defRPr>
            </a:lvl1pPr>
          </a:lstStyle>
          <a:p>
            <a:endParaRPr lang="it-IT" dirty="0"/>
          </a:p>
        </p:txBody>
      </p:sp>
      <p:sp>
        <p:nvSpPr>
          <p:cNvPr id="8" name="Segnaposto testo 3"/>
          <p:cNvSpPr>
            <a:spLocks noGrp="1"/>
          </p:cNvSpPr>
          <p:nvPr>
            <p:ph type="body" sz="half" idx="13"/>
          </p:nvPr>
        </p:nvSpPr>
        <p:spPr>
          <a:xfrm>
            <a:off x="628650" y="1825625"/>
            <a:ext cx="3411329" cy="3780847"/>
          </a:xfrm>
        </p:spPr>
        <p:txBody>
          <a:bodyPr/>
          <a:lstStyle>
            <a:lvl1pPr marL="0" indent="0">
              <a:buNone/>
              <a:defRPr sz="1600">
                <a:latin typeface="Arial" panose="020B0604020202020204" pitchFamily="34" charset="0"/>
                <a:cs typeface="Arial" panose="020B0604020202020204" pitchFamily="34" charset="0"/>
              </a:defRPr>
            </a:lvl1pPr>
            <a:lvl2pPr marL="457155" indent="0">
              <a:buNone/>
              <a:defRPr sz="1400"/>
            </a:lvl2pPr>
            <a:lvl3pPr marL="914309" indent="0">
              <a:buNone/>
              <a:defRPr sz="1200"/>
            </a:lvl3pPr>
            <a:lvl4pPr marL="1371464" indent="0">
              <a:buNone/>
              <a:defRPr sz="1000"/>
            </a:lvl4pPr>
            <a:lvl5pPr marL="1828618" indent="0">
              <a:buNone/>
              <a:defRPr sz="1000"/>
            </a:lvl5pPr>
            <a:lvl6pPr marL="2285774" indent="0">
              <a:buNone/>
              <a:defRPr sz="1000"/>
            </a:lvl6pPr>
            <a:lvl7pPr marL="2742926" indent="0">
              <a:buNone/>
              <a:defRPr sz="1000"/>
            </a:lvl7pPr>
            <a:lvl8pPr marL="3200080" indent="0">
              <a:buNone/>
              <a:defRPr sz="1000"/>
            </a:lvl8pPr>
            <a:lvl9pPr marL="3657235" indent="0">
              <a:buNone/>
              <a:defRPr sz="1000"/>
            </a:lvl9pPr>
          </a:lstStyle>
          <a:p>
            <a:pPr lvl="0"/>
            <a:r>
              <a:rPr lang="it-IT" dirty="0" smtClean="0"/>
              <a:t>Fare clic per modificare stili del testo dello schema</a:t>
            </a:r>
          </a:p>
        </p:txBody>
      </p:sp>
      <p:sp>
        <p:nvSpPr>
          <p:cNvPr id="9" name="Segnaposto immagine 2"/>
          <p:cNvSpPr>
            <a:spLocks noGrp="1"/>
          </p:cNvSpPr>
          <p:nvPr>
            <p:ph type="pic" idx="1"/>
          </p:nvPr>
        </p:nvSpPr>
        <p:spPr>
          <a:xfrm>
            <a:off x="4270771" y="1825625"/>
            <a:ext cx="4244580" cy="3780847"/>
          </a:xfrm>
        </p:spPr>
        <p:txBody>
          <a:bodyPr>
            <a:normAutofit/>
          </a:bodyPr>
          <a:lstStyle>
            <a:lvl1pPr marL="0" indent="0">
              <a:buNone/>
              <a:defRPr sz="3000">
                <a:latin typeface="Arial" panose="020B0604020202020204" pitchFamily="34" charset="0"/>
                <a:cs typeface="Arial" panose="020B0604020202020204" pitchFamily="34" charset="0"/>
              </a:defRPr>
            </a:lvl1pPr>
            <a:lvl2pPr marL="457155" indent="0">
              <a:buNone/>
              <a:defRPr sz="2800"/>
            </a:lvl2pPr>
            <a:lvl3pPr marL="914309" indent="0">
              <a:buNone/>
              <a:defRPr sz="2400"/>
            </a:lvl3pPr>
            <a:lvl4pPr marL="1371464" indent="0">
              <a:buNone/>
              <a:defRPr sz="2000"/>
            </a:lvl4pPr>
            <a:lvl5pPr marL="1828618" indent="0">
              <a:buNone/>
              <a:defRPr sz="2000"/>
            </a:lvl5pPr>
            <a:lvl6pPr marL="2285774" indent="0">
              <a:buNone/>
              <a:defRPr sz="2000"/>
            </a:lvl6pPr>
            <a:lvl7pPr marL="2742926" indent="0">
              <a:buNone/>
              <a:defRPr sz="2000"/>
            </a:lvl7pPr>
            <a:lvl8pPr marL="3200080" indent="0">
              <a:buNone/>
              <a:defRPr sz="2000"/>
            </a:lvl8pPr>
            <a:lvl9pPr marL="3657235" indent="0">
              <a:buNone/>
              <a:defRPr sz="2000"/>
            </a:lvl9pPr>
          </a:lstStyle>
          <a:p>
            <a:endParaRPr lang="it-IT" dirty="0"/>
          </a:p>
        </p:txBody>
      </p:sp>
      <p:sp>
        <p:nvSpPr>
          <p:cNvPr id="10"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12/12/2022</a:t>
            </a:fld>
            <a:endParaRPr lang="it-IT" dirty="0"/>
          </a:p>
        </p:txBody>
      </p:sp>
      <p:sp>
        <p:nvSpPr>
          <p:cNvPr id="11"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‹N›</a:t>
            </a:fld>
            <a:endParaRPr lang="it-IT" dirty="0"/>
          </a:p>
        </p:txBody>
      </p:sp>
      <p:pic>
        <p:nvPicPr>
          <p:cNvPr id="12" name="Immagine 11"/>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13" name="Immagin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17104103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666750" y="1651258"/>
            <a:ext cx="7867650" cy="2673865"/>
          </a:xfrm>
        </p:spPr>
        <p:txBody>
          <a:bodyPr anchor="ctr">
            <a:normAutofit/>
          </a:bodyPr>
          <a:lstStyle>
            <a:lvl1pPr algn="l">
              <a:lnSpc>
                <a:spcPct val="85000"/>
              </a:lnSpc>
              <a:defRPr sz="4000" b="1" spc="-51"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smtClean="0"/>
              <a:t>THANK YOU</a:t>
            </a:r>
            <a:endParaRPr lang="en-US" dirty="0"/>
          </a:p>
        </p:txBody>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359084379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en-US" dirty="0"/>
          </a:p>
        </p:txBody>
      </p:sp>
      <p:sp>
        <p:nvSpPr>
          <p:cNvPr id="4" name="Footer Placeholder 3"/>
          <p:cNvSpPr>
            <a:spLocks noGrp="1"/>
          </p:cNvSpPr>
          <p:nvPr>
            <p:ph type="ftr" sz="quarter" idx="11"/>
          </p:nvPr>
        </p:nvSpPr>
        <p:spPr>
          <a:xfrm>
            <a:off x="3028950" y="6442076"/>
            <a:ext cx="3086100" cy="365125"/>
          </a:xfrm>
        </p:spPr>
        <p:txBody>
          <a:bodyPr/>
          <a:lstStyle>
            <a:lvl1pPr>
              <a:defRPr>
                <a:solidFill>
                  <a:schemeClr val="bg1"/>
                </a:solidFill>
              </a:defRPr>
            </a:lvl1pPr>
          </a:lstStyle>
          <a:p>
            <a:endParaRPr lang="it-IT" dirty="0">
              <a:solidFill>
                <a:prstClr val="white"/>
              </a:solidFill>
            </a:endParaRPr>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
        <p:nvSpPr>
          <p:cNvPr id="8"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12/12/2022</a:t>
            </a:fld>
            <a:endParaRPr lang="it-IT" dirty="0"/>
          </a:p>
        </p:txBody>
      </p:sp>
      <p:sp>
        <p:nvSpPr>
          <p:cNvPr id="9"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a:pPr/>
              <a:t>‹N›</a:t>
            </a:fld>
            <a:endParaRPr dirty="0"/>
          </a:p>
        </p:txBody>
      </p:sp>
    </p:spTree>
    <p:extLst>
      <p:ext uri="{BB962C8B-B14F-4D97-AF65-F5344CB8AC3E}">
        <p14:creationId xmlns:p14="http://schemas.microsoft.com/office/powerpoint/2010/main" val="102231815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en-US" dirty="0"/>
          </a:p>
        </p:txBody>
      </p:sp>
      <p:sp>
        <p:nvSpPr>
          <p:cNvPr id="4" name="Footer Placeholder 3"/>
          <p:cNvSpPr>
            <a:spLocks noGrp="1"/>
          </p:cNvSpPr>
          <p:nvPr>
            <p:ph type="ftr" sz="quarter" idx="11"/>
          </p:nvPr>
        </p:nvSpPr>
        <p:spPr>
          <a:xfrm>
            <a:off x="3028950" y="6442076"/>
            <a:ext cx="3086100" cy="365125"/>
          </a:xfrm>
        </p:spPr>
        <p:txBody>
          <a:bodyPr/>
          <a:lstStyle>
            <a:lvl1pPr>
              <a:defRPr>
                <a:solidFill>
                  <a:schemeClr val="bg1"/>
                </a:solidFill>
              </a:defRPr>
            </a:lvl1pPr>
          </a:lstStyle>
          <a:p>
            <a:endParaRPr lang="it-IT" dirty="0">
              <a:solidFill>
                <a:prstClr val="white"/>
              </a:solidFill>
            </a:endParaRPr>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
        <p:nvSpPr>
          <p:cNvPr id="8"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12/12/2022</a:t>
            </a:fld>
            <a:endParaRPr lang="it-IT" dirty="0"/>
          </a:p>
        </p:txBody>
      </p:sp>
      <p:sp>
        <p:nvSpPr>
          <p:cNvPr id="9"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a:pPr/>
              <a:t>‹N›</a:t>
            </a:fld>
            <a:endParaRPr dirty="0"/>
          </a:p>
        </p:txBody>
      </p:sp>
    </p:spTree>
    <p:extLst>
      <p:ext uri="{BB962C8B-B14F-4D97-AF65-F5344CB8AC3E}">
        <p14:creationId xmlns:p14="http://schemas.microsoft.com/office/powerpoint/2010/main" val="349577766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egnaposto piè di pagina 2"/>
          <p:cNvSpPr txBox="1">
            <a:spLocks/>
          </p:cNvSpPr>
          <p:nvPr userDrawn="1"/>
        </p:nvSpPr>
        <p:spPr bwMode="gray">
          <a:xfrm>
            <a:off x="219075" y="6542088"/>
            <a:ext cx="8794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defRPr/>
            </a:pPr>
            <a:r>
              <a:rPr lang="de-DE" altLang="it-IT" sz="1000" smtClean="0">
                <a:solidFill>
                  <a:srgbClr val="000000"/>
                </a:solidFill>
              </a:rPr>
              <a:t>Page </a:t>
            </a:r>
            <a:r>
              <a:rPr lang="de-DE" altLang="it-IT" sz="1000" smtClean="0">
                <a:solidFill>
                  <a:srgbClr val="000000"/>
                </a:solidFill>
                <a:sym typeface="Wingdings" panose="05000000000000000000" pitchFamily="2" charset="2"/>
              </a:rPr>
              <a:t></a:t>
            </a:r>
            <a:r>
              <a:rPr lang="de-DE" altLang="it-IT" sz="1000" smtClean="0">
                <a:solidFill>
                  <a:srgbClr val="000000"/>
                </a:solidFill>
              </a:rPr>
              <a:t> </a:t>
            </a:r>
            <a:fld id="{20CDDEF4-CD1C-48D4-9248-0A1048BDFA55}" type="slidenum">
              <a:rPr lang="de-DE" altLang="it-IT" sz="1000" smtClean="0">
                <a:solidFill>
                  <a:srgbClr val="000000"/>
                </a:solidFill>
              </a:rPr>
              <a:pPr eaLnBrk="1" fontAlgn="base" hangingPunct="1">
                <a:spcBef>
                  <a:spcPct val="0"/>
                </a:spcBef>
                <a:spcAft>
                  <a:spcPct val="0"/>
                </a:spcAft>
                <a:defRPr/>
              </a:pPr>
              <a:t>‹N›</a:t>
            </a:fld>
            <a:endParaRPr lang="de-DE" altLang="it-IT" sz="1000" smtClean="0">
              <a:solidFill>
                <a:srgbClr val="000000"/>
              </a:solidFill>
            </a:endParaRPr>
          </a:p>
        </p:txBody>
      </p:sp>
      <p:sp>
        <p:nvSpPr>
          <p:cNvPr id="6" name="Foliennummernplatzhalter 1"/>
          <p:cNvSpPr txBox="1">
            <a:spLocks/>
          </p:cNvSpPr>
          <p:nvPr userDrawn="1"/>
        </p:nvSpPr>
        <p:spPr>
          <a:xfrm>
            <a:off x="1222375" y="6537325"/>
            <a:ext cx="522128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defRPr/>
            </a:pPr>
            <a:r>
              <a:rPr lang="it-IT" sz="900" dirty="0" smtClean="0">
                <a:solidFill>
                  <a:srgbClr val="000000"/>
                </a:solidFill>
              </a:rPr>
              <a:t>International </a:t>
            </a:r>
            <a:r>
              <a:rPr lang="it-IT" sz="900" dirty="0" err="1" smtClean="0">
                <a:solidFill>
                  <a:srgbClr val="000000"/>
                </a:solidFill>
              </a:rPr>
              <a:t>Biophysics</a:t>
            </a:r>
            <a:r>
              <a:rPr lang="it-IT" sz="900" dirty="0" smtClean="0">
                <a:solidFill>
                  <a:srgbClr val="000000"/>
                </a:solidFill>
              </a:rPr>
              <a:t> Collaboration, 20-21 </a:t>
            </a:r>
            <a:r>
              <a:rPr lang="it-IT" sz="900" dirty="0" err="1" smtClean="0">
                <a:solidFill>
                  <a:srgbClr val="000000"/>
                </a:solidFill>
              </a:rPr>
              <a:t>February</a:t>
            </a:r>
            <a:r>
              <a:rPr lang="it-IT" sz="900" dirty="0" smtClean="0">
                <a:solidFill>
                  <a:srgbClr val="000000"/>
                </a:solidFill>
              </a:rPr>
              <a:t> 2020</a:t>
            </a:r>
          </a:p>
        </p:txBody>
      </p:sp>
      <p:cxnSp>
        <p:nvCxnSpPr>
          <p:cNvPr id="7" name="Connettore 1 22"/>
          <p:cNvCxnSpPr/>
          <p:nvPr userDrawn="1"/>
        </p:nvCxnSpPr>
        <p:spPr>
          <a:xfrm>
            <a:off x="0" y="6335713"/>
            <a:ext cx="9144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119188"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25" y="495410"/>
            <a:ext cx="6873875" cy="600075"/>
          </a:xfrm>
        </p:spPr>
        <p:txBody>
          <a:bodyPr/>
          <a:lstStyle/>
          <a:p>
            <a:r>
              <a:rPr lang="it-IT" dirty="0" smtClean="0"/>
              <a:t>Fare clic </a:t>
            </a:r>
            <a:r>
              <a:rPr lang="en-US" noProof="0" dirty="0" smtClean="0"/>
              <a:t>per</a:t>
            </a:r>
            <a:r>
              <a:rPr lang="it-IT" dirty="0" smtClean="0"/>
              <a:t> modificare stile</a:t>
            </a:r>
            <a:endParaRPr lang="it-IT" dirty="0"/>
          </a:p>
        </p:txBody>
      </p:sp>
      <p:sp>
        <p:nvSpPr>
          <p:cNvPr id="13" name="Text Placeholder 12"/>
          <p:cNvSpPr>
            <a:spLocks noGrp="1"/>
          </p:cNvSpPr>
          <p:nvPr>
            <p:ph type="body" sz="quarter" idx="10"/>
          </p:nvPr>
        </p:nvSpPr>
        <p:spPr>
          <a:xfrm>
            <a:off x="314325" y="1695450"/>
            <a:ext cx="8439150" cy="4305300"/>
          </a:xfrm>
        </p:spPr>
        <p:txBody>
          <a:bodyPr/>
          <a:lstStyle>
            <a:lvl1pPr>
              <a:defRPr sz="2800" b="0"/>
            </a:lvl1pPr>
            <a:lvl2pPr>
              <a:defRPr sz="2400"/>
            </a:lvl2pPr>
            <a:lvl3pPr>
              <a:defRPr sz="1800"/>
            </a:lvl3pPr>
            <a:lvl5pPr>
              <a:defRPr sz="1400"/>
            </a:lvl5pPr>
          </a:lstStyle>
          <a:p>
            <a:pPr lvl="0"/>
            <a:r>
              <a:rPr lang="en-US" dirty="0" smtClean="0"/>
              <a:t>Click to edit Master text styles</a:t>
            </a:r>
          </a:p>
          <a:p>
            <a:pPr lvl="1"/>
            <a:r>
              <a:rPr lang="en-US" dirty="0" smtClean="0"/>
              <a:t>Second </a:t>
            </a:r>
            <a:r>
              <a:rPr lang="en-US" noProof="0" dirty="0" smtClean="0"/>
              <a:t>level</a:t>
            </a:r>
          </a:p>
          <a:p>
            <a:pPr lvl="2"/>
            <a:r>
              <a:rPr lang="en-US" dirty="0" smtClean="0"/>
              <a:t>Third level</a:t>
            </a:r>
          </a:p>
          <a:p>
            <a:pPr lvl="3"/>
            <a:r>
              <a:rPr lang="en-US" dirty="0" smtClean="0"/>
              <a:t>Fourth level</a:t>
            </a:r>
          </a:p>
          <a:p>
            <a:pPr lvl="4"/>
            <a:r>
              <a:rPr lang="en-US" dirty="0" smtClean="0"/>
              <a:t>Fifth level</a:t>
            </a:r>
            <a:endParaRPr lang="it-IT" dirty="0"/>
          </a:p>
        </p:txBody>
      </p:sp>
    </p:spTree>
    <p:extLst>
      <p:ext uri="{BB962C8B-B14F-4D97-AF65-F5344CB8AC3E}">
        <p14:creationId xmlns:p14="http://schemas.microsoft.com/office/powerpoint/2010/main" val="2630032723"/>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122362"/>
            <a:ext cx="7772400" cy="3159003"/>
          </a:xfrm>
        </p:spPr>
        <p:txBody>
          <a:bodyPr anchor="b">
            <a:normAutofit/>
          </a:bodyPr>
          <a:lstStyle>
            <a:lvl1pPr algn="l" defTabSz="914309" rtl="0" eaLnBrk="1" latinLnBrk="0" hangingPunct="1">
              <a:lnSpc>
                <a:spcPct val="85000"/>
              </a:lnSpc>
              <a:spcBef>
                <a:spcPct val="0"/>
              </a:spcBef>
              <a:buNone/>
              <a:defRPr lang="en-US" sz="4000" b="1" kern="1200" spc="-51" baseline="0" dirty="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smtClean="0"/>
              <a:t>TITLE</a:t>
            </a:r>
            <a:endParaRPr lang="en-US" dirty="0"/>
          </a:p>
        </p:txBody>
      </p:sp>
      <p:sp>
        <p:nvSpPr>
          <p:cNvPr id="3" name="Subtitle 2"/>
          <p:cNvSpPr>
            <a:spLocks noGrp="1"/>
          </p:cNvSpPr>
          <p:nvPr>
            <p:ph type="subTitle" idx="1" hasCustomPrompt="1"/>
          </p:nvPr>
        </p:nvSpPr>
        <p:spPr>
          <a:xfrm>
            <a:off x="685800" y="4419600"/>
            <a:ext cx="7772400" cy="838200"/>
          </a:xfrm>
        </p:spPr>
        <p:txBody>
          <a:bodyPr vert="horz" lIns="91440" tIns="45720" rIns="91440" bIns="45720" rtlCol="0">
            <a:normAutofit/>
          </a:bodyPr>
          <a:lstStyle>
            <a:lvl1pPr marL="228600" indent="-228600">
              <a:buNone/>
              <a:defRPr lang="en-US" sz="2400" cap="all" spc="200" baseline="0" dirty="0">
                <a:solidFill>
                  <a:schemeClr val="tx2"/>
                </a:solidFill>
                <a:latin typeface="+mj-lt"/>
              </a:defRPr>
            </a:lvl1pPr>
          </a:lstStyle>
          <a:p>
            <a:pPr marL="0" lvl="0" indent="0" defTabSz="914309">
              <a:spcBef>
                <a:spcPts val="1200"/>
              </a:spcBef>
              <a:spcAft>
                <a:spcPts val="200"/>
              </a:spcAft>
              <a:buClr>
                <a:schemeClr val="accent1"/>
              </a:buClr>
              <a:buSzPct val="100000"/>
            </a:pPr>
            <a:r>
              <a:rPr lang="it-IT" dirty="0" smtClean="0"/>
              <a:t>AUTHOR NAME</a:t>
            </a:r>
            <a:endParaRPr lang="en-US" dirty="0"/>
          </a:p>
        </p:txBody>
      </p:sp>
      <p:sp>
        <p:nvSpPr>
          <p:cNvPr id="5" name="Footer Placeholder 4"/>
          <p:cNvSpPr>
            <a:spLocks noGrp="1"/>
          </p:cNvSpPr>
          <p:nvPr>
            <p:ph type="ftr" sz="quarter" idx="11"/>
          </p:nvPr>
        </p:nvSpPr>
        <p:spPr>
          <a:xfrm>
            <a:off x="3028950" y="6432551"/>
            <a:ext cx="3086100" cy="365125"/>
          </a:xfrm>
        </p:spPr>
        <p:txBody>
          <a:bodyPr/>
          <a:lstStyle>
            <a:lvl1pPr>
              <a:defRPr>
                <a:solidFill>
                  <a:schemeClr val="bg1"/>
                </a:solidFill>
              </a:defRPr>
            </a:lvl1pPr>
          </a:lstStyle>
          <a:p>
            <a:endParaRPr lang="it-IT" dirty="0">
              <a:solidFill>
                <a:prstClr val="white"/>
              </a:solidFill>
            </a:endParaRPr>
          </a:p>
        </p:txBody>
      </p:sp>
      <p:pic>
        <p:nvPicPr>
          <p:cNvPr id="7" name="Immagin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33499" y="34621"/>
            <a:ext cx="2077002" cy="1038833"/>
          </a:xfrm>
          <a:prstGeom prst="rect">
            <a:avLst/>
          </a:prstGeom>
        </p:spPr>
      </p:pic>
      <p:pic>
        <p:nvPicPr>
          <p:cNvPr id="8" name="Immagin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50791" y="5670000"/>
            <a:ext cx="5042417" cy="586217"/>
          </a:xfrm>
          <a:prstGeom prst="rect">
            <a:avLst/>
          </a:prstGeom>
        </p:spPr>
      </p:pic>
    </p:spTree>
    <p:extLst>
      <p:ext uri="{BB962C8B-B14F-4D97-AF65-F5344CB8AC3E}">
        <p14:creationId xmlns:p14="http://schemas.microsoft.com/office/powerpoint/2010/main" val="15291259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4.xml"/><Relationship Id="rId1"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1"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12.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705B72-CDB5-471B-90E1-8628FBCC4A23}" type="datetime1">
              <a:rPr lang="it-IT" smtClean="0"/>
              <a:t>12/12/2022</a:t>
            </a:fld>
            <a:endParaRPr lang="it-IT"/>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F2E69-F918-4664-80AD-83D9A825D66E}" type="slidenum">
              <a:rPr lang="it-IT" smtClean="0"/>
              <a:t>‹N›</a:t>
            </a:fld>
            <a:endParaRPr lang="it-IT"/>
          </a:p>
        </p:txBody>
      </p:sp>
      <p:sp>
        <p:nvSpPr>
          <p:cNvPr id="7" name="Rectangle 6"/>
          <p:cNvSpPr/>
          <p:nvPr userDrawn="1"/>
        </p:nvSpPr>
        <p:spPr>
          <a:xfrm>
            <a:off x="1" y="6400800"/>
            <a:ext cx="9143999"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8"/>
          <p:cNvSpPr/>
          <p:nvPr userDrawn="1"/>
        </p:nvSpPr>
        <p:spPr>
          <a:xfrm>
            <a:off x="7" y="6334316"/>
            <a:ext cx="9144000"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3"/>
          <p:cNvSpPr txBox="1">
            <a:spLocks/>
          </p:cNvSpPr>
          <p:nvPr userDrawn="1"/>
        </p:nvSpPr>
        <p:spPr>
          <a:xfrm>
            <a:off x="-3019425" y="5694362"/>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12/12/2022</a:t>
            </a:fld>
            <a:endParaRPr lang="it-IT" dirty="0"/>
          </a:p>
        </p:txBody>
      </p:sp>
      <p:sp>
        <p:nvSpPr>
          <p:cNvPr id="10" name="Rectangle 8"/>
          <p:cNvSpPr/>
          <p:nvPr userDrawn="1"/>
        </p:nvSpPr>
        <p:spPr>
          <a:xfrm>
            <a:off x="-1" y="6305866"/>
            <a:ext cx="9144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Slide Number Placeholder 4"/>
          <p:cNvSpPr txBox="1">
            <a:spLocks/>
          </p:cNvSpPr>
          <p:nvPr userDrawn="1"/>
        </p:nvSpPr>
        <p:spPr>
          <a:xfrm>
            <a:off x="-2170488" y="5125748"/>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‹N›</a:t>
            </a:fld>
            <a:endParaRPr lang="it-IT" dirty="0"/>
          </a:p>
        </p:txBody>
      </p:sp>
    </p:spTree>
    <p:extLst>
      <p:ext uri="{BB962C8B-B14F-4D97-AF65-F5344CB8AC3E}">
        <p14:creationId xmlns:p14="http://schemas.microsoft.com/office/powerpoint/2010/main" val="2092292636"/>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62" r:id="rId3"/>
    <p:sldLayoutId id="2147483664" r:id="rId4"/>
    <p:sldLayoutId id="2147483667" r:id="rId5"/>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smtClean="0">
                <a:solidFill>
                  <a:prstClr val="black">
                    <a:tint val="75000"/>
                  </a:prstClr>
                </a:solidFill>
              </a:rPr>
              <a:t>28/03/2022</a:t>
            </a:r>
            <a:endParaRPr lang="it-IT">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F2E69-F918-4664-80AD-83D9A825D66E}" type="slidenum">
              <a:rPr lang="it-IT" smtClean="0">
                <a:solidFill>
                  <a:prstClr val="black">
                    <a:tint val="75000"/>
                  </a:prstClr>
                </a:solidFill>
              </a:rPr>
              <a:pPr/>
              <a:t>‹N›</a:t>
            </a:fld>
            <a:endParaRPr lang="it-IT">
              <a:solidFill>
                <a:prstClr val="black">
                  <a:tint val="75000"/>
                </a:prstClr>
              </a:solidFill>
            </a:endParaRPr>
          </a:p>
        </p:txBody>
      </p:sp>
      <p:sp>
        <p:nvSpPr>
          <p:cNvPr id="7" name="Rectangle 6"/>
          <p:cNvSpPr/>
          <p:nvPr userDrawn="1"/>
        </p:nvSpPr>
        <p:spPr>
          <a:xfrm>
            <a:off x="1" y="6400800"/>
            <a:ext cx="9143999"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8"/>
          <p:cNvSpPr/>
          <p:nvPr userDrawn="1"/>
        </p:nvSpPr>
        <p:spPr>
          <a:xfrm>
            <a:off x="7" y="6334316"/>
            <a:ext cx="9144000"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3"/>
          <p:cNvSpPr txBox="1">
            <a:spLocks/>
          </p:cNvSpPr>
          <p:nvPr userDrawn="1"/>
        </p:nvSpPr>
        <p:spPr>
          <a:xfrm>
            <a:off x="-3019425" y="5694362"/>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12/12/2022</a:t>
            </a:fld>
            <a:endParaRPr lang="it-IT" dirty="0"/>
          </a:p>
        </p:txBody>
      </p:sp>
      <p:sp>
        <p:nvSpPr>
          <p:cNvPr id="10" name="Rectangle 8"/>
          <p:cNvSpPr/>
          <p:nvPr userDrawn="1"/>
        </p:nvSpPr>
        <p:spPr>
          <a:xfrm>
            <a:off x="-1" y="6305866"/>
            <a:ext cx="9144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Slide Number Placeholder 4"/>
          <p:cNvSpPr txBox="1">
            <a:spLocks/>
          </p:cNvSpPr>
          <p:nvPr userDrawn="1"/>
        </p:nvSpPr>
        <p:spPr>
          <a:xfrm>
            <a:off x="-2170488" y="5125748"/>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a:pPr/>
              <a:t>‹N›</a:t>
            </a:fld>
            <a:endParaRPr dirty="0"/>
          </a:p>
        </p:txBody>
      </p:sp>
    </p:spTree>
    <p:extLst>
      <p:ext uri="{BB962C8B-B14F-4D97-AF65-F5344CB8AC3E}">
        <p14:creationId xmlns:p14="http://schemas.microsoft.com/office/powerpoint/2010/main" val="4199717996"/>
      </p:ext>
    </p:extLst>
  </p:cSld>
  <p:clrMap bg1="lt1" tx1="dk1" bg2="lt2" tx2="dk2" accent1="accent1" accent2="accent2" accent3="accent3" accent4="accent4" accent5="accent5" accent6="accent6" hlink="hlink" folHlink="folHlink"/>
  <p:sldLayoutIdLst>
    <p:sldLayoutId id="2147483670" r:id="rId1"/>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smtClean="0">
                <a:solidFill>
                  <a:prstClr val="black">
                    <a:tint val="75000"/>
                  </a:prstClr>
                </a:solidFill>
              </a:rPr>
              <a:t>28/03/2022</a:t>
            </a:r>
            <a:endParaRPr lang="it-IT">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F2E69-F918-4664-80AD-83D9A825D66E}" type="slidenum">
              <a:rPr lang="it-IT" smtClean="0">
                <a:solidFill>
                  <a:prstClr val="black">
                    <a:tint val="75000"/>
                  </a:prstClr>
                </a:solidFill>
              </a:rPr>
              <a:pPr/>
              <a:t>‹N›</a:t>
            </a:fld>
            <a:endParaRPr lang="it-IT">
              <a:solidFill>
                <a:prstClr val="black">
                  <a:tint val="75000"/>
                </a:prstClr>
              </a:solidFill>
            </a:endParaRPr>
          </a:p>
        </p:txBody>
      </p:sp>
      <p:sp>
        <p:nvSpPr>
          <p:cNvPr id="7" name="Rectangle 6"/>
          <p:cNvSpPr/>
          <p:nvPr userDrawn="1"/>
        </p:nvSpPr>
        <p:spPr>
          <a:xfrm>
            <a:off x="1" y="6400800"/>
            <a:ext cx="9143999"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8"/>
          <p:cNvSpPr/>
          <p:nvPr userDrawn="1"/>
        </p:nvSpPr>
        <p:spPr>
          <a:xfrm>
            <a:off x="7" y="6334316"/>
            <a:ext cx="9144000"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3"/>
          <p:cNvSpPr txBox="1">
            <a:spLocks/>
          </p:cNvSpPr>
          <p:nvPr userDrawn="1"/>
        </p:nvSpPr>
        <p:spPr>
          <a:xfrm>
            <a:off x="-3019425" y="5694362"/>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12/12/2022</a:t>
            </a:fld>
            <a:endParaRPr lang="it-IT" dirty="0"/>
          </a:p>
        </p:txBody>
      </p:sp>
      <p:sp>
        <p:nvSpPr>
          <p:cNvPr id="10" name="Rectangle 8"/>
          <p:cNvSpPr/>
          <p:nvPr userDrawn="1"/>
        </p:nvSpPr>
        <p:spPr>
          <a:xfrm>
            <a:off x="-1" y="6305866"/>
            <a:ext cx="9144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Slide Number Placeholder 4"/>
          <p:cNvSpPr txBox="1">
            <a:spLocks/>
          </p:cNvSpPr>
          <p:nvPr userDrawn="1"/>
        </p:nvSpPr>
        <p:spPr>
          <a:xfrm>
            <a:off x="-2170488" y="5125748"/>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a:pPr/>
              <a:t>‹N›</a:t>
            </a:fld>
            <a:endParaRPr dirty="0"/>
          </a:p>
        </p:txBody>
      </p:sp>
    </p:spTree>
    <p:extLst>
      <p:ext uri="{BB962C8B-B14F-4D97-AF65-F5344CB8AC3E}">
        <p14:creationId xmlns:p14="http://schemas.microsoft.com/office/powerpoint/2010/main" val="2614039920"/>
      </p:ext>
    </p:extLst>
  </p:cSld>
  <p:clrMap bg1="lt1" tx1="dk1" bg2="lt2" tx2="dk2" accent1="accent1" accent2="accent2" accent3="accent3" accent4="accent4" accent5="accent5" accent6="accent6" hlink="hlink" folHlink="folHlink"/>
  <p:sldLayoutIdLst>
    <p:sldLayoutId id="2147483672" r:id="rId1"/>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814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cs typeface="Arial"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5212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it-IT" smtClean="0"/>
              <a:t>Klicken</a:t>
            </a:r>
            <a:r>
              <a:rPr lang="de-DE" altLang="it-IT" smtClean="0"/>
              <a:t> Sie, um die Formate des Vorlagentextes zu bearbeiten</a:t>
            </a:r>
          </a:p>
          <a:p>
            <a:pPr lvl="1"/>
            <a:r>
              <a:rPr lang="de-DE" altLang="it-IT" smtClean="0"/>
              <a:t>Zweite Ebene</a:t>
            </a:r>
          </a:p>
          <a:p>
            <a:pPr lvl="2"/>
            <a:r>
              <a:rPr lang="de-DE" altLang="it-IT" smtClean="0"/>
              <a:t>Dritte Ebene</a:t>
            </a:r>
          </a:p>
          <a:p>
            <a:pPr lvl="3"/>
            <a:r>
              <a:rPr lang="de-DE" altLang="it-IT" smtClean="0"/>
              <a:t>Vierte Ebene</a:t>
            </a:r>
          </a:p>
        </p:txBody>
      </p:sp>
      <p:sp>
        <p:nvSpPr>
          <p:cNvPr id="5212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en-US" altLang="it-IT" smtClean="0"/>
              <a:t>Klicken</a:t>
            </a:r>
            <a:r>
              <a:rPr lang="de-DE" altLang="it-IT" smtClean="0"/>
              <a:t> Sie, um das Titelformat zu bearbeiten</a:t>
            </a:r>
          </a:p>
        </p:txBody>
      </p:sp>
    </p:spTree>
    <p:extLst>
      <p:ext uri="{BB962C8B-B14F-4D97-AF65-F5344CB8AC3E}">
        <p14:creationId xmlns:p14="http://schemas.microsoft.com/office/powerpoint/2010/main" val="2657940430"/>
      </p:ext>
    </p:extLst>
  </p:cSld>
  <p:clrMap bg1="lt1" tx1="dk1" bg2="lt2" tx2="dk2" accent1="accent1" accent2="accent2" accent3="accent3" accent4="accent4" accent5="accent5" accent6="accent6" hlink="hlink" folHlink="folHlink"/>
  <p:sldLayoutIdLst>
    <p:sldLayoutId id="2147483674" r:id="rId1"/>
  </p:sldLayoutIdLst>
  <p:transition spd="med">
    <p:fade/>
  </p:transition>
  <p:timing>
    <p:tnLst>
      <p:par>
        <p:cTn id="1" dur="indefinite" restart="never" nodeType="tmRoot"/>
      </p:par>
    </p:tnLst>
  </p:timing>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sz="2800">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705B72-CDB5-471B-90E1-8628FBCC4A23}" type="datetime1">
              <a:rPr lang="it-IT" smtClean="0">
                <a:solidFill>
                  <a:prstClr val="black">
                    <a:tint val="75000"/>
                  </a:prstClr>
                </a:solidFill>
              </a:rPr>
              <a:pPr/>
              <a:t>12/12/2022</a:t>
            </a:fld>
            <a:endParaRPr lang="it-IT">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F2E69-F918-4664-80AD-83D9A825D66E}" type="slidenum">
              <a:rPr lang="it-IT" smtClean="0">
                <a:solidFill>
                  <a:prstClr val="black">
                    <a:tint val="75000"/>
                  </a:prstClr>
                </a:solidFill>
              </a:rPr>
              <a:pPr/>
              <a:t>‹N›</a:t>
            </a:fld>
            <a:endParaRPr lang="it-IT">
              <a:solidFill>
                <a:prstClr val="black">
                  <a:tint val="75000"/>
                </a:prstClr>
              </a:solidFill>
            </a:endParaRPr>
          </a:p>
        </p:txBody>
      </p:sp>
      <p:sp>
        <p:nvSpPr>
          <p:cNvPr id="7" name="Rectangle 6"/>
          <p:cNvSpPr/>
          <p:nvPr userDrawn="1"/>
        </p:nvSpPr>
        <p:spPr>
          <a:xfrm>
            <a:off x="1" y="6400800"/>
            <a:ext cx="9143999"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8"/>
          <p:cNvSpPr/>
          <p:nvPr userDrawn="1"/>
        </p:nvSpPr>
        <p:spPr>
          <a:xfrm>
            <a:off x="7" y="6334316"/>
            <a:ext cx="9144000"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3"/>
          <p:cNvSpPr txBox="1">
            <a:spLocks/>
          </p:cNvSpPr>
          <p:nvPr userDrawn="1"/>
        </p:nvSpPr>
        <p:spPr>
          <a:xfrm>
            <a:off x="-3019425" y="5694362"/>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12/12/2022</a:t>
            </a:fld>
            <a:endParaRPr lang="it-IT" dirty="0"/>
          </a:p>
        </p:txBody>
      </p:sp>
      <p:sp>
        <p:nvSpPr>
          <p:cNvPr id="10" name="Rectangle 8"/>
          <p:cNvSpPr/>
          <p:nvPr userDrawn="1"/>
        </p:nvSpPr>
        <p:spPr>
          <a:xfrm>
            <a:off x="-1" y="6305866"/>
            <a:ext cx="9144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Slide Number Placeholder 4"/>
          <p:cNvSpPr txBox="1">
            <a:spLocks/>
          </p:cNvSpPr>
          <p:nvPr userDrawn="1"/>
        </p:nvSpPr>
        <p:spPr>
          <a:xfrm>
            <a:off x="-2170488" y="5125748"/>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a:pPr/>
              <a:t>‹N›</a:t>
            </a:fld>
            <a:endParaRPr dirty="0"/>
          </a:p>
        </p:txBody>
      </p:sp>
    </p:spTree>
    <p:extLst>
      <p:ext uri="{BB962C8B-B14F-4D97-AF65-F5344CB8AC3E}">
        <p14:creationId xmlns:p14="http://schemas.microsoft.com/office/powerpoint/2010/main" val="3277430158"/>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724" r:id="rId3"/>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cs typeface="Arial" panose="020B0604020202020204"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r>
              <a:rPr lang="de-DE" altLang="it-IT">
                <a:cs typeface="Arial" panose="020B0604020202020204" pitchFamily="34" charset="0"/>
              </a:rPr>
              <a:t>Page </a:t>
            </a:r>
            <a:r>
              <a:rPr lang="de-DE" altLang="it-IT">
                <a:cs typeface="Arial" panose="020B0604020202020204" pitchFamily="34" charset="0"/>
                <a:sym typeface="Wingdings" panose="05000000000000000000" pitchFamily="2" charset="2"/>
              </a:rPr>
              <a:t></a:t>
            </a:r>
            <a:r>
              <a:rPr lang="de-DE" altLang="it-IT">
                <a:cs typeface="Arial" panose="020B0604020202020204" pitchFamily="34" charset="0"/>
              </a:rPr>
              <a:t> </a:t>
            </a:r>
            <a:fld id="{9C75844D-9F76-45DE-BA5E-B7B6C405E885}" type="slidenum">
              <a:rPr lang="de-DE" altLang="it-IT">
                <a:cs typeface="Arial" panose="020B0604020202020204" pitchFamily="34" charset="0"/>
              </a:rPr>
              <a:pPr fontAlgn="base">
                <a:spcBef>
                  <a:spcPct val="0"/>
                </a:spcBef>
                <a:spcAft>
                  <a:spcPct val="0"/>
                </a:spcAft>
                <a:defRPr/>
              </a:pPr>
              <a:t>‹N›</a:t>
            </a:fld>
            <a:endParaRPr lang="de-DE" altLang="it-IT">
              <a:cs typeface="Arial" panose="020B0604020202020204" pitchFamily="34" charset="0"/>
            </a:endParaRPr>
          </a:p>
        </p:txBody>
      </p:sp>
      <p:sp>
        <p:nvSpPr>
          <p:cNvPr id="122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2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64896670"/>
      </p:ext>
    </p:extLst>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cs typeface="Arial" panose="020B0604020202020204"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pPr fontAlgn="base">
              <a:spcBef>
                <a:spcPct val="0"/>
              </a:spcBef>
              <a:spcAft>
                <a:spcPct val="0"/>
              </a:spcAft>
            </a:pPr>
            <a:r>
              <a:rPr lang="de-DE" altLang="it-IT">
                <a:cs typeface="Arial" panose="020B0604020202020204" pitchFamily="34" charset="0"/>
              </a:rPr>
              <a:t>Page </a:t>
            </a:r>
            <a:r>
              <a:rPr lang="de-DE" altLang="it-IT">
                <a:cs typeface="Arial" panose="020B0604020202020204" pitchFamily="34" charset="0"/>
                <a:sym typeface="Wingdings" panose="05000000000000000000" pitchFamily="2" charset="2"/>
              </a:rPr>
              <a:t></a:t>
            </a:r>
            <a:r>
              <a:rPr lang="de-DE" altLang="it-IT">
                <a:cs typeface="Arial" panose="020B0604020202020204" pitchFamily="34" charset="0"/>
              </a:rPr>
              <a:t> </a:t>
            </a:r>
            <a:fld id="{47BBBE6E-416A-4C67-9DD2-869F8969D4F7}" type="slidenum">
              <a:rPr lang="de-DE" altLang="it-IT">
                <a:cs typeface="Arial" panose="020B0604020202020204" pitchFamily="34" charset="0"/>
              </a:rPr>
              <a:pPr fontAlgn="base">
                <a:spcBef>
                  <a:spcPct val="0"/>
                </a:spcBef>
                <a:spcAft>
                  <a:spcPct val="0"/>
                </a:spcAft>
              </a:pPr>
              <a:t>‹N›</a:t>
            </a:fld>
            <a:endParaRPr lang="de-DE" altLang="it-IT">
              <a:cs typeface="Arial" panose="020B0604020202020204" pitchFamily="34" charset="0"/>
            </a:endParaRPr>
          </a:p>
        </p:txBody>
      </p:sp>
      <p:sp>
        <p:nvSpPr>
          <p:cNvPr id="1843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843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1668152784"/>
      </p:ext>
    </p:extLst>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066FF"/>
        </a:solidFill>
        <a:effectLst/>
      </p:bgPr>
    </p:bg>
    <p:spTree>
      <p:nvGrpSpPr>
        <p:cNvPr id="1" name=""/>
        <p:cNvGrpSpPr/>
        <p:nvPr/>
      </p:nvGrpSpPr>
      <p:grpSpPr>
        <a:xfrm>
          <a:off x="0" y="0"/>
          <a:ext cx="0" cy="0"/>
          <a:chOff x="0" y="0"/>
          <a:chExt cx="0" cy="0"/>
        </a:xfrm>
      </p:grpSpPr>
      <p:sp>
        <p:nvSpPr>
          <p:cNvPr id="24581" name="Rectangle 5"/>
          <p:cNvSpPr>
            <a:spLocks noGrp="1" noChangeArrowheads="1"/>
          </p:cNvSpPr>
          <p:nvPr>
            <p:ph type="title"/>
          </p:nvPr>
        </p:nvSpPr>
        <p:spPr bwMode="auto">
          <a:xfrm>
            <a:off x="1092200" y="114300"/>
            <a:ext cx="77724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p>
            <a:pPr lvl="0"/>
            <a:r>
              <a:rPr lang="en-GB" smtClean="0"/>
              <a:t>Click to edit Master title style</a:t>
            </a:r>
          </a:p>
        </p:txBody>
      </p:sp>
      <p:sp>
        <p:nvSpPr>
          <p:cNvPr id="24582" name="Rectangle 6"/>
          <p:cNvSpPr>
            <a:spLocks noGrp="1" noChangeArrowheads="1"/>
          </p:cNvSpPr>
          <p:nvPr>
            <p:ph type="dt" sz="half" idx="2"/>
          </p:nvPr>
        </p:nvSpPr>
        <p:spPr bwMode="auto">
          <a:xfrm>
            <a:off x="76200" y="6567488"/>
            <a:ext cx="2362200" cy="244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eaLnBrk="1" hangingPunct="1">
              <a:defRPr sz="1000" b="0">
                <a:solidFill>
                  <a:srgbClr val="FFFFFF"/>
                </a:solidFill>
                <a:latin typeface="+mn-lt"/>
                <a:ea typeface="+mn-ea"/>
                <a:cs typeface="+mn-cs"/>
              </a:defRPr>
            </a:lvl1pPr>
          </a:lstStyle>
          <a:p>
            <a:pPr fontAlgn="base">
              <a:spcBef>
                <a:spcPct val="0"/>
              </a:spcBef>
              <a:spcAft>
                <a:spcPct val="0"/>
              </a:spcAft>
              <a:defRPr/>
            </a:pPr>
            <a:r>
              <a:rPr lang="it-IT" smtClean="0"/>
              <a:t>13/04/21</a:t>
            </a:r>
            <a:endParaRPr lang="en-GB"/>
          </a:p>
        </p:txBody>
      </p:sp>
      <p:sp>
        <p:nvSpPr>
          <p:cNvPr id="24583" name="Rectangle 7"/>
          <p:cNvSpPr>
            <a:spLocks noGrp="1" noChangeArrowheads="1"/>
          </p:cNvSpPr>
          <p:nvPr>
            <p:ph type="ftr" sz="quarter" idx="3"/>
          </p:nvPr>
        </p:nvSpPr>
        <p:spPr bwMode="auto">
          <a:xfrm>
            <a:off x="2743200" y="6567488"/>
            <a:ext cx="2895600" cy="244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ctr" eaLnBrk="1" hangingPunct="1">
              <a:defRPr sz="1000" b="0">
                <a:solidFill>
                  <a:srgbClr val="FFFFFF"/>
                </a:solidFill>
                <a:latin typeface="+mn-lt"/>
                <a:ea typeface="+mn-ea"/>
                <a:cs typeface="+mn-cs"/>
              </a:defRPr>
            </a:lvl1pPr>
          </a:lstStyle>
          <a:p>
            <a:pPr fontAlgn="base">
              <a:spcBef>
                <a:spcPct val="0"/>
              </a:spcBef>
              <a:spcAft>
                <a:spcPct val="0"/>
              </a:spcAft>
              <a:defRPr/>
            </a:pPr>
            <a:endParaRPr lang="en-GB"/>
          </a:p>
        </p:txBody>
      </p:sp>
      <p:sp>
        <p:nvSpPr>
          <p:cNvPr id="24584" name="Rectangle 8"/>
          <p:cNvSpPr>
            <a:spLocks noGrp="1" noChangeArrowheads="1"/>
          </p:cNvSpPr>
          <p:nvPr>
            <p:ph type="sldNum" sz="quarter" idx="4"/>
          </p:nvPr>
        </p:nvSpPr>
        <p:spPr bwMode="auto">
          <a:xfrm>
            <a:off x="6248400" y="6400800"/>
            <a:ext cx="2590800" cy="244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r" eaLnBrk="1" hangingPunct="1">
              <a:defRPr sz="1000">
                <a:solidFill>
                  <a:srgbClr val="FFFFFF"/>
                </a:solidFill>
                <a:latin typeface="Times New Roman" panose="02020603050405020304" pitchFamily="18" charset="0"/>
              </a:defRPr>
            </a:lvl1pPr>
          </a:lstStyle>
          <a:p>
            <a:pPr fontAlgn="base">
              <a:spcBef>
                <a:spcPct val="0"/>
              </a:spcBef>
              <a:spcAft>
                <a:spcPct val="0"/>
              </a:spcAft>
              <a:defRPr/>
            </a:pPr>
            <a:fld id="{18583CB5-003D-430B-9A30-DFA94433B406}" type="slidenum">
              <a:rPr lang="en-GB" altLang="it-IT">
                <a:ea typeface="ＭＳ Ｐゴシック" panose="020B0600070205080204" pitchFamily="34" charset="-128"/>
              </a:rPr>
              <a:pPr fontAlgn="base">
                <a:spcBef>
                  <a:spcPct val="0"/>
                </a:spcBef>
                <a:spcAft>
                  <a:spcPct val="0"/>
                </a:spcAft>
                <a:defRPr/>
              </a:pPr>
              <a:t>‹N›</a:t>
            </a:fld>
            <a:endParaRPr lang="en-GB" altLang="it-IT">
              <a:ea typeface="ＭＳ Ｐゴシック" panose="020B0600070205080204" pitchFamily="34" charset="-128"/>
            </a:endParaRPr>
          </a:p>
        </p:txBody>
      </p:sp>
      <p:sp>
        <p:nvSpPr>
          <p:cNvPr id="507910" name="Rectangle 9"/>
          <p:cNvSpPr>
            <a:spLocks noGrp="1" noChangeArrowheads="1"/>
          </p:cNvSpPr>
          <p:nvPr>
            <p:ph type="body" idx="1"/>
          </p:nvPr>
        </p:nvSpPr>
        <p:spPr bwMode="auto">
          <a:xfrm>
            <a:off x="152400" y="14478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it-IT" smtClean="0"/>
              <a:t>Click to edit Master text styles</a:t>
            </a:r>
          </a:p>
          <a:p>
            <a:pPr lvl="1"/>
            <a:r>
              <a:rPr lang="en-GB" altLang="it-IT" smtClean="0"/>
              <a:t>Second level</a:t>
            </a:r>
          </a:p>
          <a:p>
            <a:pPr lvl="2"/>
            <a:r>
              <a:rPr lang="en-GB" altLang="it-IT" smtClean="0"/>
              <a:t>Third level</a:t>
            </a:r>
          </a:p>
          <a:p>
            <a:pPr lvl="3"/>
            <a:r>
              <a:rPr lang="en-GB" altLang="it-IT" smtClean="0"/>
              <a:t>Fourth level</a:t>
            </a:r>
          </a:p>
          <a:p>
            <a:pPr lvl="4"/>
            <a:r>
              <a:rPr lang="en-GB" altLang="it-IT" smtClean="0"/>
              <a:t>Fifth level</a:t>
            </a:r>
          </a:p>
        </p:txBody>
      </p:sp>
      <p:sp>
        <p:nvSpPr>
          <p:cNvPr id="1031" name="Rectangle 10"/>
          <p:cNvSpPr>
            <a:spLocks noChangeAspect="1" noChangeArrowheads="1"/>
          </p:cNvSpPr>
          <p:nvPr userDrawn="1"/>
        </p:nvSpPr>
        <p:spPr bwMode="auto">
          <a:xfrm>
            <a:off x="4824413" y="6681788"/>
            <a:ext cx="3175" cy="3175"/>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bg2"/>
                </a:solidFill>
                <a:latin typeface="Trebuchet MS" pitchFamily="34" charset="0"/>
              </a:defRPr>
            </a:lvl1pPr>
            <a:lvl2pPr marL="742950" indent="-285750" eaLnBrk="0" hangingPunct="0">
              <a:defRPr sz="1200" b="1">
                <a:solidFill>
                  <a:schemeClr val="bg2"/>
                </a:solidFill>
                <a:latin typeface="Trebuchet MS" pitchFamily="34" charset="0"/>
              </a:defRPr>
            </a:lvl2pPr>
            <a:lvl3pPr marL="1143000" indent="-228600" eaLnBrk="0" hangingPunct="0">
              <a:defRPr sz="1200" b="1">
                <a:solidFill>
                  <a:schemeClr val="bg2"/>
                </a:solidFill>
                <a:latin typeface="Trebuchet MS" pitchFamily="34" charset="0"/>
              </a:defRPr>
            </a:lvl3pPr>
            <a:lvl4pPr marL="1600200" indent="-228600" eaLnBrk="0" hangingPunct="0">
              <a:defRPr sz="1200" b="1">
                <a:solidFill>
                  <a:schemeClr val="bg2"/>
                </a:solidFill>
                <a:latin typeface="Trebuchet MS" pitchFamily="34" charset="0"/>
              </a:defRPr>
            </a:lvl4pPr>
            <a:lvl5pPr marL="2057400" indent="-228600" eaLnBrk="0" hangingPunct="0">
              <a:defRPr sz="1200" b="1">
                <a:solidFill>
                  <a:schemeClr val="bg2"/>
                </a:solidFill>
                <a:latin typeface="Trebuchet MS" pitchFamily="34" charset="0"/>
              </a:defRPr>
            </a:lvl5pPr>
            <a:lvl6pPr marL="2514600" indent="-228600" eaLnBrk="0" fontAlgn="base" hangingPunct="0">
              <a:spcBef>
                <a:spcPct val="0"/>
              </a:spcBef>
              <a:spcAft>
                <a:spcPct val="0"/>
              </a:spcAft>
              <a:defRPr sz="1200" b="1">
                <a:solidFill>
                  <a:schemeClr val="bg2"/>
                </a:solidFill>
                <a:latin typeface="Trebuchet MS" pitchFamily="34" charset="0"/>
              </a:defRPr>
            </a:lvl6pPr>
            <a:lvl7pPr marL="2971800" indent="-228600" eaLnBrk="0" fontAlgn="base" hangingPunct="0">
              <a:spcBef>
                <a:spcPct val="0"/>
              </a:spcBef>
              <a:spcAft>
                <a:spcPct val="0"/>
              </a:spcAft>
              <a:defRPr sz="1200" b="1">
                <a:solidFill>
                  <a:schemeClr val="bg2"/>
                </a:solidFill>
                <a:latin typeface="Trebuchet MS" pitchFamily="34" charset="0"/>
              </a:defRPr>
            </a:lvl7pPr>
            <a:lvl8pPr marL="3429000" indent="-228600" eaLnBrk="0" fontAlgn="base" hangingPunct="0">
              <a:spcBef>
                <a:spcPct val="0"/>
              </a:spcBef>
              <a:spcAft>
                <a:spcPct val="0"/>
              </a:spcAft>
              <a:defRPr sz="1200" b="1">
                <a:solidFill>
                  <a:schemeClr val="bg2"/>
                </a:solidFill>
                <a:latin typeface="Trebuchet MS" pitchFamily="34" charset="0"/>
              </a:defRPr>
            </a:lvl8pPr>
            <a:lvl9pPr marL="3886200" indent="-228600" eaLnBrk="0" fontAlgn="base" hangingPunct="0">
              <a:spcBef>
                <a:spcPct val="0"/>
              </a:spcBef>
              <a:spcAft>
                <a:spcPct val="0"/>
              </a:spcAft>
              <a:defRPr sz="1200" b="1">
                <a:solidFill>
                  <a:schemeClr val="bg2"/>
                </a:solidFill>
                <a:latin typeface="Trebuchet MS" pitchFamily="34" charset="0"/>
              </a:defRPr>
            </a:lvl9pPr>
          </a:lstStyle>
          <a:p>
            <a:pPr eaLnBrk="1" fontAlgn="base" hangingPunct="1">
              <a:spcBef>
                <a:spcPct val="0"/>
              </a:spcBef>
              <a:spcAft>
                <a:spcPct val="0"/>
              </a:spcAft>
              <a:defRPr/>
            </a:pPr>
            <a:endParaRPr lang="it-IT" altLang="it-IT" smtClean="0">
              <a:solidFill>
                <a:srgbClr val="000000"/>
              </a:solidFill>
              <a:ea typeface="ＭＳ Ｐゴシック" panose="020B0600070205080204" pitchFamily="34" charset="-128"/>
            </a:endParaRPr>
          </a:p>
        </p:txBody>
      </p:sp>
    </p:spTree>
    <p:extLst>
      <p:ext uri="{BB962C8B-B14F-4D97-AF65-F5344CB8AC3E}">
        <p14:creationId xmlns:p14="http://schemas.microsoft.com/office/powerpoint/2010/main" val="2096064927"/>
      </p:ext>
    </p:extLst>
  </p:cSld>
  <p:clrMap bg1="dk2" tx1="lt1" bg2="dk1" tx2="lt2" accent1="accent1" accent2="accent2" accent3="accent3" accent4="accent4" accent5="accent5" accent6="accent6" hlink="hlink" folHlink="folHlink"/>
  <p:sldLayoutIdLst>
    <p:sldLayoutId id="2147483717" r:id="rId1"/>
  </p:sldLayoutIdLst>
  <p:transition advClick="0"/>
  <p:hf sldNum="0" hdr="0" ftr="0"/>
  <p:txStyles>
    <p:titleStyle>
      <a:lvl1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mj-lt"/>
          <a:ea typeface="+mj-ea"/>
          <a:cs typeface="+mj-cs"/>
        </a:defRPr>
      </a:lvl1pPr>
      <a:lvl2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2pPr>
      <a:lvl3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3pPr>
      <a:lvl4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4pPr>
      <a:lvl5pPr algn="r" rtl="0" eaLnBrk="0" fontAlgn="base" hangingPunct="0">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5pPr>
      <a:lvl6pPr marL="4572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6pPr>
      <a:lvl7pPr marL="9144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7pPr>
      <a:lvl8pPr marL="13716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8pPr>
      <a:lvl9pPr marL="1828800" algn="r" rtl="0" fontAlgn="base">
        <a:spcBef>
          <a:spcPct val="0"/>
        </a:spcBef>
        <a:spcAft>
          <a:spcPct val="0"/>
        </a:spcAft>
        <a:defRPr sz="2400" b="1" i="1">
          <a:solidFill>
            <a:schemeClr val="folHlink"/>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hlink"/>
        </a:buClr>
        <a:buSzPct val="80000"/>
        <a:buFont typeface="Wingdings" panose="05000000000000000000" pitchFamily="2" charset="2"/>
        <a:buChar char="l"/>
        <a:defRPr sz="2000">
          <a:solidFill>
            <a:srgbClr val="FF0000"/>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a:solidFill>
            <a:srgbClr val="00FF99"/>
          </a:solidFill>
          <a:latin typeface="+mn-lt"/>
        </a:defRPr>
      </a:lvl2pPr>
      <a:lvl3pPr marL="1143000" indent="-228600" algn="l" rtl="0" eaLnBrk="0" fontAlgn="base" hangingPunct="0">
        <a:spcBef>
          <a:spcPct val="20000"/>
        </a:spcBef>
        <a:spcAft>
          <a:spcPct val="0"/>
        </a:spcAft>
        <a:buClr>
          <a:schemeClr val="tx1"/>
        </a:buClr>
        <a:buSzPct val="60000"/>
        <a:buFont typeface="Wingdings" panose="05000000000000000000" pitchFamily="2" charset="2"/>
        <a:buChar char="l"/>
        <a:defRPr>
          <a:solidFill>
            <a:schemeClr val="tx1"/>
          </a:solidFill>
          <a:latin typeface="+mn-lt"/>
        </a:defRPr>
      </a:lvl3pPr>
      <a:lvl4pPr marL="1600200" indent="-228600" algn="l" rtl="0" eaLnBrk="0" fontAlgn="base" hangingPunct="0">
        <a:spcBef>
          <a:spcPct val="20000"/>
        </a:spcBef>
        <a:spcAft>
          <a:spcPct val="0"/>
        </a:spcAft>
        <a:buClr>
          <a:schemeClr val="tx1"/>
        </a:buClr>
        <a:buChar char="–"/>
        <a:defRPr>
          <a:solidFill>
            <a:schemeClr val="tx1"/>
          </a:solidFill>
          <a:latin typeface="+mn-lt"/>
        </a:defRPr>
      </a:lvl4pPr>
      <a:lvl5pPr marL="2057400" indent="-228600" algn="l" rtl="0" eaLnBrk="0" fontAlgn="base" hangingPunct="0">
        <a:spcBef>
          <a:spcPct val="20000"/>
        </a:spcBef>
        <a:spcAft>
          <a:spcPct val="0"/>
        </a:spcAft>
        <a:buClr>
          <a:schemeClr val="accent1"/>
        </a:buClr>
        <a:buChar char="•"/>
        <a:defRPr>
          <a:solidFill>
            <a:schemeClr val="tx1"/>
          </a:solidFill>
          <a:latin typeface="+mn-lt"/>
        </a:defRPr>
      </a:lvl5pPr>
      <a:lvl6pPr marL="2514600" indent="-228600" algn="l" rtl="0" fontAlgn="base">
        <a:spcBef>
          <a:spcPct val="20000"/>
        </a:spcBef>
        <a:spcAft>
          <a:spcPct val="0"/>
        </a:spcAft>
        <a:buClr>
          <a:schemeClr val="accent1"/>
        </a:buClr>
        <a:buChar char="•"/>
        <a:defRPr>
          <a:solidFill>
            <a:schemeClr val="tx1"/>
          </a:solidFill>
          <a:latin typeface="+mn-lt"/>
        </a:defRPr>
      </a:lvl6pPr>
      <a:lvl7pPr marL="2971800" indent="-228600" algn="l" rtl="0" fontAlgn="base">
        <a:spcBef>
          <a:spcPct val="20000"/>
        </a:spcBef>
        <a:spcAft>
          <a:spcPct val="0"/>
        </a:spcAft>
        <a:buClr>
          <a:schemeClr val="accent1"/>
        </a:buClr>
        <a:buChar char="•"/>
        <a:defRPr>
          <a:solidFill>
            <a:schemeClr val="tx1"/>
          </a:solidFill>
          <a:latin typeface="+mn-lt"/>
        </a:defRPr>
      </a:lvl7pPr>
      <a:lvl8pPr marL="3429000" indent="-228600" algn="l" rtl="0" fontAlgn="base">
        <a:spcBef>
          <a:spcPct val="20000"/>
        </a:spcBef>
        <a:spcAft>
          <a:spcPct val="0"/>
        </a:spcAft>
        <a:buClr>
          <a:schemeClr val="accent1"/>
        </a:buClr>
        <a:buChar char="•"/>
        <a:defRPr>
          <a:solidFill>
            <a:schemeClr val="tx1"/>
          </a:solidFill>
          <a:latin typeface="+mn-lt"/>
        </a:defRPr>
      </a:lvl8pPr>
      <a:lvl9pPr marL="3886200" indent="-228600" algn="l" rtl="0" fontAlgn="base">
        <a:spcBef>
          <a:spcPct val="20000"/>
        </a:spcBef>
        <a:spcAft>
          <a:spcPct val="0"/>
        </a:spcAft>
        <a:buClr>
          <a:schemeClr val="accent1"/>
        </a:buClr>
        <a:buChar char="•"/>
        <a:defRPr>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smtClean="0">
                <a:solidFill>
                  <a:prstClr val="black">
                    <a:tint val="75000"/>
                  </a:prstClr>
                </a:solidFill>
              </a:rPr>
              <a:t>28/03/2022</a:t>
            </a:r>
            <a:endParaRPr lang="it-IT">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F2E69-F918-4664-80AD-83D9A825D66E}" type="slidenum">
              <a:rPr lang="it-IT" smtClean="0">
                <a:solidFill>
                  <a:prstClr val="black">
                    <a:tint val="75000"/>
                  </a:prstClr>
                </a:solidFill>
              </a:rPr>
              <a:pPr/>
              <a:t>‹N›</a:t>
            </a:fld>
            <a:endParaRPr lang="it-IT">
              <a:solidFill>
                <a:prstClr val="black">
                  <a:tint val="75000"/>
                </a:prstClr>
              </a:solidFill>
            </a:endParaRPr>
          </a:p>
        </p:txBody>
      </p:sp>
      <p:sp>
        <p:nvSpPr>
          <p:cNvPr id="7" name="Rectangle 6"/>
          <p:cNvSpPr/>
          <p:nvPr userDrawn="1"/>
        </p:nvSpPr>
        <p:spPr>
          <a:xfrm>
            <a:off x="1" y="6400800"/>
            <a:ext cx="9143999"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8"/>
          <p:cNvSpPr/>
          <p:nvPr userDrawn="1"/>
        </p:nvSpPr>
        <p:spPr>
          <a:xfrm>
            <a:off x="7" y="6334316"/>
            <a:ext cx="9144000"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3"/>
          <p:cNvSpPr txBox="1">
            <a:spLocks/>
          </p:cNvSpPr>
          <p:nvPr userDrawn="1"/>
        </p:nvSpPr>
        <p:spPr>
          <a:xfrm>
            <a:off x="-3019425" y="5694362"/>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12/12/2022</a:t>
            </a:fld>
            <a:endParaRPr lang="it-IT" dirty="0"/>
          </a:p>
        </p:txBody>
      </p:sp>
      <p:sp>
        <p:nvSpPr>
          <p:cNvPr id="10" name="Rectangle 8"/>
          <p:cNvSpPr/>
          <p:nvPr userDrawn="1"/>
        </p:nvSpPr>
        <p:spPr>
          <a:xfrm>
            <a:off x="-1" y="6305866"/>
            <a:ext cx="9144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Slide Number Placeholder 4"/>
          <p:cNvSpPr txBox="1">
            <a:spLocks/>
          </p:cNvSpPr>
          <p:nvPr userDrawn="1"/>
        </p:nvSpPr>
        <p:spPr>
          <a:xfrm>
            <a:off x="-2170488" y="5125748"/>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a:pPr/>
              <a:t>‹N›</a:t>
            </a:fld>
            <a:endParaRPr dirty="0"/>
          </a:p>
        </p:txBody>
      </p:sp>
    </p:spTree>
    <p:extLst>
      <p:ext uri="{BB962C8B-B14F-4D97-AF65-F5344CB8AC3E}">
        <p14:creationId xmlns:p14="http://schemas.microsoft.com/office/powerpoint/2010/main" val="2107353402"/>
      </p:ext>
    </p:extLst>
  </p:cSld>
  <p:clrMap bg1="lt1" tx1="dk1" bg2="lt2" tx2="dk2" accent1="accent1" accent2="accent2" accent3="accent3" accent4="accent4" accent5="accent5" accent6="accent6" hlink="hlink" folHlink="folHlink"/>
  <p:sldLayoutIdLst>
    <p:sldLayoutId id="2147483719" r:id="rId1"/>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jpeg"/><Relationship Id="rId7" Type="http://schemas.openxmlformats.org/officeDocument/2006/relationships/image" Target="../media/image34.emf"/><Relationship Id="rId2" Type="http://schemas.openxmlformats.org/officeDocument/2006/relationships/image" Target="../media/image29.png"/><Relationship Id="rId1" Type="http://schemas.openxmlformats.org/officeDocument/2006/relationships/slideLayout" Target="../slideLayouts/slideLayout11.xml"/><Relationship Id="rId6" Type="http://schemas.openxmlformats.org/officeDocument/2006/relationships/image" Target="../media/image33.emf"/><Relationship Id="rId5" Type="http://schemas.openxmlformats.org/officeDocument/2006/relationships/image" Target="../media/image32.png"/><Relationship Id="rId4" Type="http://schemas.openxmlformats.org/officeDocument/2006/relationships/image" Target="../media/image31.png"/><Relationship Id="rId9" Type="http://schemas.openxmlformats.org/officeDocument/2006/relationships/image" Target="../media/image36.jpg"/></Relationships>
</file>

<file path=ppt/slides/_rels/slide1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10.xml"/><Relationship Id="rId6" Type="http://schemas.openxmlformats.org/officeDocument/2006/relationships/image" Target="../media/image44.pn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s>
</file>

<file path=ppt/slides/_rels/slide13.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47.png"/><Relationship Id="rId3" Type="http://schemas.openxmlformats.org/officeDocument/2006/relationships/image" Target="../media/image49.png"/><Relationship Id="rId7" Type="http://schemas.openxmlformats.org/officeDocument/2006/relationships/image" Target="../media/image53.png"/><Relationship Id="rId12" Type="http://schemas.openxmlformats.org/officeDocument/2006/relationships/image" Target="../media/image58.png"/><Relationship Id="rId2" Type="http://schemas.openxmlformats.org/officeDocument/2006/relationships/image" Target="../media/image40.png"/><Relationship Id="rId1" Type="http://schemas.openxmlformats.org/officeDocument/2006/relationships/slideLayout" Target="../slideLayouts/slideLayout10.xml"/><Relationship Id="rId6" Type="http://schemas.openxmlformats.org/officeDocument/2006/relationships/image" Target="../media/image52.png"/><Relationship Id="rId11" Type="http://schemas.openxmlformats.org/officeDocument/2006/relationships/image" Target="../media/image57.png"/><Relationship Id="rId5" Type="http://schemas.openxmlformats.org/officeDocument/2006/relationships/image" Target="../media/image51.pn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png"/></Relationships>
</file>

<file path=ppt/slides/_rels/slide1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1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65.png"/></Relationships>
</file>

<file path=ppt/slides/_rels/slide1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13.wmf"/></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wmf"/></Relationships>
</file>

<file path=ppt/slides/_rels/slide7.xml.rels><?xml version="1.0" encoding="UTF-8" standalone="yes"?>
<Relationships xmlns="http://schemas.openxmlformats.org/package/2006/relationships"><Relationship Id="rId2" Type="http://schemas.openxmlformats.org/officeDocument/2006/relationships/hyperlink" Target="https://indico.cern.ch/category/13549/"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tiff"/><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11.xml"/><Relationship Id="rId6" Type="http://schemas.openxmlformats.org/officeDocument/2006/relationships/image" Target="../media/image21.png"/><Relationship Id="rId5" Type="http://schemas.openxmlformats.org/officeDocument/2006/relationships/image" Target="../media/image20.tiff"/><Relationship Id="rId10" Type="http://schemas.openxmlformats.org/officeDocument/2006/relationships/image" Target="../media/image25.png"/><Relationship Id="rId4" Type="http://schemas.openxmlformats.org/officeDocument/2006/relationships/image" Target="../media/image19.tiff"/><Relationship Id="rId9"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png"/><Relationship Id="rId1" Type="http://schemas.openxmlformats.org/officeDocument/2006/relationships/slideLayout" Target="../slideLayouts/slideLayout13.xml"/><Relationship Id="rId4" Type="http://schemas.openxmlformats.org/officeDocument/2006/relationships/image" Target="../media/image2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0" y="5290457"/>
            <a:ext cx="9144000" cy="15675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2" name="Titolo 1"/>
          <p:cNvSpPr>
            <a:spLocks noGrp="1"/>
          </p:cNvSpPr>
          <p:nvPr>
            <p:ph type="ctrTitle"/>
          </p:nvPr>
        </p:nvSpPr>
        <p:spPr>
          <a:xfrm>
            <a:off x="0" y="1576879"/>
            <a:ext cx="9144000" cy="1896312"/>
          </a:xfrm>
        </p:spPr>
        <p:txBody>
          <a:bodyPr>
            <a:noAutofit/>
          </a:bodyPr>
          <a:lstStyle/>
          <a:p>
            <a:pPr algn="ctr">
              <a:lnSpc>
                <a:spcPct val="114000"/>
              </a:lnSpc>
            </a:pPr>
            <a:r>
              <a:rPr lang="it-IT" dirty="0" smtClean="0"/>
              <a:t>Project </a:t>
            </a:r>
            <a:r>
              <a:rPr lang="it-IT" dirty="0" err="1" smtClean="0"/>
              <a:t>Objectives</a:t>
            </a:r>
            <a:r>
              <a:rPr lang="it-IT" dirty="0" smtClean="0"/>
              <a:t> </a:t>
            </a:r>
            <a:r>
              <a:rPr lang="it-IT" dirty="0" err="1" smtClean="0"/>
              <a:t>Review</a:t>
            </a:r>
            <a:r>
              <a:rPr lang="it-IT" dirty="0"/>
              <a:t/>
            </a:r>
            <a:br>
              <a:rPr lang="it-IT" dirty="0"/>
            </a:br>
            <a:r>
              <a:rPr lang="it-IT" dirty="0" smtClean="0"/>
              <a:t>&amp; Partner </a:t>
            </a:r>
            <a:r>
              <a:rPr lang="it-IT" dirty="0" err="1" smtClean="0"/>
              <a:t>Roles</a:t>
            </a:r>
            <a:r>
              <a:rPr lang="it-IT" dirty="0" smtClean="0"/>
              <a:t> </a:t>
            </a:r>
            <a:endParaRPr lang="it-IT" dirty="0"/>
          </a:p>
        </p:txBody>
      </p:sp>
      <p:sp>
        <p:nvSpPr>
          <p:cNvPr id="3" name="Sottotitolo 2"/>
          <p:cNvSpPr>
            <a:spLocks noGrp="1"/>
          </p:cNvSpPr>
          <p:nvPr>
            <p:ph type="subTitle" idx="1"/>
          </p:nvPr>
        </p:nvSpPr>
        <p:spPr>
          <a:xfrm>
            <a:off x="0" y="4310886"/>
            <a:ext cx="9144000" cy="1035555"/>
          </a:xfrm>
        </p:spPr>
        <p:txBody>
          <a:bodyPr>
            <a:noAutofit/>
          </a:bodyPr>
          <a:lstStyle/>
          <a:p>
            <a:pPr algn="ctr">
              <a:spcBef>
                <a:spcPts val="400"/>
              </a:spcBef>
            </a:pPr>
            <a:r>
              <a:rPr lang="it-IT" sz="2800" cap="none" dirty="0" smtClean="0">
                <a:solidFill>
                  <a:schemeClr val="tx1"/>
                </a:solidFill>
                <a:latin typeface="Arial" panose="020B0604020202020204" pitchFamily="34" charset="0"/>
                <a:cs typeface="Arial" panose="020B0604020202020204" pitchFamily="34" charset="0"/>
              </a:rPr>
              <a:t>Sandro Rossi</a:t>
            </a:r>
          </a:p>
          <a:p>
            <a:pPr algn="ctr">
              <a:spcBef>
                <a:spcPts val="400"/>
              </a:spcBef>
            </a:pPr>
            <a:r>
              <a:rPr lang="it-IT" sz="1400" cap="none" dirty="0" smtClean="0">
                <a:solidFill>
                  <a:schemeClr val="tx1"/>
                </a:solidFill>
                <a:latin typeface="Arial" panose="020B0604020202020204" pitchFamily="34" charset="0"/>
                <a:cs typeface="Arial" panose="020B0604020202020204" pitchFamily="34" charset="0"/>
              </a:rPr>
              <a:t>Coordinator</a:t>
            </a:r>
          </a:p>
          <a:p>
            <a:pPr algn="ctr"/>
            <a:endParaRPr lang="it-IT" sz="1200" cap="none" dirty="0" smtClean="0">
              <a:solidFill>
                <a:schemeClr val="tx1"/>
              </a:solidFill>
              <a:latin typeface="Arial" panose="020B0604020202020204" pitchFamily="34" charset="0"/>
              <a:cs typeface="Arial" panose="020B0604020202020204" pitchFamily="34" charset="0"/>
            </a:endParaRPr>
          </a:p>
          <a:p>
            <a:pPr algn="ctr"/>
            <a:endParaRPr lang="it-IT" sz="1200" cap="none" dirty="0" smtClean="0">
              <a:solidFill>
                <a:schemeClr val="tx1"/>
              </a:solidFill>
              <a:latin typeface="Arial" panose="020B0604020202020204" pitchFamily="34" charset="0"/>
              <a:cs typeface="Arial" panose="020B0604020202020204" pitchFamily="34" charset="0"/>
            </a:endParaRPr>
          </a:p>
          <a:p>
            <a:pPr algn="ctr"/>
            <a:r>
              <a:rPr lang="en-GB" sz="1200" cap="none" dirty="0" smtClean="0">
                <a:solidFill>
                  <a:schemeClr val="tx1"/>
                </a:solidFill>
                <a:latin typeface="Arial" panose="020B0604020202020204" pitchFamily="34" charset="0"/>
                <a:cs typeface="Arial" panose="020B0604020202020204" pitchFamily="34" charset="0"/>
              </a:rPr>
              <a:t>First Reporting Period Meeting – Wien (Austria), December 12</a:t>
            </a:r>
            <a:r>
              <a:rPr lang="en-GB" sz="1200" cap="none" baseline="30000" dirty="0" smtClean="0">
                <a:solidFill>
                  <a:schemeClr val="tx1"/>
                </a:solidFill>
                <a:latin typeface="Arial" panose="020B0604020202020204" pitchFamily="34" charset="0"/>
                <a:cs typeface="Arial" panose="020B0604020202020204" pitchFamily="34" charset="0"/>
              </a:rPr>
              <a:t>th</a:t>
            </a:r>
            <a:r>
              <a:rPr lang="en-GB" sz="1200" cap="none" dirty="0" smtClean="0">
                <a:solidFill>
                  <a:schemeClr val="tx1"/>
                </a:solidFill>
                <a:latin typeface="Arial" panose="020B0604020202020204" pitchFamily="34" charset="0"/>
                <a:cs typeface="Arial" panose="020B0604020202020204" pitchFamily="34" charset="0"/>
              </a:rPr>
              <a:t>-13</a:t>
            </a:r>
            <a:r>
              <a:rPr lang="en-GB" sz="1200" cap="none" baseline="30000" dirty="0" smtClean="0">
                <a:solidFill>
                  <a:schemeClr val="tx1"/>
                </a:solidFill>
                <a:latin typeface="Arial" panose="020B0604020202020204" pitchFamily="34" charset="0"/>
                <a:cs typeface="Arial" panose="020B0604020202020204" pitchFamily="34" charset="0"/>
              </a:rPr>
              <a:t>th</a:t>
            </a:r>
            <a:r>
              <a:rPr lang="en-GB" sz="1200" cap="none" dirty="0" smtClean="0">
                <a:solidFill>
                  <a:schemeClr val="tx1"/>
                </a:solidFill>
                <a:latin typeface="Arial" panose="020B0604020202020204" pitchFamily="34" charset="0"/>
                <a:cs typeface="Arial" panose="020B0604020202020204" pitchFamily="34" charset="0"/>
              </a:rPr>
              <a:t>, 2022</a:t>
            </a:r>
          </a:p>
          <a:p>
            <a:pPr algn="ctr"/>
            <a:endParaRPr lang="en-GB" cap="none" dirty="0" smtClean="0">
              <a:solidFill>
                <a:schemeClr val="tx1"/>
              </a:solidFill>
              <a:latin typeface="Arial" panose="020B0604020202020204" pitchFamily="34" charset="0"/>
              <a:cs typeface="Arial" panose="020B0604020202020204" pitchFamily="34" charset="0"/>
            </a:endParaRPr>
          </a:p>
        </p:txBody>
      </p:sp>
      <p:pic>
        <p:nvPicPr>
          <p:cNvPr id="4" name="Immagine 3"/>
          <p:cNvPicPr>
            <a:picLocks noChangeAspect="1"/>
          </p:cNvPicPr>
          <p:nvPr/>
        </p:nvPicPr>
        <p:blipFill>
          <a:blip r:embed="rId2"/>
          <a:stretch>
            <a:fillRect/>
          </a:stretch>
        </p:blipFill>
        <p:spPr>
          <a:xfrm>
            <a:off x="-83975" y="6151253"/>
            <a:ext cx="9302620" cy="695049"/>
          </a:xfrm>
          <a:prstGeom prst="rect">
            <a:avLst/>
          </a:prstGeom>
        </p:spPr>
      </p:pic>
    </p:spTree>
    <p:extLst>
      <p:ext uri="{BB962C8B-B14F-4D97-AF65-F5344CB8AC3E}">
        <p14:creationId xmlns:p14="http://schemas.microsoft.com/office/powerpoint/2010/main" val="29895355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vale 29"/>
          <p:cNvSpPr/>
          <p:nvPr/>
        </p:nvSpPr>
        <p:spPr>
          <a:xfrm>
            <a:off x="2409825" y="904875"/>
            <a:ext cx="4381500" cy="40767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33" name="CasellaDiTesto 32"/>
          <p:cNvSpPr txBox="1"/>
          <p:nvPr/>
        </p:nvSpPr>
        <p:spPr>
          <a:xfrm>
            <a:off x="3221691" y="2057400"/>
            <a:ext cx="2874310" cy="1846659"/>
          </a:xfrm>
          <a:prstGeom prst="rect">
            <a:avLst/>
          </a:prstGeom>
          <a:noFill/>
        </p:spPr>
        <p:txBody>
          <a:bodyPr wrap="square" rtlCol="0">
            <a:spAutoFit/>
          </a:bodyPr>
          <a:lstStyle/>
          <a:p>
            <a:pPr algn="ctr"/>
            <a:r>
              <a:rPr lang="it-IT" sz="4800" b="1" dirty="0" err="1">
                <a:solidFill>
                  <a:prstClr val="white"/>
                </a:solidFill>
              </a:rPr>
              <a:t>HITRI</a:t>
            </a:r>
            <a:r>
              <a:rPr lang="it-IT" sz="4800" b="1" i="1" dirty="0" err="1">
                <a:solidFill>
                  <a:prstClr val="white"/>
                </a:solidFill>
              </a:rPr>
              <a:t>plus</a:t>
            </a:r>
            <a:endParaRPr lang="it-IT" sz="4800" b="1" i="1" dirty="0">
              <a:solidFill>
                <a:prstClr val="white"/>
              </a:solidFill>
            </a:endParaRPr>
          </a:p>
          <a:p>
            <a:pPr algn="ctr"/>
            <a:r>
              <a:rPr lang="it-IT" sz="6600" b="1" dirty="0" smtClean="0">
                <a:solidFill>
                  <a:prstClr val="white"/>
                </a:solidFill>
              </a:rPr>
              <a:t>JRA</a:t>
            </a:r>
            <a:endParaRPr lang="it-IT" sz="6600" dirty="0">
              <a:solidFill>
                <a:prstClr val="white"/>
              </a:solidFill>
            </a:endParaRPr>
          </a:p>
        </p:txBody>
      </p:sp>
      <p:grpSp>
        <p:nvGrpSpPr>
          <p:cNvPr id="34" name="Gruppo 33"/>
          <p:cNvGrpSpPr/>
          <p:nvPr/>
        </p:nvGrpSpPr>
        <p:grpSpPr>
          <a:xfrm>
            <a:off x="0" y="-43543"/>
            <a:ext cx="5381624" cy="2155373"/>
            <a:chOff x="0" y="0"/>
            <a:chExt cx="5381624" cy="2155373"/>
          </a:xfrm>
        </p:grpSpPr>
        <p:pic>
          <p:nvPicPr>
            <p:cNvPr id="35" name="Picture 5" descr="gantryim2.png">
              <a:extLst>
                <a:ext uri="{FF2B5EF4-FFF2-40B4-BE49-F238E27FC236}">
                  <a16:creationId xmlns:lc="http://schemas.openxmlformats.org/drawingml/2006/lockedCanvas" xmlns:a16="http://schemas.microsoft.com/office/drawing/2014/main" xmlns="" id="{14E7B0F0-B83D-5C4C-9C05-DE2994ECB2B2}"/>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t="7968" r="13738"/>
            <a:stretch/>
          </p:blipFill>
          <p:spPr bwMode="auto">
            <a:xfrm>
              <a:off x="2495549" y="0"/>
              <a:ext cx="2886075" cy="2155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8">
              <a:extLst>
                <a:ext uri="{FF2B5EF4-FFF2-40B4-BE49-F238E27FC236}">
                  <a16:creationId xmlns:lc="http://schemas.openxmlformats.org/drawingml/2006/lockedCanvas" xmlns:a16="http://schemas.microsoft.com/office/drawing/2014/main" xmlns="" id="{B194D276-0DC9-764E-AF90-08DA85CD20FB}"/>
                </a:ext>
              </a:extLst>
            </p:cNvPr>
            <p:cNvPicPr>
              <a:picLocks noChangeAspect="1"/>
            </p:cNvPicPr>
            <p:nvPr/>
          </p:nvPicPr>
          <p:blipFill rotWithShape="1">
            <a:blip r:embed="rId3"/>
            <a:srcRect r="47632"/>
            <a:stretch/>
          </p:blipFill>
          <p:spPr>
            <a:xfrm>
              <a:off x="0" y="0"/>
              <a:ext cx="2483513" cy="2137719"/>
            </a:xfrm>
            <a:prstGeom prst="rect">
              <a:avLst/>
            </a:prstGeom>
          </p:spPr>
        </p:pic>
        <p:sp>
          <p:nvSpPr>
            <p:cNvPr id="37" name="CasellaDiTesto 36"/>
            <p:cNvSpPr txBox="1"/>
            <p:nvPr/>
          </p:nvSpPr>
          <p:spPr>
            <a:xfrm>
              <a:off x="2190750" y="1638300"/>
              <a:ext cx="971550" cy="369332"/>
            </a:xfrm>
            <a:prstGeom prst="rect">
              <a:avLst/>
            </a:prstGeom>
            <a:solidFill>
              <a:srgbClr val="66CCFF"/>
            </a:solidFill>
          </p:spPr>
          <p:txBody>
            <a:bodyPr wrap="square" rtlCol="0">
              <a:spAutoFit/>
            </a:bodyPr>
            <a:lstStyle/>
            <a:p>
              <a:pPr algn="ctr"/>
              <a:r>
                <a:rPr lang="it-IT" b="1" dirty="0" smtClean="0">
                  <a:solidFill>
                    <a:prstClr val="white"/>
                  </a:solidFill>
                </a:rPr>
                <a:t>WP7</a:t>
              </a:r>
              <a:endParaRPr lang="it-IT" b="1" dirty="0">
                <a:solidFill>
                  <a:prstClr val="white"/>
                </a:solidFill>
              </a:endParaRPr>
            </a:p>
          </p:txBody>
        </p:sp>
      </p:grpSp>
      <p:grpSp>
        <p:nvGrpSpPr>
          <p:cNvPr id="38" name="Gruppo 37"/>
          <p:cNvGrpSpPr/>
          <p:nvPr/>
        </p:nvGrpSpPr>
        <p:grpSpPr>
          <a:xfrm>
            <a:off x="5324476" y="0"/>
            <a:ext cx="3943350" cy="1763304"/>
            <a:chOff x="5324476" y="0"/>
            <a:chExt cx="3943350" cy="1763304"/>
          </a:xfrm>
        </p:grpSpPr>
        <p:pic>
          <p:nvPicPr>
            <p:cNvPr id="39" name="Immagine 38"/>
            <p:cNvPicPr>
              <a:picLocks noChangeAspect="1"/>
            </p:cNvPicPr>
            <p:nvPr/>
          </p:nvPicPr>
          <p:blipFill>
            <a:blip r:embed="rId4"/>
            <a:stretch>
              <a:fillRect/>
            </a:stretch>
          </p:blipFill>
          <p:spPr>
            <a:xfrm>
              <a:off x="5324476" y="0"/>
              <a:ext cx="3943350" cy="1763304"/>
            </a:xfrm>
            <a:prstGeom prst="rect">
              <a:avLst/>
            </a:prstGeom>
          </p:spPr>
        </p:pic>
        <p:sp>
          <p:nvSpPr>
            <p:cNvPr id="40" name="CasellaDiTesto 39"/>
            <p:cNvSpPr txBox="1"/>
            <p:nvPr/>
          </p:nvSpPr>
          <p:spPr>
            <a:xfrm>
              <a:off x="6629400" y="1257300"/>
              <a:ext cx="971550" cy="369332"/>
            </a:xfrm>
            <a:prstGeom prst="rect">
              <a:avLst/>
            </a:prstGeom>
            <a:solidFill>
              <a:srgbClr val="66CCFF"/>
            </a:solidFill>
          </p:spPr>
          <p:txBody>
            <a:bodyPr wrap="square" rtlCol="0">
              <a:spAutoFit/>
            </a:bodyPr>
            <a:lstStyle/>
            <a:p>
              <a:pPr algn="ctr"/>
              <a:r>
                <a:rPr lang="it-IT" b="1" dirty="0" smtClean="0">
                  <a:solidFill>
                    <a:prstClr val="white"/>
                  </a:solidFill>
                </a:rPr>
                <a:t>WP8</a:t>
              </a:r>
              <a:endParaRPr lang="it-IT" b="1" dirty="0">
                <a:solidFill>
                  <a:prstClr val="white"/>
                </a:solidFill>
              </a:endParaRPr>
            </a:p>
          </p:txBody>
        </p:sp>
      </p:grpSp>
      <p:pic>
        <p:nvPicPr>
          <p:cNvPr id="41" name="Content Placeholder 4">
            <a:extLst>
              <a:ext uri="{FF2B5EF4-FFF2-40B4-BE49-F238E27FC236}">
                <a16:creationId xmlns:lc="http://schemas.openxmlformats.org/drawingml/2006/lockedCanvas" xmlns:a16="http://schemas.microsoft.com/office/drawing/2014/main" xmlns="" id="{4E8F56CA-1217-FA4C-A539-C3E294C84096}"/>
              </a:ext>
            </a:extLst>
          </p:cNvPr>
          <p:cNvPicPr>
            <a:picLocks noGrp="1" noChangeAspect="1"/>
          </p:cNvPicPr>
          <p:nvPr/>
        </p:nvPicPr>
        <p:blipFill>
          <a:blip r:embed="rId5"/>
          <a:stretch>
            <a:fillRect/>
          </a:stretch>
        </p:blipFill>
        <p:spPr>
          <a:xfrm>
            <a:off x="6509804" y="1752600"/>
            <a:ext cx="2634196" cy="3242894"/>
          </a:xfrm>
          <a:prstGeom prst="rect">
            <a:avLst/>
          </a:prstGeom>
        </p:spPr>
      </p:pic>
      <p:pic>
        <p:nvPicPr>
          <p:cNvPr id="42" name="Immagine 41"/>
          <p:cNvPicPr>
            <a:picLocks noChangeAspect="1"/>
          </p:cNvPicPr>
          <p:nvPr/>
        </p:nvPicPr>
        <p:blipFill rotWithShape="1">
          <a:blip r:embed="rId6"/>
          <a:srcRect l="-3409" r="7395"/>
          <a:stretch/>
        </p:blipFill>
        <p:spPr>
          <a:xfrm>
            <a:off x="6586004" y="3352800"/>
            <a:ext cx="1314168" cy="1185862"/>
          </a:xfrm>
          <a:prstGeom prst="rect">
            <a:avLst/>
          </a:prstGeom>
        </p:spPr>
      </p:pic>
      <p:sp>
        <p:nvSpPr>
          <p:cNvPr id="43" name="CasellaDiTesto 42"/>
          <p:cNvSpPr txBox="1"/>
          <p:nvPr/>
        </p:nvSpPr>
        <p:spPr>
          <a:xfrm>
            <a:off x="7400925" y="2377168"/>
            <a:ext cx="971550" cy="369332"/>
          </a:xfrm>
          <a:prstGeom prst="rect">
            <a:avLst/>
          </a:prstGeom>
          <a:solidFill>
            <a:srgbClr val="66CCFF"/>
          </a:solidFill>
        </p:spPr>
        <p:txBody>
          <a:bodyPr wrap="square" rtlCol="0">
            <a:spAutoFit/>
          </a:bodyPr>
          <a:lstStyle/>
          <a:p>
            <a:pPr algn="ctr"/>
            <a:r>
              <a:rPr lang="it-IT" b="1" dirty="0" smtClean="0">
                <a:solidFill>
                  <a:prstClr val="white"/>
                </a:solidFill>
              </a:rPr>
              <a:t>WP9</a:t>
            </a:r>
            <a:endParaRPr lang="it-IT" b="1" dirty="0">
              <a:solidFill>
                <a:prstClr val="white"/>
              </a:solidFill>
            </a:endParaRPr>
          </a:p>
        </p:txBody>
      </p:sp>
      <p:grpSp>
        <p:nvGrpSpPr>
          <p:cNvPr id="44" name="Gruppo 43"/>
          <p:cNvGrpSpPr/>
          <p:nvPr/>
        </p:nvGrpSpPr>
        <p:grpSpPr>
          <a:xfrm>
            <a:off x="4591050" y="4489677"/>
            <a:ext cx="4619625" cy="2368323"/>
            <a:chOff x="4591050" y="4489677"/>
            <a:chExt cx="4619625" cy="2368323"/>
          </a:xfrm>
        </p:grpSpPr>
        <p:pic>
          <p:nvPicPr>
            <p:cNvPr id="45" name="Immagine 44"/>
            <p:cNvPicPr>
              <a:picLocks noChangeAspect="1"/>
            </p:cNvPicPr>
            <p:nvPr/>
          </p:nvPicPr>
          <p:blipFill rotWithShape="1">
            <a:blip r:embed="rId7"/>
            <a:srcRect b="2181"/>
            <a:stretch/>
          </p:blipFill>
          <p:spPr>
            <a:xfrm>
              <a:off x="4591050" y="4489677"/>
              <a:ext cx="4619625" cy="2368323"/>
            </a:xfrm>
            <a:prstGeom prst="rect">
              <a:avLst/>
            </a:prstGeom>
          </p:spPr>
        </p:pic>
        <p:sp>
          <p:nvSpPr>
            <p:cNvPr id="46" name="CasellaDiTesto 45"/>
            <p:cNvSpPr txBox="1"/>
            <p:nvPr/>
          </p:nvSpPr>
          <p:spPr>
            <a:xfrm>
              <a:off x="7715250" y="6391275"/>
              <a:ext cx="971550" cy="369332"/>
            </a:xfrm>
            <a:prstGeom prst="rect">
              <a:avLst/>
            </a:prstGeom>
            <a:solidFill>
              <a:srgbClr val="66CCFF"/>
            </a:solidFill>
          </p:spPr>
          <p:txBody>
            <a:bodyPr wrap="square" rtlCol="0">
              <a:spAutoFit/>
            </a:bodyPr>
            <a:lstStyle/>
            <a:p>
              <a:pPr algn="ctr"/>
              <a:r>
                <a:rPr lang="it-IT" b="1" dirty="0" smtClean="0">
                  <a:solidFill>
                    <a:prstClr val="white"/>
                  </a:solidFill>
                </a:rPr>
                <a:t>WP10</a:t>
              </a:r>
              <a:endParaRPr lang="it-IT" b="1" dirty="0">
                <a:solidFill>
                  <a:prstClr val="white"/>
                </a:solidFill>
              </a:endParaRPr>
            </a:p>
          </p:txBody>
        </p:sp>
      </p:grpSp>
      <p:grpSp>
        <p:nvGrpSpPr>
          <p:cNvPr id="47" name="Gruppo 46"/>
          <p:cNvGrpSpPr/>
          <p:nvPr/>
        </p:nvGrpSpPr>
        <p:grpSpPr>
          <a:xfrm>
            <a:off x="0" y="4486275"/>
            <a:ext cx="4591050" cy="2371725"/>
            <a:chOff x="0" y="4486275"/>
            <a:chExt cx="4591050" cy="2371725"/>
          </a:xfrm>
        </p:grpSpPr>
        <p:pic>
          <p:nvPicPr>
            <p:cNvPr id="48" name="image15.png" descr="Screenshot from 2021-12-06 16-27-05"/>
            <p:cNvPicPr/>
            <p:nvPr/>
          </p:nvPicPr>
          <p:blipFill>
            <a:blip r:embed="rId8"/>
            <a:srcRect/>
            <a:stretch>
              <a:fillRect/>
            </a:stretch>
          </p:blipFill>
          <p:spPr>
            <a:xfrm>
              <a:off x="0" y="4486275"/>
              <a:ext cx="4591050" cy="2371725"/>
            </a:xfrm>
            <a:prstGeom prst="rect">
              <a:avLst/>
            </a:prstGeom>
            <a:ln/>
          </p:spPr>
        </p:pic>
        <p:sp>
          <p:nvSpPr>
            <p:cNvPr id="49" name="CasellaDiTesto 48"/>
            <p:cNvSpPr txBox="1"/>
            <p:nvPr/>
          </p:nvSpPr>
          <p:spPr>
            <a:xfrm>
              <a:off x="0" y="5057775"/>
              <a:ext cx="971550" cy="369332"/>
            </a:xfrm>
            <a:prstGeom prst="rect">
              <a:avLst/>
            </a:prstGeom>
            <a:solidFill>
              <a:srgbClr val="66CCFF"/>
            </a:solidFill>
          </p:spPr>
          <p:txBody>
            <a:bodyPr wrap="square" rtlCol="0">
              <a:spAutoFit/>
            </a:bodyPr>
            <a:lstStyle/>
            <a:p>
              <a:pPr algn="ctr"/>
              <a:r>
                <a:rPr lang="it-IT" b="1" dirty="0" smtClean="0">
                  <a:solidFill>
                    <a:prstClr val="white"/>
                  </a:solidFill>
                </a:rPr>
                <a:t>WP11</a:t>
              </a:r>
              <a:endParaRPr lang="it-IT" b="1" dirty="0">
                <a:solidFill>
                  <a:prstClr val="white"/>
                </a:solidFill>
              </a:endParaRPr>
            </a:p>
          </p:txBody>
        </p:sp>
      </p:grpSp>
      <p:grpSp>
        <p:nvGrpSpPr>
          <p:cNvPr id="50" name="Gruppo 49"/>
          <p:cNvGrpSpPr/>
          <p:nvPr/>
        </p:nvGrpSpPr>
        <p:grpSpPr>
          <a:xfrm>
            <a:off x="-1" y="2132609"/>
            <a:ext cx="3248025" cy="2390907"/>
            <a:chOff x="-1" y="2132609"/>
            <a:chExt cx="3248025" cy="2390907"/>
          </a:xfrm>
        </p:grpSpPr>
        <p:pic>
          <p:nvPicPr>
            <p:cNvPr id="51" name="Picture 6">
              <a:extLst>
                <a:ext uri="{FF2B5EF4-FFF2-40B4-BE49-F238E27FC236}">
                  <a16:creationId xmlns:lc="http://schemas.openxmlformats.org/drawingml/2006/lockedCanvas" xmlns:a16="http://schemas.microsoft.com/office/drawing/2014/main" xmlns="" id="{E4C38032-1FF7-684F-B71B-9A62B21F4E66}"/>
                </a:ext>
              </a:extLst>
            </p:cNvPr>
            <p:cNvPicPr>
              <a:picLocks noChangeAspect="1"/>
            </p:cNvPicPr>
            <p:nvPr/>
          </p:nvPicPr>
          <p:blipFill>
            <a:blip r:embed="rId9"/>
            <a:stretch>
              <a:fillRect/>
            </a:stretch>
          </p:blipFill>
          <p:spPr>
            <a:xfrm>
              <a:off x="-1" y="2132609"/>
              <a:ext cx="3248025" cy="2390907"/>
            </a:xfrm>
            <a:prstGeom prst="rect">
              <a:avLst/>
            </a:prstGeom>
          </p:spPr>
        </p:pic>
        <p:sp>
          <p:nvSpPr>
            <p:cNvPr id="52" name="CasellaDiTesto 51"/>
            <p:cNvSpPr txBox="1"/>
            <p:nvPr/>
          </p:nvSpPr>
          <p:spPr>
            <a:xfrm>
              <a:off x="304800" y="3667125"/>
              <a:ext cx="971550" cy="369332"/>
            </a:xfrm>
            <a:prstGeom prst="rect">
              <a:avLst/>
            </a:prstGeom>
            <a:solidFill>
              <a:srgbClr val="66CCFF"/>
            </a:solidFill>
          </p:spPr>
          <p:txBody>
            <a:bodyPr wrap="square" rtlCol="0">
              <a:spAutoFit/>
            </a:bodyPr>
            <a:lstStyle/>
            <a:p>
              <a:pPr algn="ctr"/>
              <a:r>
                <a:rPr lang="it-IT" b="1" dirty="0" smtClean="0">
                  <a:solidFill>
                    <a:prstClr val="white"/>
                  </a:solidFill>
                </a:rPr>
                <a:t>WP12</a:t>
              </a:r>
              <a:endParaRPr lang="it-IT" b="1" dirty="0">
                <a:solidFill>
                  <a:prstClr val="white"/>
                </a:solidFill>
              </a:endParaRPr>
            </a:p>
          </p:txBody>
        </p:sp>
      </p:grpSp>
    </p:spTree>
    <p:extLst>
      <p:ext uri="{BB962C8B-B14F-4D97-AF65-F5344CB8AC3E}">
        <p14:creationId xmlns:p14="http://schemas.microsoft.com/office/powerpoint/2010/main" val="3163281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p:cTn id="14" dur="500" fill="hold"/>
                                        <p:tgtEl>
                                          <p:spTgt spid="38"/>
                                        </p:tgtEl>
                                        <p:attrNameLst>
                                          <p:attrName>ppt_w</p:attrName>
                                        </p:attrNameLst>
                                      </p:cBhvr>
                                      <p:tavLst>
                                        <p:tav tm="0">
                                          <p:val>
                                            <p:fltVal val="0"/>
                                          </p:val>
                                        </p:tav>
                                        <p:tav tm="100000">
                                          <p:val>
                                            <p:strVal val="#ppt_w"/>
                                          </p:val>
                                        </p:tav>
                                      </p:tavLst>
                                    </p:anim>
                                    <p:anim calcmode="lin" valueType="num">
                                      <p:cBhvr>
                                        <p:cTn id="15" dur="500" fill="hold"/>
                                        <p:tgtEl>
                                          <p:spTgt spid="38"/>
                                        </p:tgtEl>
                                        <p:attrNameLst>
                                          <p:attrName>ppt_h</p:attrName>
                                        </p:attrNameLst>
                                      </p:cBhvr>
                                      <p:tavLst>
                                        <p:tav tm="0">
                                          <p:val>
                                            <p:fltVal val="0"/>
                                          </p:val>
                                        </p:tav>
                                        <p:tav tm="100000">
                                          <p:val>
                                            <p:strVal val="#ppt_h"/>
                                          </p:val>
                                        </p:tav>
                                      </p:tavLst>
                                    </p:anim>
                                    <p:animEffect transition="in" filter="fade">
                                      <p:cBhvr>
                                        <p:cTn id="16" dur="500"/>
                                        <p:tgtEl>
                                          <p:spTgt spid="38"/>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par>
                                <p:cTn id="24" presetID="53" presetClass="entr" presetSubtype="16" fill="hold" nodeType="with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Effect transition="in" filter="fade">
                                      <p:cBhvr>
                                        <p:cTn id="28" dur="500"/>
                                        <p:tgtEl>
                                          <p:spTgt spid="4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44"/>
                                        </p:tgtEl>
                                        <p:attrNameLst>
                                          <p:attrName>style.visibility</p:attrName>
                                        </p:attrNameLst>
                                      </p:cBhvr>
                                      <p:to>
                                        <p:strVal val="visible"/>
                                      </p:to>
                                    </p:set>
                                    <p:anim calcmode="lin" valueType="num">
                                      <p:cBhvr>
                                        <p:cTn id="38" dur="500" fill="hold"/>
                                        <p:tgtEl>
                                          <p:spTgt spid="44"/>
                                        </p:tgtEl>
                                        <p:attrNameLst>
                                          <p:attrName>ppt_w</p:attrName>
                                        </p:attrNameLst>
                                      </p:cBhvr>
                                      <p:tavLst>
                                        <p:tav tm="0">
                                          <p:val>
                                            <p:fltVal val="0"/>
                                          </p:val>
                                        </p:tav>
                                        <p:tav tm="100000">
                                          <p:val>
                                            <p:strVal val="#ppt_w"/>
                                          </p:val>
                                        </p:tav>
                                      </p:tavLst>
                                    </p:anim>
                                    <p:anim calcmode="lin" valueType="num">
                                      <p:cBhvr>
                                        <p:cTn id="39" dur="500" fill="hold"/>
                                        <p:tgtEl>
                                          <p:spTgt spid="44"/>
                                        </p:tgtEl>
                                        <p:attrNameLst>
                                          <p:attrName>ppt_h</p:attrName>
                                        </p:attrNameLst>
                                      </p:cBhvr>
                                      <p:tavLst>
                                        <p:tav tm="0">
                                          <p:val>
                                            <p:fltVal val="0"/>
                                          </p:val>
                                        </p:tav>
                                        <p:tav tm="100000">
                                          <p:val>
                                            <p:strVal val="#ppt_h"/>
                                          </p:val>
                                        </p:tav>
                                      </p:tavLst>
                                    </p:anim>
                                    <p:animEffect transition="in" filter="fade">
                                      <p:cBhvr>
                                        <p:cTn id="40" dur="500"/>
                                        <p:tgtEl>
                                          <p:spTgt spid="44"/>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50"/>
                                        </p:tgtEl>
                                        <p:attrNameLst>
                                          <p:attrName>style.visibility</p:attrName>
                                        </p:attrNameLst>
                                      </p:cBhvr>
                                      <p:to>
                                        <p:strVal val="visible"/>
                                      </p:to>
                                    </p:set>
                                    <p:anim calcmode="lin" valueType="num">
                                      <p:cBhvr>
                                        <p:cTn id="52" dur="500" fill="hold"/>
                                        <p:tgtEl>
                                          <p:spTgt spid="50"/>
                                        </p:tgtEl>
                                        <p:attrNameLst>
                                          <p:attrName>ppt_w</p:attrName>
                                        </p:attrNameLst>
                                      </p:cBhvr>
                                      <p:tavLst>
                                        <p:tav tm="0">
                                          <p:val>
                                            <p:fltVal val="0"/>
                                          </p:val>
                                        </p:tav>
                                        <p:tav tm="100000">
                                          <p:val>
                                            <p:strVal val="#ppt_w"/>
                                          </p:val>
                                        </p:tav>
                                      </p:tavLst>
                                    </p:anim>
                                    <p:anim calcmode="lin" valueType="num">
                                      <p:cBhvr>
                                        <p:cTn id="53" dur="500" fill="hold"/>
                                        <p:tgtEl>
                                          <p:spTgt spid="50"/>
                                        </p:tgtEl>
                                        <p:attrNameLst>
                                          <p:attrName>ppt_h</p:attrName>
                                        </p:attrNameLst>
                                      </p:cBhvr>
                                      <p:tavLst>
                                        <p:tav tm="0">
                                          <p:val>
                                            <p:fltVal val="0"/>
                                          </p:val>
                                        </p:tav>
                                        <p:tav tm="100000">
                                          <p:val>
                                            <p:strVal val="#ppt_h"/>
                                          </p:val>
                                        </p:tav>
                                      </p:tavLst>
                                    </p:anim>
                                    <p:animEffect transition="in" filter="fade">
                                      <p:cBhvr>
                                        <p:cTn id="5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rotWithShape="1">
          <a:blip r:embed="rId2"/>
          <a:srcRect l="841" t="8732" r="7097"/>
          <a:stretch/>
        </p:blipFill>
        <p:spPr>
          <a:xfrm>
            <a:off x="0" y="447870"/>
            <a:ext cx="4292082" cy="3302354"/>
          </a:xfrm>
          <a:prstGeom prst="rect">
            <a:avLst/>
          </a:prstGeom>
        </p:spPr>
      </p:pic>
      <p:pic>
        <p:nvPicPr>
          <p:cNvPr id="4" name="Immagine 3"/>
          <p:cNvPicPr>
            <a:picLocks noChangeAspect="1"/>
          </p:cNvPicPr>
          <p:nvPr/>
        </p:nvPicPr>
        <p:blipFill>
          <a:blip r:embed="rId3"/>
          <a:stretch>
            <a:fillRect/>
          </a:stretch>
        </p:blipFill>
        <p:spPr>
          <a:xfrm>
            <a:off x="4348062" y="345233"/>
            <a:ext cx="4833257" cy="3161509"/>
          </a:xfrm>
          <a:prstGeom prst="rect">
            <a:avLst/>
          </a:prstGeom>
        </p:spPr>
      </p:pic>
      <p:pic>
        <p:nvPicPr>
          <p:cNvPr id="6" name="Immagine 5"/>
          <p:cNvPicPr>
            <a:picLocks noChangeAspect="1"/>
          </p:cNvPicPr>
          <p:nvPr/>
        </p:nvPicPr>
        <p:blipFill>
          <a:blip r:embed="rId4"/>
          <a:stretch>
            <a:fillRect/>
          </a:stretch>
        </p:blipFill>
        <p:spPr>
          <a:xfrm>
            <a:off x="4354534" y="3491984"/>
            <a:ext cx="4789466" cy="1966423"/>
          </a:xfrm>
          <a:prstGeom prst="rect">
            <a:avLst/>
          </a:prstGeom>
        </p:spPr>
      </p:pic>
    </p:spTree>
    <p:extLst>
      <p:ext uri="{BB962C8B-B14F-4D97-AF65-F5344CB8AC3E}">
        <p14:creationId xmlns:p14="http://schemas.microsoft.com/office/powerpoint/2010/main" val="316427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28853" y="0"/>
            <a:ext cx="3260558" cy="662194"/>
          </a:xfrm>
          <a:solidFill>
            <a:srgbClr val="66CCFF"/>
          </a:solidFill>
        </p:spPr>
        <p:txBody>
          <a:bodyPr>
            <a:normAutofit/>
          </a:bodyPr>
          <a:lstStyle/>
          <a:p>
            <a:pPr algn="ctr"/>
            <a:r>
              <a:rPr lang="it-IT" sz="4000" b="1" dirty="0" err="1" smtClean="0">
                <a:solidFill>
                  <a:schemeClr val="tx1"/>
                </a:solidFill>
                <a:latin typeface="+mn-lt"/>
              </a:rPr>
              <a:t>Deliverables</a:t>
            </a:r>
            <a:endParaRPr lang="en-GB" sz="4000" b="1" dirty="0">
              <a:solidFill>
                <a:schemeClr val="tx1"/>
              </a:solidFill>
              <a:latin typeface="+mn-lt"/>
            </a:endParaRPr>
          </a:p>
        </p:txBody>
      </p:sp>
      <p:pic>
        <p:nvPicPr>
          <p:cNvPr id="1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10966" y="137605"/>
            <a:ext cx="477782" cy="384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Rettangolo 19"/>
          <p:cNvSpPr/>
          <p:nvPr/>
        </p:nvSpPr>
        <p:spPr>
          <a:xfrm>
            <a:off x="3788748" y="14678"/>
            <a:ext cx="7509076" cy="507831"/>
          </a:xfrm>
          <a:prstGeom prst="rect">
            <a:avLst/>
          </a:prstGeom>
        </p:spPr>
        <p:txBody>
          <a:bodyPr wrap="square">
            <a:spAutoFit/>
          </a:bodyPr>
          <a:lstStyle/>
          <a:p>
            <a:r>
              <a:rPr lang="pt-BR" sz="2700" spc="-51" dirty="0" smtClean="0">
                <a:solidFill>
                  <a:prstClr val="black">
                    <a:lumMod val="75000"/>
                    <a:lumOff val="25000"/>
                  </a:prstClr>
                </a:solidFill>
                <a:latin typeface="Arial" panose="020B0604020202020204" pitchFamily="34" charset="0"/>
                <a:cs typeface="Arial" panose="020B0604020202020204" pitchFamily="34" charset="0"/>
              </a:rPr>
              <a:t>10/10 Deliverables completed</a:t>
            </a:r>
          </a:p>
        </p:txBody>
      </p:sp>
      <p:grpSp>
        <p:nvGrpSpPr>
          <p:cNvPr id="4" name="Gruppo 3"/>
          <p:cNvGrpSpPr/>
          <p:nvPr/>
        </p:nvGrpSpPr>
        <p:grpSpPr>
          <a:xfrm>
            <a:off x="28853" y="329809"/>
            <a:ext cx="9156700" cy="6528191"/>
            <a:chOff x="28853" y="329809"/>
            <a:chExt cx="9156700" cy="6528191"/>
          </a:xfrm>
        </p:grpSpPr>
        <p:grpSp>
          <p:nvGrpSpPr>
            <p:cNvPr id="10" name="Gruppo 9"/>
            <p:cNvGrpSpPr/>
            <p:nvPr/>
          </p:nvGrpSpPr>
          <p:grpSpPr>
            <a:xfrm>
              <a:off x="28853" y="629860"/>
              <a:ext cx="9156700" cy="6212086"/>
              <a:chOff x="-13892" y="-17138"/>
              <a:chExt cx="9156700" cy="6212086"/>
            </a:xfrm>
          </p:grpSpPr>
          <p:grpSp>
            <p:nvGrpSpPr>
              <p:cNvPr id="11" name="Gruppo 10"/>
              <p:cNvGrpSpPr/>
              <p:nvPr/>
            </p:nvGrpSpPr>
            <p:grpSpPr>
              <a:xfrm>
                <a:off x="-13892" y="319412"/>
                <a:ext cx="9156700" cy="5875536"/>
                <a:chOff x="-12700" y="188640"/>
                <a:chExt cx="10287000" cy="6451600"/>
              </a:xfrm>
            </p:grpSpPr>
            <p:pic>
              <p:nvPicPr>
                <p:cNvPr id="1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8640"/>
                  <a:ext cx="10001250" cy="1301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00" y="1490390"/>
                  <a:ext cx="10128250" cy="165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700" y="1655490"/>
                  <a:ext cx="10102850" cy="18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700" y="1839640"/>
                  <a:ext cx="10166350" cy="217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4011340"/>
                  <a:ext cx="10153650" cy="2146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6157640"/>
                  <a:ext cx="10274300" cy="48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2" name="Picture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17138"/>
                <a:ext cx="889976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Rettangolo 1"/>
            <p:cNvSpPr/>
            <p:nvPr/>
          </p:nvSpPr>
          <p:spPr>
            <a:xfrm>
              <a:off x="8942505" y="329809"/>
              <a:ext cx="229335" cy="65281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pic>
        <p:nvPicPr>
          <p:cNvPr id="6" name="Immagine 5"/>
          <p:cNvPicPr>
            <a:picLocks noChangeAspect="1"/>
          </p:cNvPicPr>
          <p:nvPr/>
        </p:nvPicPr>
        <p:blipFill rotWithShape="1">
          <a:blip r:embed="rId10"/>
          <a:srcRect b="14632"/>
          <a:stretch/>
        </p:blipFill>
        <p:spPr>
          <a:xfrm>
            <a:off x="0" y="1136798"/>
            <a:ext cx="9144000" cy="2240884"/>
          </a:xfrm>
          <a:prstGeom prst="rect">
            <a:avLst/>
          </a:prstGeom>
        </p:spPr>
      </p:pic>
    </p:spTree>
    <p:extLst>
      <p:ext uri="{BB962C8B-B14F-4D97-AF65-F5344CB8AC3E}">
        <p14:creationId xmlns:p14="http://schemas.microsoft.com/office/powerpoint/2010/main" val="17634707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4725723"/>
            <a:ext cx="9263641" cy="15895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pic>
        <p:nvPicPr>
          <p:cNvPr id="7"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25994" y="163473"/>
            <a:ext cx="396329" cy="384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ttangolo 7"/>
          <p:cNvSpPr/>
          <p:nvPr/>
        </p:nvSpPr>
        <p:spPr>
          <a:xfrm>
            <a:off x="4165052" y="172019"/>
            <a:ext cx="4602983" cy="677108"/>
          </a:xfrm>
          <a:prstGeom prst="rect">
            <a:avLst/>
          </a:prstGeom>
        </p:spPr>
        <p:txBody>
          <a:bodyPr wrap="square">
            <a:spAutoFit/>
          </a:bodyPr>
          <a:lstStyle/>
          <a:p>
            <a:r>
              <a:rPr lang="pt-BR" sz="2700" spc="-51" dirty="0" smtClean="0">
                <a:solidFill>
                  <a:prstClr val="black">
                    <a:lumMod val="75000"/>
                    <a:lumOff val="25000"/>
                  </a:prstClr>
                </a:solidFill>
                <a:latin typeface="Arial" panose="020B0604020202020204" pitchFamily="34" charset="0"/>
                <a:cs typeface="Arial" panose="020B0604020202020204" pitchFamily="34" charset="0"/>
              </a:rPr>
              <a:t>10/10 Milestones completed</a:t>
            </a:r>
          </a:p>
          <a:p>
            <a:endParaRPr lang="pt-BR" sz="1100" spc="-51" dirty="0">
              <a:solidFill>
                <a:prstClr val="black">
                  <a:lumMod val="75000"/>
                  <a:lumOff val="25000"/>
                </a:prstClr>
              </a:solidFill>
              <a:latin typeface="Arial" panose="020B0604020202020204" pitchFamily="34" charset="0"/>
              <a:cs typeface="Arial" panose="020B0604020202020204" pitchFamily="34" charset="0"/>
            </a:endParaRPr>
          </a:p>
        </p:txBody>
      </p:sp>
      <p:sp>
        <p:nvSpPr>
          <p:cNvPr id="10" name="Titolo 2"/>
          <p:cNvSpPr>
            <a:spLocks noGrp="1"/>
          </p:cNvSpPr>
          <p:nvPr>
            <p:ph type="title"/>
          </p:nvPr>
        </p:nvSpPr>
        <p:spPr>
          <a:xfrm>
            <a:off x="144379" y="144380"/>
            <a:ext cx="3260558" cy="662194"/>
          </a:xfrm>
          <a:solidFill>
            <a:srgbClr val="66CCFF"/>
          </a:solidFill>
        </p:spPr>
        <p:txBody>
          <a:bodyPr>
            <a:normAutofit/>
          </a:bodyPr>
          <a:lstStyle/>
          <a:p>
            <a:pPr algn="ctr"/>
            <a:r>
              <a:rPr lang="it-IT" sz="4000" b="1" dirty="0" err="1" smtClean="0">
                <a:solidFill>
                  <a:schemeClr val="tx1"/>
                </a:solidFill>
                <a:latin typeface="+mn-lt"/>
              </a:rPr>
              <a:t>Milestones</a:t>
            </a:r>
            <a:endParaRPr lang="en-GB" sz="4000" b="1" dirty="0">
              <a:solidFill>
                <a:schemeClr val="tx1"/>
              </a:solidFill>
              <a:latin typeface="+mn-lt"/>
            </a:endParaRPr>
          </a:p>
        </p:txBody>
      </p:sp>
      <p:grpSp>
        <p:nvGrpSpPr>
          <p:cNvPr id="9" name="Gruppo 8"/>
          <p:cNvGrpSpPr/>
          <p:nvPr/>
        </p:nvGrpSpPr>
        <p:grpSpPr>
          <a:xfrm>
            <a:off x="88064" y="935390"/>
            <a:ext cx="8280920" cy="3888432"/>
            <a:chOff x="251520" y="188640"/>
            <a:chExt cx="8280920" cy="3888432"/>
          </a:xfrm>
        </p:grpSpPr>
        <p:grpSp>
          <p:nvGrpSpPr>
            <p:cNvPr id="11" name="Gruppo 10"/>
            <p:cNvGrpSpPr/>
            <p:nvPr/>
          </p:nvGrpSpPr>
          <p:grpSpPr>
            <a:xfrm>
              <a:off x="251520" y="296561"/>
              <a:ext cx="8234752" cy="3682016"/>
              <a:chOff x="-36512" y="788194"/>
              <a:chExt cx="8234752" cy="3682016"/>
            </a:xfrm>
          </p:grpSpPr>
          <p:pic>
            <p:nvPicPr>
              <p:cNvPr id="1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747044"/>
                <a:ext cx="8080952" cy="266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40" y="1124744"/>
                <a:ext cx="8178800" cy="62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30" y="2013744"/>
                <a:ext cx="8192706" cy="247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88" y="2259369"/>
                <a:ext cx="8159352" cy="217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12" y="2474261"/>
                <a:ext cx="8219888" cy="2125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120" y="2684884"/>
                <a:ext cx="8215360" cy="1988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330" y="2883694"/>
                <a:ext cx="8207570" cy="266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00" y="3150394"/>
                <a:ext cx="8191940" cy="24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3389795"/>
                <a:ext cx="8183376" cy="192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1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224" y="3616161"/>
                <a:ext cx="8071728" cy="8540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1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432" y="788194"/>
                <a:ext cx="8209672"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2" name="Rettangolo 11"/>
            <p:cNvSpPr/>
            <p:nvPr/>
          </p:nvSpPr>
          <p:spPr>
            <a:xfrm>
              <a:off x="8377448" y="188640"/>
              <a:ext cx="154992" cy="3888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spTree>
    <p:extLst>
      <p:ext uri="{BB962C8B-B14F-4D97-AF65-F5344CB8AC3E}">
        <p14:creationId xmlns:p14="http://schemas.microsoft.com/office/powerpoint/2010/main" val="16332658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2"/>
          <p:cNvSpPr>
            <a:spLocks noGrp="1"/>
          </p:cNvSpPr>
          <p:nvPr>
            <p:ph type="title"/>
          </p:nvPr>
        </p:nvSpPr>
        <p:spPr>
          <a:xfrm>
            <a:off x="515762" y="1343607"/>
            <a:ext cx="3260558" cy="2612571"/>
          </a:xfrm>
          <a:noFill/>
        </p:spPr>
        <p:txBody>
          <a:bodyPr>
            <a:normAutofit/>
          </a:bodyPr>
          <a:lstStyle/>
          <a:p>
            <a:pPr algn="ctr"/>
            <a:r>
              <a:rPr lang="it-IT" sz="3600" b="1" dirty="0" err="1" smtClean="0">
                <a:solidFill>
                  <a:schemeClr val="tx1"/>
                </a:solidFill>
                <a:latin typeface="+mn-lt"/>
              </a:rPr>
              <a:t>Scientific</a:t>
            </a:r>
            <a:r>
              <a:rPr lang="it-IT" sz="3600" b="1" dirty="0" smtClean="0">
                <a:solidFill>
                  <a:schemeClr val="tx1"/>
                </a:solidFill>
                <a:latin typeface="+mn-lt"/>
              </a:rPr>
              <a:t> </a:t>
            </a:r>
            <a:r>
              <a:rPr lang="it-IT" sz="3600" b="1" dirty="0" err="1" smtClean="0">
                <a:solidFill>
                  <a:schemeClr val="tx1"/>
                </a:solidFill>
                <a:latin typeface="+mn-lt"/>
              </a:rPr>
              <a:t>publications</a:t>
            </a:r>
            <a:r>
              <a:rPr lang="it-IT" sz="4000" b="1" dirty="0" smtClean="0">
                <a:solidFill>
                  <a:schemeClr val="tx1"/>
                </a:solidFill>
                <a:latin typeface="+mn-lt"/>
              </a:rPr>
              <a:t/>
            </a:r>
            <a:br>
              <a:rPr lang="it-IT" sz="4000" b="1" dirty="0" smtClean="0">
                <a:solidFill>
                  <a:schemeClr val="tx1"/>
                </a:solidFill>
                <a:latin typeface="+mn-lt"/>
              </a:rPr>
            </a:br>
            <a:r>
              <a:rPr lang="it-IT" sz="2400" b="1" dirty="0" smtClean="0">
                <a:solidFill>
                  <a:schemeClr val="tx1"/>
                </a:solidFill>
                <a:latin typeface="+mn-lt"/>
              </a:rPr>
              <a:t>(20 </a:t>
            </a:r>
            <a:r>
              <a:rPr lang="it-IT" sz="2400" b="1" dirty="0" err="1" smtClean="0">
                <a:solidFill>
                  <a:schemeClr val="tx1"/>
                </a:solidFill>
                <a:latin typeface="+mn-lt"/>
              </a:rPr>
              <a:t>articles</a:t>
            </a:r>
            <a:r>
              <a:rPr lang="it-IT" sz="2400" b="1" dirty="0" smtClean="0">
                <a:solidFill>
                  <a:schemeClr val="tx1"/>
                </a:solidFill>
                <a:latin typeface="+mn-lt"/>
              </a:rPr>
              <a:t>)</a:t>
            </a:r>
            <a:endParaRPr lang="en-GB" sz="2400" b="1" dirty="0">
              <a:solidFill>
                <a:schemeClr val="tx1"/>
              </a:solidFill>
              <a:latin typeface="+mn-lt"/>
            </a:endParaRPr>
          </a:p>
        </p:txBody>
      </p:sp>
      <p:pic>
        <p:nvPicPr>
          <p:cNvPr id="2" name="Immagine 1"/>
          <p:cNvPicPr>
            <a:picLocks noChangeAspect="1"/>
          </p:cNvPicPr>
          <p:nvPr/>
        </p:nvPicPr>
        <p:blipFill>
          <a:blip r:embed="rId2"/>
          <a:stretch>
            <a:fillRect/>
          </a:stretch>
        </p:blipFill>
        <p:spPr>
          <a:xfrm>
            <a:off x="4320715" y="0"/>
            <a:ext cx="4589383" cy="6858000"/>
          </a:xfrm>
          <a:prstGeom prst="rect">
            <a:avLst/>
          </a:prstGeom>
        </p:spPr>
      </p:pic>
    </p:spTree>
    <p:extLst>
      <p:ext uri="{BB962C8B-B14F-4D97-AF65-F5344CB8AC3E}">
        <p14:creationId xmlns:p14="http://schemas.microsoft.com/office/powerpoint/2010/main" val="920499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a:stretch>
            <a:fillRect/>
          </a:stretch>
        </p:blipFill>
        <p:spPr>
          <a:xfrm>
            <a:off x="2258018" y="0"/>
            <a:ext cx="4753070" cy="6858000"/>
          </a:xfrm>
          <a:prstGeom prst="rect">
            <a:avLst/>
          </a:prstGeom>
        </p:spPr>
      </p:pic>
      <p:pic>
        <p:nvPicPr>
          <p:cNvPr id="4" name="Immagine 3"/>
          <p:cNvPicPr>
            <a:picLocks noChangeAspect="1"/>
          </p:cNvPicPr>
          <p:nvPr/>
        </p:nvPicPr>
        <p:blipFill>
          <a:blip r:embed="rId3"/>
          <a:stretch>
            <a:fillRect/>
          </a:stretch>
        </p:blipFill>
        <p:spPr>
          <a:xfrm>
            <a:off x="4031176" y="0"/>
            <a:ext cx="5112495" cy="6858000"/>
          </a:xfrm>
          <a:prstGeom prst="rect">
            <a:avLst/>
          </a:prstGeom>
        </p:spPr>
      </p:pic>
      <p:pic>
        <p:nvPicPr>
          <p:cNvPr id="6" name="Immagine 5"/>
          <p:cNvPicPr>
            <a:picLocks noChangeAspect="1"/>
          </p:cNvPicPr>
          <p:nvPr/>
        </p:nvPicPr>
        <p:blipFill>
          <a:blip r:embed="rId4"/>
          <a:stretch>
            <a:fillRect/>
          </a:stretch>
        </p:blipFill>
        <p:spPr>
          <a:xfrm>
            <a:off x="4097947" y="0"/>
            <a:ext cx="5041556" cy="6858000"/>
          </a:xfrm>
          <a:prstGeom prst="rect">
            <a:avLst/>
          </a:prstGeom>
        </p:spPr>
      </p:pic>
      <p:pic>
        <p:nvPicPr>
          <p:cNvPr id="7" name="Immagine 6"/>
          <p:cNvPicPr>
            <a:picLocks noChangeAspect="1"/>
          </p:cNvPicPr>
          <p:nvPr/>
        </p:nvPicPr>
        <p:blipFill>
          <a:blip r:embed="rId5"/>
          <a:stretch>
            <a:fillRect/>
          </a:stretch>
        </p:blipFill>
        <p:spPr>
          <a:xfrm>
            <a:off x="4055103" y="2"/>
            <a:ext cx="5088897" cy="3946849"/>
          </a:xfrm>
          <a:prstGeom prst="rect">
            <a:avLst/>
          </a:prstGeom>
        </p:spPr>
      </p:pic>
      <p:sp>
        <p:nvSpPr>
          <p:cNvPr id="9" name="Titolo 2"/>
          <p:cNvSpPr>
            <a:spLocks noGrp="1"/>
          </p:cNvSpPr>
          <p:nvPr>
            <p:ph type="title"/>
          </p:nvPr>
        </p:nvSpPr>
        <p:spPr>
          <a:xfrm>
            <a:off x="-93308" y="382558"/>
            <a:ext cx="2519265" cy="5514391"/>
          </a:xfrm>
          <a:noFill/>
        </p:spPr>
        <p:txBody>
          <a:bodyPr>
            <a:normAutofit fontScale="90000"/>
          </a:bodyPr>
          <a:lstStyle/>
          <a:p>
            <a:pPr algn="ctr"/>
            <a:r>
              <a:rPr lang="it-IT" sz="4000" b="1" dirty="0" err="1" smtClean="0">
                <a:solidFill>
                  <a:schemeClr val="tx1"/>
                </a:solidFill>
              </a:rPr>
              <a:t>Talks</a:t>
            </a:r>
            <a:r>
              <a:rPr lang="it-IT" sz="3200" b="1" dirty="0" smtClean="0">
                <a:solidFill>
                  <a:schemeClr val="tx1"/>
                </a:solidFill>
                <a:latin typeface="+mn-lt"/>
              </a:rPr>
              <a:t/>
            </a:r>
            <a:br>
              <a:rPr lang="it-IT" sz="3200" b="1" dirty="0" smtClean="0">
                <a:solidFill>
                  <a:schemeClr val="tx1"/>
                </a:solidFill>
                <a:latin typeface="+mn-lt"/>
              </a:rPr>
            </a:br>
            <a:r>
              <a:rPr lang="it-IT" sz="2700" b="1" dirty="0" smtClean="0">
                <a:solidFill>
                  <a:schemeClr val="tx1"/>
                </a:solidFill>
                <a:latin typeface="+mn-lt"/>
              </a:rPr>
              <a:t>(41 </a:t>
            </a:r>
            <a:r>
              <a:rPr lang="it-IT" sz="2700" b="1" dirty="0" err="1" smtClean="0">
                <a:solidFill>
                  <a:schemeClr val="tx1"/>
                </a:solidFill>
                <a:latin typeface="+mn-lt"/>
              </a:rPr>
              <a:t>speeches</a:t>
            </a:r>
            <a:r>
              <a:rPr lang="it-IT" sz="2700" b="1" dirty="0" smtClean="0">
                <a:solidFill>
                  <a:schemeClr val="tx1"/>
                </a:solidFill>
                <a:latin typeface="+mn-lt"/>
              </a:rPr>
              <a:t>)</a:t>
            </a:r>
            <a:br>
              <a:rPr lang="it-IT" sz="2700" b="1" dirty="0" smtClean="0">
                <a:solidFill>
                  <a:schemeClr val="tx1"/>
                </a:solidFill>
                <a:latin typeface="+mn-lt"/>
              </a:rPr>
            </a:br>
            <a:r>
              <a:rPr lang="it-IT" sz="3200" b="1" dirty="0" smtClean="0">
                <a:solidFill>
                  <a:schemeClr val="tx1"/>
                </a:solidFill>
                <a:latin typeface="+mn-lt"/>
              </a:rPr>
              <a:t/>
            </a:r>
            <a:br>
              <a:rPr lang="it-IT" sz="3200" b="1" dirty="0" smtClean="0">
                <a:solidFill>
                  <a:schemeClr val="tx1"/>
                </a:solidFill>
                <a:latin typeface="+mn-lt"/>
              </a:rPr>
            </a:br>
            <a:r>
              <a:rPr lang="it-IT" sz="4000" b="1" dirty="0">
                <a:solidFill>
                  <a:schemeClr val="tx1"/>
                </a:solidFill>
              </a:rPr>
              <a:t>Webinars</a:t>
            </a:r>
            <a:r>
              <a:rPr lang="it-IT" sz="3200" b="1" dirty="0">
                <a:solidFill>
                  <a:schemeClr val="tx1"/>
                </a:solidFill>
              </a:rPr>
              <a:t/>
            </a:r>
            <a:br>
              <a:rPr lang="it-IT" sz="3200" b="1" dirty="0">
                <a:solidFill>
                  <a:schemeClr val="tx1"/>
                </a:solidFill>
              </a:rPr>
            </a:br>
            <a:r>
              <a:rPr lang="it-IT" sz="2700" b="1" dirty="0">
                <a:solidFill>
                  <a:schemeClr val="tx1"/>
                </a:solidFill>
              </a:rPr>
              <a:t>(7 </a:t>
            </a:r>
            <a:r>
              <a:rPr lang="it-IT" sz="2700" b="1" dirty="0" err="1">
                <a:solidFill>
                  <a:schemeClr val="tx1"/>
                </a:solidFill>
              </a:rPr>
              <a:t>events</a:t>
            </a:r>
            <a:r>
              <a:rPr lang="it-IT" sz="2700" b="1" dirty="0" smtClean="0">
                <a:solidFill>
                  <a:schemeClr val="tx1"/>
                </a:solidFill>
              </a:rPr>
              <a:t>)</a:t>
            </a:r>
            <a:br>
              <a:rPr lang="it-IT" sz="2700" b="1" dirty="0" smtClean="0">
                <a:solidFill>
                  <a:schemeClr val="tx1"/>
                </a:solidFill>
              </a:rPr>
            </a:br>
            <a:r>
              <a:rPr lang="it-IT" sz="3200" b="1" dirty="0" smtClean="0">
                <a:solidFill>
                  <a:schemeClr val="tx1"/>
                </a:solidFill>
              </a:rPr>
              <a:t/>
            </a:r>
            <a:br>
              <a:rPr lang="it-IT" sz="3200" b="1" dirty="0" smtClean="0">
                <a:solidFill>
                  <a:schemeClr val="tx1"/>
                </a:solidFill>
              </a:rPr>
            </a:br>
            <a:r>
              <a:rPr lang="it-IT" sz="4000" b="1" dirty="0">
                <a:solidFill>
                  <a:schemeClr val="tx1"/>
                </a:solidFill>
              </a:rPr>
              <a:t>Schools</a:t>
            </a:r>
            <a:r>
              <a:rPr lang="it-IT" sz="3200" b="1" dirty="0">
                <a:solidFill>
                  <a:schemeClr val="tx1"/>
                </a:solidFill>
              </a:rPr>
              <a:t/>
            </a:r>
            <a:br>
              <a:rPr lang="it-IT" sz="3200" b="1" dirty="0">
                <a:solidFill>
                  <a:schemeClr val="tx1"/>
                </a:solidFill>
              </a:rPr>
            </a:br>
            <a:r>
              <a:rPr lang="it-IT" sz="2700" b="1" dirty="0">
                <a:solidFill>
                  <a:schemeClr val="tx1"/>
                </a:solidFill>
              </a:rPr>
              <a:t>(3 </a:t>
            </a:r>
            <a:r>
              <a:rPr lang="it-IT" sz="2700" b="1" dirty="0" err="1">
                <a:solidFill>
                  <a:schemeClr val="tx1"/>
                </a:solidFill>
              </a:rPr>
              <a:t>courses</a:t>
            </a:r>
            <a:r>
              <a:rPr lang="it-IT" sz="2700" b="1" dirty="0" smtClean="0">
                <a:solidFill>
                  <a:schemeClr val="tx1"/>
                </a:solidFill>
              </a:rPr>
              <a:t>)</a:t>
            </a:r>
            <a:br>
              <a:rPr lang="it-IT" sz="2700" b="1" dirty="0" smtClean="0">
                <a:solidFill>
                  <a:schemeClr val="tx1"/>
                </a:solidFill>
              </a:rPr>
            </a:br>
            <a:r>
              <a:rPr lang="it-IT" sz="3200" b="1" dirty="0" smtClean="0">
                <a:solidFill>
                  <a:schemeClr val="tx1"/>
                </a:solidFill>
              </a:rPr>
              <a:t/>
            </a:r>
            <a:br>
              <a:rPr lang="it-IT" sz="3200" b="1" dirty="0" smtClean="0">
                <a:solidFill>
                  <a:schemeClr val="tx1"/>
                </a:solidFill>
              </a:rPr>
            </a:br>
            <a:r>
              <a:rPr lang="it-IT" sz="4000" b="1" dirty="0">
                <a:solidFill>
                  <a:schemeClr val="tx1"/>
                </a:solidFill>
              </a:rPr>
              <a:t>Lectures</a:t>
            </a:r>
            <a:r>
              <a:rPr lang="it-IT" sz="3200" b="1" dirty="0">
                <a:solidFill>
                  <a:schemeClr val="tx1"/>
                </a:solidFill>
              </a:rPr>
              <a:t/>
            </a:r>
            <a:br>
              <a:rPr lang="it-IT" sz="3200" b="1" dirty="0">
                <a:solidFill>
                  <a:schemeClr val="tx1"/>
                </a:solidFill>
              </a:rPr>
            </a:br>
            <a:r>
              <a:rPr lang="it-IT" sz="2700" b="1" dirty="0">
                <a:solidFill>
                  <a:schemeClr val="tx1"/>
                </a:solidFill>
              </a:rPr>
              <a:t>(23 events)</a:t>
            </a:r>
            <a:r>
              <a:rPr lang="en-GB" sz="2700" b="1" dirty="0">
                <a:solidFill>
                  <a:schemeClr val="tx1"/>
                </a:solidFill>
              </a:rPr>
              <a:t/>
            </a:r>
            <a:br>
              <a:rPr lang="en-GB" sz="2700" b="1" dirty="0">
                <a:solidFill>
                  <a:schemeClr val="tx1"/>
                </a:solidFill>
              </a:rPr>
            </a:br>
            <a:r>
              <a:rPr lang="en-GB" sz="3200" b="1" dirty="0">
                <a:solidFill>
                  <a:schemeClr val="tx1"/>
                </a:solidFill>
              </a:rPr>
              <a:t/>
            </a:r>
            <a:br>
              <a:rPr lang="en-GB" sz="3200" b="1" dirty="0">
                <a:solidFill>
                  <a:schemeClr val="tx1"/>
                </a:solidFill>
              </a:rPr>
            </a:br>
            <a:r>
              <a:rPr lang="en-GB" sz="3200" b="1" dirty="0">
                <a:solidFill>
                  <a:schemeClr val="tx1"/>
                </a:solidFill>
              </a:rPr>
              <a:t/>
            </a:r>
            <a:br>
              <a:rPr lang="en-GB" sz="3200" b="1" dirty="0">
                <a:solidFill>
                  <a:schemeClr val="tx1"/>
                </a:solidFill>
              </a:rPr>
            </a:br>
            <a:endParaRPr lang="en-GB" sz="3200" b="1" dirty="0">
              <a:solidFill>
                <a:schemeClr val="tx1"/>
              </a:solidFill>
              <a:latin typeface="+mn-lt"/>
            </a:endParaRPr>
          </a:p>
        </p:txBody>
      </p:sp>
    </p:spTree>
    <p:extLst>
      <p:ext uri="{BB962C8B-B14F-4D97-AF65-F5344CB8AC3E}">
        <p14:creationId xmlns:p14="http://schemas.microsoft.com/office/powerpoint/2010/main" val="3698841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4725723"/>
            <a:ext cx="9263641" cy="15895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pic>
        <p:nvPicPr>
          <p:cNvPr id="5" name="Immagine 4"/>
          <p:cNvPicPr>
            <a:picLocks noChangeAspect="1"/>
          </p:cNvPicPr>
          <p:nvPr/>
        </p:nvPicPr>
        <p:blipFill rotWithShape="1">
          <a:blip r:embed="rId3"/>
          <a:srcRect l="2365" r="4290"/>
          <a:stretch/>
        </p:blipFill>
        <p:spPr>
          <a:xfrm>
            <a:off x="-4" y="0"/>
            <a:ext cx="4786604" cy="6858000"/>
          </a:xfrm>
          <a:prstGeom prst="rect">
            <a:avLst/>
          </a:prstGeom>
        </p:spPr>
      </p:pic>
      <p:pic>
        <p:nvPicPr>
          <p:cNvPr id="24" name="Immagine 23"/>
          <p:cNvPicPr>
            <a:picLocks noChangeAspect="1"/>
          </p:cNvPicPr>
          <p:nvPr/>
        </p:nvPicPr>
        <p:blipFill rotWithShape="1">
          <a:blip r:embed="rId4"/>
          <a:srcRect l="867" r="3353"/>
          <a:stretch/>
        </p:blipFill>
        <p:spPr>
          <a:xfrm>
            <a:off x="4786605" y="0"/>
            <a:ext cx="4357395" cy="6858000"/>
          </a:xfrm>
          <a:prstGeom prst="rect">
            <a:avLst/>
          </a:prstGeom>
        </p:spPr>
      </p:pic>
      <p:sp>
        <p:nvSpPr>
          <p:cNvPr id="25" name="CasellaDiTesto 24"/>
          <p:cNvSpPr txBox="1"/>
          <p:nvPr/>
        </p:nvSpPr>
        <p:spPr>
          <a:xfrm>
            <a:off x="4935891" y="4954556"/>
            <a:ext cx="4058819" cy="1615827"/>
          </a:xfrm>
          <a:prstGeom prst="rect">
            <a:avLst/>
          </a:prstGeom>
          <a:noFill/>
          <a:ln w="28575">
            <a:solidFill>
              <a:srgbClr val="00B0F0"/>
            </a:solidFill>
          </a:ln>
        </p:spPr>
        <p:txBody>
          <a:bodyPr wrap="square" rtlCol="0">
            <a:spAutoFit/>
          </a:bodyPr>
          <a:lstStyle/>
          <a:p>
            <a:pPr algn="ctr">
              <a:lnSpc>
                <a:spcPct val="150000"/>
              </a:lnSpc>
            </a:pPr>
            <a:r>
              <a:rPr lang="it-IT" sz="2200" b="1" dirty="0" smtClean="0">
                <a:solidFill>
                  <a:srgbClr val="00B0F0"/>
                </a:solidFill>
              </a:rPr>
              <a:t>First </a:t>
            </a:r>
            <a:r>
              <a:rPr lang="it-IT" sz="2200" b="1" dirty="0" err="1" smtClean="0">
                <a:solidFill>
                  <a:srgbClr val="00B0F0"/>
                </a:solidFill>
              </a:rPr>
              <a:t>Review</a:t>
            </a:r>
            <a:r>
              <a:rPr lang="it-IT" sz="2200" b="1" dirty="0" smtClean="0">
                <a:solidFill>
                  <a:srgbClr val="00B0F0"/>
                </a:solidFill>
              </a:rPr>
              <a:t> Meeting (18 </a:t>
            </a:r>
            <a:r>
              <a:rPr lang="it-IT" sz="2200" b="1" dirty="0" err="1" smtClean="0">
                <a:solidFill>
                  <a:srgbClr val="00B0F0"/>
                </a:solidFill>
              </a:rPr>
              <a:t>mo</a:t>
            </a:r>
            <a:r>
              <a:rPr lang="it-IT" sz="2200" b="1" dirty="0" smtClean="0">
                <a:solidFill>
                  <a:srgbClr val="00B0F0"/>
                </a:solidFill>
              </a:rPr>
              <a:t>)</a:t>
            </a:r>
          </a:p>
          <a:p>
            <a:pPr algn="ctr">
              <a:lnSpc>
                <a:spcPct val="150000"/>
              </a:lnSpc>
            </a:pPr>
            <a:r>
              <a:rPr lang="it-IT" sz="2200" b="1" dirty="0" smtClean="0">
                <a:solidFill>
                  <a:srgbClr val="00B0F0"/>
                </a:solidFill>
              </a:rPr>
              <a:t>12-13 </a:t>
            </a:r>
            <a:r>
              <a:rPr lang="it-IT" sz="2200" b="1" dirty="0" err="1" smtClean="0">
                <a:solidFill>
                  <a:srgbClr val="00B0F0"/>
                </a:solidFill>
              </a:rPr>
              <a:t>December</a:t>
            </a:r>
            <a:r>
              <a:rPr lang="it-IT" sz="2200" b="1" dirty="0" smtClean="0">
                <a:solidFill>
                  <a:srgbClr val="00B0F0"/>
                </a:solidFill>
              </a:rPr>
              <a:t> 2022</a:t>
            </a:r>
          </a:p>
          <a:p>
            <a:pPr algn="ctr">
              <a:lnSpc>
                <a:spcPct val="150000"/>
              </a:lnSpc>
            </a:pPr>
            <a:r>
              <a:rPr lang="it-IT" sz="2200" b="1" dirty="0" err="1" smtClean="0">
                <a:solidFill>
                  <a:srgbClr val="00B0F0"/>
                </a:solidFill>
              </a:rPr>
              <a:t>MedAustron</a:t>
            </a:r>
            <a:r>
              <a:rPr lang="it-IT" sz="2200" b="1" dirty="0">
                <a:solidFill>
                  <a:srgbClr val="00B0F0"/>
                </a:solidFill>
              </a:rPr>
              <a:t> </a:t>
            </a:r>
            <a:r>
              <a:rPr lang="it-IT" sz="2200" b="1" dirty="0" smtClean="0">
                <a:solidFill>
                  <a:srgbClr val="00B0F0"/>
                </a:solidFill>
              </a:rPr>
              <a:t>– </a:t>
            </a:r>
            <a:r>
              <a:rPr lang="it-IT" sz="2200" b="1" dirty="0" err="1" smtClean="0">
                <a:solidFill>
                  <a:srgbClr val="00B0F0"/>
                </a:solidFill>
              </a:rPr>
              <a:t>Wiener</a:t>
            </a:r>
            <a:r>
              <a:rPr lang="it-IT" sz="2200" b="1" dirty="0" smtClean="0">
                <a:solidFill>
                  <a:srgbClr val="00B0F0"/>
                </a:solidFill>
              </a:rPr>
              <a:t> </a:t>
            </a:r>
            <a:r>
              <a:rPr lang="it-IT" sz="2200" b="1" dirty="0" err="1" smtClean="0">
                <a:solidFill>
                  <a:srgbClr val="00B0F0"/>
                </a:solidFill>
              </a:rPr>
              <a:t>Neustadt</a:t>
            </a:r>
            <a:endParaRPr lang="it-IT" sz="2200" b="1" dirty="0">
              <a:solidFill>
                <a:srgbClr val="00B0F0"/>
              </a:solidFill>
            </a:endParaRPr>
          </a:p>
        </p:txBody>
      </p:sp>
    </p:spTree>
    <p:extLst>
      <p:ext uri="{BB962C8B-B14F-4D97-AF65-F5344CB8AC3E}">
        <p14:creationId xmlns:p14="http://schemas.microsoft.com/office/powerpoint/2010/main" val="2797990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ctrTitle"/>
          </p:nvPr>
        </p:nvSpPr>
        <p:spPr/>
        <p:txBody>
          <a:bodyPr/>
          <a:lstStyle/>
          <a:p>
            <a:r>
              <a:rPr lang="it-IT" dirty="0" smtClean="0"/>
              <a:t>THANK YOU!</a:t>
            </a:r>
            <a:endParaRPr lang="en-GB" dirty="0"/>
          </a:p>
        </p:txBody>
      </p:sp>
      <p:pic>
        <p:nvPicPr>
          <p:cNvPr id="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344284">
            <a:off x="5497575" y="2910820"/>
            <a:ext cx="2652978" cy="1055619"/>
          </a:xfrm>
          <a:prstGeom prst="rect">
            <a:avLst/>
          </a:prstGeom>
          <a:noFill/>
          <a:ln w="38100" cap="sq">
            <a:noFill/>
            <a:prstDash val="solid"/>
            <a:miter lim="800000"/>
          </a:ln>
          <a:effectLst/>
          <a:extLst/>
        </p:spPr>
      </p:pic>
      <p:sp>
        <p:nvSpPr>
          <p:cNvPr id="7" name="Rettangolo 6"/>
          <p:cNvSpPr/>
          <p:nvPr/>
        </p:nvSpPr>
        <p:spPr>
          <a:xfrm>
            <a:off x="4831202" y="4234861"/>
            <a:ext cx="3547959" cy="461665"/>
          </a:xfrm>
          <a:prstGeom prst="rect">
            <a:avLst/>
          </a:prstGeom>
          <a:solidFill>
            <a:schemeClr val="bg1"/>
          </a:solidFill>
          <a:ln w="38100">
            <a:solidFill>
              <a:srgbClr val="009AD0"/>
            </a:solidFill>
          </a:ln>
        </p:spPr>
        <p:txBody>
          <a:bodyPr wrap="none">
            <a:spAutoFit/>
          </a:bodyPr>
          <a:lstStyle/>
          <a:p>
            <a:r>
              <a:rPr lang="en-GB" sz="2400" b="1" dirty="0">
                <a:solidFill>
                  <a:srgbClr val="009AD0"/>
                </a:solidFill>
              </a:rPr>
              <a:t>https://www.hitriplus.eu/</a:t>
            </a:r>
          </a:p>
        </p:txBody>
      </p:sp>
    </p:spTree>
    <p:extLst>
      <p:ext uri="{BB962C8B-B14F-4D97-AF65-F5344CB8AC3E}">
        <p14:creationId xmlns:p14="http://schemas.microsoft.com/office/powerpoint/2010/main" val="3719626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1942" y="59465"/>
            <a:ext cx="8000116" cy="5656082"/>
          </a:xfrm>
          <a:prstGeom prst="rect">
            <a:avLst/>
          </a:prstGeom>
        </p:spPr>
      </p:pic>
      <p:sp>
        <p:nvSpPr>
          <p:cNvPr id="4" name="Rettangolo 3"/>
          <p:cNvSpPr/>
          <p:nvPr/>
        </p:nvSpPr>
        <p:spPr>
          <a:xfrm>
            <a:off x="0" y="5564777"/>
            <a:ext cx="9144000" cy="1354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5" name="CasellaDiTesto 6"/>
          <p:cNvSpPr txBox="1">
            <a:spLocks noChangeArrowheads="1"/>
          </p:cNvSpPr>
          <p:nvPr/>
        </p:nvSpPr>
        <p:spPr bwMode="auto">
          <a:xfrm>
            <a:off x="0" y="5684181"/>
            <a:ext cx="91440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fontAlgn="base">
              <a:spcBef>
                <a:spcPct val="0"/>
              </a:spcBef>
              <a:spcAft>
                <a:spcPct val="0"/>
              </a:spcAft>
              <a:buClrTx/>
              <a:buFontTx/>
              <a:buNone/>
            </a:pPr>
            <a:r>
              <a:rPr lang="en-GB" altLang="it-IT" sz="2400" b="0" dirty="0" smtClean="0">
                <a:solidFill>
                  <a:srgbClr val="000000"/>
                </a:solidFill>
                <a:latin typeface="+mn-lt"/>
                <a:cs typeface="Arial" panose="020B0604020202020204" pitchFamily="34" charset="0"/>
              </a:rPr>
              <a:t>22 Institutes - 14 EU Countries</a:t>
            </a:r>
          </a:p>
          <a:p>
            <a:pPr algn="ctr" fontAlgn="base">
              <a:spcBef>
                <a:spcPct val="0"/>
              </a:spcBef>
              <a:spcAft>
                <a:spcPct val="0"/>
              </a:spcAft>
              <a:buClrTx/>
              <a:buFontTx/>
              <a:buNone/>
            </a:pPr>
            <a:r>
              <a:rPr lang="en-GB" altLang="it-IT" sz="1800" b="0" dirty="0" smtClean="0">
                <a:solidFill>
                  <a:srgbClr val="000000"/>
                </a:solidFill>
                <a:latin typeface="+mn-lt"/>
                <a:cs typeface="Arial" panose="020B0604020202020204" pitchFamily="34" charset="0"/>
              </a:rPr>
              <a:t>(4 CIRT centres, 10 research institutions, 5 universities, 3 SMEs)</a:t>
            </a:r>
          </a:p>
        </p:txBody>
      </p:sp>
      <p:sp>
        <p:nvSpPr>
          <p:cNvPr id="6" name="CasellaDiTesto 5"/>
          <p:cNvSpPr txBox="1"/>
          <p:nvPr/>
        </p:nvSpPr>
        <p:spPr>
          <a:xfrm>
            <a:off x="0" y="6502539"/>
            <a:ext cx="9144000" cy="369332"/>
          </a:xfrm>
          <a:prstGeom prst="rect">
            <a:avLst/>
          </a:prstGeom>
          <a:noFill/>
        </p:spPr>
        <p:txBody>
          <a:bodyPr wrap="square" rtlCol="0">
            <a:spAutoFit/>
          </a:bodyPr>
          <a:lstStyle/>
          <a:p>
            <a:pPr algn="ctr"/>
            <a:r>
              <a:rPr lang="it-IT" dirty="0" smtClean="0"/>
              <a:t>4 </a:t>
            </a:r>
            <a:r>
              <a:rPr lang="it-IT" dirty="0" err="1" smtClean="0"/>
              <a:t>years</a:t>
            </a:r>
            <a:r>
              <a:rPr lang="it-IT" dirty="0" smtClean="0"/>
              <a:t> Project: 1st April 2021 – 31st March 2025</a:t>
            </a:r>
            <a:endParaRPr lang="en-GB" dirty="0"/>
          </a:p>
        </p:txBody>
      </p:sp>
    </p:spTree>
    <p:extLst>
      <p:ext uri="{BB962C8B-B14F-4D97-AF65-F5344CB8AC3E}">
        <p14:creationId xmlns:p14="http://schemas.microsoft.com/office/powerpoint/2010/main" val="36037910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a:xfrm>
            <a:off x="-11111" y="4233"/>
            <a:ext cx="6108860" cy="1325563"/>
          </a:xfrm>
        </p:spPr>
        <p:txBody>
          <a:bodyPr anchor="t">
            <a:normAutofit/>
          </a:bodyPr>
          <a:lstStyle/>
          <a:p>
            <a:r>
              <a:rPr lang="it-IT" sz="3800" b="1" dirty="0" err="1">
                <a:solidFill>
                  <a:srgbClr val="FF0000"/>
                </a:solidFill>
                <a:latin typeface="Calibri" panose="020F0502020204030204" pitchFamily="34" charset="0"/>
                <a:ea typeface="+mn-ea"/>
              </a:rPr>
              <a:t>HITRI</a:t>
            </a:r>
            <a:r>
              <a:rPr lang="it-IT" sz="3800" b="1" i="1" dirty="0" err="1">
                <a:solidFill>
                  <a:srgbClr val="FF0000"/>
                </a:solidFill>
                <a:latin typeface="Calibri" panose="020F0502020204030204" pitchFamily="34" charset="0"/>
                <a:ea typeface="+mn-ea"/>
              </a:rPr>
              <a:t>plus</a:t>
            </a:r>
            <a:r>
              <a:rPr lang="it-IT" sz="3800" b="1" dirty="0">
                <a:solidFill>
                  <a:srgbClr val="FF0000"/>
                </a:solidFill>
                <a:latin typeface="Calibri" panose="020F0502020204030204" pitchFamily="34" charset="0"/>
                <a:ea typeface="+mn-ea"/>
              </a:rPr>
              <a:t> </a:t>
            </a:r>
            <a:r>
              <a:rPr lang="it-IT" sz="3800" b="1" dirty="0" err="1">
                <a:solidFill>
                  <a:srgbClr val="FF0000"/>
                </a:solidFill>
                <a:latin typeface="Calibri" panose="020F0502020204030204" pitchFamily="34" charset="0"/>
                <a:ea typeface="+mn-ea"/>
              </a:rPr>
              <a:t>Objectives</a:t>
            </a:r>
            <a:endParaRPr lang="it-IT" sz="3800" b="1" dirty="0">
              <a:solidFill>
                <a:srgbClr val="FF0000"/>
              </a:solidFill>
              <a:latin typeface="Calibri" panose="020F0502020204030204" pitchFamily="34" charset="0"/>
              <a:ea typeface="+mn-ea"/>
            </a:endParaRPr>
          </a:p>
        </p:txBody>
      </p:sp>
      <p:sp>
        <p:nvSpPr>
          <p:cNvPr id="7" name="CasellaDiTesto 22"/>
          <p:cNvSpPr txBox="1"/>
          <p:nvPr/>
        </p:nvSpPr>
        <p:spPr>
          <a:xfrm>
            <a:off x="0" y="714375"/>
            <a:ext cx="9131011" cy="5672669"/>
          </a:xfrm>
          <a:prstGeom prst="rect">
            <a:avLst/>
          </a:prstGeom>
          <a:solidFill>
            <a:schemeClr val="bg1"/>
          </a:solidFill>
          <a:ln>
            <a:noFill/>
          </a:ln>
        </p:spPr>
        <p:txBody>
          <a:bodyPr wrap="square" rtlCol="0">
            <a:spAutoFit/>
          </a:bodyPr>
          <a:lstStyle>
            <a:defPPr>
              <a:defRPr lang="en-US"/>
            </a:defPPr>
            <a:lvl1pPr algn="l" rtl="0" eaLnBrk="0" fontAlgn="base" hangingPunct="0">
              <a:spcBef>
                <a:spcPct val="0"/>
              </a:spcBef>
              <a:spcAft>
                <a:spcPct val="0"/>
              </a:spcAft>
              <a:defRPr sz="708" b="1" kern="1200">
                <a:solidFill>
                  <a:srgbClr val="003399"/>
                </a:solidFill>
                <a:latin typeface="Arial" panose="020B0604020202020204" pitchFamily="34" charset="0"/>
                <a:ea typeface="+mn-ea"/>
                <a:cs typeface="+mn-cs"/>
              </a:defRPr>
            </a:lvl1pPr>
            <a:lvl2pPr marL="81016" indent="14219" algn="l" rtl="0" eaLnBrk="0" fontAlgn="base" hangingPunct="0">
              <a:spcBef>
                <a:spcPct val="0"/>
              </a:spcBef>
              <a:spcAft>
                <a:spcPct val="0"/>
              </a:spcAft>
              <a:defRPr sz="708" b="1" kern="1200">
                <a:solidFill>
                  <a:srgbClr val="003399"/>
                </a:solidFill>
                <a:latin typeface="Arial" panose="020B0604020202020204" pitchFamily="34" charset="0"/>
                <a:ea typeface="+mn-ea"/>
                <a:cs typeface="+mn-cs"/>
              </a:defRPr>
            </a:lvl2pPr>
            <a:lvl3pPr marL="162031" indent="28438" algn="l" rtl="0" eaLnBrk="0" fontAlgn="base" hangingPunct="0">
              <a:spcBef>
                <a:spcPct val="0"/>
              </a:spcBef>
              <a:spcAft>
                <a:spcPct val="0"/>
              </a:spcAft>
              <a:defRPr sz="708" b="1" kern="1200">
                <a:solidFill>
                  <a:srgbClr val="003399"/>
                </a:solidFill>
                <a:latin typeface="Arial" panose="020B0604020202020204" pitchFamily="34" charset="0"/>
                <a:ea typeface="+mn-ea"/>
                <a:cs typeface="+mn-cs"/>
              </a:defRPr>
            </a:lvl3pPr>
            <a:lvl4pPr marL="243378" indent="42327" algn="l" rtl="0" eaLnBrk="0" fontAlgn="base" hangingPunct="0">
              <a:spcBef>
                <a:spcPct val="0"/>
              </a:spcBef>
              <a:spcAft>
                <a:spcPct val="0"/>
              </a:spcAft>
              <a:defRPr sz="708" b="1" kern="1200">
                <a:solidFill>
                  <a:srgbClr val="003399"/>
                </a:solidFill>
                <a:latin typeface="Arial" panose="020B0604020202020204" pitchFamily="34" charset="0"/>
                <a:ea typeface="+mn-ea"/>
                <a:cs typeface="+mn-cs"/>
              </a:defRPr>
            </a:lvl4pPr>
            <a:lvl5pPr marL="324394" indent="56546" algn="l" rtl="0" eaLnBrk="0" fontAlgn="base" hangingPunct="0">
              <a:spcBef>
                <a:spcPct val="0"/>
              </a:spcBef>
              <a:spcAft>
                <a:spcPct val="0"/>
              </a:spcAft>
              <a:defRPr sz="708" b="1" kern="1200">
                <a:solidFill>
                  <a:srgbClr val="003399"/>
                </a:solidFill>
                <a:latin typeface="Arial" panose="020B0604020202020204" pitchFamily="34" charset="0"/>
                <a:ea typeface="+mn-ea"/>
                <a:cs typeface="+mn-cs"/>
              </a:defRPr>
            </a:lvl5pPr>
            <a:lvl6pPr marL="476174" algn="l" defTabSz="190470" rtl="0" eaLnBrk="1" latinLnBrk="0" hangingPunct="1">
              <a:defRPr sz="708" b="1" kern="1200">
                <a:solidFill>
                  <a:srgbClr val="003399"/>
                </a:solidFill>
                <a:latin typeface="Arial" panose="020B0604020202020204" pitchFamily="34" charset="0"/>
                <a:ea typeface="+mn-ea"/>
                <a:cs typeface="+mn-cs"/>
              </a:defRPr>
            </a:lvl6pPr>
            <a:lvl7pPr marL="571409" algn="l" defTabSz="190470" rtl="0" eaLnBrk="1" latinLnBrk="0" hangingPunct="1">
              <a:defRPr sz="708" b="1" kern="1200">
                <a:solidFill>
                  <a:srgbClr val="003399"/>
                </a:solidFill>
                <a:latin typeface="Arial" panose="020B0604020202020204" pitchFamily="34" charset="0"/>
                <a:ea typeface="+mn-ea"/>
                <a:cs typeface="+mn-cs"/>
              </a:defRPr>
            </a:lvl7pPr>
            <a:lvl8pPr marL="666643" algn="l" defTabSz="190470" rtl="0" eaLnBrk="1" latinLnBrk="0" hangingPunct="1">
              <a:defRPr sz="708" b="1" kern="1200">
                <a:solidFill>
                  <a:srgbClr val="003399"/>
                </a:solidFill>
                <a:latin typeface="Arial" panose="020B0604020202020204" pitchFamily="34" charset="0"/>
                <a:ea typeface="+mn-ea"/>
                <a:cs typeface="+mn-cs"/>
              </a:defRPr>
            </a:lvl8pPr>
            <a:lvl9pPr marL="761878" algn="l" defTabSz="190470" rtl="0" eaLnBrk="1" latinLnBrk="0" hangingPunct="1">
              <a:defRPr sz="708" b="1" kern="1200">
                <a:solidFill>
                  <a:srgbClr val="003399"/>
                </a:solidFill>
                <a:latin typeface="Arial" panose="020B0604020202020204" pitchFamily="34" charset="0"/>
                <a:ea typeface="+mn-ea"/>
                <a:cs typeface="+mn-cs"/>
              </a:defRPr>
            </a:lvl9pPr>
          </a:lstStyle>
          <a:p>
            <a:pPr algn="just">
              <a:spcBef>
                <a:spcPts val="600"/>
              </a:spcBef>
            </a:pPr>
            <a:r>
              <a:rPr lang="en-GB" sz="1600" b="0" dirty="0" smtClean="0">
                <a:solidFill>
                  <a:prstClr val="black"/>
                </a:solidFill>
                <a:latin typeface="Calibri" panose="020F0502020204030204"/>
              </a:rPr>
              <a:t>1. </a:t>
            </a:r>
            <a:r>
              <a:rPr lang="en-GB" sz="1600" b="0" dirty="0">
                <a:solidFill>
                  <a:prstClr val="black"/>
                </a:solidFill>
                <a:latin typeface="Calibri" panose="020F0502020204030204"/>
              </a:rPr>
              <a:t>To </a:t>
            </a:r>
            <a:r>
              <a:rPr lang="en-GB" sz="1600" dirty="0">
                <a:solidFill>
                  <a:prstClr val="black"/>
                </a:solidFill>
                <a:latin typeface="Calibri" panose="020F0502020204030204"/>
              </a:rPr>
              <a:t>integrate, open up </a:t>
            </a:r>
            <a:r>
              <a:rPr lang="en-GB" sz="1600" b="0" dirty="0">
                <a:solidFill>
                  <a:prstClr val="black"/>
                </a:solidFill>
                <a:latin typeface="Calibri" panose="020F0502020204030204"/>
              </a:rPr>
              <a:t>and </a:t>
            </a:r>
            <a:r>
              <a:rPr lang="en-GB" sz="1600" dirty="0">
                <a:solidFill>
                  <a:prstClr val="black"/>
                </a:solidFill>
                <a:latin typeface="Calibri" panose="020F0502020204030204"/>
              </a:rPr>
              <a:t>broaden </a:t>
            </a:r>
            <a:r>
              <a:rPr lang="en-GB" sz="1600" b="0" dirty="0">
                <a:solidFill>
                  <a:prstClr val="black"/>
                </a:solidFill>
                <a:latin typeface="Calibri" panose="020F0502020204030204"/>
              </a:rPr>
              <a:t>the leading European Research Infrastructure for the treatment of cancer with </a:t>
            </a:r>
            <a:r>
              <a:rPr lang="en-GB" sz="1600" dirty="0">
                <a:solidFill>
                  <a:prstClr val="black"/>
                </a:solidFill>
                <a:latin typeface="Calibri" panose="020F0502020204030204"/>
              </a:rPr>
              <a:t>beams of ions, </a:t>
            </a:r>
            <a:r>
              <a:rPr lang="en-GB" sz="1600" b="0" dirty="0">
                <a:solidFill>
                  <a:prstClr val="black"/>
                </a:solidFill>
                <a:latin typeface="Calibri" panose="020F0502020204030204"/>
              </a:rPr>
              <a:t>ranging from helium to carbon and to heavier </a:t>
            </a:r>
            <a:r>
              <a:rPr lang="en-GB" sz="1600" b="0" dirty="0" smtClean="0">
                <a:solidFill>
                  <a:prstClr val="black"/>
                </a:solidFill>
                <a:latin typeface="Calibri" panose="020F0502020204030204"/>
              </a:rPr>
              <a:t> </a:t>
            </a:r>
            <a:r>
              <a:rPr lang="en-GB" sz="1600" b="0" dirty="0">
                <a:solidFill>
                  <a:prstClr val="black"/>
                </a:solidFill>
              </a:rPr>
              <a:t>ions</a:t>
            </a:r>
            <a:r>
              <a:rPr lang="en-GB" sz="1600" b="0" dirty="0" smtClean="0">
                <a:solidFill>
                  <a:prstClr val="black"/>
                </a:solidFill>
              </a:rPr>
              <a:t>.</a:t>
            </a:r>
            <a:endParaRPr lang="en-GB" sz="1600" b="0" dirty="0" smtClean="0">
              <a:solidFill>
                <a:prstClr val="black"/>
              </a:solidFill>
              <a:latin typeface="Calibri" panose="020F0502020204030204"/>
            </a:endParaRPr>
          </a:p>
          <a:p>
            <a:pPr algn="just">
              <a:spcBef>
                <a:spcPts val="600"/>
              </a:spcBef>
            </a:pPr>
            <a:endParaRPr lang="en-GB" sz="1600" b="0" dirty="0">
              <a:solidFill>
                <a:prstClr val="black"/>
              </a:solidFill>
              <a:latin typeface="Calibri" panose="020F0502020204030204"/>
            </a:endParaRPr>
          </a:p>
          <a:p>
            <a:pPr algn="just">
              <a:spcBef>
                <a:spcPts val="600"/>
              </a:spcBef>
            </a:pPr>
            <a:r>
              <a:rPr lang="en-GB" sz="1600" b="0" dirty="0" smtClean="0">
                <a:solidFill>
                  <a:prstClr val="black"/>
                </a:solidFill>
                <a:latin typeface="Calibri" panose="020F0502020204030204"/>
              </a:rPr>
              <a:t>2. To </a:t>
            </a:r>
            <a:r>
              <a:rPr lang="en-GB" sz="1600" dirty="0">
                <a:solidFill>
                  <a:prstClr val="black"/>
                </a:solidFill>
                <a:latin typeface="Calibri" panose="020F0502020204030204"/>
              </a:rPr>
              <a:t>coordinate and strengthen </a:t>
            </a:r>
            <a:r>
              <a:rPr lang="en-GB" sz="1600" b="0" dirty="0">
                <a:solidFill>
                  <a:prstClr val="black"/>
                </a:solidFill>
                <a:latin typeface="Calibri" panose="020F0502020204030204"/>
              </a:rPr>
              <a:t>the research programmes on heavy ion therapy of different </a:t>
            </a:r>
            <a:r>
              <a:rPr lang="en-GB" sz="1600" b="0" dirty="0" smtClean="0">
                <a:solidFill>
                  <a:prstClr val="black"/>
                </a:solidFill>
                <a:latin typeface="Calibri" panose="020F0502020204030204"/>
              </a:rPr>
              <a:t>European institutions</a:t>
            </a:r>
            <a:r>
              <a:rPr lang="en-GB" sz="1600" b="0" dirty="0">
                <a:solidFill>
                  <a:prstClr val="black"/>
                </a:solidFill>
                <a:latin typeface="Calibri" panose="020F0502020204030204"/>
              </a:rPr>
              <a:t>, by promoting synergies, collaborations, </a:t>
            </a:r>
            <a:r>
              <a:rPr lang="en-GB" sz="1600" b="0" dirty="0" smtClean="0">
                <a:solidFill>
                  <a:prstClr val="black"/>
                </a:solidFill>
                <a:latin typeface="Calibri" panose="020F0502020204030204"/>
              </a:rPr>
              <a:t>innovation, knowledge </a:t>
            </a:r>
            <a:r>
              <a:rPr lang="en-GB" sz="1600" b="0" dirty="0">
                <a:solidFill>
                  <a:prstClr val="black"/>
                </a:solidFill>
                <a:latin typeface="Calibri" panose="020F0502020204030204"/>
              </a:rPr>
              <a:t>transfer, new initiatives and sharing </a:t>
            </a:r>
            <a:r>
              <a:rPr lang="en-GB" sz="1600" b="0" dirty="0" smtClean="0">
                <a:solidFill>
                  <a:prstClr val="black"/>
                </a:solidFill>
                <a:latin typeface="Calibri" panose="020F0502020204030204"/>
              </a:rPr>
              <a:t>of tools </a:t>
            </a:r>
            <a:r>
              <a:rPr lang="en-GB" sz="1600" b="0" dirty="0">
                <a:solidFill>
                  <a:prstClr val="black"/>
                </a:solidFill>
                <a:latin typeface="Calibri" panose="020F0502020204030204"/>
              </a:rPr>
              <a:t>and data</a:t>
            </a:r>
            <a:r>
              <a:rPr lang="en-GB" sz="1600" b="0" dirty="0" smtClean="0">
                <a:solidFill>
                  <a:prstClr val="black"/>
                </a:solidFill>
                <a:latin typeface="Calibri" panose="020F0502020204030204"/>
              </a:rPr>
              <a:t>.</a:t>
            </a:r>
          </a:p>
          <a:p>
            <a:pPr algn="just">
              <a:spcBef>
                <a:spcPts val="600"/>
              </a:spcBef>
            </a:pPr>
            <a:endParaRPr lang="en-GB" sz="1600" b="0" dirty="0">
              <a:solidFill>
                <a:prstClr val="black"/>
              </a:solidFill>
              <a:latin typeface="Calibri" panose="020F0502020204030204"/>
            </a:endParaRPr>
          </a:p>
          <a:p>
            <a:pPr algn="just">
              <a:spcBef>
                <a:spcPts val="600"/>
              </a:spcBef>
            </a:pPr>
            <a:r>
              <a:rPr lang="en-GB" sz="1600" b="0" dirty="0">
                <a:solidFill>
                  <a:prstClr val="black"/>
                </a:solidFill>
                <a:latin typeface="Calibri" panose="020F0502020204030204"/>
              </a:rPr>
              <a:t>3. To develop in a joint and coordinated way </a:t>
            </a:r>
            <a:r>
              <a:rPr lang="en-GB" sz="1600" dirty="0">
                <a:solidFill>
                  <a:prstClr val="black"/>
                </a:solidFill>
                <a:latin typeface="Calibri" panose="020F0502020204030204"/>
              </a:rPr>
              <a:t>novel technologies </a:t>
            </a:r>
            <a:r>
              <a:rPr lang="en-GB" sz="1600" b="0" dirty="0">
                <a:solidFill>
                  <a:prstClr val="black"/>
                </a:solidFill>
                <a:latin typeface="Calibri" panose="020F0502020204030204"/>
              </a:rPr>
              <a:t>to improve the accelerators and </a:t>
            </a:r>
            <a:r>
              <a:rPr lang="en-GB" sz="1600" b="0" dirty="0" smtClean="0">
                <a:solidFill>
                  <a:prstClr val="black"/>
                </a:solidFill>
                <a:latin typeface="Calibri" panose="020F0502020204030204"/>
              </a:rPr>
              <a:t>their ancillary </a:t>
            </a:r>
            <a:r>
              <a:rPr lang="en-GB" sz="1600" b="0" dirty="0">
                <a:solidFill>
                  <a:prstClr val="black"/>
                </a:solidFill>
                <a:latin typeface="Calibri" panose="020F0502020204030204"/>
              </a:rPr>
              <a:t>systems that provide particle beams to this scientific community. These technologies will </a:t>
            </a:r>
            <a:r>
              <a:rPr lang="en-GB" sz="1600" dirty="0">
                <a:solidFill>
                  <a:prstClr val="black"/>
                </a:solidFill>
                <a:latin typeface="Calibri" panose="020F0502020204030204"/>
              </a:rPr>
              <a:t>improve </a:t>
            </a:r>
            <a:r>
              <a:rPr lang="en-GB" sz="1600" dirty="0" smtClean="0">
                <a:solidFill>
                  <a:prstClr val="black"/>
                </a:solidFill>
                <a:latin typeface="Calibri" panose="020F0502020204030204"/>
              </a:rPr>
              <a:t>the present </a:t>
            </a:r>
            <a:r>
              <a:rPr lang="en-GB" sz="1600" dirty="0">
                <a:solidFill>
                  <a:prstClr val="black"/>
                </a:solidFill>
                <a:latin typeface="Calibri" panose="020F0502020204030204"/>
              </a:rPr>
              <a:t>generation </a:t>
            </a:r>
            <a:r>
              <a:rPr lang="en-GB" sz="1600" b="0" dirty="0">
                <a:solidFill>
                  <a:prstClr val="black"/>
                </a:solidFill>
                <a:latin typeface="Calibri" panose="020F0502020204030204"/>
              </a:rPr>
              <a:t>of facilities and will be the </a:t>
            </a:r>
            <a:r>
              <a:rPr lang="en-GB" sz="1600" dirty="0">
                <a:solidFill>
                  <a:prstClr val="black"/>
                </a:solidFill>
                <a:latin typeface="Calibri" panose="020F0502020204030204"/>
              </a:rPr>
              <a:t>foundation for a next generation </a:t>
            </a:r>
            <a:r>
              <a:rPr lang="en-GB" sz="1600" b="0" dirty="0">
                <a:solidFill>
                  <a:prstClr val="black"/>
                </a:solidFill>
                <a:latin typeface="Calibri" panose="020F0502020204030204"/>
              </a:rPr>
              <a:t>European design for ion </a:t>
            </a:r>
            <a:r>
              <a:rPr lang="en-GB" sz="1600" b="0" dirty="0" smtClean="0">
                <a:solidFill>
                  <a:prstClr val="black"/>
                </a:solidFill>
                <a:latin typeface="Calibri" panose="020F0502020204030204"/>
              </a:rPr>
              <a:t>therapy facilities.</a:t>
            </a:r>
          </a:p>
          <a:p>
            <a:pPr algn="just">
              <a:spcBef>
                <a:spcPts val="600"/>
              </a:spcBef>
            </a:pPr>
            <a:endParaRPr lang="en-GB" sz="1600" b="0" dirty="0">
              <a:solidFill>
                <a:prstClr val="black"/>
              </a:solidFill>
              <a:latin typeface="Calibri" panose="020F0502020204030204"/>
            </a:endParaRPr>
          </a:p>
          <a:p>
            <a:pPr algn="just">
              <a:spcBef>
                <a:spcPts val="600"/>
              </a:spcBef>
            </a:pPr>
            <a:r>
              <a:rPr lang="en-GB" sz="1600" b="0" dirty="0">
                <a:solidFill>
                  <a:prstClr val="black"/>
                </a:solidFill>
                <a:latin typeface="Calibri" panose="020F0502020204030204"/>
              </a:rPr>
              <a:t>4. To establish a </a:t>
            </a:r>
            <a:r>
              <a:rPr lang="en-GB" sz="1600" dirty="0">
                <a:solidFill>
                  <a:prstClr val="black"/>
                </a:solidFill>
                <a:latin typeface="Calibri" panose="020F0502020204030204"/>
              </a:rPr>
              <a:t>European multidisciplinary community </a:t>
            </a:r>
            <a:r>
              <a:rPr lang="en-GB" sz="1600" b="0" dirty="0">
                <a:solidFill>
                  <a:prstClr val="black"/>
                </a:solidFill>
                <a:latin typeface="Calibri" panose="020F0502020204030204"/>
              </a:rPr>
              <a:t>for heavy ion therapy research, aiming </a:t>
            </a:r>
            <a:r>
              <a:rPr lang="en-GB" sz="1600" b="0" dirty="0" smtClean="0">
                <a:solidFill>
                  <a:prstClr val="black"/>
                </a:solidFill>
                <a:latin typeface="Calibri" panose="020F0502020204030204"/>
              </a:rPr>
              <a:t>at improving </a:t>
            </a:r>
            <a:r>
              <a:rPr lang="en-GB" sz="1600" b="0" dirty="0">
                <a:solidFill>
                  <a:prstClr val="black"/>
                </a:solidFill>
                <a:latin typeface="Calibri" panose="020F0502020204030204"/>
              </a:rPr>
              <a:t>treatment strategies and modalities by connecting physics and engineering with medicine, biology </a:t>
            </a:r>
            <a:r>
              <a:rPr lang="en-GB" sz="1600" b="0" dirty="0" smtClean="0">
                <a:solidFill>
                  <a:prstClr val="black"/>
                </a:solidFill>
                <a:latin typeface="Calibri" panose="020F0502020204030204"/>
              </a:rPr>
              <a:t>and biophysics</a:t>
            </a:r>
            <a:r>
              <a:rPr lang="en-GB" sz="1600" b="0" dirty="0">
                <a:solidFill>
                  <a:prstClr val="black"/>
                </a:solidFill>
                <a:latin typeface="Calibri" panose="020F0502020204030204"/>
              </a:rPr>
              <a:t>, and to </a:t>
            </a:r>
            <a:r>
              <a:rPr lang="en-GB" sz="1600" dirty="0">
                <a:solidFill>
                  <a:prstClr val="black"/>
                </a:solidFill>
                <a:latin typeface="Calibri" panose="020F0502020204030204"/>
              </a:rPr>
              <a:t>extend this community </a:t>
            </a:r>
            <a:r>
              <a:rPr lang="en-GB" sz="1600" b="0" dirty="0">
                <a:solidFill>
                  <a:prstClr val="black"/>
                </a:solidFill>
                <a:latin typeface="Calibri" panose="020F0502020204030204"/>
              </a:rPr>
              <a:t>towards emerging European regions, addressing in particular </a:t>
            </a:r>
            <a:r>
              <a:rPr lang="en-GB" sz="1600" dirty="0" smtClean="0">
                <a:solidFill>
                  <a:prstClr val="black"/>
                </a:solidFill>
                <a:latin typeface="Calibri" panose="020F0502020204030204"/>
              </a:rPr>
              <a:t>new initiatives </a:t>
            </a:r>
            <a:r>
              <a:rPr lang="en-GB" sz="1600" dirty="0">
                <a:solidFill>
                  <a:prstClr val="black"/>
                </a:solidFill>
                <a:latin typeface="Calibri" panose="020F0502020204030204"/>
              </a:rPr>
              <a:t>in South East Europe</a:t>
            </a:r>
            <a:r>
              <a:rPr lang="en-GB" sz="1600" b="0" dirty="0" smtClean="0">
                <a:solidFill>
                  <a:prstClr val="black"/>
                </a:solidFill>
                <a:latin typeface="Calibri" panose="020F0502020204030204"/>
              </a:rPr>
              <a:t>.</a:t>
            </a:r>
          </a:p>
          <a:p>
            <a:pPr algn="just">
              <a:spcBef>
                <a:spcPts val="600"/>
              </a:spcBef>
            </a:pPr>
            <a:endParaRPr lang="en-GB" sz="1600" b="0" dirty="0">
              <a:solidFill>
                <a:prstClr val="black"/>
              </a:solidFill>
              <a:latin typeface="Calibri" panose="020F0502020204030204"/>
            </a:endParaRPr>
          </a:p>
          <a:p>
            <a:pPr algn="just">
              <a:spcBef>
                <a:spcPts val="600"/>
              </a:spcBef>
            </a:pPr>
            <a:r>
              <a:rPr lang="en-GB" sz="1600" b="0" dirty="0">
                <a:solidFill>
                  <a:prstClr val="black"/>
                </a:solidFill>
                <a:latin typeface="Calibri" panose="020F0502020204030204"/>
              </a:rPr>
              <a:t>5. To define the main technical features and the scientific programme of a future </a:t>
            </a:r>
            <a:r>
              <a:rPr lang="en-GB" sz="1600" dirty="0">
                <a:solidFill>
                  <a:prstClr val="black"/>
                </a:solidFill>
                <a:latin typeface="Calibri" panose="020F0502020204030204"/>
              </a:rPr>
              <a:t>pan-European </a:t>
            </a:r>
            <a:r>
              <a:rPr lang="en-GB" sz="1600" dirty="0" smtClean="0">
                <a:solidFill>
                  <a:prstClr val="black"/>
                </a:solidFill>
                <a:latin typeface="Calibri" panose="020F0502020204030204"/>
              </a:rPr>
              <a:t>Research Infrastructure </a:t>
            </a:r>
            <a:r>
              <a:rPr lang="en-GB" sz="1600" b="0" dirty="0">
                <a:solidFill>
                  <a:prstClr val="black"/>
                </a:solidFill>
                <a:latin typeface="Calibri" panose="020F0502020204030204"/>
              </a:rPr>
              <a:t>for medical and radiobiological research with heavy ion beams, to be built in South East Europe </a:t>
            </a:r>
            <a:r>
              <a:rPr lang="en-GB" sz="1600" b="0" dirty="0" smtClean="0">
                <a:solidFill>
                  <a:prstClr val="black"/>
                </a:solidFill>
                <a:latin typeface="Calibri" panose="020F0502020204030204"/>
              </a:rPr>
              <a:t>or in </a:t>
            </a:r>
            <a:r>
              <a:rPr lang="en-GB" sz="1600" b="0" dirty="0">
                <a:solidFill>
                  <a:prstClr val="black"/>
                </a:solidFill>
                <a:latin typeface="Calibri" panose="020F0502020204030204"/>
              </a:rPr>
              <a:t>another European region.</a:t>
            </a:r>
            <a:endParaRPr lang="en-GB" sz="1600" dirty="0">
              <a:solidFill>
                <a:prstClr val="black"/>
              </a:solidFill>
              <a:latin typeface="Calibri" panose="020F0502020204030204"/>
            </a:endParaRPr>
          </a:p>
        </p:txBody>
      </p:sp>
    </p:spTree>
    <p:extLst>
      <p:ext uri="{BB962C8B-B14F-4D97-AF65-F5344CB8AC3E}">
        <p14:creationId xmlns:p14="http://schemas.microsoft.com/office/powerpoint/2010/main" val="28736141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599"/>
            <a:ext cx="9144000" cy="6842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31458" name="Object 3"/>
          <p:cNvGraphicFramePr>
            <a:graphicFrameLocks noChangeAspect="1"/>
          </p:cNvGraphicFramePr>
          <p:nvPr>
            <p:extLst>
              <p:ext uri="{D42A27DB-BD31-4B8C-83A1-F6EECF244321}">
                <p14:modId xmlns:p14="http://schemas.microsoft.com/office/powerpoint/2010/main" val="634320701"/>
              </p:ext>
            </p:extLst>
          </p:nvPr>
        </p:nvGraphicFramePr>
        <p:xfrm>
          <a:off x="0" y="3573465"/>
          <a:ext cx="9164638" cy="3154362"/>
        </p:xfrm>
        <a:graphic>
          <a:graphicData uri="http://schemas.openxmlformats.org/presentationml/2006/ole">
            <mc:AlternateContent xmlns:mc="http://schemas.openxmlformats.org/markup-compatibility/2006">
              <mc:Choice xmlns:v="urn:schemas-microsoft-com:vml" Requires="v">
                <p:oleObj spid="_x0000_s1054" name="Organization Chart" r:id="rId3" imgW="1653600" imgH="582000" progId="OrgPlusWOPX.4">
                  <p:embed followColorScheme="full"/>
                </p:oleObj>
              </mc:Choice>
              <mc:Fallback>
                <p:oleObj name="Organization Chart" r:id="rId3" imgW="1653600" imgH="582000" progId="OrgPlusWOPX.4">
                  <p:embed followColorScheme="full"/>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573465"/>
                        <a:ext cx="9164638" cy="3154362"/>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Rettangolo 6"/>
          <p:cNvSpPr/>
          <p:nvPr/>
        </p:nvSpPr>
        <p:spPr bwMode="auto">
          <a:xfrm>
            <a:off x="34925" y="115888"/>
            <a:ext cx="9074150" cy="3025775"/>
          </a:xfrm>
          <a:prstGeom prst="rect">
            <a:avLst/>
          </a:prstGeom>
          <a:solidFill>
            <a:schemeClr val="tx1">
              <a:lumMod val="85000"/>
              <a:alpha val="42000"/>
            </a:schemeClr>
          </a:solidFill>
          <a:ln w="38100" cap="flat" cmpd="sng" algn="ctr">
            <a:solidFill>
              <a:srgbClr val="FF0000">
                <a:alpha val="23922"/>
              </a:srgbClr>
            </a:solidFill>
            <a:prstDash val="solid"/>
            <a:round/>
            <a:headEnd type="none" w="med" len="med"/>
            <a:tailEnd type="none" w="med" len="med"/>
          </a:ln>
          <a:effectLst/>
        </p:spPr>
        <p:txBody>
          <a:bodyPr wrap="none"/>
          <a:lstStyle/>
          <a:p>
            <a:pPr fontAlgn="base">
              <a:spcBef>
                <a:spcPct val="0"/>
              </a:spcBef>
              <a:spcAft>
                <a:spcPct val="0"/>
              </a:spcAft>
              <a:defRPr/>
            </a:pPr>
            <a:endParaRPr lang="it-IT" sz="1200" b="1" dirty="0">
              <a:solidFill>
                <a:srgbClr val="000000"/>
              </a:solidFill>
              <a:latin typeface="Trebuchet MS" pitchFamily="34" charset="0"/>
              <a:ea typeface="ＭＳ Ｐゴシック" panose="020B0600070205080204" pitchFamily="34" charset="-128"/>
            </a:endParaRPr>
          </a:p>
        </p:txBody>
      </p:sp>
      <p:sp>
        <p:nvSpPr>
          <p:cNvPr id="4100" name="CasellaDiTesto 3"/>
          <p:cNvSpPr txBox="1">
            <a:spLocks noChangeArrowheads="1"/>
          </p:cNvSpPr>
          <p:nvPr/>
        </p:nvSpPr>
        <p:spPr bwMode="auto">
          <a:xfrm>
            <a:off x="6372225" y="333375"/>
            <a:ext cx="25130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1200" b="1" i="1" dirty="0" smtClean="0">
                <a:solidFill>
                  <a:srgbClr val="FFFFFF"/>
                </a:solidFill>
                <a:latin typeface="Trebuchet MS" pitchFamily="34" charset="0"/>
                <a:ea typeface="ＭＳ Ｐゴシック" panose="020B0600070205080204" pitchFamily="34" charset="-128"/>
              </a:rPr>
              <a:t>PROJECT MANAGEMENT</a:t>
            </a:r>
          </a:p>
          <a:p>
            <a:pPr algn="ctr" eaLnBrk="1" fontAlgn="base" hangingPunct="1">
              <a:spcBef>
                <a:spcPct val="0"/>
              </a:spcBef>
              <a:spcAft>
                <a:spcPct val="0"/>
              </a:spcAft>
              <a:buClrTx/>
              <a:buSzTx/>
              <a:buFontTx/>
              <a:buNone/>
              <a:defRPr/>
            </a:pPr>
            <a:r>
              <a:rPr lang="it-IT" altLang="it-IT" sz="1200" b="1" i="1" dirty="0" smtClean="0">
                <a:solidFill>
                  <a:srgbClr val="FFFFFF"/>
                </a:solidFill>
                <a:latin typeface="Trebuchet MS" pitchFamily="34" charset="0"/>
                <a:ea typeface="ＭＳ Ｐゴシック" panose="020B0600070205080204" pitchFamily="34" charset="-128"/>
              </a:rPr>
              <a:t>(WP1+WP13)</a:t>
            </a:r>
          </a:p>
        </p:txBody>
      </p:sp>
      <p:sp>
        <p:nvSpPr>
          <p:cNvPr id="4101" name="CasellaDiTesto 1"/>
          <p:cNvSpPr txBox="1">
            <a:spLocks noChangeArrowheads="1"/>
          </p:cNvSpPr>
          <p:nvPr/>
        </p:nvSpPr>
        <p:spPr bwMode="auto">
          <a:xfrm>
            <a:off x="3275013" y="180975"/>
            <a:ext cx="2520950" cy="67786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1400" b="1" dirty="0" smtClean="0">
                <a:solidFill>
                  <a:srgbClr val="000000"/>
                </a:solidFill>
                <a:latin typeface="Trebuchet MS" pitchFamily="34" charset="0"/>
                <a:ea typeface="ＭＳ Ｐゴシック" panose="020B0600070205080204" pitchFamily="34" charset="-128"/>
              </a:rPr>
              <a:t>General Assembly</a:t>
            </a:r>
          </a:p>
          <a:p>
            <a:pPr algn="ctr" eaLnBrk="1" fontAlgn="base" hangingPunct="1">
              <a:spcBef>
                <a:spcPct val="0"/>
              </a:spcBef>
              <a:spcAft>
                <a:spcPct val="0"/>
              </a:spcAft>
              <a:buClrTx/>
              <a:buSzTx/>
              <a:buFontTx/>
              <a:buNone/>
              <a:defRPr/>
            </a:pPr>
            <a:r>
              <a:rPr lang="it-IT" altLang="it-IT" sz="1200" dirty="0" smtClean="0">
                <a:solidFill>
                  <a:srgbClr val="000000"/>
                </a:solidFill>
                <a:latin typeface="Trebuchet MS" pitchFamily="34" charset="0"/>
                <a:ea typeface="ＭＳ Ｐゴシック" panose="020B0600070205080204" pitchFamily="34" charset="-128"/>
              </a:rPr>
              <a:t>SEEIIST (Chair)</a:t>
            </a:r>
          </a:p>
          <a:p>
            <a:pPr algn="ctr" eaLnBrk="1" fontAlgn="base" hangingPunct="1">
              <a:spcBef>
                <a:spcPct val="0"/>
              </a:spcBef>
              <a:spcAft>
                <a:spcPct val="0"/>
              </a:spcAft>
              <a:buClrTx/>
              <a:buSzTx/>
              <a:buFontTx/>
              <a:buNone/>
              <a:defRPr/>
            </a:pPr>
            <a:r>
              <a:rPr lang="it-IT" altLang="it-IT" sz="1200" dirty="0" smtClean="0">
                <a:solidFill>
                  <a:srgbClr val="000000"/>
                </a:solidFill>
                <a:latin typeface="Trebuchet MS" pitchFamily="34" charset="0"/>
                <a:ea typeface="ＭＳ Ｐゴシック" panose="020B0600070205080204" pitchFamily="34" charset="-128"/>
              </a:rPr>
              <a:t>1 </a:t>
            </a:r>
            <a:r>
              <a:rPr lang="en-GB" altLang="it-IT" sz="1200" dirty="0" smtClean="0">
                <a:solidFill>
                  <a:srgbClr val="000000"/>
                </a:solidFill>
                <a:latin typeface="Trebuchet MS" pitchFamily="34" charset="0"/>
                <a:ea typeface="ＭＳ Ｐゴシック" panose="020B0600070205080204" pitchFamily="34" charset="-128"/>
              </a:rPr>
              <a:t>representative</a:t>
            </a:r>
            <a:r>
              <a:rPr lang="it-IT" altLang="it-IT" sz="1200" dirty="0" smtClean="0">
                <a:solidFill>
                  <a:srgbClr val="000000"/>
                </a:solidFill>
                <a:latin typeface="Trebuchet MS" pitchFamily="34" charset="0"/>
                <a:ea typeface="ＭＳ Ｐゴシック" panose="020B0600070205080204" pitchFamily="34" charset="-128"/>
              </a:rPr>
              <a:t> per Party</a:t>
            </a:r>
          </a:p>
        </p:txBody>
      </p:sp>
      <p:sp>
        <p:nvSpPr>
          <p:cNvPr id="4102" name="CasellaDiTesto 19"/>
          <p:cNvSpPr txBox="1">
            <a:spLocks noChangeArrowheads="1"/>
          </p:cNvSpPr>
          <p:nvPr/>
        </p:nvSpPr>
        <p:spPr bwMode="auto">
          <a:xfrm>
            <a:off x="3275013" y="1125538"/>
            <a:ext cx="2520950" cy="8921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1400" b="1" smtClean="0">
                <a:solidFill>
                  <a:srgbClr val="000000"/>
                </a:solidFill>
                <a:latin typeface="Trebuchet MS" pitchFamily="34" charset="0"/>
                <a:ea typeface="ＭＳ Ｐゴシック" panose="020B0600070205080204" pitchFamily="34" charset="-128"/>
              </a:rPr>
              <a:t>Coordinator</a:t>
            </a:r>
          </a:p>
          <a:p>
            <a:pPr algn="ctr" eaLnBrk="1" fontAlgn="base" hangingPunct="1">
              <a:spcBef>
                <a:spcPct val="0"/>
              </a:spcBef>
              <a:spcAft>
                <a:spcPct val="0"/>
              </a:spcAft>
              <a:buClrTx/>
              <a:buSzTx/>
              <a:buFontTx/>
              <a:buNone/>
              <a:defRPr/>
            </a:pPr>
            <a:r>
              <a:rPr lang="it-IT" altLang="it-IT" sz="1200" smtClean="0">
                <a:solidFill>
                  <a:srgbClr val="000000"/>
                </a:solidFill>
                <a:latin typeface="Trebuchet MS" pitchFamily="34" charset="0"/>
                <a:ea typeface="ＭＳ Ｐゴシック" panose="020B0600070205080204" pitchFamily="34" charset="-128"/>
              </a:rPr>
              <a:t>Sandro Rossi (CNAO)</a:t>
            </a:r>
          </a:p>
          <a:p>
            <a:pPr algn="ctr" eaLnBrk="1" fontAlgn="base" hangingPunct="1">
              <a:spcBef>
                <a:spcPct val="0"/>
              </a:spcBef>
              <a:spcAft>
                <a:spcPct val="0"/>
              </a:spcAft>
              <a:buClrTx/>
              <a:buSzTx/>
              <a:buFontTx/>
              <a:buNone/>
              <a:defRPr/>
            </a:pPr>
            <a:r>
              <a:rPr lang="it-IT" altLang="it-IT" sz="1400" b="1" smtClean="0">
                <a:solidFill>
                  <a:srgbClr val="000000"/>
                </a:solidFill>
                <a:latin typeface="Trebuchet MS" pitchFamily="34" charset="0"/>
                <a:ea typeface="ＭＳ Ｐゴシック" panose="020B0600070205080204" pitchFamily="34" charset="-128"/>
              </a:rPr>
              <a:t>Deputy Coordinator</a:t>
            </a:r>
            <a:endParaRPr lang="it-IT" altLang="it-IT" sz="1400" smtClean="0">
              <a:solidFill>
                <a:srgbClr val="000000"/>
              </a:solidFill>
              <a:latin typeface="Trebuchet MS" pitchFamily="34" charset="0"/>
              <a:ea typeface="ＭＳ Ｐゴシック" panose="020B0600070205080204" pitchFamily="34" charset="-128"/>
            </a:endParaRPr>
          </a:p>
          <a:p>
            <a:pPr algn="ctr" eaLnBrk="1" fontAlgn="base" hangingPunct="1">
              <a:spcBef>
                <a:spcPct val="0"/>
              </a:spcBef>
              <a:spcAft>
                <a:spcPct val="0"/>
              </a:spcAft>
              <a:buClrTx/>
              <a:buSzTx/>
              <a:buFontTx/>
              <a:buNone/>
              <a:defRPr/>
            </a:pPr>
            <a:r>
              <a:rPr lang="it-IT" altLang="it-IT" sz="1200" smtClean="0">
                <a:solidFill>
                  <a:srgbClr val="000000"/>
                </a:solidFill>
                <a:latin typeface="Trebuchet MS" pitchFamily="34" charset="0"/>
                <a:ea typeface="ＭＳ Ｐゴシック" panose="020B0600070205080204" pitchFamily="34" charset="-128"/>
              </a:rPr>
              <a:t>Maurizio Vretenar (CERN)</a:t>
            </a:r>
          </a:p>
        </p:txBody>
      </p:sp>
      <p:sp>
        <p:nvSpPr>
          <p:cNvPr id="4103" name="CasellaDiTesto 20"/>
          <p:cNvSpPr txBox="1">
            <a:spLocks noChangeArrowheads="1"/>
          </p:cNvSpPr>
          <p:nvPr/>
        </p:nvSpPr>
        <p:spPr bwMode="auto">
          <a:xfrm>
            <a:off x="6419850" y="1412875"/>
            <a:ext cx="2519363" cy="3079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1400" b="1" smtClean="0">
                <a:solidFill>
                  <a:srgbClr val="000000"/>
                </a:solidFill>
                <a:latin typeface="Trebuchet MS" pitchFamily="34" charset="0"/>
                <a:ea typeface="ＭＳ Ｐゴシック" panose="020B0600070205080204" pitchFamily="34" charset="-128"/>
              </a:rPr>
              <a:t>Central Project Office</a:t>
            </a:r>
            <a:endParaRPr lang="it-IT" altLang="it-IT" sz="1200" smtClean="0">
              <a:solidFill>
                <a:srgbClr val="000000"/>
              </a:solidFill>
              <a:latin typeface="Trebuchet MS" pitchFamily="34" charset="0"/>
              <a:ea typeface="ＭＳ Ｐゴシック" panose="020B0600070205080204" pitchFamily="34" charset="-128"/>
            </a:endParaRPr>
          </a:p>
        </p:txBody>
      </p:sp>
      <p:sp>
        <p:nvSpPr>
          <p:cNvPr id="4104" name="CasellaDiTesto 21"/>
          <p:cNvSpPr txBox="1">
            <a:spLocks noChangeArrowheads="1"/>
          </p:cNvSpPr>
          <p:nvPr/>
        </p:nvSpPr>
        <p:spPr bwMode="auto">
          <a:xfrm>
            <a:off x="1187450" y="2563813"/>
            <a:ext cx="6697663" cy="4937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1400" b="1" smtClean="0">
                <a:solidFill>
                  <a:srgbClr val="000000"/>
                </a:solidFill>
                <a:latin typeface="Trebuchet MS" pitchFamily="34" charset="0"/>
                <a:ea typeface="ＭＳ Ｐゴシック" panose="020B0600070205080204" pitchFamily="34" charset="-128"/>
              </a:rPr>
              <a:t>Technical Project Board (coordinator + pillar coordinators)</a:t>
            </a:r>
          </a:p>
          <a:p>
            <a:pPr algn="ctr" eaLnBrk="1" fontAlgn="base" hangingPunct="1">
              <a:spcBef>
                <a:spcPct val="0"/>
              </a:spcBef>
              <a:spcAft>
                <a:spcPct val="0"/>
              </a:spcAft>
              <a:buClrTx/>
              <a:buSzTx/>
              <a:buFontTx/>
              <a:buNone/>
              <a:defRPr/>
            </a:pPr>
            <a:r>
              <a:rPr lang="it-IT" altLang="it-IT" sz="1200" smtClean="0">
                <a:solidFill>
                  <a:srgbClr val="000000"/>
                </a:solidFill>
                <a:latin typeface="Trebuchet MS" pitchFamily="34" charset="0"/>
                <a:ea typeface="ＭＳ Ｐゴシック" panose="020B0600070205080204" pitchFamily="34" charset="-128"/>
              </a:rPr>
              <a:t>NA: M. Dosanjh (SEEIIST) – TNA: M. Durante (GSI) – JRA: M. Vretenar (CERN) </a:t>
            </a:r>
          </a:p>
        </p:txBody>
      </p:sp>
      <p:sp>
        <p:nvSpPr>
          <p:cNvPr id="4105" name="CasellaDiTesto 25"/>
          <p:cNvSpPr txBox="1">
            <a:spLocks noChangeArrowheads="1"/>
          </p:cNvSpPr>
          <p:nvPr/>
        </p:nvSpPr>
        <p:spPr bwMode="auto">
          <a:xfrm>
            <a:off x="179388" y="511175"/>
            <a:ext cx="2247900" cy="5238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1400" b="1" smtClean="0">
                <a:solidFill>
                  <a:srgbClr val="000000"/>
                </a:solidFill>
                <a:latin typeface="Trebuchet MS" pitchFamily="34" charset="0"/>
                <a:ea typeface="ＭＳ Ｐゴシック" panose="020B0600070205080204" pitchFamily="34" charset="-128"/>
              </a:rPr>
              <a:t>External Scientific Advisory Board</a:t>
            </a:r>
          </a:p>
        </p:txBody>
      </p:sp>
      <p:cxnSp>
        <p:nvCxnSpPr>
          <p:cNvPr id="531466" name="Connettore 1 26"/>
          <p:cNvCxnSpPr>
            <a:cxnSpLocks noChangeShapeType="1"/>
          </p:cNvCxnSpPr>
          <p:nvPr/>
        </p:nvCxnSpPr>
        <p:spPr bwMode="auto">
          <a:xfrm rot="16200000" flipV="1">
            <a:off x="6095207" y="1315244"/>
            <a:ext cx="0" cy="509587"/>
          </a:xfrm>
          <a:prstGeom prst="line">
            <a:avLst/>
          </a:prstGeom>
          <a:noFill/>
          <a:ln w="12700" algn="ctr">
            <a:solidFill>
              <a:schemeClr val="tx1"/>
            </a:solidFill>
            <a:prstDash val="sysDash"/>
            <a:round/>
            <a:headEnd type="triangle" w="med" len="med"/>
            <a:tailEnd type="triangle" w="med" len="med"/>
          </a:ln>
          <a:extLst>
            <a:ext uri="{909E8E84-426E-40DD-AFC4-6F175D3DCCD1}">
              <a14:hiddenFill xmlns:a14="http://schemas.microsoft.com/office/drawing/2010/main">
                <a:noFill/>
              </a14:hiddenFill>
            </a:ext>
          </a:extLst>
        </p:spPr>
      </p:cxnSp>
      <p:cxnSp>
        <p:nvCxnSpPr>
          <p:cNvPr id="531467" name="Connettore 1 28"/>
          <p:cNvCxnSpPr>
            <a:cxnSpLocks noChangeShapeType="1"/>
          </p:cNvCxnSpPr>
          <p:nvPr/>
        </p:nvCxnSpPr>
        <p:spPr bwMode="auto">
          <a:xfrm flipV="1">
            <a:off x="4549775" y="2036763"/>
            <a:ext cx="0" cy="509587"/>
          </a:xfrm>
          <a:prstGeom prst="line">
            <a:avLst/>
          </a:prstGeom>
          <a:noFill/>
          <a:ln w="12700" algn="ctr">
            <a:solidFill>
              <a:schemeClr val="tx1"/>
            </a:solidFill>
            <a:prstDash val="sysDash"/>
            <a:round/>
            <a:headEnd type="triangle" w="med" len="med"/>
            <a:tailEnd type="triangle" w="med" len="med"/>
          </a:ln>
          <a:extLst>
            <a:ext uri="{909E8E84-426E-40DD-AFC4-6F175D3DCCD1}">
              <a14:hiddenFill xmlns:a14="http://schemas.microsoft.com/office/drawing/2010/main">
                <a:noFill/>
              </a14:hiddenFill>
            </a:ext>
          </a:extLst>
        </p:spPr>
      </p:cxnSp>
      <p:cxnSp>
        <p:nvCxnSpPr>
          <p:cNvPr id="531468" name="Connettore 1 32"/>
          <p:cNvCxnSpPr>
            <a:cxnSpLocks noChangeShapeType="1"/>
          </p:cNvCxnSpPr>
          <p:nvPr/>
        </p:nvCxnSpPr>
        <p:spPr bwMode="auto">
          <a:xfrm>
            <a:off x="1562100" y="3114675"/>
            <a:ext cx="0" cy="358775"/>
          </a:xfrm>
          <a:prstGeom prst="line">
            <a:avLst/>
          </a:prstGeom>
          <a:noFill/>
          <a:ln w="127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31469" name="Connettore 1 37"/>
          <p:cNvCxnSpPr>
            <a:cxnSpLocks noChangeShapeType="1"/>
          </p:cNvCxnSpPr>
          <p:nvPr/>
        </p:nvCxnSpPr>
        <p:spPr bwMode="auto">
          <a:xfrm>
            <a:off x="4586288" y="3117850"/>
            <a:ext cx="0" cy="360363"/>
          </a:xfrm>
          <a:prstGeom prst="line">
            <a:avLst/>
          </a:prstGeom>
          <a:noFill/>
          <a:ln w="127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31470" name="Connettore 1 38"/>
          <p:cNvCxnSpPr>
            <a:cxnSpLocks noChangeShapeType="1"/>
          </p:cNvCxnSpPr>
          <p:nvPr/>
        </p:nvCxnSpPr>
        <p:spPr bwMode="auto">
          <a:xfrm>
            <a:off x="7610475" y="3117850"/>
            <a:ext cx="0" cy="360363"/>
          </a:xfrm>
          <a:prstGeom prst="line">
            <a:avLst/>
          </a:prstGeom>
          <a:noFill/>
          <a:ln w="127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31471" name="Connettore 1 26"/>
          <p:cNvCxnSpPr>
            <a:cxnSpLocks noChangeShapeType="1"/>
          </p:cNvCxnSpPr>
          <p:nvPr/>
        </p:nvCxnSpPr>
        <p:spPr bwMode="auto">
          <a:xfrm flipH="1">
            <a:off x="2484438" y="612775"/>
            <a:ext cx="725487" cy="430213"/>
          </a:xfrm>
          <a:prstGeom prst="line">
            <a:avLst/>
          </a:prstGeom>
          <a:noFill/>
          <a:ln w="12700" algn="ctr">
            <a:solidFill>
              <a:schemeClr val="tx1"/>
            </a:solidFill>
            <a:prstDash val="sysDash"/>
            <a:round/>
            <a:headEnd type="triangle" w="med" len="med"/>
            <a:tailEnd type="triangle" w="med" len="med"/>
          </a:ln>
          <a:extLst>
            <a:ext uri="{909E8E84-426E-40DD-AFC4-6F175D3DCCD1}">
              <a14:hiddenFill xmlns:a14="http://schemas.microsoft.com/office/drawing/2010/main">
                <a:noFill/>
              </a14:hiddenFill>
            </a:ext>
          </a:extLst>
        </p:spPr>
      </p:cxnSp>
      <p:cxnSp>
        <p:nvCxnSpPr>
          <p:cNvPr id="531472" name="Connettore 1 26"/>
          <p:cNvCxnSpPr>
            <a:cxnSpLocks noChangeShapeType="1"/>
          </p:cNvCxnSpPr>
          <p:nvPr/>
        </p:nvCxnSpPr>
        <p:spPr bwMode="auto">
          <a:xfrm>
            <a:off x="2484438" y="1125538"/>
            <a:ext cx="725487" cy="441325"/>
          </a:xfrm>
          <a:prstGeom prst="line">
            <a:avLst/>
          </a:prstGeom>
          <a:noFill/>
          <a:ln w="12700" algn="ctr">
            <a:solidFill>
              <a:schemeClr val="tx1"/>
            </a:solidFill>
            <a:prstDash val="sysDash"/>
            <a:round/>
            <a:headEnd type="triangle" w="med" len="med"/>
            <a:tailEnd type="triangle" w="med" len="med"/>
          </a:ln>
          <a:extLst>
            <a:ext uri="{909E8E84-426E-40DD-AFC4-6F175D3DCCD1}">
              <a14:hiddenFill xmlns:a14="http://schemas.microsoft.com/office/drawing/2010/main">
                <a:noFill/>
              </a14:hiddenFill>
            </a:ext>
          </a:extLst>
        </p:spPr>
      </p:cxnSp>
      <p:sp>
        <p:nvSpPr>
          <p:cNvPr id="4113" name="CasellaDiTesto 25"/>
          <p:cNvSpPr txBox="1">
            <a:spLocks noChangeArrowheads="1"/>
          </p:cNvSpPr>
          <p:nvPr/>
        </p:nvSpPr>
        <p:spPr bwMode="auto">
          <a:xfrm>
            <a:off x="179388" y="1155700"/>
            <a:ext cx="2247900" cy="73818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1400" b="1" smtClean="0">
                <a:solidFill>
                  <a:srgbClr val="000000"/>
                </a:solidFill>
                <a:latin typeface="Trebuchet MS" pitchFamily="34" charset="0"/>
                <a:ea typeface="ＭＳ Ｐゴシック" panose="020B0600070205080204" pitchFamily="34" charset="-128"/>
              </a:rPr>
              <a:t>Advisory Board for ethical/legal/industrial issues</a:t>
            </a:r>
          </a:p>
        </p:txBody>
      </p:sp>
      <p:sp>
        <p:nvSpPr>
          <p:cNvPr id="3" name="Rettangolo 2"/>
          <p:cNvSpPr/>
          <p:nvPr/>
        </p:nvSpPr>
        <p:spPr bwMode="auto">
          <a:xfrm>
            <a:off x="6898961" y="4454429"/>
            <a:ext cx="820397" cy="1080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it-IT" sz="1200" b="1" smtClean="0">
              <a:solidFill>
                <a:srgbClr val="000000"/>
              </a:solidFill>
              <a:latin typeface="Trebuchet MS" pitchFamily="34" charset="0"/>
            </a:endParaRPr>
          </a:p>
        </p:txBody>
      </p:sp>
      <p:sp>
        <p:nvSpPr>
          <p:cNvPr id="20" name="Rettangolo 19"/>
          <p:cNvSpPr/>
          <p:nvPr/>
        </p:nvSpPr>
        <p:spPr bwMode="auto">
          <a:xfrm>
            <a:off x="6894345" y="5946097"/>
            <a:ext cx="820397" cy="1080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it-IT" sz="1200" b="1" smtClean="0">
              <a:solidFill>
                <a:srgbClr val="000000"/>
              </a:solidFill>
              <a:latin typeface="Trebuchet MS" pitchFamily="34" charset="0"/>
            </a:endParaRPr>
          </a:p>
        </p:txBody>
      </p:sp>
      <p:sp>
        <p:nvSpPr>
          <p:cNvPr id="21" name="CasellaDiTesto 20"/>
          <p:cNvSpPr txBox="1"/>
          <p:nvPr/>
        </p:nvSpPr>
        <p:spPr>
          <a:xfrm>
            <a:off x="6882946" y="4395606"/>
            <a:ext cx="905855" cy="215444"/>
          </a:xfrm>
          <a:prstGeom prst="rect">
            <a:avLst/>
          </a:prstGeom>
          <a:noFill/>
        </p:spPr>
        <p:txBody>
          <a:bodyPr wrap="square" rtlCol="0">
            <a:spAutoFit/>
          </a:bodyPr>
          <a:lstStyle/>
          <a:p>
            <a:pPr algn="r"/>
            <a:r>
              <a:rPr lang="it-IT" sz="800" dirty="0" smtClean="0">
                <a:solidFill>
                  <a:srgbClr val="000000"/>
                </a:solidFill>
                <a:latin typeface="Arial" panose="020B0604020202020204" pitchFamily="34" charset="0"/>
                <a:cs typeface="Arial" panose="020B0604020202020204" pitchFamily="34" charset="0"/>
              </a:rPr>
              <a:t>E. De Matteis</a:t>
            </a:r>
            <a:endParaRPr lang="it-IT" sz="800" dirty="0">
              <a:solidFill>
                <a:srgbClr val="000000"/>
              </a:solidFill>
              <a:latin typeface="Arial" panose="020B0604020202020204" pitchFamily="34" charset="0"/>
              <a:cs typeface="Arial" panose="020B0604020202020204" pitchFamily="34" charset="0"/>
            </a:endParaRPr>
          </a:p>
        </p:txBody>
      </p:sp>
      <p:sp>
        <p:nvSpPr>
          <p:cNvPr id="2" name="CasellaDiTesto 1"/>
          <p:cNvSpPr txBox="1"/>
          <p:nvPr/>
        </p:nvSpPr>
        <p:spPr>
          <a:xfrm>
            <a:off x="6859855" y="5887270"/>
            <a:ext cx="905855" cy="215444"/>
          </a:xfrm>
          <a:prstGeom prst="rect">
            <a:avLst/>
          </a:prstGeom>
          <a:noFill/>
        </p:spPr>
        <p:txBody>
          <a:bodyPr wrap="square" rtlCol="0">
            <a:spAutoFit/>
          </a:bodyPr>
          <a:lstStyle/>
          <a:p>
            <a:pPr algn="r"/>
            <a:r>
              <a:rPr lang="it-IT" sz="800" dirty="0" smtClean="0">
                <a:solidFill>
                  <a:srgbClr val="000000"/>
                </a:solidFill>
                <a:latin typeface="Arial" panose="020B0604020202020204" pitchFamily="34" charset="0"/>
                <a:cs typeface="Arial" panose="020B0604020202020204" pitchFamily="34" charset="0"/>
              </a:rPr>
              <a:t>M. </a:t>
            </a:r>
            <a:r>
              <a:rPr lang="it-IT" sz="800" dirty="0" err="1" smtClean="0">
                <a:solidFill>
                  <a:srgbClr val="000000"/>
                </a:solidFill>
                <a:latin typeface="Arial" panose="020B0604020202020204" pitchFamily="34" charset="0"/>
                <a:cs typeface="Arial" panose="020B0604020202020204" pitchFamily="34" charset="0"/>
              </a:rPr>
              <a:t>Cecovski</a:t>
            </a:r>
            <a:endParaRPr lang="it-IT" sz="800" dirty="0">
              <a:solidFill>
                <a:srgbClr val="000000"/>
              </a:solidFill>
              <a:latin typeface="Arial" panose="020B0604020202020204"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4619361" y="989044"/>
            <a:ext cx="4366019" cy="2664183"/>
          </a:xfrm>
          <a:prstGeom prst="rect">
            <a:avLst/>
          </a:prstGeom>
        </p:spPr>
      </p:pic>
      <p:pic>
        <p:nvPicPr>
          <p:cNvPr id="5" name="Immagine 4"/>
          <p:cNvPicPr>
            <a:picLocks noChangeAspect="1"/>
          </p:cNvPicPr>
          <p:nvPr/>
        </p:nvPicPr>
        <p:blipFill>
          <a:blip r:embed="rId3"/>
          <a:stretch>
            <a:fillRect/>
          </a:stretch>
        </p:blipFill>
        <p:spPr>
          <a:xfrm>
            <a:off x="4450250" y="3721672"/>
            <a:ext cx="4693750" cy="3136328"/>
          </a:xfrm>
          <a:prstGeom prst="rect">
            <a:avLst/>
          </a:prstGeom>
        </p:spPr>
      </p:pic>
      <p:pic>
        <p:nvPicPr>
          <p:cNvPr id="3" name="Immagine 2"/>
          <p:cNvPicPr>
            <a:picLocks noChangeAspect="1"/>
          </p:cNvPicPr>
          <p:nvPr/>
        </p:nvPicPr>
        <p:blipFill rotWithShape="1">
          <a:blip r:embed="rId4"/>
          <a:srcRect b="2994"/>
          <a:stretch/>
        </p:blipFill>
        <p:spPr>
          <a:xfrm>
            <a:off x="0" y="195946"/>
            <a:ext cx="4548917" cy="6652727"/>
          </a:xfrm>
          <a:prstGeom prst="rect">
            <a:avLst/>
          </a:prstGeom>
          <a:solidFill>
            <a:schemeClr val="bg1"/>
          </a:solidFill>
        </p:spPr>
      </p:pic>
      <p:sp>
        <p:nvSpPr>
          <p:cNvPr id="8" name="Titolo 2"/>
          <p:cNvSpPr>
            <a:spLocks noGrp="1"/>
          </p:cNvSpPr>
          <p:nvPr>
            <p:ph type="title"/>
          </p:nvPr>
        </p:nvSpPr>
        <p:spPr>
          <a:xfrm>
            <a:off x="5444903" y="93306"/>
            <a:ext cx="3260558" cy="662194"/>
          </a:xfrm>
          <a:noFill/>
        </p:spPr>
        <p:txBody>
          <a:bodyPr>
            <a:normAutofit fontScale="90000"/>
          </a:bodyPr>
          <a:lstStyle/>
          <a:p>
            <a:pPr algn="ctr"/>
            <a:r>
              <a:rPr lang="it-IT" sz="4000" b="1" dirty="0" smtClean="0">
                <a:solidFill>
                  <a:schemeClr val="tx1"/>
                </a:solidFill>
                <a:latin typeface="+mn-lt"/>
              </a:rPr>
              <a:t>GA, ESAB, ABELII</a:t>
            </a:r>
            <a:endParaRPr lang="en-GB" sz="4000" b="1" dirty="0">
              <a:solidFill>
                <a:schemeClr val="tx1"/>
              </a:solidFill>
              <a:latin typeface="+mn-lt"/>
            </a:endParaRPr>
          </a:p>
        </p:txBody>
      </p:sp>
    </p:spTree>
    <p:extLst>
      <p:ext uri="{BB962C8B-B14F-4D97-AF65-F5344CB8AC3E}">
        <p14:creationId xmlns:p14="http://schemas.microsoft.com/office/powerpoint/2010/main" val="18120209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5429250"/>
            <a:ext cx="9144000" cy="14287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p:cNvSpPr txBox="1"/>
          <p:nvPr/>
        </p:nvSpPr>
        <p:spPr>
          <a:xfrm>
            <a:off x="378185" y="545993"/>
            <a:ext cx="4108089" cy="5016758"/>
          </a:xfrm>
          <a:prstGeom prst="rect">
            <a:avLst/>
          </a:prstGeom>
          <a:solidFill>
            <a:schemeClr val="bg1"/>
          </a:solidFill>
        </p:spPr>
        <p:txBody>
          <a:bodyPr wrap="square" rtlCol="0">
            <a:spAutoFit/>
          </a:bodyPr>
          <a:lstStyle/>
          <a:p>
            <a:r>
              <a:rPr lang="it-IT" sz="2000" b="1" dirty="0">
                <a:solidFill>
                  <a:srgbClr val="4472C4"/>
                </a:solidFill>
              </a:rPr>
              <a:t>Technical Project Board meeting:</a:t>
            </a:r>
          </a:p>
          <a:p>
            <a:pPr marL="457200" indent="-457200">
              <a:buFont typeface="+mj-lt"/>
              <a:buAutoNum type="arabicParenR"/>
            </a:pPr>
            <a:r>
              <a:rPr lang="it-IT" sz="2000" dirty="0">
                <a:solidFill>
                  <a:prstClr val="black"/>
                </a:solidFill>
              </a:rPr>
              <a:t>April 9, 2021</a:t>
            </a:r>
          </a:p>
          <a:p>
            <a:pPr marL="457200" indent="-457200">
              <a:buFont typeface="+mj-lt"/>
              <a:buAutoNum type="arabicParenR"/>
            </a:pPr>
            <a:r>
              <a:rPr lang="it-IT" sz="2000" dirty="0" err="1">
                <a:solidFill>
                  <a:prstClr val="black"/>
                </a:solidFill>
              </a:rPr>
              <a:t>June</a:t>
            </a:r>
            <a:r>
              <a:rPr lang="it-IT" sz="2000" dirty="0">
                <a:solidFill>
                  <a:prstClr val="black"/>
                </a:solidFill>
              </a:rPr>
              <a:t> 30, 2021</a:t>
            </a:r>
          </a:p>
          <a:p>
            <a:pPr marL="457200" indent="-457200">
              <a:buFont typeface="+mj-lt"/>
              <a:buAutoNum type="arabicParenR"/>
            </a:pPr>
            <a:r>
              <a:rPr lang="it-IT" sz="2000" dirty="0" err="1">
                <a:solidFill>
                  <a:prstClr val="black"/>
                </a:solidFill>
              </a:rPr>
              <a:t>July</a:t>
            </a:r>
            <a:r>
              <a:rPr lang="it-IT" sz="2000" dirty="0">
                <a:solidFill>
                  <a:prstClr val="black"/>
                </a:solidFill>
              </a:rPr>
              <a:t> 29, 2021</a:t>
            </a:r>
          </a:p>
          <a:p>
            <a:pPr marL="457200" indent="-457200">
              <a:buFont typeface="+mj-lt"/>
              <a:buAutoNum type="arabicParenR"/>
            </a:pPr>
            <a:r>
              <a:rPr lang="it-IT" sz="2000" dirty="0" err="1">
                <a:solidFill>
                  <a:prstClr val="black"/>
                </a:solidFill>
              </a:rPr>
              <a:t>September</a:t>
            </a:r>
            <a:r>
              <a:rPr lang="it-IT" sz="2000" dirty="0">
                <a:solidFill>
                  <a:prstClr val="black"/>
                </a:solidFill>
              </a:rPr>
              <a:t> 29, 2021</a:t>
            </a:r>
          </a:p>
          <a:p>
            <a:pPr marL="457200" indent="-457200">
              <a:buFont typeface="+mj-lt"/>
              <a:buAutoNum type="arabicParenR"/>
            </a:pPr>
            <a:r>
              <a:rPr lang="it-IT" sz="2000" dirty="0" err="1">
                <a:solidFill>
                  <a:prstClr val="black"/>
                </a:solidFill>
              </a:rPr>
              <a:t>October</a:t>
            </a:r>
            <a:r>
              <a:rPr lang="it-IT" sz="2000" dirty="0">
                <a:solidFill>
                  <a:prstClr val="black"/>
                </a:solidFill>
              </a:rPr>
              <a:t> 27, 2021</a:t>
            </a:r>
          </a:p>
          <a:p>
            <a:pPr marL="457200" indent="-457200">
              <a:buFont typeface="+mj-lt"/>
              <a:buAutoNum type="arabicParenR"/>
            </a:pPr>
            <a:r>
              <a:rPr lang="it-IT" sz="2000" dirty="0" err="1">
                <a:solidFill>
                  <a:prstClr val="black"/>
                </a:solidFill>
              </a:rPr>
              <a:t>November</a:t>
            </a:r>
            <a:r>
              <a:rPr lang="it-IT" sz="2000" dirty="0">
                <a:solidFill>
                  <a:prstClr val="black"/>
                </a:solidFill>
              </a:rPr>
              <a:t> 25, 2021</a:t>
            </a:r>
          </a:p>
          <a:p>
            <a:pPr marL="457200" indent="-457200">
              <a:buFont typeface="+mj-lt"/>
              <a:buAutoNum type="arabicParenR"/>
            </a:pPr>
            <a:r>
              <a:rPr lang="it-IT" sz="2000" dirty="0" err="1">
                <a:solidFill>
                  <a:prstClr val="black"/>
                </a:solidFill>
              </a:rPr>
              <a:t>January</a:t>
            </a:r>
            <a:r>
              <a:rPr lang="it-IT" sz="2000" dirty="0">
                <a:solidFill>
                  <a:prstClr val="black"/>
                </a:solidFill>
              </a:rPr>
              <a:t> 18, 2022</a:t>
            </a:r>
          </a:p>
          <a:p>
            <a:pPr marL="457200" indent="-457200">
              <a:buFont typeface="+mj-lt"/>
              <a:buAutoNum type="arabicParenR"/>
            </a:pPr>
            <a:r>
              <a:rPr lang="it-IT" sz="2000" dirty="0" err="1">
                <a:solidFill>
                  <a:prstClr val="black"/>
                </a:solidFill>
              </a:rPr>
              <a:t>February</a:t>
            </a:r>
            <a:r>
              <a:rPr lang="it-IT" sz="2000" dirty="0">
                <a:solidFill>
                  <a:prstClr val="black"/>
                </a:solidFill>
              </a:rPr>
              <a:t> 10, 2022</a:t>
            </a:r>
          </a:p>
          <a:p>
            <a:pPr marL="457200" indent="-457200">
              <a:buFont typeface="+mj-lt"/>
              <a:buAutoNum type="arabicParenR"/>
            </a:pPr>
            <a:r>
              <a:rPr lang="it-IT" sz="2000" dirty="0">
                <a:solidFill>
                  <a:prstClr val="black"/>
                </a:solidFill>
              </a:rPr>
              <a:t>March 22, 2022</a:t>
            </a:r>
          </a:p>
          <a:p>
            <a:pPr marL="457200" indent="-457200">
              <a:buFont typeface="+mj-lt"/>
              <a:buAutoNum type="arabicParenR"/>
            </a:pPr>
            <a:r>
              <a:rPr lang="it-IT" sz="2000" dirty="0">
                <a:solidFill>
                  <a:prstClr val="black"/>
                </a:solidFill>
              </a:rPr>
              <a:t>April 27, 2022</a:t>
            </a:r>
          </a:p>
          <a:p>
            <a:pPr marL="457200" indent="-457200">
              <a:buFont typeface="+mj-lt"/>
              <a:buAutoNum type="arabicParenR"/>
            </a:pPr>
            <a:r>
              <a:rPr lang="it-IT" sz="2000" dirty="0" err="1">
                <a:solidFill>
                  <a:prstClr val="black"/>
                </a:solidFill>
              </a:rPr>
              <a:t>June</a:t>
            </a:r>
            <a:r>
              <a:rPr lang="it-IT" sz="2000" dirty="0">
                <a:solidFill>
                  <a:prstClr val="black"/>
                </a:solidFill>
              </a:rPr>
              <a:t> 23, 2022</a:t>
            </a:r>
            <a:endParaRPr lang="en-GB" sz="2000" dirty="0">
              <a:solidFill>
                <a:prstClr val="black"/>
              </a:solidFill>
            </a:endParaRPr>
          </a:p>
          <a:p>
            <a:pPr marL="457200" indent="-457200">
              <a:buFont typeface="+mj-lt"/>
              <a:buAutoNum type="arabicParenR"/>
            </a:pPr>
            <a:r>
              <a:rPr lang="it-IT" sz="2000" dirty="0" err="1">
                <a:solidFill>
                  <a:prstClr val="black"/>
                </a:solidFill>
              </a:rPr>
              <a:t>July</a:t>
            </a:r>
            <a:r>
              <a:rPr lang="it-IT" sz="2000" dirty="0">
                <a:solidFill>
                  <a:prstClr val="black"/>
                </a:solidFill>
              </a:rPr>
              <a:t> 28, </a:t>
            </a:r>
            <a:r>
              <a:rPr lang="it-IT" sz="2000" dirty="0" smtClean="0">
                <a:solidFill>
                  <a:prstClr val="black"/>
                </a:solidFill>
              </a:rPr>
              <a:t>2022</a:t>
            </a:r>
          </a:p>
          <a:p>
            <a:pPr marL="457200" indent="-457200">
              <a:buFont typeface="+mj-lt"/>
              <a:buAutoNum type="arabicParenR"/>
            </a:pPr>
            <a:r>
              <a:rPr lang="it-IT" sz="2000" dirty="0" err="1" smtClean="0">
                <a:solidFill>
                  <a:prstClr val="black"/>
                </a:solidFill>
              </a:rPr>
              <a:t>October</a:t>
            </a:r>
            <a:r>
              <a:rPr lang="it-IT" sz="2000" dirty="0" smtClean="0">
                <a:solidFill>
                  <a:prstClr val="black"/>
                </a:solidFill>
              </a:rPr>
              <a:t> 25, 2022</a:t>
            </a:r>
          </a:p>
          <a:p>
            <a:pPr marL="457200" indent="-457200">
              <a:buFont typeface="+mj-lt"/>
              <a:buAutoNum type="arabicParenR"/>
            </a:pPr>
            <a:r>
              <a:rPr lang="it-IT" sz="2000" dirty="0" err="1" smtClean="0">
                <a:solidFill>
                  <a:prstClr val="black"/>
                </a:solidFill>
              </a:rPr>
              <a:t>November</a:t>
            </a:r>
            <a:r>
              <a:rPr lang="it-IT" sz="2000" dirty="0" smtClean="0">
                <a:solidFill>
                  <a:prstClr val="black"/>
                </a:solidFill>
              </a:rPr>
              <a:t> 22, 2022</a:t>
            </a:r>
            <a:endParaRPr lang="it-IT" sz="2000" dirty="0">
              <a:solidFill>
                <a:prstClr val="black"/>
              </a:solidFill>
            </a:endParaRPr>
          </a:p>
          <a:p>
            <a:endParaRPr lang="it-IT" sz="2000" dirty="0">
              <a:solidFill>
                <a:prstClr val="black"/>
              </a:solidFill>
            </a:endParaRPr>
          </a:p>
        </p:txBody>
      </p:sp>
      <p:sp>
        <p:nvSpPr>
          <p:cNvPr id="7" name="CasellaDiTesto 6"/>
          <p:cNvSpPr txBox="1"/>
          <p:nvPr/>
        </p:nvSpPr>
        <p:spPr>
          <a:xfrm>
            <a:off x="5153253" y="990540"/>
            <a:ext cx="3752622" cy="4708981"/>
          </a:xfrm>
          <a:prstGeom prst="rect">
            <a:avLst/>
          </a:prstGeom>
          <a:solidFill>
            <a:schemeClr val="bg1"/>
          </a:solidFill>
        </p:spPr>
        <p:txBody>
          <a:bodyPr wrap="square" rtlCol="0">
            <a:spAutoFit/>
          </a:bodyPr>
          <a:lstStyle/>
          <a:p>
            <a:r>
              <a:rPr lang="it-IT" sz="2000" b="1" dirty="0">
                <a:solidFill>
                  <a:srgbClr val="4472C4"/>
                </a:solidFill>
              </a:rPr>
              <a:t>GA </a:t>
            </a:r>
            <a:r>
              <a:rPr lang="it-IT" sz="2000" b="1" dirty="0" err="1" smtClean="0">
                <a:solidFill>
                  <a:srgbClr val="4472C4"/>
                </a:solidFill>
              </a:rPr>
              <a:t>meetings</a:t>
            </a:r>
            <a:r>
              <a:rPr lang="it-IT" sz="2000" b="1" dirty="0" smtClean="0">
                <a:solidFill>
                  <a:srgbClr val="4472C4"/>
                </a:solidFill>
              </a:rPr>
              <a:t>:</a:t>
            </a:r>
            <a:endParaRPr lang="it-IT" sz="2000" dirty="0">
              <a:solidFill>
                <a:prstClr val="black"/>
              </a:solidFill>
            </a:endParaRPr>
          </a:p>
          <a:p>
            <a:pPr marL="214313" indent="-214313">
              <a:buFontTx/>
              <a:buChar char="-"/>
            </a:pPr>
            <a:r>
              <a:rPr lang="it-IT" sz="2000" dirty="0">
                <a:solidFill>
                  <a:prstClr val="black"/>
                </a:solidFill>
              </a:rPr>
              <a:t>(19 March 2021)</a:t>
            </a:r>
          </a:p>
          <a:p>
            <a:pPr marL="214313" indent="-214313">
              <a:buFontTx/>
              <a:buChar char="-"/>
            </a:pPr>
            <a:r>
              <a:rPr lang="it-IT" sz="2000" dirty="0" err="1">
                <a:solidFill>
                  <a:prstClr val="black"/>
                </a:solidFill>
              </a:rPr>
              <a:t>June</a:t>
            </a:r>
            <a:r>
              <a:rPr lang="it-IT" sz="2000" dirty="0">
                <a:solidFill>
                  <a:prstClr val="black"/>
                </a:solidFill>
              </a:rPr>
              <a:t> 21, 2021</a:t>
            </a:r>
          </a:p>
          <a:p>
            <a:pPr marL="214313" indent="-214313">
              <a:buFontTx/>
              <a:buChar char="-"/>
            </a:pPr>
            <a:r>
              <a:rPr lang="it-IT" sz="2000" dirty="0" err="1">
                <a:solidFill>
                  <a:prstClr val="black"/>
                </a:solidFill>
              </a:rPr>
              <a:t>December</a:t>
            </a:r>
            <a:r>
              <a:rPr lang="it-IT" sz="2000" dirty="0">
                <a:solidFill>
                  <a:prstClr val="black"/>
                </a:solidFill>
              </a:rPr>
              <a:t> 7, 2021</a:t>
            </a:r>
          </a:p>
          <a:p>
            <a:pPr marL="214313" indent="-214313">
              <a:buFontTx/>
              <a:buChar char="-"/>
            </a:pPr>
            <a:r>
              <a:rPr lang="it-IT" sz="2000" dirty="0" err="1">
                <a:solidFill>
                  <a:prstClr val="black"/>
                </a:solidFill>
              </a:rPr>
              <a:t>May</a:t>
            </a:r>
            <a:r>
              <a:rPr lang="it-IT" sz="2000" dirty="0">
                <a:solidFill>
                  <a:prstClr val="black"/>
                </a:solidFill>
              </a:rPr>
              <a:t> 18, 2022</a:t>
            </a:r>
          </a:p>
          <a:p>
            <a:endParaRPr lang="it-IT" sz="2000" b="1" dirty="0">
              <a:solidFill>
                <a:srgbClr val="4472C4"/>
              </a:solidFill>
            </a:endParaRPr>
          </a:p>
          <a:p>
            <a:r>
              <a:rPr lang="it-IT" sz="2000" b="1" dirty="0">
                <a:solidFill>
                  <a:srgbClr val="4472C4"/>
                </a:solidFill>
              </a:rPr>
              <a:t>Project </a:t>
            </a:r>
            <a:r>
              <a:rPr lang="it-IT" sz="2000" b="1" dirty="0" err="1" smtClean="0">
                <a:solidFill>
                  <a:srgbClr val="4472C4"/>
                </a:solidFill>
              </a:rPr>
              <a:t>meetings</a:t>
            </a:r>
            <a:r>
              <a:rPr lang="it-IT" sz="2000" b="1" dirty="0" smtClean="0">
                <a:solidFill>
                  <a:srgbClr val="4472C4"/>
                </a:solidFill>
              </a:rPr>
              <a:t>:</a:t>
            </a:r>
            <a:endParaRPr lang="it-IT" sz="2000" dirty="0">
              <a:solidFill>
                <a:prstClr val="black"/>
              </a:solidFill>
            </a:endParaRPr>
          </a:p>
          <a:p>
            <a:pPr marL="214313" indent="-214313">
              <a:buFontTx/>
              <a:buChar char="-"/>
            </a:pPr>
            <a:r>
              <a:rPr lang="it-IT" sz="2000" dirty="0">
                <a:solidFill>
                  <a:prstClr val="black"/>
                </a:solidFill>
              </a:rPr>
              <a:t>April 13, 2021 (Kick off </a:t>
            </a:r>
            <a:r>
              <a:rPr lang="it-IT" sz="2000" dirty="0"/>
              <a:t>meeting</a:t>
            </a:r>
            <a:r>
              <a:rPr lang="it-IT" sz="2000" b="1" dirty="0"/>
              <a:t>)</a:t>
            </a:r>
          </a:p>
          <a:p>
            <a:pPr marL="214313" indent="-214313">
              <a:buFontTx/>
              <a:buChar char="-"/>
            </a:pPr>
            <a:r>
              <a:rPr lang="it-IT" sz="2000" dirty="0" err="1">
                <a:solidFill>
                  <a:prstClr val="black"/>
                </a:solidFill>
              </a:rPr>
              <a:t>December</a:t>
            </a:r>
            <a:r>
              <a:rPr lang="it-IT" sz="2000" dirty="0">
                <a:solidFill>
                  <a:prstClr val="black"/>
                </a:solidFill>
              </a:rPr>
              <a:t> 7, 2021</a:t>
            </a:r>
          </a:p>
          <a:p>
            <a:pPr marL="214313" indent="-214313">
              <a:buFontTx/>
              <a:buChar char="-"/>
            </a:pPr>
            <a:r>
              <a:rPr lang="it-IT" sz="2000" dirty="0" err="1">
                <a:solidFill>
                  <a:prstClr val="black"/>
                </a:solidFill>
              </a:rPr>
              <a:t>May</a:t>
            </a:r>
            <a:r>
              <a:rPr lang="it-IT" sz="2000" dirty="0">
                <a:solidFill>
                  <a:prstClr val="black"/>
                </a:solidFill>
              </a:rPr>
              <a:t> 17-18, 2022 (CNAO, Pavia)</a:t>
            </a:r>
          </a:p>
          <a:p>
            <a:endParaRPr lang="it-IT" sz="2000" dirty="0">
              <a:solidFill>
                <a:prstClr val="black"/>
              </a:solidFill>
            </a:endParaRPr>
          </a:p>
          <a:p>
            <a:r>
              <a:rPr lang="it-IT" sz="2000" b="1" dirty="0">
                <a:solidFill>
                  <a:srgbClr val="4472C4"/>
                </a:solidFill>
              </a:rPr>
              <a:t>ABELII </a:t>
            </a:r>
            <a:r>
              <a:rPr lang="it-IT" sz="2000" b="1" dirty="0" err="1" smtClean="0">
                <a:solidFill>
                  <a:srgbClr val="4472C4"/>
                </a:solidFill>
              </a:rPr>
              <a:t>Meetings</a:t>
            </a:r>
            <a:r>
              <a:rPr lang="it-IT" sz="2000" b="1" dirty="0" smtClean="0">
                <a:solidFill>
                  <a:srgbClr val="4472C4"/>
                </a:solidFill>
              </a:rPr>
              <a:t>:</a:t>
            </a:r>
            <a:endParaRPr lang="it-IT" sz="2000" dirty="0">
              <a:solidFill>
                <a:prstClr val="black"/>
              </a:solidFill>
            </a:endParaRPr>
          </a:p>
          <a:p>
            <a:pPr marL="214313" indent="-214313">
              <a:buFontTx/>
              <a:buChar char="-"/>
            </a:pPr>
            <a:r>
              <a:rPr lang="it-IT" sz="2000" dirty="0" err="1">
                <a:solidFill>
                  <a:prstClr val="black"/>
                </a:solidFill>
              </a:rPr>
              <a:t>November</a:t>
            </a:r>
            <a:r>
              <a:rPr lang="it-IT" sz="2000" dirty="0">
                <a:solidFill>
                  <a:prstClr val="black"/>
                </a:solidFill>
              </a:rPr>
              <a:t> 16, 2021</a:t>
            </a:r>
            <a:endParaRPr lang="en-GB" sz="2000" dirty="0">
              <a:solidFill>
                <a:prstClr val="black"/>
              </a:solidFill>
            </a:endParaRPr>
          </a:p>
          <a:p>
            <a:pPr marL="214313" indent="-214313">
              <a:buFontTx/>
              <a:buChar char="-"/>
            </a:pPr>
            <a:r>
              <a:rPr lang="it-IT" sz="2000" dirty="0" err="1">
                <a:solidFill>
                  <a:prstClr val="black"/>
                </a:solidFill>
              </a:rPr>
              <a:t>May</a:t>
            </a:r>
            <a:r>
              <a:rPr lang="it-IT" sz="2000" dirty="0">
                <a:solidFill>
                  <a:prstClr val="black"/>
                </a:solidFill>
              </a:rPr>
              <a:t> 18, 2022</a:t>
            </a:r>
          </a:p>
          <a:p>
            <a:endParaRPr lang="it-IT" sz="2000" dirty="0">
              <a:solidFill>
                <a:prstClr val="black"/>
              </a:solidFill>
            </a:endParaRPr>
          </a:p>
        </p:txBody>
      </p:sp>
      <p:sp>
        <p:nvSpPr>
          <p:cNvPr id="9" name="CasellaDiTesto 8"/>
          <p:cNvSpPr txBox="1"/>
          <p:nvPr/>
        </p:nvSpPr>
        <p:spPr>
          <a:xfrm>
            <a:off x="391705" y="5232181"/>
            <a:ext cx="3446870" cy="707886"/>
          </a:xfrm>
          <a:prstGeom prst="rect">
            <a:avLst/>
          </a:prstGeom>
          <a:solidFill>
            <a:schemeClr val="bg1"/>
          </a:solidFill>
        </p:spPr>
        <p:txBody>
          <a:bodyPr wrap="square" rtlCol="0">
            <a:spAutoFit/>
          </a:bodyPr>
          <a:lstStyle/>
          <a:p>
            <a:r>
              <a:rPr lang="it-IT" sz="2000" b="1" dirty="0">
                <a:solidFill>
                  <a:srgbClr val="4472C4"/>
                </a:solidFill>
              </a:rPr>
              <a:t>TNA and ESAB </a:t>
            </a:r>
            <a:r>
              <a:rPr lang="it-IT" sz="2000" b="1" dirty="0" smtClean="0">
                <a:solidFill>
                  <a:srgbClr val="4472C4"/>
                </a:solidFill>
              </a:rPr>
              <a:t>meeting:</a:t>
            </a:r>
            <a:endParaRPr lang="it-IT" sz="2000" dirty="0">
              <a:solidFill>
                <a:prstClr val="black"/>
              </a:solidFill>
            </a:endParaRPr>
          </a:p>
          <a:p>
            <a:r>
              <a:rPr lang="it-IT" sz="2000" dirty="0">
                <a:solidFill>
                  <a:prstClr val="black"/>
                </a:solidFill>
              </a:rPr>
              <a:t>- April 28, 2022</a:t>
            </a:r>
            <a:endParaRPr lang="en-GB" sz="2000" dirty="0">
              <a:solidFill>
                <a:prstClr val="black"/>
              </a:solidFill>
            </a:endParaRPr>
          </a:p>
        </p:txBody>
      </p:sp>
      <p:sp>
        <p:nvSpPr>
          <p:cNvPr id="10" name="CasellaDiTesto 9"/>
          <p:cNvSpPr txBox="1"/>
          <p:nvPr/>
        </p:nvSpPr>
        <p:spPr>
          <a:xfrm>
            <a:off x="5103684" y="5585162"/>
            <a:ext cx="3392615" cy="707886"/>
          </a:xfrm>
          <a:prstGeom prst="rect">
            <a:avLst/>
          </a:prstGeom>
          <a:solidFill>
            <a:schemeClr val="bg1"/>
          </a:solidFill>
        </p:spPr>
        <p:txBody>
          <a:bodyPr wrap="square" rtlCol="0">
            <a:spAutoFit/>
          </a:bodyPr>
          <a:lstStyle/>
          <a:p>
            <a:r>
              <a:rPr lang="it-IT" sz="2000" b="1" dirty="0">
                <a:solidFill>
                  <a:srgbClr val="4472C4"/>
                </a:solidFill>
              </a:rPr>
              <a:t>WP4, TPB and ABELII </a:t>
            </a:r>
            <a:r>
              <a:rPr lang="it-IT" sz="2000" b="1" dirty="0" smtClean="0">
                <a:solidFill>
                  <a:srgbClr val="4472C4"/>
                </a:solidFill>
              </a:rPr>
              <a:t>meeting:</a:t>
            </a:r>
            <a:endParaRPr lang="it-IT" sz="2000" dirty="0">
              <a:solidFill>
                <a:prstClr val="black"/>
              </a:solidFill>
            </a:endParaRPr>
          </a:p>
          <a:p>
            <a:r>
              <a:rPr lang="it-IT" sz="2000" dirty="0">
                <a:solidFill>
                  <a:prstClr val="black"/>
                </a:solidFill>
              </a:rPr>
              <a:t>- April 13, 2022</a:t>
            </a:r>
            <a:endParaRPr lang="en-GB" sz="2000" dirty="0">
              <a:solidFill>
                <a:prstClr val="black"/>
              </a:solidFill>
            </a:endParaRPr>
          </a:p>
        </p:txBody>
      </p:sp>
      <p:sp>
        <p:nvSpPr>
          <p:cNvPr id="12" name="Rettangolo 11"/>
          <p:cNvSpPr/>
          <p:nvPr/>
        </p:nvSpPr>
        <p:spPr>
          <a:xfrm>
            <a:off x="361950" y="5985212"/>
            <a:ext cx="4448175" cy="1015663"/>
          </a:xfrm>
          <a:prstGeom prst="rect">
            <a:avLst/>
          </a:prstGeom>
          <a:solidFill>
            <a:schemeClr val="bg1"/>
          </a:solidFill>
        </p:spPr>
        <p:txBody>
          <a:bodyPr wrap="square">
            <a:spAutoFit/>
          </a:bodyPr>
          <a:lstStyle/>
          <a:p>
            <a:r>
              <a:rPr lang="en-GB" sz="2000" b="1" dirty="0">
                <a:solidFill>
                  <a:srgbClr val="4472C4"/>
                </a:solidFill>
              </a:rPr>
              <a:t>ESAB, TPB, </a:t>
            </a:r>
            <a:r>
              <a:rPr lang="en-GB" sz="2000" b="1" dirty="0" err="1">
                <a:solidFill>
                  <a:srgbClr val="4472C4"/>
                </a:solidFill>
              </a:rPr>
              <a:t>Sigrum</a:t>
            </a:r>
            <a:r>
              <a:rPr lang="en-GB" sz="2000" b="1" dirty="0">
                <a:solidFill>
                  <a:srgbClr val="4472C4"/>
                </a:solidFill>
              </a:rPr>
              <a:t> Meeting on </a:t>
            </a:r>
            <a:r>
              <a:rPr lang="en-GB" sz="2000" b="1" dirty="0" smtClean="0">
                <a:solidFill>
                  <a:srgbClr val="4472C4"/>
                </a:solidFill>
              </a:rPr>
              <a:t>Gantry: </a:t>
            </a:r>
            <a:endParaRPr lang="en-GB" sz="2000" b="1" dirty="0">
              <a:solidFill>
                <a:srgbClr val="4472C4"/>
              </a:solidFill>
            </a:endParaRPr>
          </a:p>
          <a:p>
            <a:r>
              <a:rPr lang="it-IT" sz="2000" dirty="0">
                <a:solidFill>
                  <a:prstClr val="black"/>
                </a:solidFill>
              </a:rPr>
              <a:t>- </a:t>
            </a:r>
            <a:r>
              <a:rPr lang="it-IT" sz="2000" dirty="0" err="1">
                <a:solidFill>
                  <a:prstClr val="black"/>
                </a:solidFill>
              </a:rPr>
              <a:t>Sept</a:t>
            </a:r>
            <a:r>
              <a:rPr lang="it-IT" sz="2000" dirty="0">
                <a:solidFill>
                  <a:prstClr val="black"/>
                </a:solidFill>
              </a:rPr>
              <a:t> 28, 2022</a:t>
            </a:r>
            <a:endParaRPr lang="en-GB" sz="2000" dirty="0">
              <a:solidFill>
                <a:prstClr val="black"/>
              </a:solidFill>
            </a:endParaRPr>
          </a:p>
          <a:p>
            <a:r>
              <a:rPr lang="it-IT" sz="2000" dirty="0">
                <a:solidFill>
                  <a:prstClr val="black"/>
                </a:solidFill>
              </a:rPr>
              <a:t> </a:t>
            </a:r>
            <a:endParaRPr lang="en-GB" sz="2000" dirty="0">
              <a:solidFill>
                <a:prstClr val="black"/>
              </a:solidFill>
            </a:endParaRPr>
          </a:p>
        </p:txBody>
      </p:sp>
      <p:sp>
        <p:nvSpPr>
          <p:cNvPr id="2" name="Rettangolo 1"/>
          <p:cNvSpPr/>
          <p:nvPr/>
        </p:nvSpPr>
        <p:spPr>
          <a:xfrm>
            <a:off x="5144680" y="191215"/>
            <a:ext cx="4572000" cy="707886"/>
          </a:xfrm>
          <a:prstGeom prst="rect">
            <a:avLst/>
          </a:prstGeom>
          <a:solidFill>
            <a:schemeClr val="bg1"/>
          </a:solidFill>
        </p:spPr>
        <p:txBody>
          <a:bodyPr>
            <a:spAutoFit/>
          </a:bodyPr>
          <a:lstStyle/>
          <a:p>
            <a:r>
              <a:rPr lang="it-IT" sz="2000" b="1" dirty="0" err="1">
                <a:solidFill>
                  <a:srgbClr val="4472C4"/>
                </a:solidFill>
              </a:rPr>
              <a:t>WorkPackage</a:t>
            </a:r>
            <a:r>
              <a:rPr lang="it-IT" sz="2000" b="1" dirty="0">
                <a:solidFill>
                  <a:srgbClr val="4472C4"/>
                </a:solidFill>
              </a:rPr>
              <a:t> </a:t>
            </a:r>
            <a:r>
              <a:rPr lang="it-IT" sz="2000" b="1" dirty="0" err="1">
                <a:solidFill>
                  <a:srgbClr val="4472C4"/>
                </a:solidFill>
              </a:rPr>
              <a:t>Leaders</a:t>
            </a:r>
            <a:r>
              <a:rPr lang="it-IT" sz="2000" b="1" dirty="0">
                <a:solidFill>
                  <a:srgbClr val="4472C4"/>
                </a:solidFill>
              </a:rPr>
              <a:t> </a:t>
            </a:r>
            <a:r>
              <a:rPr lang="it-IT" sz="2000" b="1" dirty="0" smtClean="0">
                <a:solidFill>
                  <a:srgbClr val="4472C4"/>
                </a:solidFill>
              </a:rPr>
              <a:t>Meeting:</a:t>
            </a:r>
            <a:endParaRPr lang="it-IT" sz="2000" dirty="0">
              <a:solidFill>
                <a:prstClr val="black"/>
              </a:solidFill>
            </a:endParaRPr>
          </a:p>
          <a:p>
            <a:pPr marL="214313" indent="-214313">
              <a:buFontTx/>
              <a:buChar char="-"/>
            </a:pPr>
            <a:r>
              <a:rPr lang="it-IT" sz="2000" dirty="0" err="1">
                <a:solidFill>
                  <a:prstClr val="black"/>
                </a:solidFill>
              </a:rPr>
              <a:t>June</a:t>
            </a:r>
            <a:r>
              <a:rPr lang="it-IT" sz="2000" dirty="0">
                <a:solidFill>
                  <a:prstClr val="black"/>
                </a:solidFill>
              </a:rPr>
              <a:t> 16, 2021</a:t>
            </a:r>
          </a:p>
        </p:txBody>
      </p:sp>
      <p:sp>
        <p:nvSpPr>
          <p:cNvPr id="13" name="Titolo 2"/>
          <p:cNvSpPr>
            <a:spLocks noGrp="1"/>
          </p:cNvSpPr>
          <p:nvPr>
            <p:ph type="title"/>
          </p:nvPr>
        </p:nvSpPr>
        <p:spPr>
          <a:xfrm>
            <a:off x="0" y="0"/>
            <a:ext cx="4666861" cy="662194"/>
          </a:xfrm>
          <a:noFill/>
        </p:spPr>
        <p:txBody>
          <a:bodyPr>
            <a:normAutofit/>
          </a:bodyPr>
          <a:lstStyle/>
          <a:p>
            <a:pPr algn="ctr"/>
            <a:r>
              <a:rPr lang="it-IT" sz="4000" b="1" dirty="0" err="1" smtClean="0">
                <a:solidFill>
                  <a:schemeClr val="tx1"/>
                </a:solidFill>
                <a:latin typeface="+mn-lt"/>
              </a:rPr>
              <a:t>Meetings</a:t>
            </a:r>
            <a:r>
              <a:rPr lang="it-IT" sz="4000" b="1" dirty="0" smtClean="0">
                <a:solidFill>
                  <a:schemeClr val="tx1"/>
                </a:solidFill>
                <a:latin typeface="+mn-lt"/>
              </a:rPr>
              <a:t> so far …</a:t>
            </a:r>
            <a:endParaRPr lang="en-GB" sz="4000" b="1" dirty="0">
              <a:solidFill>
                <a:schemeClr val="tx1"/>
              </a:solidFill>
              <a:latin typeface="+mn-lt"/>
            </a:endParaRPr>
          </a:p>
        </p:txBody>
      </p:sp>
      <p:sp>
        <p:nvSpPr>
          <p:cNvPr id="15" name="Rettangolo 14"/>
          <p:cNvSpPr/>
          <p:nvPr/>
        </p:nvSpPr>
        <p:spPr>
          <a:xfrm>
            <a:off x="5130008" y="6320456"/>
            <a:ext cx="3884012" cy="369332"/>
          </a:xfrm>
          <a:prstGeom prst="rect">
            <a:avLst/>
          </a:prstGeom>
          <a:ln w="15875">
            <a:solidFill>
              <a:srgbClr val="FF0000"/>
            </a:solidFill>
          </a:ln>
        </p:spPr>
        <p:txBody>
          <a:bodyPr wrap="none">
            <a:spAutoFit/>
          </a:bodyPr>
          <a:lstStyle/>
          <a:p>
            <a:r>
              <a:rPr lang="en-GB" dirty="0">
                <a:hlinkClick r:id="rId2"/>
              </a:rPr>
              <a:t>https://indico.cern.ch/category/13549</a:t>
            </a:r>
            <a:r>
              <a:rPr lang="en-GB" dirty="0" smtClean="0">
                <a:hlinkClick r:id="rId2"/>
              </a:rPr>
              <a:t>/</a:t>
            </a:r>
            <a:endParaRPr lang="en-GB" dirty="0" smtClean="0"/>
          </a:p>
        </p:txBody>
      </p:sp>
      <p:sp>
        <p:nvSpPr>
          <p:cNvPr id="16" name="Freccia a destra 15"/>
          <p:cNvSpPr/>
          <p:nvPr/>
        </p:nvSpPr>
        <p:spPr>
          <a:xfrm>
            <a:off x="4167666" y="6292187"/>
            <a:ext cx="752030" cy="4303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451732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vale 29"/>
          <p:cNvSpPr/>
          <p:nvPr/>
        </p:nvSpPr>
        <p:spPr>
          <a:xfrm>
            <a:off x="2409825" y="904875"/>
            <a:ext cx="4381500" cy="4076700"/>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33" name="CasellaDiTesto 32"/>
          <p:cNvSpPr txBox="1"/>
          <p:nvPr/>
        </p:nvSpPr>
        <p:spPr>
          <a:xfrm>
            <a:off x="3221691" y="2057400"/>
            <a:ext cx="2874310" cy="1846659"/>
          </a:xfrm>
          <a:prstGeom prst="rect">
            <a:avLst/>
          </a:prstGeom>
          <a:noFill/>
        </p:spPr>
        <p:txBody>
          <a:bodyPr wrap="square" rtlCol="0">
            <a:spAutoFit/>
          </a:bodyPr>
          <a:lstStyle/>
          <a:p>
            <a:pPr algn="ctr"/>
            <a:r>
              <a:rPr lang="it-IT" sz="4800" b="1" dirty="0" err="1">
                <a:solidFill>
                  <a:prstClr val="white"/>
                </a:solidFill>
              </a:rPr>
              <a:t>HITRI</a:t>
            </a:r>
            <a:r>
              <a:rPr lang="it-IT" sz="4800" b="1" i="1" dirty="0" err="1">
                <a:solidFill>
                  <a:prstClr val="white"/>
                </a:solidFill>
              </a:rPr>
              <a:t>plus</a:t>
            </a:r>
            <a:endParaRPr lang="it-IT" sz="4800" b="1" i="1" dirty="0">
              <a:solidFill>
                <a:prstClr val="white"/>
              </a:solidFill>
            </a:endParaRPr>
          </a:p>
          <a:p>
            <a:pPr algn="ctr"/>
            <a:r>
              <a:rPr lang="it-IT" sz="6600" b="1" dirty="0" smtClean="0">
                <a:solidFill>
                  <a:prstClr val="white"/>
                </a:solidFill>
              </a:rPr>
              <a:t>NA</a:t>
            </a:r>
            <a:endParaRPr lang="it-IT" sz="6600" dirty="0">
              <a:solidFill>
                <a:prstClr val="white"/>
              </a:solidFill>
            </a:endParaRPr>
          </a:p>
        </p:txBody>
      </p:sp>
      <p:grpSp>
        <p:nvGrpSpPr>
          <p:cNvPr id="11" name="Gruppo 10"/>
          <p:cNvGrpSpPr/>
          <p:nvPr/>
        </p:nvGrpSpPr>
        <p:grpSpPr>
          <a:xfrm>
            <a:off x="0" y="0"/>
            <a:ext cx="4857328" cy="3904909"/>
            <a:chOff x="0" y="0"/>
            <a:chExt cx="4857328" cy="3904909"/>
          </a:xfrm>
        </p:grpSpPr>
        <p:grpSp>
          <p:nvGrpSpPr>
            <p:cNvPr id="3" name="Gruppo 2"/>
            <p:cNvGrpSpPr/>
            <p:nvPr/>
          </p:nvGrpSpPr>
          <p:grpSpPr>
            <a:xfrm>
              <a:off x="0" y="0"/>
              <a:ext cx="4857328" cy="3904909"/>
              <a:chOff x="0" y="0"/>
              <a:chExt cx="4857328" cy="3904909"/>
            </a:xfrm>
          </p:grpSpPr>
          <p:pic>
            <p:nvPicPr>
              <p:cNvPr id="28" name="Picture 6">
                <a:extLst>
                  <a:ext uri="{FF2B5EF4-FFF2-40B4-BE49-F238E27FC236}">
                    <a16:creationId xmlns="" xmlns:a16="http://schemas.microsoft.com/office/drawing/2014/main" id="{07E272BB-590B-4840-8E05-73B819589C2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9524"/>
                <a:ext cx="2676861" cy="1673039"/>
              </a:xfrm>
              <a:prstGeom prst="rect">
                <a:avLst/>
              </a:prstGeom>
            </p:spPr>
          </p:pic>
          <p:pic>
            <p:nvPicPr>
              <p:cNvPr id="29" name="Picture 14">
                <a:extLst>
                  <a:ext uri="{FF2B5EF4-FFF2-40B4-BE49-F238E27FC236}">
                    <a16:creationId xmlns="" xmlns:a16="http://schemas.microsoft.com/office/drawing/2014/main" id="{7DE24EB4-40C6-5943-B706-F05F3350128F}"/>
                  </a:ext>
                </a:extLst>
              </p:cNvPr>
              <p:cNvPicPr>
                <a:picLocks noChangeAspect="1"/>
              </p:cNvPicPr>
              <p:nvPr/>
            </p:nvPicPr>
            <p:blipFill rotWithShape="1">
              <a:blip r:embed="rId3"/>
              <a:srcRect t="17771"/>
              <a:stretch/>
            </p:blipFill>
            <p:spPr>
              <a:xfrm>
                <a:off x="2715738" y="1153172"/>
                <a:ext cx="2125144" cy="876567"/>
              </a:xfrm>
              <a:prstGeom prst="rect">
                <a:avLst/>
              </a:prstGeom>
            </p:spPr>
          </p:pic>
          <p:pic>
            <p:nvPicPr>
              <p:cNvPr id="31" name="Picture 11">
                <a:extLst>
                  <a:ext uri="{FF2B5EF4-FFF2-40B4-BE49-F238E27FC236}">
                    <a16:creationId xmlns="" xmlns:a16="http://schemas.microsoft.com/office/drawing/2014/main" id="{5151683D-27EF-0D40-B446-80659A39BB21}"/>
                  </a:ext>
                </a:extLst>
              </p:cNvPr>
              <p:cNvPicPr>
                <a:picLocks noChangeAspect="1"/>
              </p:cNvPicPr>
              <p:nvPr/>
            </p:nvPicPr>
            <p:blipFill>
              <a:blip r:embed="rId4"/>
              <a:stretch>
                <a:fillRect/>
              </a:stretch>
            </p:blipFill>
            <p:spPr>
              <a:xfrm>
                <a:off x="2660228" y="0"/>
                <a:ext cx="2197100" cy="1234038"/>
              </a:xfrm>
              <a:prstGeom prst="rect">
                <a:avLst/>
              </a:prstGeom>
            </p:spPr>
          </p:pic>
          <p:pic>
            <p:nvPicPr>
              <p:cNvPr id="32" name="Picture 13">
                <a:extLst>
                  <a:ext uri="{FF2B5EF4-FFF2-40B4-BE49-F238E27FC236}">
                    <a16:creationId xmlns="" xmlns:a16="http://schemas.microsoft.com/office/drawing/2014/main" id="{49413BB3-4FCF-BA4B-A5AC-DD23B163CDD0}"/>
                  </a:ext>
                </a:extLst>
              </p:cNvPr>
              <p:cNvPicPr>
                <a:picLocks noChangeAspect="1"/>
              </p:cNvPicPr>
              <p:nvPr/>
            </p:nvPicPr>
            <p:blipFill>
              <a:blip r:embed="rId5"/>
              <a:stretch>
                <a:fillRect/>
              </a:stretch>
            </p:blipFill>
            <p:spPr>
              <a:xfrm>
                <a:off x="1104900" y="488451"/>
                <a:ext cx="1724984" cy="970304"/>
              </a:xfrm>
              <a:prstGeom prst="rect">
                <a:avLst/>
              </a:prstGeom>
            </p:spPr>
          </p:pic>
          <p:pic>
            <p:nvPicPr>
              <p:cNvPr id="53" name="Immagine 52"/>
              <p:cNvPicPr>
                <a:picLocks noChangeAspect="1"/>
              </p:cNvPicPr>
              <p:nvPr/>
            </p:nvPicPr>
            <p:blipFill>
              <a:blip r:embed="rId6"/>
              <a:stretch>
                <a:fillRect/>
              </a:stretch>
            </p:blipFill>
            <p:spPr>
              <a:xfrm>
                <a:off x="0" y="1657350"/>
                <a:ext cx="3374515" cy="2247559"/>
              </a:xfrm>
              <a:prstGeom prst="rect">
                <a:avLst/>
              </a:prstGeom>
            </p:spPr>
          </p:pic>
        </p:grpSp>
        <p:sp>
          <p:nvSpPr>
            <p:cNvPr id="55" name="CasellaDiTesto 54"/>
            <p:cNvSpPr txBox="1"/>
            <p:nvPr/>
          </p:nvSpPr>
          <p:spPr>
            <a:xfrm>
              <a:off x="66675" y="405493"/>
              <a:ext cx="971550" cy="369332"/>
            </a:xfrm>
            <a:prstGeom prst="rect">
              <a:avLst/>
            </a:prstGeom>
            <a:solidFill>
              <a:schemeClr val="accent6"/>
            </a:solidFill>
          </p:spPr>
          <p:txBody>
            <a:bodyPr wrap="square" rtlCol="0">
              <a:spAutoFit/>
            </a:bodyPr>
            <a:lstStyle/>
            <a:p>
              <a:pPr algn="ctr"/>
              <a:r>
                <a:rPr lang="it-IT" b="1" dirty="0" smtClean="0">
                  <a:solidFill>
                    <a:prstClr val="white"/>
                  </a:solidFill>
                </a:rPr>
                <a:t>WP2</a:t>
              </a:r>
              <a:endParaRPr lang="it-IT" b="1" dirty="0">
                <a:solidFill>
                  <a:prstClr val="white"/>
                </a:solidFill>
              </a:endParaRPr>
            </a:p>
          </p:txBody>
        </p:sp>
      </p:grpSp>
      <p:grpSp>
        <p:nvGrpSpPr>
          <p:cNvPr id="12" name="Gruppo 11"/>
          <p:cNvGrpSpPr/>
          <p:nvPr/>
        </p:nvGrpSpPr>
        <p:grpSpPr>
          <a:xfrm>
            <a:off x="4843855" y="0"/>
            <a:ext cx="4300145" cy="3876675"/>
            <a:chOff x="4843855" y="0"/>
            <a:chExt cx="4300145" cy="3876675"/>
          </a:xfrm>
        </p:grpSpPr>
        <p:grpSp>
          <p:nvGrpSpPr>
            <p:cNvPr id="7" name="Gruppo 6"/>
            <p:cNvGrpSpPr/>
            <p:nvPr/>
          </p:nvGrpSpPr>
          <p:grpSpPr>
            <a:xfrm>
              <a:off x="4843855" y="0"/>
              <a:ext cx="4300145" cy="3876675"/>
              <a:chOff x="4843855" y="0"/>
              <a:chExt cx="4300145" cy="3876675"/>
            </a:xfrm>
          </p:grpSpPr>
          <p:pic>
            <p:nvPicPr>
              <p:cNvPr id="4" name="Immagine 3"/>
              <p:cNvPicPr>
                <a:picLocks noChangeAspect="1"/>
              </p:cNvPicPr>
              <p:nvPr/>
            </p:nvPicPr>
            <p:blipFill>
              <a:blip r:embed="rId7"/>
              <a:stretch>
                <a:fillRect/>
              </a:stretch>
            </p:blipFill>
            <p:spPr>
              <a:xfrm>
                <a:off x="6110654" y="1019175"/>
                <a:ext cx="3033346" cy="2857500"/>
              </a:xfrm>
              <a:prstGeom prst="rect">
                <a:avLst/>
              </a:prstGeom>
            </p:spPr>
          </p:pic>
          <p:pic>
            <p:nvPicPr>
              <p:cNvPr id="5" name="Immagine 4"/>
              <p:cNvPicPr>
                <a:picLocks noChangeAspect="1"/>
              </p:cNvPicPr>
              <p:nvPr/>
            </p:nvPicPr>
            <p:blipFill>
              <a:blip r:embed="rId8"/>
              <a:stretch>
                <a:fillRect/>
              </a:stretch>
            </p:blipFill>
            <p:spPr>
              <a:xfrm>
                <a:off x="4843855" y="0"/>
                <a:ext cx="4233470" cy="2019300"/>
              </a:xfrm>
              <a:prstGeom prst="rect">
                <a:avLst/>
              </a:prstGeom>
            </p:spPr>
          </p:pic>
        </p:grpSp>
        <p:sp>
          <p:nvSpPr>
            <p:cNvPr id="56" name="CasellaDiTesto 55"/>
            <p:cNvSpPr txBox="1"/>
            <p:nvPr/>
          </p:nvSpPr>
          <p:spPr>
            <a:xfrm>
              <a:off x="8172450" y="1862818"/>
              <a:ext cx="971550" cy="369332"/>
            </a:xfrm>
            <a:prstGeom prst="rect">
              <a:avLst/>
            </a:prstGeom>
            <a:solidFill>
              <a:schemeClr val="accent6"/>
            </a:solidFill>
          </p:spPr>
          <p:txBody>
            <a:bodyPr wrap="square" rtlCol="0">
              <a:spAutoFit/>
            </a:bodyPr>
            <a:lstStyle/>
            <a:p>
              <a:pPr algn="ctr"/>
              <a:r>
                <a:rPr lang="it-IT" b="1" dirty="0" smtClean="0">
                  <a:solidFill>
                    <a:prstClr val="white"/>
                  </a:solidFill>
                </a:rPr>
                <a:t>WP3</a:t>
              </a:r>
              <a:endParaRPr lang="it-IT" b="1" dirty="0">
                <a:solidFill>
                  <a:prstClr val="white"/>
                </a:solidFill>
              </a:endParaRPr>
            </a:p>
          </p:txBody>
        </p:sp>
      </p:grpSp>
      <p:grpSp>
        <p:nvGrpSpPr>
          <p:cNvPr id="15" name="Gruppo 14"/>
          <p:cNvGrpSpPr/>
          <p:nvPr/>
        </p:nvGrpSpPr>
        <p:grpSpPr>
          <a:xfrm>
            <a:off x="0" y="3927455"/>
            <a:ext cx="9144000" cy="2930545"/>
            <a:chOff x="0" y="3927455"/>
            <a:chExt cx="9144000" cy="2930545"/>
          </a:xfrm>
        </p:grpSpPr>
        <p:sp>
          <p:nvSpPr>
            <p:cNvPr id="10" name="Rettangolo 9"/>
            <p:cNvSpPr/>
            <p:nvPr/>
          </p:nvSpPr>
          <p:spPr>
            <a:xfrm>
              <a:off x="0" y="5705475"/>
              <a:ext cx="9144000" cy="11525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3" name="Gruppo 12"/>
            <p:cNvGrpSpPr/>
            <p:nvPr/>
          </p:nvGrpSpPr>
          <p:grpSpPr>
            <a:xfrm>
              <a:off x="4105274" y="3927455"/>
              <a:ext cx="4829176" cy="2930545"/>
              <a:chOff x="4105274" y="3927455"/>
              <a:chExt cx="4829176" cy="2930545"/>
            </a:xfrm>
          </p:grpSpPr>
          <p:pic>
            <p:nvPicPr>
              <p:cNvPr id="8" name="Immagine 7"/>
              <p:cNvPicPr>
                <a:picLocks noChangeAspect="1"/>
              </p:cNvPicPr>
              <p:nvPr/>
            </p:nvPicPr>
            <p:blipFill>
              <a:blip r:embed="rId9"/>
              <a:stretch>
                <a:fillRect/>
              </a:stretch>
            </p:blipFill>
            <p:spPr>
              <a:xfrm>
                <a:off x="4105274" y="3927455"/>
                <a:ext cx="4829176" cy="2930545"/>
              </a:xfrm>
              <a:prstGeom prst="rect">
                <a:avLst/>
              </a:prstGeom>
            </p:spPr>
          </p:pic>
          <p:sp>
            <p:nvSpPr>
              <p:cNvPr id="57" name="CasellaDiTesto 56"/>
              <p:cNvSpPr txBox="1"/>
              <p:nvPr/>
            </p:nvSpPr>
            <p:spPr>
              <a:xfrm>
                <a:off x="7743825" y="6387193"/>
                <a:ext cx="971550" cy="369332"/>
              </a:xfrm>
              <a:prstGeom prst="rect">
                <a:avLst/>
              </a:prstGeom>
              <a:solidFill>
                <a:schemeClr val="accent6"/>
              </a:solidFill>
            </p:spPr>
            <p:txBody>
              <a:bodyPr wrap="square" rtlCol="0">
                <a:spAutoFit/>
              </a:bodyPr>
              <a:lstStyle/>
              <a:p>
                <a:pPr algn="ctr"/>
                <a:r>
                  <a:rPr lang="it-IT" b="1" dirty="0" smtClean="0">
                    <a:solidFill>
                      <a:prstClr val="white"/>
                    </a:solidFill>
                  </a:rPr>
                  <a:t>WP4</a:t>
                </a:r>
                <a:endParaRPr lang="it-IT" b="1" dirty="0">
                  <a:solidFill>
                    <a:prstClr val="white"/>
                  </a:solidFill>
                </a:endParaRPr>
              </a:p>
            </p:txBody>
          </p:sp>
        </p:grpSp>
      </p:grpSp>
      <p:grpSp>
        <p:nvGrpSpPr>
          <p:cNvPr id="14" name="Gruppo 13"/>
          <p:cNvGrpSpPr/>
          <p:nvPr/>
        </p:nvGrpSpPr>
        <p:grpSpPr>
          <a:xfrm>
            <a:off x="152399" y="3581705"/>
            <a:ext cx="3771901" cy="3276295"/>
            <a:chOff x="152399" y="3581705"/>
            <a:chExt cx="3771901" cy="3276295"/>
          </a:xfrm>
        </p:grpSpPr>
        <p:pic>
          <p:nvPicPr>
            <p:cNvPr id="9" name="Immagine 8"/>
            <p:cNvPicPr>
              <a:picLocks noChangeAspect="1"/>
            </p:cNvPicPr>
            <p:nvPr/>
          </p:nvPicPr>
          <p:blipFill>
            <a:blip r:embed="rId10"/>
            <a:stretch>
              <a:fillRect/>
            </a:stretch>
          </p:blipFill>
          <p:spPr>
            <a:xfrm>
              <a:off x="152399" y="3581705"/>
              <a:ext cx="3771901" cy="3276295"/>
            </a:xfrm>
            <a:prstGeom prst="rect">
              <a:avLst/>
            </a:prstGeom>
          </p:spPr>
        </p:pic>
        <p:sp>
          <p:nvSpPr>
            <p:cNvPr id="58" name="CasellaDiTesto 57"/>
            <p:cNvSpPr txBox="1"/>
            <p:nvPr/>
          </p:nvSpPr>
          <p:spPr>
            <a:xfrm>
              <a:off x="228600" y="4825093"/>
              <a:ext cx="971550" cy="369332"/>
            </a:xfrm>
            <a:prstGeom prst="rect">
              <a:avLst/>
            </a:prstGeom>
            <a:solidFill>
              <a:schemeClr val="accent6"/>
            </a:solidFill>
          </p:spPr>
          <p:txBody>
            <a:bodyPr wrap="square" rtlCol="0">
              <a:spAutoFit/>
            </a:bodyPr>
            <a:lstStyle/>
            <a:p>
              <a:pPr algn="ctr"/>
              <a:r>
                <a:rPr lang="it-IT" b="1" dirty="0" smtClean="0">
                  <a:solidFill>
                    <a:prstClr val="white"/>
                  </a:solidFill>
                </a:rPr>
                <a:t>WP5</a:t>
              </a:r>
              <a:endParaRPr lang="it-IT" b="1" dirty="0">
                <a:solidFill>
                  <a:prstClr val="white"/>
                </a:solidFill>
              </a:endParaRPr>
            </a:p>
          </p:txBody>
        </p:sp>
      </p:grpSp>
    </p:spTree>
    <p:extLst>
      <p:ext uri="{BB962C8B-B14F-4D97-AF65-F5344CB8AC3E}">
        <p14:creationId xmlns:p14="http://schemas.microsoft.com/office/powerpoint/2010/main" val="2677220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 y="888654"/>
            <a:ext cx="5734593" cy="3877985"/>
          </a:xfrm>
          <a:prstGeom prst="rect">
            <a:avLst/>
          </a:prstGeom>
        </p:spPr>
        <p:txBody>
          <a:bodyPr wrap="square">
            <a:spAutoFit/>
          </a:bodyPr>
          <a:lstStyle/>
          <a:p>
            <a:pPr algn="just"/>
            <a:r>
              <a:rPr lang="en-GB" dirty="0" smtClean="0">
                <a:solidFill>
                  <a:prstClr val="black"/>
                </a:solidFill>
              </a:rPr>
              <a:t>The </a:t>
            </a:r>
            <a:r>
              <a:rPr lang="en-GB" sz="2400" b="1" i="1" dirty="0">
                <a:solidFill>
                  <a:srgbClr val="FF0000"/>
                </a:solidFill>
              </a:rPr>
              <a:t>Clinical Access </a:t>
            </a:r>
            <a:r>
              <a:rPr lang="en-GB" dirty="0" smtClean="0">
                <a:solidFill>
                  <a:prstClr val="black"/>
                </a:solidFill>
              </a:rPr>
              <a:t>gives </a:t>
            </a:r>
            <a:r>
              <a:rPr lang="en-GB" dirty="0">
                <a:solidFill>
                  <a:prstClr val="black"/>
                </a:solidFill>
              </a:rPr>
              <a:t>the opportunity to </a:t>
            </a:r>
            <a:r>
              <a:rPr lang="en-GB" dirty="0" smtClean="0">
                <a:solidFill>
                  <a:prstClr val="black"/>
                </a:solidFill>
              </a:rPr>
              <a:t>clinicians/medical physicists/technicians referring patients to </a:t>
            </a:r>
            <a:r>
              <a:rPr lang="en-GB" dirty="0">
                <a:solidFill>
                  <a:prstClr val="black"/>
                </a:solidFill>
              </a:rPr>
              <a:t>the </a:t>
            </a:r>
            <a:r>
              <a:rPr lang="en-GB" dirty="0" err="1" smtClean="0">
                <a:solidFill>
                  <a:prstClr val="black"/>
                </a:solidFill>
              </a:rPr>
              <a:t>hadrontherapy</a:t>
            </a:r>
            <a:r>
              <a:rPr lang="en-GB" dirty="0" smtClean="0">
                <a:solidFill>
                  <a:prstClr val="black"/>
                </a:solidFill>
              </a:rPr>
              <a:t> </a:t>
            </a:r>
            <a:r>
              <a:rPr lang="en-GB" dirty="0">
                <a:solidFill>
                  <a:prstClr val="black"/>
                </a:solidFill>
              </a:rPr>
              <a:t>facilities </a:t>
            </a:r>
            <a:r>
              <a:rPr lang="en-GB" dirty="0" smtClean="0">
                <a:solidFill>
                  <a:prstClr val="black"/>
                </a:solidFill>
              </a:rPr>
              <a:t>to personally  follow patient’s treatment and follow up. </a:t>
            </a:r>
          </a:p>
          <a:p>
            <a:pPr algn="just"/>
            <a:endParaRPr lang="en-GB" dirty="0" smtClean="0">
              <a:solidFill>
                <a:prstClr val="black"/>
              </a:solidFill>
            </a:endParaRPr>
          </a:p>
          <a:p>
            <a:pPr algn="just"/>
            <a:endParaRPr lang="en-GB" dirty="0">
              <a:solidFill>
                <a:prstClr val="black"/>
              </a:solidFill>
            </a:endParaRPr>
          </a:p>
          <a:p>
            <a:pPr algn="just"/>
            <a:r>
              <a:rPr lang="en-GB" dirty="0">
                <a:solidFill>
                  <a:prstClr val="black"/>
                </a:solidFill>
              </a:rPr>
              <a:t>The </a:t>
            </a:r>
            <a:r>
              <a:rPr lang="en-GB" sz="2400" b="1" i="1" dirty="0">
                <a:solidFill>
                  <a:srgbClr val="FF0000"/>
                </a:solidFill>
              </a:rPr>
              <a:t>Research Access </a:t>
            </a:r>
            <a:r>
              <a:rPr lang="en-GB" dirty="0">
                <a:solidFill>
                  <a:prstClr val="black"/>
                </a:solidFill>
              </a:rPr>
              <a:t>will attract universities, research centres, and hospitals</a:t>
            </a:r>
            <a:r>
              <a:rPr lang="en-GB" i="1" dirty="0">
                <a:solidFill>
                  <a:prstClr val="black"/>
                </a:solidFill>
              </a:rPr>
              <a:t>, </a:t>
            </a:r>
            <a:r>
              <a:rPr lang="en-GB" dirty="0">
                <a:solidFill>
                  <a:prstClr val="black"/>
                </a:solidFill>
              </a:rPr>
              <a:t>which will connect all the groups to perform research activities with carbon ion beams. Industrial partners are also encouraged to take part in the research programme, to be involved in the development of new clinical procedures and new medical devices.</a:t>
            </a:r>
          </a:p>
          <a:p>
            <a:pPr algn="just"/>
            <a:endParaRPr lang="it-IT" dirty="0">
              <a:solidFill>
                <a:prstClr val="black"/>
              </a:solidFill>
            </a:endParaRPr>
          </a:p>
        </p:txBody>
      </p:sp>
      <p:sp>
        <p:nvSpPr>
          <p:cNvPr id="4" name="CasellaDiTesto 3"/>
          <p:cNvSpPr txBox="1"/>
          <p:nvPr/>
        </p:nvSpPr>
        <p:spPr>
          <a:xfrm>
            <a:off x="131470" y="154265"/>
            <a:ext cx="5020015" cy="461665"/>
          </a:xfrm>
          <a:prstGeom prst="rect">
            <a:avLst/>
          </a:prstGeom>
          <a:noFill/>
        </p:spPr>
        <p:txBody>
          <a:bodyPr wrap="square" rtlCol="0">
            <a:spAutoFit/>
          </a:bodyPr>
          <a:lstStyle/>
          <a:p>
            <a:r>
              <a:rPr lang="en-GB" sz="2400" b="1" dirty="0" smtClean="0">
                <a:solidFill>
                  <a:prstClr val="black"/>
                </a:solidFill>
                <a:latin typeface="Calibri Light" panose="020F0302020204030204"/>
              </a:rPr>
              <a:t>WP6</a:t>
            </a:r>
            <a:r>
              <a:rPr lang="en-GB" sz="2400" b="1" dirty="0">
                <a:solidFill>
                  <a:prstClr val="black"/>
                </a:solidFill>
                <a:latin typeface="Calibri Light" panose="020F0302020204030204"/>
              </a:rPr>
              <a:t>: Transnational </a:t>
            </a:r>
            <a:r>
              <a:rPr lang="en-GB" sz="2400" b="1" dirty="0" smtClean="0">
                <a:solidFill>
                  <a:prstClr val="black"/>
                </a:solidFill>
                <a:latin typeface="Calibri Light" panose="020F0302020204030204"/>
              </a:rPr>
              <a:t>Access</a:t>
            </a:r>
            <a:endParaRPr lang="en-GB" sz="2400" b="1" dirty="0">
              <a:solidFill>
                <a:prstClr val="black"/>
              </a:solidFill>
              <a:latin typeface="Calibri Light" panose="020F0302020204030204"/>
            </a:endParaRPr>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26918"/>
          <a:stretch/>
        </p:blipFill>
        <p:spPr bwMode="auto">
          <a:xfrm>
            <a:off x="33040" y="4748213"/>
            <a:ext cx="4072235" cy="2076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asellaDiTesto 1"/>
          <p:cNvSpPr txBox="1"/>
          <p:nvPr/>
        </p:nvSpPr>
        <p:spPr>
          <a:xfrm>
            <a:off x="4124325" y="5442740"/>
            <a:ext cx="4987289" cy="1384995"/>
          </a:xfrm>
          <a:prstGeom prst="rect">
            <a:avLst/>
          </a:prstGeom>
          <a:solidFill>
            <a:schemeClr val="bg1"/>
          </a:solidFill>
        </p:spPr>
        <p:txBody>
          <a:bodyPr wrap="square" rtlCol="0">
            <a:spAutoFit/>
          </a:bodyPr>
          <a:lstStyle/>
          <a:p>
            <a:pPr algn="ctr"/>
            <a:r>
              <a:rPr lang="it-IT" sz="2800" b="1" dirty="0" smtClean="0">
                <a:solidFill>
                  <a:srgbClr val="FF0000"/>
                </a:solidFill>
              </a:rPr>
              <a:t>111 </a:t>
            </a:r>
            <a:r>
              <a:rPr lang="it-IT" sz="2800" b="1" dirty="0">
                <a:solidFill>
                  <a:srgbClr val="FF0000"/>
                </a:solidFill>
              </a:rPr>
              <a:t>h</a:t>
            </a:r>
            <a:r>
              <a:rPr lang="it-IT" sz="2800" b="1" dirty="0" smtClean="0">
                <a:solidFill>
                  <a:srgbClr val="FF0000"/>
                </a:solidFill>
              </a:rPr>
              <a:t>ours of </a:t>
            </a:r>
            <a:r>
              <a:rPr lang="it-IT" sz="2800" b="1" dirty="0" err="1" smtClean="0">
                <a:solidFill>
                  <a:srgbClr val="FF0000"/>
                </a:solidFill>
              </a:rPr>
              <a:t>research</a:t>
            </a:r>
            <a:r>
              <a:rPr lang="it-IT" sz="2800" b="1" dirty="0" smtClean="0">
                <a:solidFill>
                  <a:srgbClr val="FF0000"/>
                </a:solidFill>
              </a:rPr>
              <a:t> </a:t>
            </a:r>
          </a:p>
          <a:p>
            <a:pPr algn="ctr"/>
            <a:r>
              <a:rPr lang="it-IT" sz="2800" b="1" dirty="0" smtClean="0">
                <a:solidFill>
                  <a:srgbClr val="FF0000"/>
                </a:solidFill>
              </a:rPr>
              <a:t>+</a:t>
            </a:r>
          </a:p>
          <a:p>
            <a:pPr algn="ctr"/>
            <a:r>
              <a:rPr lang="it-IT" sz="2800" b="1" dirty="0" smtClean="0">
                <a:solidFill>
                  <a:srgbClr val="FF0000"/>
                </a:solidFill>
              </a:rPr>
              <a:t>3 </a:t>
            </a:r>
            <a:r>
              <a:rPr lang="it-IT" sz="2800" b="1" dirty="0" err="1" smtClean="0">
                <a:solidFill>
                  <a:srgbClr val="FF0000"/>
                </a:solidFill>
              </a:rPr>
              <a:t>applications</a:t>
            </a:r>
            <a:r>
              <a:rPr lang="it-IT" sz="2800" b="1" dirty="0" smtClean="0">
                <a:solidFill>
                  <a:srgbClr val="FF0000"/>
                </a:solidFill>
              </a:rPr>
              <a:t> for </a:t>
            </a:r>
            <a:r>
              <a:rPr lang="it-IT" sz="2800" b="1" dirty="0" err="1" smtClean="0">
                <a:solidFill>
                  <a:srgbClr val="FF0000"/>
                </a:solidFill>
              </a:rPr>
              <a:t>clinical</a:t>
            </a:r>
            <a:endParaRPr lang="it-IT" sz="2800" b="1" dirty="0">
              <a:solidFill>
                <a:srgbClr val="FF0000"/>
              </a:solidFill>
            </a:endParaRPr>
          </a:p>
        </p:txBody>
      </p:sp>
      <p:pic>
        <p:nvPicPr>
          <p:cNvPr id="7" name="Content Placeholder 4">
            <a:extLst>
              <a:ext uri="{FF2B5EF4-FFF2-40B4-BE49-F238E27FC236}">
                <a16:creationId xmlns:lc="http://schemas.openxmlformats.org/drawingml/2006/lockedCanvas" xmlns:a16="http://schemas.microsoft.com/office/drawing/2014/main" xmlns="" id="{CE4916E9-2031-0740-B1FB-DE360E4B2378}"/>
              </a:ext>
            </a:extLst>
          </p:cNvPr>
          <p:cNvPicPr>
            <a:picLocks noGrp="1" noChangeAspect="1"/>
          </p:cNvPicPr>
          <p:nvPr/>
        </p:nvPicPr>
        <p:blipFill>
          <a:blip r:embed="rId3"/>
          <a:stretch>
            <a:fillRect/>
          </a:stretch>
        </p:blipFill>
        <p:spPr>
          <a:xfrm>
            <a:off x="5794941" y="208609"/>
            <a:ext cx="3263752" cy="2257428"/>
          </a:xfrm>
          <a:prstGeom prst="rect">
            <a:avLst/>
          </a:prstGeom>
        </p:spPr>
      </p:pic>
      <p:pic>
        <p:nvPicPr>
          <p:cNvPr id="8" name="Picture 8">
            <a:extLst>
              <a:ext uri="{FF2B5EF4-FFF2-40B4-BE49-F238E27FC236}">
                <a16:creationId xmlns:lc="http://schemas.openxmlformats.org/drawingml/2006/lockedCanvas" xmlns:a16="http://schemas.microsoft.com/office/drawing/2014/main" xmlns="" id="{9A1FB511-BDF9-704D-8C17-2363064F1620}"/>
              </a:ext>
            </a:extLst>
          </p:cNvPr>
          <p:cNvPicPr>
            <a:picLocks noChangeAspect="1"/>
          </p:cNvPicPr>
          <p:nvPr/>
        </p:nvPicPr>
        <p:blipFill>
          <a:blip r:embed="rId4"/>
          <a:stretch>
            <a:fillRect/>
          </a:stretch>
        </p:blipFill>
        <p:spPr>
          <a:xfrm>
            <a:off x="5711596" y="2784872"/>
            <a:ext cx="3432404" cy="2288269"/>
          </a:xfrm>
          <a:prstGeom prst="rect">
            <a:avLst/>
          </a:prstGeom>
        </p:spPr>
      </p:pic>
    </p:spTree>
    <p:extLst>
      <p:ext uri="{BB962C8B-B14F-4D97-AF65-F5344CB8AC3E}">
        <p14:creationId xmlns:p14="http://schemas.microsoft.com/office/powerpoint/2010/main" val="1201185576"/>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ttivo">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0.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Retrospettivo">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Retrospettivo">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50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6_Retrospettivo">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48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9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Soaring">
  <a:themeElements>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Soaring">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1" i="0" u="none" strike="noStrike" cap="none" normalizeH="0" baseline="0" smtClean="0">
            <a:ln>
              <a:noFill/>
            </a:ln>
            <a:solidFill>
              <a:schemeClr val="bg2"/>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1" i="0" u="none" strike="noStrike" cap="none" normalizeH="0" baseline="0" smtClean="0">
            <a:ln>
              <a:noFill/>
            </a:ln>
            <a:solidFill>
              <a:schemeClr val="bg2"/>
            </a:solidFill>
            <a:effectLst/>
            <a:latin typeface="Trebuchet MS" pitchFamily="34" charset="0"/>
          </a:defRPr>
        </a:defPPr>
      </a:lstStyle>
    </a:lnDef>
  </a:objectDefaults>
  <a:extraClrSchemeLst>
    <a:extraClrScheme>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Soaring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Soaring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Soaring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Soaring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3_Retrospettivo">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7012</TotalTime>
  <Words>671</Words>
  <Application>Microsoft Office PowerPoint</Application>
  <PresentationFormat>Presentazione su schermo (4:3)</PresentationFormat>
  <Paragraphs>112</Paragraphs>
  <Slides>17</Slides>
  <Notes>3</Notes>
  <HiddenSlides>0</HiddenSlides>
  <MMClips>0</MMClips>
  <ScaleCrop>false</ScaleCrop>
  <HeadingPairs>
    <vt:vector size="6" baseType="variant">
      <vt:variant>
        <vt:lpstr>Tema</vt:lpstr>
      </vt:variant>
      <vt:variant>
        <vt:i4>9</vt:i4>
      </vt:variant>
      <vt:variant>
        <vt:lpstr>Server OLE incorporati</vt:lpstr>
      </vt:variant>
      <vt:variant>
        <vt:i4>1</vt:i4>
      </vt:variant>
      <vt:variant>
        <vt:lpstr>Titoli diapositive</vt:lpstr>
      </vt:variant>
      <vt:variant>
        <vt:i4>17</vt:i4>
      </vt:variant>
    </vt:vector>
  </HeadingPairs>
  <TitlesOfParts>
    <vt:vector size="27" baseType="lpstr">
      <vt:lpstr>Retrospettivo</vt:lpstr>
      <vt:lpstr>1_Retrospettivo</vt:lpstr>
      <vt:lpstr>2_Retrospettivo</vt:lpstr>
      <vt:lpstr>503_PresentationLoad</vt:lpstr>
      <vt:lpstr>6_Retrospettivo</vt:lpstr>
      <vt:lpstr>480_PresentationLoad</vt:lpstr>
      <vt:lpstr>193_PresentationLoad</vt:lpstr>
      <vt:lpstr>Soaring</vt:lpstr>
      <vt:lpstr>3_Retrospettivo</vt:lpstr>
      <vt:lpstr>Organization Chart</vt:lpstr>
      <vt:lpstr>Project Objectives Review &amp; Partner Roles </vt:lpstr>
      <vt:lpstr>Presentazione standard di PowerPoint</vt:lpstr>
      <vt:lpstr>HITRIplus Objectives</vt:lpstr>
      <vt:lpstr>Presentazione standard di PowerPoint</vt:lpstr>
      <vt:lpstr>Presentazione standard di PowerPoint</vt:lpstr>
      <vt:lpstr>GA, ESAB, ABELII</vt:lpstr>
      <vt:lpstr>Meetings so far …</vt:lpstr>
      <vt:lpstr>Presentazione standard di PowerPoint</vt:lpstr>
      <vt:lpstr>Presentazione standard di PowerPoint</vt:lpstr>
      <vt:lpstr>Presentazione standard di PowerPoint</vt:lpstr>
      <vt:lpstr>Presentazione standard di PowerPoint</vt:lpstr>
      <vt:lpstr>Deliverables</vt:lpstr>
      <vt:lpstr>Milestones</vt:lpstr>
      <vt:lpstr>Scientific publications (20 articles)</vt:lpstr>
      <vt:lpstr>Talks (41 speeches)  Webinars (7 events)  Schools (3 courses)  Lectures (23 events)   </vt:lpstr>
      <vt:lpstr>Presentazione standard di PowerPoint</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Facoetti Angelica</cp:lastModifiedBy>
  <cp:revision>161</cp:revision>
  <dcterms:created xsi:type="dcterms:W3CDTF">2021-04-09T14:02:49Z</dcterms:created>
  <dcterms:modified xsi:type="dcterms:W3CDTF">2022-12-12T12:02:09Z</dcterms:modified>
</cp:coreProperties>
</file>