
<file path=[Content_Types].xml><?xml version="1.0" encoding="utf-8"?>
<Types xmlns="http://schemas.openxmlformats.org/package/2006/content-types">
  <Default Extension="png" ContentType="image/png"/>
  <Default Extension="jpeg" ContentType="image/jpeg"/>
  <Default Extension="m4a" ContentType="audio/mp4"/>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66" r:id="rId3"/>
    <p:sldMasterId id="2147483676" r:id="rId4"/>
  </p:sldMasterIdLst>
  <p:notesMasterIdLst>
    <p:notesMasterId r:id="rId27"/>
  </p:notesMasterIdLst>
  <p:sldIdLst>
    <p:sldId id="297" r:id="rId5"/>
    <p:sldId id="257" r:id="rId6"/>
    <p:sldId id="298" r:id="rId7"/>
    <p:sldId id="309" r:id="rId8"/>
    <p:sldId id="310" r:id="rId9"/>
    <p:sldId id="311" r:id="rId10"/>
    <p:sldId id="300" r:id="rId11"/>
    <p:sldId id="258" r:id="rId12"/>
    <p:sldId id="312" r:id="rId13"/>
    <p:sldId id="314" r:id="rId14"/>
    <p:sldId id="315" r:id="rId15"/>
    <p:sldId id="316" r:id="rId16"/>
    <p:sldId id="317" r:id="rId17"/>
    <p:sldId id="318" r:id="rId18"/>
    <p:sldId id="319" r:id="rId19"/>
    <p:sldId id="320" r:id="rId20"/>
    <p:sldId id="321" r:id="rId21"/>
    <p:sldId id="322" r:id="rId22"/>
    <p:sldId id="323" r:id="rId23"/>
    <p:sldId id="324" r:id="rId24"/>
    <p:sldId id="325" r:id="rId25"/>
    <p:sldId id="326"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6" d="100"/>
          <a:sy n="106" d="100"/>
        </p:scale>
        <p:origin x="144" y="53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CF099F-500C-43A4-9226-568E7803A137}" type="datetimeFigureOut">
              <a:rPr lang="en-US" smtClean="0"/>
              <a:t>12/9/2022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BA86C8E-1BCC-4448-8951-57AAE0A3693A}" type="slidenum">
              <a:rPr lang="en-US" smtClean="0"/>
              <a:t>‹#›</a:t>
            </a:fld>
            <a:endParaRPr lang="en-US"/>
          </a:p>
        </p:txBody>
      </p:sp>
    </p:spTree>
    <p:extLst>
      <p:ext uri="{BB962C8B-B14F-4D97-AF65-F5344CB8AC3E}">
        <p14:creationId xmlns:p14="http://schemas.microsoft.com/office/powerpoint/2010/main" val="2400774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Tree>
    <p:extLst>
      <p:ext uri="{BB962C8B-B14F-4D97-AF65-F5344CB8AC3E}">
        <p14:creationId xmlns:p14="http://schemas.microsoft.com/office/powerpoint/2010/main" val="10172590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932E12D-9780-CC49-9266-9DD8E1091171}" type="slidenum">
              <a:rPr lang="de-AT" smtClean="0">
                <a:solidFill>
                  <a:prstClr val="black"/>
                </a:solidFill>
              </a:rPr>
              <a:pPr/>
              <a:t>10</a:t>
            </a:fld>
            <a:endParaRPr lang="de-AT">
              <a:solidFill>
                <a:prstClr val="black"/>
              </a:solidFill>
            </a:endParaRPr>
          </a:p>
        </p:txBody>
      </p:sp>
    </p:spTree>
    <p:extLst>
      <p:ext uri="{BB962C8B-B14F-4D97-AF65-F5344CB8AC3E}">
        <p14:creationId xmlns:p14="http://schemas.microsoft.com/office/powerpoint/2010/main" val="23900431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Tumor type: locally advanced </a:t>
            </a:r>
            <a:r>
              <a:rPr lang="en-US" sz="105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pancreateic</a:t>
            </a: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cancer To eliminate the influence of cold spots within GTV on dose coverage, they evaluated the GTV D98 and </a:t>
            </a:r>
            <a:r>
              <a:rPr lang="en-US" sz="105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Dmin</a:t>
            </a: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t>
            </a:r>
          </a:p>
          <a:p>
            <a:pPr marL="628650" lvl="1" indent="-171450" rtl="0">
              <a:buFont typeface="Arial" panose="020B0604020202020204" pitchFamily="34" charset="0"/>
              <a:buChar char="•"/>
            </a:pPr>
            <a:r>
              <a:rPr lang="en-US" sz="1350" kern="1200" dirty="0" smtClean="0">
                <a:solidFill>
                  <a:schemeClr val="tx1"/>
                </a:solidFill>
                <a:effectLst/>
                <a:latin typeface="+mn-lt"/>
                <a:ea typeface="+mn-ea"/>
                <a:cs typeface="+mn-cs"/>
              </a:rPr>
              <a:t>No statistical significant difference in GTV D98 and </a:t>
            </a:r>
            <a:r>
              <a:rPr lang="en-US" sz="1350" kern="1200" dirty="0" err="1" smtClean="0">
                <a:solidFill>
                  <a:schemeClr val="tx1"/>
                </a:solidFill>
                <a:effectLst/>
                <a:latin typeface="+mn-lt"/>
                <a:ea typeface="+mn-ea"/>
                <a:cs typeface="+mn-cs"/>
              </a:rPr>
              <a:t>Dmin</a:t>
            </a:r>
            <a:r>
              <a:rPr lang="en-US" sz="1350" kern="1200" dirty="0" smtClean="0">
                <a:solidFill>
                  <a:schemeClr val="tx1"/>
                </a:solidFill>
                <a:effectLst/>
                <a:latin typeface="+mn-lt"/>
                <a:ea typeface="+mn-ea"/>
                <a:cs typeface="+mn-cs"/>
              </a:rPr>
              <a:t> between patients with LC and patients with local failure</a:t>
            </a:r>
          </a:p>
          <a:p>
            <a:pPr marL="171450" lvl="0" indent="-171450" rtl="0">
              <a:buFont typeface="Arial" panose="020B0604020202020204" pitchFamily="34" charset="0"/>
              <a:buChar char="•"/>
            </a:pPr>
            <a:r>
              <a:rPr lang="en-US" sz="1200" kern="1200" dirty="0" smtClean="0">
                <a:solidFill>
                  <a:schemeClr val="tx1"/>
                </a:solidFill>
                <a:effectLst/>
                <a:latin typeface="+mn-lt"/>
                <a:ea typeface="+mn-ea"/>
                <a:cs typeface="+mn-cs"/>
              </a:rPr>
              <a:t>They found that median values of all </a:t>
            </a:r>
            <a:r>
              <a:rPr lang="en-US" sz="1200" kern="1200" dirty="0" err="1" smtClean="0">
                <a:solidFill>
                  <a:schemeClr val="tx1"/>
                </a:solidFill>
                <a:effectLst/>
                <a:latin typeface="+mn-lt"/>
                <a:ea typeface="+mn-ea"/>
                <a:cs typeface="+mn-cs"/>
              </a:rPr>
              <a:t>LET</a:t>
            </a:r>
            <a:r>
              <a:rPr lang="en-US" sz="1200" kern="1200" baseline="-25000" dirty="0" err="1" smtClean="0">
                <a:solidFill>
                  <a:schemeClr val="tx1"/>
                </a:solidFill>
                <a:effectLst/>
                <a:latin typeface="+mn-lt"/>
                <a:ea typeface="+mn-ea"/>
                <a:cs typeface="+mn-cs"/>
              </a:rPr>
              <a:t>d</a:t>
            </a:r>
            <a:r>
              <a:rPr lang="en-US" sz="1200" kern="1200" dirty="0" smtClean="0">
                <a:solidFill>
                  <a:schemeClr val="tx1"/>
                </a:solidFill>
                <a:effectLst/>
                <a:latin typeface="+mn-lt"/>
                <a:ea typeface="+mn-ea"/>
                <a:cs typeface="+mn-cs"/>
              </a:rPr>
              <a:t> parameters within GTV were below 50 </a:t>
            </a:r>
            <a:r>
              <a:rPr lang="en-US" sz="1200" kern="1200" dirty="0" err="1" smtClean="0">
                <a:solidFill>
                  <a:schemeClr val="tx1"/>
                </a:solidFill>
                <a:effectLst/>
                <a:latin typeface="+mn-lt"/>
                <a:ea typeface="+mn-ea"/>
                <a:cs typeface="+mn-cs"/>
              </a:rPr>
              <a:t>keV</a:t>
            </a:r>
            <a:r>
              <a:rPr lang="en-US" sz="1200" kern="1200" dirty="0" smtClean="0">
                <a:solidFill>
                  <a:schemeClr val="tx1"/>
                </a:solidFill>
                <a:effectLst/>
                <a:latin typeface="+mn-lt"/>
                <a:ea typeface="+mn-ea"/>
                <a:cs typeface="+mn-cs"/>
              </a:rPr>
              <a:t>/um (which is far from the optimum LET of ≥80-100 </a:t>
            </a:r>
            <a:r>
              <a:rPr lang="en-US" sz="1200" kern="1200" dirty="0" err="1" smtClean="0">
                <a:solidFill>
                  <a:schemeClr val="tx1"/>
                </a:solidFill>
                <a:effectLst/>
                <a:latin typeface="+mn-lt"/>
                <a:ea typeface="+mn-ea"/>
                <a:cs typeface="+mn-cs"/>
              </a:rPr>
              <a:t>keV</a:t>
            </a:r>
            <a:r>
              <a:rPr lang="en-US" sz="1200" kern="1200" dirty="0" smtClean="0">
                <a:solidFill>
                  <a:schemeClr val="tx1"/>
                </a:solidFill>
                <a:effectLst/>
                <a:latin typeface="+mn-lt"/>
                <a:ea typeface="+mn-ea"/>
                <a:cs typeface="+mn-cs"/>
              </a:rPr>
              <a:t>/um)</a:t>
            </a:r>
          </a:p>
          <a:p>
            <a:pPr marL="1085850" lvl="2" indent="-171450" rtl="0">
              <a:buFont typeface="Arial" panose="020B0604020202020204" pitchFamily="34" charset="0"/>
              <a:buChar char="•"/>
            </a:pPr>
            <a:r>
              <a:rPr lang="en-US" sz="1200" kern="1200" dirty="0" smtClean="0">
                <a:solidFill>
                  <a:schemeClr val="tx1"/>
                </a:solidFill>
                <a:effectLst/>
                <a:latin typeface="+mn-lt"/>
                <a:ea typeface="+mn-ea"/>
                <a:cs typeface="+mn-cs"/>
                <a:sym typeface="Wingdings" panose="05000000000000000000" pitchFamily="2" charset="2"/>
              </a:rPr>
              <a:t></a:t>
            </a:r>
            <a:r>
              <a:rPr lang="en-US" sz="1200" kern="1200" dirty="0" smtClean="0">
                <a:solidFill>
                  <a:schemeClr val="tx1"/>
                </a:solidFill>
                <a:effectLst/>
                <a:latin typeface="+mn-lt"/>
                <a:ea typeface="+mn-ea"/>
                <a:cs typeface="+mn-cs"/>
              </a:rPr>
              <a:t> might be one factor contributing to higher local recurrences</a:t>
            </a:r>
          </a:p>
          <a:p>
            <a:pPr marL="171450" lvl="0" indent="-171450" rtl="0">
              <a:buFont typeface="Arial" panose="020B0604020202020204" pitchFamily="34" charset="0"/>
              <a:buChar char="•"/>
            </a:pPr>
            <a:r>
              <a:rPr lang="en-US" sz="9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 general conclusion:</a:t>
            </a:r>
          </a:p>
          <a:p>
            <a:pPr marL="628650" lvl="1" indent="-171450" rtl="0">
              <a:buFont typeface="Arial" panose="020B0604020202020204" pitchFamily="34" charset="0"/>
              <a:buChar char="•"/>
            </a:pPr>
            <a:r>
              <a:rPr lang="en-US" sz="1350" kern="1200" dirty="0" smtClean="0">
                <a:solidFill>
                  <a:schemeClr val="tx1"/>
                </a:solidFill>
                <a:effectLst/>
                <a:latin typeface="+mn-lt"/>
                <a:ea typeface="+mn-ea"/>
                <a:cs typeface="+mn-cs"/>
              </a:rPr>
              <a:t>LC could be improved with the delivery of optimal </a:t>
            </a:r>
            <a:r>
              <a:rPr lang="en-US" sz="1350" kern="1200" dirty="0" err="1" smtClean="0">
                <a:solidFill>
                  <a:schemeClr val="tx1"/>
                </a:solidFill>
                <a:effectLst/>
                <a:latin typeface="+mn-lt"/>
                <a:ea typeface="+mn-ea"/>
                <a:cs typeface="+mn-cs"/>
              </a:rPr>
              <a:t>LET</a:t>
            </a:r>
            <a:r>
              <a:rPr lang="en-US" sz="1350" kern="1200" baseline="-25000" dirty="0" err="1" smtClean="0">
                <a:solidFill>
                  <a:schemeClr val="tx1"/>
                </a:solidFill>
                <a:effectLst/>
                <a:latin typeface="+mn-lt"/>
                <a:ea typeface="+mn-ea"/>
                <a:cs typeface="+mn-cs"/>
              </a:rPr>
              <a:t>d</a:t>
            </a:r>
            <a:r>
              <a:rPr lang="en-US" sz="1350" kern="1200" dirty="0" smtClean="0">
                <a:solidFill>
                  <a:schemeClr val="tx1"/>
                </a:solidFill>
                <a:effectLst/>
                <a:latin typeface="+mn-lt"/>
                <a:ea typeface="+mn-ea"/>
                <a:cs typeface="+mn-cs"/>
              </a:rPr>
              <a:t> through CIRT in </a:t>
            </a:r>
            <a:r>
              <a:rPr lang="en-US" sz="1350" kern="1200" dirty="0" err="1" smtClean="0">
                <a:solidFill>
                  <a:schemeClr val="tx1"/>
                </a:solidFill>
                <a:effectLst/>
                <a:latin typeface="+mn-lt"/>
                <a:ea typeface="+mn-ea"/>
                <a:cs typeface="+mn-cs"/>
              </a:rPr>
              <a:t>unresectable</a:t>
            </a:r>
            <a:r>
              <a:rPr lang="en-US" sz="1350" kern="1200" dirty="0" smtClean="0">
                <a:solidFill>
                  <a:schemeClr val="tx1"/>
                </a:solidFill>
                <a:effectLst/>
                <a:latin typeface="+mn-lt"/>
                <a:ea typeface="+mn-ea"/>
                <a:cs typeface="+mn-cs"/>
              </a:rPr>
              <a:t> LAPC (locally advanced pancreatic cancer)</a:t>
            </a:r>
          </a:p>
          <a:p>
            <a:endParaRPr lang="en-US" dirty="0"/>
          </a:p>
        </p:txBody>
      </p:sp>
      <p:sp>
        <p:nvSpPr>
          <p:cNvPr id="4" name="Slide Number Placeholder 3"/>
          <p:cNvSpPr>
            <a:spLocks noGrp="1"/>
          </p:cNvSpPr>
          <p:nvPr>
            <p:ph type="sldNum" sz="quarter" idx="10"/>
          </p:nvPr>
        </p:nvSpPr>
        <p:spPr/>
        <p:txBody>
          <a:bodyPr/>
          <a:lstStyle/>
          <a:p>
            <a:fld id="{1932E12D-9780-CC49-9266-9DD8E1091171}" type="slidenum">
              <a:rPr lang="de-AT" smtClean="0">
                <a:solidFill>
                  <a:prstClr val="black"/>
                </a:solidFill>
              </a:rPr>
              <a:pPr/>
              <a:t>11</a:t>
            </a:fld>
            <a:endParaRPr lang="de-AT">
              <a:solidFill>
                <a:prstClr val="black"/>
              </a:solidFill>
            </a:endParaRPr>
          </a:p>
        </p:txBody>
      </p:sp>
    </p:spTree>
    <p:extLst>
      <p:ext uri="{BB962C8B-B14F-4D97-AF65-F5344CB8AC3E}">
        <p14:creationId xmlns:p14="http://schemas.microsoft.com/office/powerpoint/2010/main" val="8885597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Tumor type: </a:t>
            </a:r>
            <a:r>
              <a:rPr lang="en-US" sz="105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Unresectable</a:t>
            </a: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chondrosarcoma /Patient treated at NIRS (QST) from 2000-2012 (No rec: 19; rec: 11) / Chiba,</a:t>
            </a:r>
            <a:r>
              <a:rPr lang="en-US" sz="105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Japan NIRS</a:t>
            </a:r>
            <a:endPar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171450" lvl="0" indent="-17145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Why 50 </a:t>
            </a:r>
            <a:r>
              <a:rPr lang="en-US" sz="105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keV</a:t>
            </a: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/um: </a:t>
            </a:r>
          </a:p>
          <a:p>
            <a:pPr marL="628650" lvl="1" indent="-171450">
              <a:buFont typeface="Arial" panose="020B0604020202020204" pitchFamily="34" charset="0"/>
              <a:buChar char="•"/>
            </a:pPr>
            <a:r>
              <a:rPr lang="en-US" sz="1350" kern="1200" dirty="0" smtClean="0">
                <a:solidFill>
                  <a:schemeClr val="tx1"/>
                </a:solidFill>
                <a:effectLst/>
                <a:latin typeface="+mn-lt"/>
                <a:ea typeface="+mn-ea"/>
                <a:cs typeface="+mn-cs"/>
              </a:rPr>
              <a:t>in a previous study (</a:t>
            </a:r>
            <a:r>
              <a:rPr lang="en-US" sz="1350" kern="1200" dirty="0" err="1" smtClean="0">
                <a:solidFill>
                  <a:schemeClr val="tx1"/>
                </a:solidFill>
                <a:effectLst/>
                <a:latin typeface="+mn-lt"/>
                <a:ea typeface="+mn-ea"/>
                <a:cs typeface="+mn-cs"/>
              </a:rPr>
              <a:t>Furusawa</a:t>
            </a:r>
            <a:r>
              <a:rPr lang="en-US" sz="1350" kern="1200" dirty="0" smtClean="0">
                <a:solidFill>
                  <a:schemeClr val="tx1"/>
                </a:solidFill>
                <a:effectLst/>
                <a:latin typeface="+mn-lt"/>
                <a:ea typeface="+mn-ea"/>
                <a:cs typeface="+mn-cs"/>
              </a:rPr>
              <a:t>, </a:t>
            </a:r>
            <a:r>
              <a:rPr lang="en-US" sz="1350" kern="1200" dirty="0" err="1" smtClean="0">
                <a:solidFill>
                  <a:schemeClr val="tx1"/>
                </a:solidFill>
                <a:effectLst/>
                <a:latin typeface="+mn-lt"/>
                <a:ea typeface="+mn-ea"/>
                <a:cs typeface="+mn-cs"/>
              </a:rPr>
              <a:t>Tinganelli</a:t>
            </a:r>
            <a:r>
              <a:rPr lang="en-US" sz="1350" kern="1200" dirty="0" smtClean="0">
                <a:solidFill>
                  <a:schemeClr val="tx1"/>
                </a:solidFill>
                <a:effectLst/>
                <a:latin typeface="+mn-lt"/>
                <a:ea typeface="+mn-ea"/>
                <a:cs typeface="+mn-cs"/>
              </a:rPr>
              <a:t>) it was shown that for carbons, the </a:t>
            </a:r>
            <a:r>
              <a:rPr lang="en-US" sz="1350" u="sng" kern="1200" dirty="0" smtClean="0">
                <a:solidFill>
                  <a:schemeClr val="tx1"/>
                </a:solidFill>
                <a:effectLst/>
                <a:latin typeface="+mn-lt"/>
                <a:ea typeface="+mn-ea"/>
                <a:cs typeface="+mn-cs"/>
              </a:rPr>
              <a:t>OER begins to decline</a:t>
            </a:r>
            <a:r>
              <a:rPr lang="en-US" sz="1350" kern="1200" dirty="0" smtClean="0">
                <a:solidFill>
                  <a:schemeClr val="tx1"/>
                </a:solidFill>
                <a:effectLst/>
                <a:latin typeface="+mn-lt"/>
                <a:ea typeface="+mn-ea"/>
                <a:cs typeface="+mn-cs"/>
              </a:rPr>
              <a:t> from 50 </a:t>
            </a:r>
            <a:r>
              <a:rPr lang="en-US" sz="1350" kern="1200" dirty="0" err="1" smtClean="0">
                <a:solidFill>
                  <a:schemeClr val="tx1"/>
                </a:solidFill>
                <a:effectLst/>
                <a:latin typeface="+mn-lt"/>
                <a:ea typeface="+mn-ea"/>
                <a:cs typeface="+mn-cs"/>
              </a:rPr>
              <a:t>keV</a:t>
            </a:r>
            <a:r>
              <a:rPr lang="en-US" sz="1350" kern="1200" dirty="0" smtClean="0">
                <a:solidFill>
                  <a:schemeClr val="tx1"/>
                </a:solidFill>
                <a:effectLst/>
                <a:latin typeface="+mn-lt"/>
                <a:ea typeface="+mn-ea"/>
                <a:cs typeface="+mn-cs"/>
              </a:rPr>
              <a:t>/um</a:t>
            </a:r>
          </a:p>
          <a:p>
            <a:pPr marL="1085850" lvl="2" indent="-171450">
              <a:buFont typeface="Arial" panose="020B0604020202020204" pitchFamily="34" charset="0"/>
              <a:buChar char="•"/>
            </a:pPr>
            <a:r>
              <a:rPr lang="en-US" sz="1200" kern="1200" dirty="0" smtClean="0">
                <a:solidFill>
                  <a:schemeClr val="tx1"/>
                </a:solidFill>
                <a:effectLst/>
                <a:latin typeface="+mn-lt"/>
                <a:ea typeface="+mn-ea"/>
                <a:cs typeface="+mn-cs"/>
              </a:rPr>
              <a:t>@50 </a:t>
            </a:r>
            <a:r>
              <a:rPr lang="en-US" sz="1200" kern="1200" dirty="0" err="1" smtClean="0">
                <a:solidFill>
                  <a:schemeClr val="tx1"/>
                </a:solidFill>
                <a:effectLst/>
                <a:latin typeface="+mn-lt"/>
                <a:ea typeface="+mn-ea"/>
                <a:cs typeface="+mn-cs"/>
              </a:rPr>
              <a:t>keV</a:t>
            </a:r>
            <a:r>
              <a:rPr lang="en-US" sz="1200" kern="1200" dirty="0" smtClean="0">
                <a:solidFill>
                  <a:schemeClr val="tx1"/>
                </a:solidFill>
                <a:effectLst/>
                <a:latin typeface="+mn-lt"/>
                <a:ea typeface="+mn-ea"/>
                <a:cs typeface="+mn-cs"/>
              </a:rPr>
              <a:t>/um: OER is 2</a:t>
            </a:r>
          </a:p>
          <a:p>
            <a:pPr marL="1085850" lvl="2" indent="-171450">
              <a:buFont typeface="Arial" panose="020B0604020202020204" pitchFamily="34" charset="0"/>
              <a:buChar char="•"/>
            </a:pPr>
            <a:r>
              <a:rPr lang="en-US" sz="1200" kern="1200" dirty="0" smtClean="0">
                <a:solidFill>
                  <a:schemeClr val="tx1"/>
                </a:solidFill>
                <a:effectLst/>
                <a:latin typeface="+mn-lt"/>
                <a:ea typeface="+mn-ea"/>
                <a:cs typeface="+mn-cs"/>
              </a:rPr>
              <a:t>@100 </a:t>
            </a:r>
            <a:r>
              <a:rPr lang="en-US" sz="1200" kern="1200" dirty="0" err="1" smtClean="0">
                <a:solidFill>
                  <a:schemeClr val="tx1"/>
                </a:solidFill>
                <a:effectLst/>
                <a:latin typeface="+mn-lt"/>
                <a:ea typeface="+mn-ea"/>
                <a:cs typeface="+mn-cs"/>
              </a:rPr>
              <a:t>keV</a:t>
            </a:r>
            <a:r>
              <a:rPr lang="en-US" sz="1200" kern="1200" dirty="0" smtClean="0">
                <a:solidFill>
                  <a:schemeClr val="tx1"/>
                </a:solidFill>
                <a:effectLst/>
                <a:latin typeface="+mn-lt"/>
                <a:ea typeface="+mn-ea"/>
                <a:cs typeface="+mn-cs"/>
              </a:rPr>
              <a:t>/um: OER is 1</a:t>
            </a:r>
          </a:p>
          <a:p>
            <a:pPr marL="171450" lvl="0" indent="-17145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Plot outcome:</a:t>
            </a:r>
          </a:p>
          <a:p>
            <a:pPr marL="628650" lvl="1" indent="-171450">
              <a:buFont typeface="Arial" panose="020B0604020202020204" pitchFamily="34" charset="0"/>
              <a:buChar char="•"/>
            </a:pPr>
            <a:r>
              <a:rPr lang="en-US" sz="1350" kern="1200" dirty="0" smtClean="0">
                <a:solidFill>
                  <a:schemeClr val="tx1"/>
                </a:solidFill>
                <a:effectLst/>
                <a:latin typeface="+mn-lt"/>
                <a:ea typeface="+mn-ea"/>
                <a:cs typeface="+mn-cs"/>
              </a:rPr>
              <a:t>No recurrence: ranged from 0.0-0.85</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Recurrence: ranged from </a:t>
            </a:r>
            <a:r>
              <a:rPr lang="en-US" sz="1200" b="1" u="sng" kern="1200" dirty="0" smtClean="0">
                <a:solidFill>
                  <a:schemeClr val="tx1"/>
                </a:solidFill>
                <a:effectLst/>
                <a:latin typeface="+mn-lt"/>
                <a:ea typeface="+mn-ea"/>
                <a:cs typeface="+mn-cs"/>
              </a:rPr>
              <a:t>0.56</a:t>
            </a:r>
            <a:r>
              <a:rPr lang="en-US" sz="1200" kern="1200" dirty="0" smtClean="0">
                <a:solidFill>
                  <a:schemeClr val="tx1"/>
                </a:solidFill>
                <a:effectLst/>
                <a:latin typeface="+mn-lt"/>
                <a:ea typeface="+mn-ea"/>
                <a:cs typeface="+mn-cs"/>
              </a:rPr>
              <a:t>-0.92</a:t>
            </a:r>
          </a:p>
          <a:p>
            <a:pPr marL="1085850" lvl="2" indent="-171450">
              <a:buFont typeface="Arial" panose="020B0604020202020204" pitchFamily="34" charset="0"/>
              <a:buChar char="•"/>
            </a:pPr>
            <a:r>
              <a:rPr lang="en-US" sz="1200" kern="1200" dirty="0" smtClean="0">
                <a:solidFill>
                  <a:schemeClr val="tx1"/>
                </a:solidFill>
                <a:effectLst/>
                <a:latin typeface="+mn-lt"/>
                <a:ea typeface="+mn-ea"/>
                <a:cs typeface="+mn-cs"/>
                <a:sym typeface="Wingdings" panose="05000000000000000000" pitchFamily="2" charset="2"/>
              </a:rPr>
              <a:t></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No recurrence was observed in cases where V50 was less than 0.56</a:t>
            </a:r>
          </a:p>
          <a:p>
            <a:pPr marL="171450" lvl="0" indent="-171450" rtl="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 general conclusion of the study was:</a:t>
            </a:r>
          </a:p>
          <a:p>
            <a:pPr marL="628650" lvl="1" indent="-171450" rtl="0">
              <a:buFont typeface="Arial" panose="020B0604020202020204" pitchFamily="34" charset="0"/>
              <a:buChar char="•"/>
            </a:pPr>
            <a:r>
              <a:rPr lang="en-US" sz="1350" kern="1200" dirty="0" smtClean="0">
                <a:solidFill>
                  <a:schemeClr val="tx1"/>
                </a:solidFill>
                <a:effectLst/>
                <a:latin typeface="+mn-lt"/>
                <a:ea typeface="+mn-ea"/>
                <a:cs typeface="+mn-cs"/>
              </a:rPr>
              <a:t>The </a:t>
            </a:r>
            <a:r>
              <a:rPr lang="en-US" sz="1350" kern="1200" dirty="0" err="1" smtClean="0">
                <a:solidFill>
                  <a:schemeClr val="tx1"/>
                </a:solidFill>
                <a:effectLst/>
                <a:latin typeface="+mn-lt"/>
                <a:ea typeface="+mn-ea"/>
                <a:cs typeface="+mn-cs"/>
              </a:rPr>
              <a:t>LET</a:t>
            </a:r>
            <a:r>
              <a:rPr lang="en-US" sz="1350" kern="1200" baseline="-25000" dirty="0" err="1" smtClean="0">
                <a:solidFill>
                  <a:schemeClr val="tx1"/>
                </a:solidFill>
                <a:effectLst/>
                <a:latin typeface="+mn-lt"/>
                <a:ea typeface="+mn-ea"/>
                <a:cs typeface="+mn-cs"/>
              </a:rPr>
              <a:t>d</a:t>
            </a:r>
            <a:r>
              <a:rPr lang="en-US" sz="1350" kern="1200" dirty="0" smtClean="0">
                <a:solidFill>
                  <a:schemeClr val="tx1"/>
                </a:solidFill>
                <a:effectLst/>
                <a:latin typeface="+mn-lt"/>
                <a:ea typeface="+mn-ea"/>
                <a:cs typeface="+mn-cs"/>
              </a:rPr>
              <a:t> within the PTV may be associated with LC in chondrosarcomas</a:t>
            </a:r>
          </a:p>
          <a:p>
            <a:pPr marL="0" lvl="0" indent="0">
              <a:buFont typeface="Arial" panose="020B0604020202020204" pitchFamily="34" charset="0"/>
              <a:buNone/>
            </a:pPr>
            <a:endParaRPr lang="en-US" sz="105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1932E12D-9780-CC49-9266-9DD8E1091171}" type="slidenum">
              <a:rPr lang="de-AT" smtClean="0">
                <a:solidFill>
                  <a:prstClr val="black"/>
                </a:solidFill>
              </a:rPr>
              <a:pPr/>
              <a:t>12</a:t>
            </a:fld>
            <a:endParaRPr lang="de-AT">
              <a:solidFill>
                <a:prstClr val="black"/>
              </a:solidFill>
            </a:endParaRPr>
          </a:p>
        </p:txBody>
      </p:sp>
    </p:spTree>
    <p:extLst>
      <p:ext uri="{BB962C8B-B14F-4D97-AF65-F5344CB8AC3E}">
        <p14:creationId xmlns:p14="http://schemas.microsoft.com/office/powerpoint/2010/main" val="30635891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rtl="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Tumor type: sacral </a:t>
            </a:r>
            <a:r>
              <a:rPr lang="en-US" sz="105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chordoma</a:t>
            </a: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 CNAO / 26 local failure (progressive disease); 13 High dose relapsed (and not due to</a:t>
            </a:r>
            <a:r>
              <a:rPr lang="en-US" sz="105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en-US" sz="1050" kern="1200" baseline="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underdosage</a:t>
            </a:r>
            <a:r>
              <a:rPr lang="en-US" sz="1050" kern="1200" baseline="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to protect OAR)</a:t>
            </a: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24 Control /</a:t>
            </a:r>
            <a:r>
              <a:rPr lang="en-US" sz="105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FRoG</a:t>
            </a:r>
            <a:endPar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p>
            <a:pPr marL="171450" lvl="0" indent="-171450" rtl="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Other Outcomes:</a:t>
            </a:r>
          </a:p>
          <a:p>
            <a:pPr marL="628650" lvl="1" indent="-171450" rtl="0">
              <a:buFont typeface="Arial" panose="020B0604020202020204" pitchFamily="34" charset="0"/>
              <a:buChar char="•"/>
            </a:pPr>
            <a:r>
              <a:rPr lang="en-US" sz="1350" kern="1200" dirty="0" smtClean="0">
                <a:solidFill>
                  <a:schemeClr val="tx1"/>
                </a:solidFill>
                <a:effectLst/>
                <a:latin typeface="+mn-lt"/>
                <a:ea typeface="+mn-ea"/>
                <a:cs typeface="+mn-cs"/>
              </a:rPr>
              <a:t>A common aspect of the </a:t>
            </a:r>
            <a:r>
              <a:rPr lang="en-US" sz="1350" kern="1200" dirty="0" err="1" smtClean="0">
                <a:solidFill>
                  <a:schemeClr val="tx1"/>
                </a:solidFill>
                <a:effectLst/>
                <a:latin typeface="+mn-lt"/>
                <a:ea typeface="+mn-ea"/>
                <a:cs typeface="+mn-cs"/>
              </a:rPr>
              <a:t>LET</a:t>
            </a:r>
            <a:r>
              <a:rPr lang="en-US" sz="1350" kern="1200" baseline="-25000" dirty="0" err="1" smtClean="0">
                <a:solidFill>
                  <a:schemeClr val="tx1"/>
                </a:solidFill>
                <a:effectLst/>
                <a:latin typeface="+mn-lt"/>
                <a:ea typeface="+mn-ea"/>
                <a:cs typeface="+mn-cs"/>
              </a:rPr>
              <a:t>d</a:t>
            </a:r>
            <a:r>
              <a:rPr lang="en-US" sz="1350" kern="1200" dirty="0" smtClean="0">
                <a:solidFill>
                  <a:schemeClr val="tx1"/>
                </a:solidFill>
                <a:effectLst/>
                <a:latin typeface="+mn-lt"/>
                <a:ea typeface="+mn-ea"/>
                <a:cs typeface="+mn-cs"/>
              </a:rPr>
              <a:t> distribution: lower values of all evaluators obtained from the 9 </a:t>
            </a:r>
            <a:r>
              <a:rPr lang="en-US" sz="1350" kern="1200" dirty="0" err="1" smtClean="0">
                <a:solidFill>
                  <a:schemeClr val="tx1"/>
                </a:solidFill>
                <a:effectLst/>
                <a:latin typeface="+mn-lt"/>
                <a:ea typeface="+mn-ea"/>
                <a:cs typeface="+mn-cs"/>
              </a:rPr>
              <a:t>Fxs</a:t>
            </a:r>
            <a:r>
              <a:rPr lang="en-US" sz="1350" kern="1200" dirty="0" smtClean="0">
                <a:solidFill>
                  <a:schemeClr val="tx1"/>
                </a:solidFill>
                <a:effectLst/>
                <a:latin typeface="+mn-lt"/>
                <a:ea typeface="+mn-ea"/>
                <a:cs typeface="+mn-cs"/>
              </a:rPr>
              <a:t> with respect to the boost</a:t>
            </a:r>
          </a:p>
          <a:p>
            <a:pPr marL="1085850" lvl="2" indent="-171450" rtl="0">
              <a:buFont typeface="Arial" panose="020B0604020202020204" pitchFamily="34" charset="0"/>
              <a:buChar char="•"/>
            </a:pPr>
            <a:r>
              <a:rPr lang="en-US" sz="1200" b="1" kern="1200" dirty="0" smtClean="0">
                <a:solidFill>
                  <a:schemeClr val="tx1"/>
                </a:solidFill>
                <a:effectLst/>
                <a:latin typeface="+mn-lt"/>
                <a:ea typeface="+mn-ea"/>
                <a:cs typeface="+mn-cs"/>
              </a:rPr>
              <a:t>Volume of CTV</a:t>
            </a:r>
            <a:r>
              <a:rPr lang="en-US" sz="1200" b="1" kern="1200" baseline="-25000" dirty="0" smtClean="0">
                <a:solidFill>
                  <a:schemeClr val="tx1"/>
                </a:solidFill>
                <a:effectLst/>
                <a:latin typeface="+mn-lt"/>
                <a:ea typeface="+mn-ea"/>
                <a:cs typeface="+mn-cs"/>
              </a:rPr>
              <a:t>LD</a:t>
            </a:r>
            <a:r>
              <a:rPr lang="en-US" sz="1200" b="1" kern="1200" dirty="0" smtClean="0">
                <a:solidFill>
                  <a:schemeClr val="tx1"/>
                </a:solidFill>
                <a:effectLst/>
                <a:latin typeface="+mn-lt"/>
                <a:ea typeface="+mn-ea"/>
                <a:cs typeface="+mn-cs"/>
              </a:rPr>
              <a:t>&gt;CTV</a:t>
            </a:r>
            <a:r>
              <a:rPr lang="en-US" sz="1200" b="1" kern="1200" baseline="-25000" dirty="0" smtClean="0">
                <a:solidFill>
                  <a:schemeClr val="tx1"/>
                </a:solidFill>
                <a:effectLst/>
                <a:latin typeface="+mn-lt"/>
                <a:ea typeface="+mn-ea"/>
                <a:cs typeface="+mn-cs"/>
              </a:rPr>
              <a:t>HD</a:t>
            </a:r>
            <a:r>
              <a:rPr lang="en-US" sz="1200" b="1"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sym typeface="Wingdings" panose="05000000000000000000" pitchFamily="2" charset="2"/>
              </a:rPr>
              <a:t></a:t>
            </a:r>
            <a:r>
              <a:rPr lang="en-US" sz="1200" b="1" kern="1200" dirty="0" smtClean="0">
                <a:solidFill>
                  <a:schemeClr val="tx1"/>
                </a:solidFill>
                <a:effectLst/>
                <a:latin typeface="+mn-lt"/>
                <a:ea typeface="+mn-ea"/>
                <a:cs typeface="+mn-cs"/>
              </a:rPr>
              <a:t> dose is mostly delivered by the plateau of high energy beams</a:t>
            </a:r>
          </a:p>
          <a:p>
            <a:pPr marL="628650" lvl="1" indent="-171450" rtl="0">
              <a:buFont typeface="Arial" panose="020B0604020202020204" pitchFamily="34" charset="0"/>
              <a:buChar char="•"/>
            </a:pPr>
            <a:r>
              <a:rPr lang="en-US" sz="1200" kern="1200" dirty="0" smtClean="0">
                <a:solidFill>
                  <a:schemeClr val="tx1"/>
                </a:solidFill>
                <a:effectLst/>
                <a:latin typeface="+mn-lt"/>
                <a:ea typeface="+mn-ea"/>
                <a:cs typeface="+mn-cs"/>
              </a:rPr>
              <a:t>The median </a:t>
            </a:r>
            <a:r>
              <a:rPr lang="en-US" sz="1200" kern="1200" dirty="0" err="1" smtClean="0">
                <a:solidFill>
                  <a:schemeClr val="tx1"/>
                </a:solidFill>
                <a:effectLst/>
                <a:latin typeface="+mn-lt"/>
                <a:ea typeface="+mn-ea"/>
                <a:cs typeface="+mn-cs"/>
              </a:rPr>
              <a:t>LET</a:t>
            </a:r>
            <a:r>
              <a:rPr lang="en-US" sz="1200" kern="1200" baseline="-25000" dirty="0" err="1" smtClean="0">
                <a:solidFill>
                  <a:schemeClr val="tx1"/>
                </a:solidFill>
                <a:effectLst/>
                <a:latin typeface="+mn-lt"/>
                <a:ea typeface="+mn-ea"/>
                <a:cs typeface="+mn-cs"/>
              </a:rPr>
              <a:t>d</a:t>
            </a:r>
            <a:r>
              <a:rPr lang="en-US" sz="1200" kern="1200" dirty="0" smtClean="0">
                <a:solidFill>
                  <a:schemeClr val="tx1"/>
                </a:solidFill>
                <a:effectLst/>
                <a:latin typeface="+mn-lt"/>
                <a:ea typeface="+mn-ea"/>
                <a:cs typeface="+mn-cs"/>
              </a:rPr>
              <a:t> of the CTV</a:t>
            </a:r>
            <a:r>
              <a:rPr lang="en-US" sz="1200" kern="1200" baseline="-25000" dirty="0" smtClean="0">
                <a:solidFill>
                  <a:schemeClr val="tx1"/>
                </a:solidFill>
                <a:effectLst/>
                <a:latin typeface="+mn-lt"/>
                <a:ea typeface="+mn-ea"/>
                <a:cs typeface="+mn-cs"/>
              </a:rPr>
              <a:t>HD</a:t>
            </a:r>
            <a:r>
              <a:rPr lang="en-US" sz="1200" kern="1200" dirty="0" smtClean="0">
                <a:solidFill>
                  <a:schemeClr val="tx1"/>
                </a:solidFill>
                <a:effectLst/>
                <a:latin typeface="+mn-lt"/>
                <a:ea typeface="+mn-ea"/>
                <a:cs typeface="+mn-cs"/>
              </a:rPr>
              <a:t> was significantly higher for the control group</a:t>
            </a:r>
          </a:p>
          <a:p>
            <a:pPr marL="171450" lvl="0" indent="-17145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Figure:</a:t>
            </a:r>
          </a:p>
          <a:p>
            <a:pPr marL="628650" lvl="1" indent="-171450">
              <a:buFont typeface="Arial" panose="020B0604020202020204" pitchFamily="34" charset="0"/>
              <a:buChar char="•"/>
            </a:pPr>
            <a:r>
              <a:rPr lang="en-US" sz="1350" kern="1200" dirty="0" smtClean="0">
                <a:solidFill>
                  <a:schemeClr val="tx1"/>
                </a:solidFill>
                <a:effectLst/>
                <a:latin typeface="+mn-lt"/>
                <a:ea typeface="+mn-ea"/>
                <a:cs typeface="+mn-cs"/>
              </a:rPr>
              <a:t>The figure reports the </a:t>
            </a:r>
            <a:r>
              <a:rPr lang="en-US" sz="1350" b="1" kern="1200" dirty="0" smtClean="0">
                <a:solidFill>
                  <a:schemeClr val="tx1"/>
                </a:solidFill>
                <a:effectLst/>
                <a:latin typeface="+mn-lt"/>
                <a:ea typeface="+mn-ea"/>
                <a:cs typeface="+mn-cs"/>
              </a:rPr>
              <a:t>average</a:t>
            </a:r>
            <a:r>
              <a:rPr lang="en-US" sz="1350" kern="1200" dirty="0" smtClean="0">
                <a:solidFill>
                  <a:schemeClr val="tx1"/>
                </a:solidFill>
                <a:effectLst/>
                <a:latin typeface="+mn-lt"/>
                <a:ea typeface="+mn-ea"/>
                <a:cs typeface="+mn-cs"/>
              </a:rPr>
              <a:t> CTV</a:t>
            </a:r>
            <a:r>
              <a:rPr lang="en-US" sz="1350" kern="1200" baseline="-25000" dirty="0" smtClean="0">
                <a:solidFill>
                  <a:schemeClr val="tx1"/>
                </a:solidFill>
                <a:effectLst/>
                <a:latin typeface="+mn-lt"/>
                <a:ea typeface="+mn-ea"/>
                <a:cs typeface="+mn-cs"/>
              </a:rPr>
              <a:t>HD</a:t>
            </a:r>
            <a:r>
              <a:rPr lang="en-US" sz="1350" kern="1200" dirty="0" smtClean="0">
                <a:solidFill>
                  <a:schemeClr val="tx1"/>
                </a:solidFill>
                <a:effectLst/>
                <a:latin typeface="+mn-lt"/>
                <a:ea typeface="+mn-ea"/>
                <a:cs typeface="+mn-cs"/>
              </a:rPr>
              <a:t> </a:t>
            </a:r>
            <a:r>
              <a:rPr lang="en-US" sz="1350" kern="1200" dirty="0" err="1" smtClean="0">
                <a:solidFill>
                  <a:schemeClr val="tx1"/>
                </a:solidFill>
                <a:effectLst/>
                <a:latin typeface="+mn-lt"/>
                <a:ea typeface="+mn-ea"/>
                <a:cs typeface="+mn-cs"/>
              </a:rPr>
              <a:t>LET</a:t>
            </a:r>
            <a:r>
              <a:rPr lang="en-US" sz="1350" kern="1200" baseline="-25000" dirty="0" err="1" smtClean="0">
                <a:solidFill>
                  <a:schemeClr val="tx1"/>
                </a:solidFill>
                <a:effectLst/>
                <a:latin typeface="+mn-lt"/>
                <a:ea typeface="+mn-ea"/>
                <a:cs typeface="+mn-cs"/>
              </a:rPr>
              <a:t>d</a:t>
            </a:r>
            <a:r>
              <a:rPr lang="en-US" sz="1350" kern="1200" dirty="0" smtClean="0">
                <a:solidFill>
                  <a:schemeClr val="tx1"/>
                </a:solidFill>
                <a:effectLst/>
                <a:latin typeface="+mn-lt"/>
                <a:ea typeface="+mn-ea"/>
                <a:cs typeface="+mn-cs"/>
              </a:rPr>
              <a:t> volume histograms of the two studied patient</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Solid line: high-dose relapsed group</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Dotted line: control cases</a:t>
            </a:r>
          </a:p>
          <a:p>
            <a:pPr marL="628650" lvl="1" indent="-171450">
              <a:buFont typeface="Arial" panose="020B0604020202020204" pitchFamily="34" charset="0"/>
              <a:buChar char="•"/>
            </a:pPr>
            <a:r>
              <a:rPr lang="en-US" sz="1200" b="1" kern="1200" dirty="0" smtClean="0">
                <a:solidFill>
                  <a:schemeClr val="tx1"/>
                </a:solidFill>
                <a:effectLst/>
                <a:latin typeface="+mn-lt"/>
                <a:ea typeface="+mn-ea"/>
                <a:cs typeface="+mn-cs"/>
              </a:rPr>
              <a:t>Shadowed areas: ±1 standard deviation</a:t>
            </a:r>
          </a:p>
          <a:p>
            <a:pPr marL="171450" lvl="0" indent="-17145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Figure outcome:</a:t>
            </a:r>
          </a:p>
          <a:p>
            <a:pPr marL="628650" lvl="1" indent="-171450">
              <a:buFont typeface="Arial" panose="020B0604020202020204" pitchFamily="34" charset="0"/>
              <a:buChar char="•"/>
            </a:pPr>
            <a:r>
              <a:rPr lang="en-US" sz="1350" kern="1200" dirty="0" smtClean="0">
                <a:solidFill>
                  <a:schemeClr val="tx1"/>
                </a:solidFill>
                <a:effectLst/>
                <a:latin typeface="+mn-lt"/>
                <a:ea typeface="+mn-ea"/>
                <a:cs typeface="+mn-cs"/>
              </a:rPr>
              <a:t>Enhanced LVH of the Control group</a:t>
            </a:r>
          </a:p>
          <a:p>
            <a:pPr marL="1085850" lvl="2" indent="-171450">
              <a:buFont typeface="Arial" panose="020B0604020202020204" pitchFamily="34" charset="0"/>
              <a:buChar char="•"/>
            </a:pPr>
            <a:r>
              <a:rPr lang="en-US" sz="1200" kern="1200" dirty="0" smtClean="0">
                <a:solidFill>
                  <a:schemeClr val="tx1"/>
                </a:solidFill>
                <a:effectLst/>
                <a:latin typeface="+mn-lt"/>
                <a:ea typeface="+mn-ea"/>
                <a:cs typeface="+mn-cs"/>
              </a:rPr>
              <a:t>Tumor</a:t>
            </a:r>
            <a:r>
              <a:rPr lang="en-US" sz="1200" kern="1200" baseline="0" dirty="0" smtClean="0">
                <a:solidFill>
                  <a:schemeClr val="tx1"/>
                </a:solidFill>
                <a:effectLst/>
                <a:latin typeface="+mn-lt"/>
                <a:ea typeface="+mn-ea"/>
                <a:cs typeface="+mn-cs"/>
              </a:rPr>
              <a:t> v</a:t>
            </a:r>
            <a:r>
              <a:rPr lang="en-US" sz="1200" kern="1200" dirty="0" smtClean="0">
                <a:solidFill>
                  <a:schemeClr val="tx1"/>
                </a:solidFill>
                <a:effectLst/>
                <a:latin typeface="+mn-lt"/>
                <a:ea typeface="+mn-ea"/>
                <a:cs typeface="+mn-cs"/>
              </a:rPr>
              <a:t>olume is covered with a higher </a:t>
            </a:r>
            <a:r>
              <a:rPr lang="en-US" sz="1200" kern="1200" dirty="0" err="1" smtClean="0">
                <a:solidFill>
                  <a:schemeClr val="tx1"/>
                </a:solidFill>
                <a:effectLst/>
                <a:latin typeface="+mn-lt"/>
                <a:ea typeface="+mn-ea"/>
                <a:cs typeface="+mn-cs"/>
              </a:rPr>
              <a:t>LET</a:t>
            </a:r>
            <a:r>
              <a:rPr lang="en-US" sz="1200" kern="1200" baseline="-25000" dirty="0" err="1" smtClean="0">
                <a:solidFill>
                  <a:schemeClr val="tx1"/>
                </a:solidFill>
                <a:effectLst/>
                <a:latin typeface="+mn-lt"/>
                <a:ea typeface="+mn-ea"/>
                <a:cs typeface="+mn-cs"/>
              </a:rPr>
              <a:t>d</a:t>
            </a:r>
            <a:endParaRPr lang="en-US" sz="1200" kern="1200" baseline="-25000" dirty="0" smtClean="0">
              <a:solidFill>
                <a:schemeClr val="tx1"/>
              </a:solidFill>
              <a:effectLst/>
              <a:latin typeface="+mn-lt"/>
              <a:ea typeface="+mn-ea"/>
              <a:cs typeface="+mn-cs"/>
            </a:endParaRPr>
          </a:p>
          <a:p>
            <a:pPr marL="171450" lvl="0" indent="-171450">
              <a:buFont typeface="Arial" panose="020B0604020202020204" pitchFamily="34" charset="0"/>
              <a:buChar char="•"/>
            </a:pPr>
            <a:r>
              <a:rPr lang="en-US" sz="1050" kern="1200" baseline="0" dirty="0" smtClean="0">
                <a:solidFill>
                  <a:schemeClr val="tx1"/>
                </a:solidFill>
                <a:effectLst/>
                <a:latin typeface="+mn-lt"/>
                <a:ea typeface="+mn-ea"/>
                <a:cs typeface="+mn-cs"/>
              </a:rPr>
              <a:t>Their conclusion:</a:t>
            </a:r>
          </a:p>
          <a:p>
            <a:pPr marL="628650" lvl="1" indent="-171450">
              <a:buFont typeface="Arial" panose="020B0604020202020204" pitchFamily="34" charset="0"/>
              <a:buChar char="•"/>
            </a:pPr>
            <a:r>
              <a:rPr lang="en-US" sz="1200" kern="1200" baseline="0" dirty="0" smtClean="0">
                <a:solidFill>
                  <a:schemeClr val="tx1"/>
                </a:solidFill>
                <a:effectLst/>
                <a:latin typeface="+mn-lt"/>
                <a:ea typeface="+mn-ea"/>
                <a:cs typeface="+mn-cs"/>
              </a:rPr>
              <a:t>A combined multi model RBE- and LET-based optimization could </a:t>
            </a:r>
            <a:r>
              <a:rPr lang="en-US" sz="1200" kern="1200" baseline="0" dirty="0" err="1" smtClean="0">
                <a:solidFill>
                  <a:schemeClr val="tx1"/>
                </a:solidFill>
                <a:effectLst/>
                <a:latin typeface="+mn-lt"/>
                <a:ea typeface="+mn-ea"/>
                <a:cs typeface="+mn-cs"/>
              </a:rPr>
              <a:t>plaz</a:t>
            </a:r>
            <a:r>
              <a:rPr lang="en-US" sz="1200" kern="1200" baseline="0" dirty="0" smtClean="0">
                <a:solidFill>
                  <a:schemeClr val="tx1"/>
                </a:solidFill>
                <a:effectLst/>
                <a:latin typeface="+mn-lt"/>
                <a:ea typeface="+mn-ea"/>
                <a:cs typeface="+mn-cs"/>
              </a:rPr>
              <a:t> a </a:t>
            </a:r>
            <a:r>
              <a:rPr lang="en-US" sz="1200" kern="1200" baseline="0" dirty="0" err="1" smtClean="0">
                <a:solidFill>
                  <a:schemeClr val="tx1"/>
                </a:solidFill>
                <a:effectLst/>
                <a:latin typeface="+mn-lt"/>
                <a:ea typeface="+mn-ea"/>
                <a:cs typeface="+mn-cs"/>
              </a:rPr>
              <a:t>kez</a:t>
            </a:r>
            <a:r>
              <a:rPr lang="en-US" sz="1200" kern="1200" baseline="0" dirty="0" smtClean="0">
                <a:solidFill>
                  <a:schemeClr val="tx1"/>
                </a:solidFill>
                <a:effectLst/>
                <a:latin typeface="+mn-lt"/>
                <a:ea typeface="+mn-ea"/>
                <a:cs typeface="+mn-cs"/>
              </a:rPr>
              <a:t> role in the enhancement of the therapeutic ratio of CIRT</a:t>
            </a:r>
          </a:p>
          <a:p>
            <a:endParaRPr lang="en-US" dirty="0"/>
          </a:p>
        </p:txBody>
      </p:sp>
      <p:sp>
        <p:nvSpPr>
          <p:cNvPr id="4" name="Slide Number Placeholder 3"/>
          <p:cNvSpPr>
            <a:spLocks noGrp="1"/>
          </p:cNvSpPr>
          <p:nvPr>
            <p:ph type="sldNum" sz="quarter" idx="10"/>
          </p:nvPr>
        </p:nvSpPr>
        <p:spPr/>
        <p:txBody>
          <a:bodyPr/>
          <a:lstStyle/>
          <a:p>
            <a:fld id="{1932E12D-9780-CC49-9266-9DD8E1091171}" type="slidenum">
              <a:rPr lang="de-AT" smtClean="0">
                <a:solidFill>
                  <a:prstClr val="black"/>
                </a:solidFill>
              </a:rPr>
              <a:pPr/>
              <a:t>13</a:t>
            </a:fld>
            <a:endParaRPr lang="de-AT">
              <a:solidFill>
                <a:prstClr val="black"/>
              </a:solidFill>
            </a:endParaRPr>
          </a:p>
        </p:txBody>
      </p:sp>
    </p:spTree>
    <p:extLst>
      <p:ext uri="{BB962C8B-B14F-4D97-AF65-F5344CB8AC3E}">
        <p14:creationId xmlns:p14="http://schemas.microsoft.com/office/powerpoint/2010/main" val="3084912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rtl="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Additional Info:</a:t>
            </a:r>
          </a:p>
          <a:p>
            <a:pPr marL="628650" lvl="1" indent="-171450" rtl="0">
              <a:buFont typeface="Arial" panose="020B0604020202020204" pitchFamily="34" charset="0"/>
              <a:buChar char="•"/>
            </a:pPr>
            <a:r>
              <a:rPr lang="en-US" sz="1350" kern="1200" dirty="0" smtClean="0">
                <a:solidFill>
                  <a:schemeClr val="tx1"/>
                </a:solidFill>
                <a:effectLst/>
                <a:latin typeface="+mn-lt"/>
                <a:ea typeface="+mn-ea"/>
                <a:cs typeface="+mn-cs"/>
              </a:rPr>
              <a:t>PTV1:</a:t>
            </a:r>
          </a:p>
          <a:p>
            <a:pPr marL="1085850" lvl="2" indent="-171450" rtl="0">
              <a:buFont typeface="Arial" panose="020B0604020202020204" pitchFamily="34" charset="0"/>
              <a:buChar char="•"/>
            </a:pPr>
            <a:r>
              <a:rPr lang="de-DE" sz="1200" kern="1200" dirty="0" err="1" smtClean="0">
                <a:solidFill>
                  <a:schemeClr val="tx1"/>
                </a:solidFill>
                <a:effectLst/>
                <a:latin typeface="+mn-lt"/>
                <a:ea typeface="+mn-ea"/>
                <a:cs typeface="+mn-cs"/>
              </a:rPr>
              <a:t>Near</a:t>
            </a:r>
            <a:r>
              <a:rPr lang="de-DE" sz="1200" kern="1200" dirty="0" smtClean="0">
                <a:solidFill>
                  <a:schemeClr val="tx1"/>
                </a:solidFill>
                <a:effectLst/>
                <a:latin typeface="+mn-lt"/>
                <a:ea typeface="+mn-ea"/>
                <a:cs typeface="+mn-cs"/>
              </a:rPr>
              <a:t> min </a:t>
            </a:r>
            <a:r>
              <a:rPr lang="de-DE" sz="1200" kern="1200" dirty="0" err="1" smtClean="0">
                <a:solidFill>
                  <a:schemeClr val="tx1"/>
                </a:solidFill>
                <a:effectLst/>
                <a:latin typeface="+mn-lt"/>
                <a:ea typeface="+mn-ea"/>
                <a:cs typeface="+mn-cs"/>
              </a:rPr>
              <a:t>LET</a:t>
            </a:r>
            <a:r>
              <a:rPr lang="de-DE" sz="1200" kern="1200" baseline="-25000" dirty="0" err="1" smtClean="0">
                <a:solidFill>
                  <a:schemeClr val="tx1"/>
                </a:solidFill>
                <a:effectLst/>
                <a:latin typeface="+mn-lt"/>
                <a:ea typeface="+mn-ea"/>
                <a:cs typeface="+mn-cs"/>
              </a:rPr>
              <a:t>d</a:t>
            </a:r>
            <a:r>
              <a:rPr lang="de-DE" sz="1200" kern="1200" dirty="0" smtClean="0">
                <a:solidFill>
                  <a:schemeClr val="tx1"/>
                </a:solidFill>
                <a:effectLst/>
                <a:latin typeface="+mn-lt"/>
                <a:ea typeface="+mn-ea"/>
                <a:cs typeface="+mn-cs"/>
              </a:rPr>
              <a:t>: 25.0 </a:t>
            </a:r>
            <a:r>
              <a:rPr lang="de-DE" sz="1200" kern="1200" dirty="0" err="1" smtClean="0">
                <a:solidFill>
                  <a:schemeClr val="tx1"/>
                </a:solidFill>
                <a:effectLst/>
                <a:latin typeface="+mn-lt"/>
                <a:ea typeface="+mn-ea"/>
                <a:cs typeface="+mn-cs"/>
              </a:rPr>
              <a:t>keV</a:t>
            </a:r>
            <a:r>
              <a:rPr lang="de-DE" sz="1200" kern="1200" dirty="0" smtClean="0">
                <a:solidFill>
                  <a:schemeClr val="tx1"/>
                </a:solidFill>
                <a:effectLst/>
                <a:latin typeface="+mn-lt"/>
                <a:ea typeface="+mn-ea"/>
                <a:cs typeface="+mn-cs"/>
              </a:rPr>
              <a:t>/um</a:t>
            </a:r>
            <a:endParaRPr lang="en-US" sz="1200" kern="1200" dirty="0" smtClean="0">
              <a:solidFill>
                <a:schemeClr val="tx1"/>
              </a:solidFill>
              <a:effectLst/>
              <a:latin typeface="+mn-lt"/>
              <a:ea typeface="+mn-ea"/>
              <a:cs typeface="+mn-cs"/>
            </a:endParaRPr>
          </a:p>
          <a:p>
            <a:pPr marL="1085850" lvl="2" indent="-171450" rtl="0">
              <a:buFont typeface="Arial" panose="020B0604020202020204" pitchFamily="34" charset="0"/>
              <a:buChar char="•"/>
            </a:pPr>
            <a:r>
              <a:rPr lang="en-US" sz="1200" kern="1200" dirty="0" smtClean="0">
                <a:solidFill>
                  <a:schemeClr val="tx1"/>
                </a:solidFill>
                <a:effectLst/>
                <a:latin typeface="+mn-lt"/>
                <a:ea typeface="+mn-ea"/>
                <a:cs typeface="+mn-cs"/>
              </a:rPr>
              <a:t>Median </a:t>
            </a:r>
            <a:r>
              <a:rPr lang="en-US" sz="1200" kern="1200" dirty="0" err="1" smtClean="0">
                <a:solidFill>
                  <a:schemeClr val="tx1"/>
                </a:solidFill>
                <a:effectLst/>
                <a:latin typeface="+mn-lt"/>
                <a:ea typeface="+mn-ea"/>
                <a:cs typeface="+mn-cs"/>
              </a:rPr>
              <a:t>LET</a:t>
            </a:r>
            <a:r>
              <a:rPr lang="en-US" sz="1200" kern="1200" baseline="-25000" dirty="0" err="1" smtClean="0">
                <a:solidFill>
                  <a:schemeClr val="tx1"/>
                </a:solidFill>
                <a:effectLst/>
                <a:latin typeface="+mn-lt"/>
                <a:ea typeface="+mn-ea"/>
                <a:cs typeface="+mn-cs"/>
              </a:rPr>
              <a:t>d</a:t>
            </a:r>
            <a:r>
              <a:rPr lang="en-US" sz="1200" kern="1200" dirty="0" smtClean="0">
                <a:solidFill>
                  <a:schemeClr val="tx1"/>
                </a:solidFill>
                <a:effectLst/>
                <a:latin typeface="+mn-lt"/>
                <a:ea typeface="+mn-ea"/>
                <a:cs typeface="+mn-cs"/>
              </a:rPr>
              <a:t>: 32.5 </a:t>
            </a:r>
            <a:r>
              <a:rPr lang="en-US" sz="1200" kern="1200" dirty="0" err="1" smtClean="0">
                <a:solidFill>
                  <a:schemeClr val="tx1"/>
                </a:solidFill>
                <a:effectLst/>
                <a:latin typeface="+mn-lt"/>
                <a:ea typeface="+mn-ea"/>
                <a:cs typeface="+mn-cs"/>
              </a:rPr>
              <a:t>keV</a:t>
            </a:r>
            <a:r>
              <a:rPr lang="en-US" sz="1200" kern="1200" dirty="0" smtClean="0">
                <a:solidFill>
                  <a:schemeClr val="tx1"/>
                </a:solidFill>
                <a:effectLst/>
                <a:latin typeface="+mn-lt"/>
                <a:ea typeface="+mn-ea"/>
                <a:cs typeface="+mn-cs"/>
              </a:rPr>
              <a:t>/um</a:t>
            </a:r>
          </a:p>
          <a:p>
            <a:pPr marL="1085850" lvl="2" indent="-171450" rtl="0">
              <a:buFont typeface="Arial" panose="020B0604020202020204" pitchFamily="34" charset="0"/>
              <a:buChar char="•"/>
            </a:pPr>
            <a:r>
              <a:rPr lang="en-US" sz="1200" kern="1200" dirty="0" smtClean="0">
                <a:solidFill>
                  <a:schemeClr val="tx1"/>
                </a:solidFill>
                <a:effectLst/>
                <a:latin typeface="+mn-lt"/>
                <a:ea typeface="+mn-ea"/>
                <a:cs typeface="+mn-cs"/>
              </a:rPr>
              <a:t>Near max </a:t>
            </a:r>
            <a:r>
              <a:rPr lang="en-US" sz="1200" kern="1200" dirty="0" err="1" smtClean="0">
                <a:solidFill>
                  <a:schemeClr val="tx1"/>
                </a:solidFill>
                <a:effectLst/>
                <a:latin typeface="+mn-lt"/>
                <a:ea typeface="+mn-ea"/>
                <a:cs typeface="+mn-cs"/>
              </a:rPr>
              <a:t>LET</a:t>
            </a:r>
            <a:r>
              <a:rPr lang="en-US" sz="1200" kern="1200" baseline="-25000" dirty="0" err="1" smtClean="0">
                <a:solidFill>
                  <a:schemeClr val="tx1"/>
                </a:solidFill>
                <a:effectLst/>
                <a:latin typeface="+mn-lt"/>
                <a:ea typeface="+mn-ea"/>
                <a:cs typeface="+mn-cs"/>
              </a:rPr>
              <a:t>d</a:t>
            </a:r>
            <a:r>
              <a:rPr lang="en-US" sz="1200" kern="1200" dirty="0" smtClean="0">
                <a:solidFill>
                  <a:schemeClr val="tx1"/>
                </a:solidFill>
                <a:effectLst/>
                <a:latin typeface="+mn-lt"/>
                <a:ea typeface="+mn-ea"/>
                <a:cs typeface="+mn-cs"/>
              </a:rPr>
              <a:t>: 67.3 </a:t>
            </a:r>
            <a:r>
              <a:rPr lang="en-US" sz="1200" kern="1200" dirty="0" err="1" smtClean="0">
                <a:solidFill>
                  <a:schemeClr val="tx1"/>
                </a:solidFill>
                <a:effectLst/>
                <a:latin typeface="+mn-lt"/>
                <a:ea typeface="+mn-ea"/>
                <a:cs typeface="+mn-cs"/>
              </a:rPr>
              <a:t>keV</a:t>
            </a:r>
            <a:r>
              <a:rPr lang="en-US" sz="1200" kern="1200" dirty="0" smtClean="0">
                <a:solidFill>
                  <a:schemeClr val="tx1"/>
                </a:solidFill>
                <a:effectLst/>
                <a:latin typeface="+mn-lt"/>
                <a:ea typeface="+mn-ea"/>
                <a:cs typeface="+mn-cs"/>
              </a:rPr>
              <a:t>/um</a:t>
            </a:r>
          </a:p>
        </p:txBody>
      </p:sp>
      <p:sp>
        <p:nvSpPr>
          <p:cNvPr id="4" name="Slide Number Placeholder 3"/>
          <p:cNvSpPr>
            <a:spLocks noGrp="1"/>
          </p:cNvSpPr>
          <p:nvPr>
            <p:ph type="sldNum" sz="quarter" idx="10"/>
          </p:nvPr>
        </p:nvSpPr>
        <p:spPr/>
        <p:txBody>
          <a:bodyPr/>
          <a:lstStyle/>
          <a:p>
            <a:fld id="{1932E12D-9780-CC49-9266-9DD8E1091171}" type="slidenum">
              <a:rPr lang="de-AT" smtClean="0">
                <a:solidFill>
                  <a:prstClr val="black"/>
                </a:solidFill>
              </a:rPr>
              <a:pPr/>
              <a:t>14</a:t>
            </a:fld>
            <a:endParaRPr lang="de-AT">
              <a:solidFill>
                <a:prstClr val="black"/>
              </a:solidFill>
            </a:endParaRPr>
          </a:p>
        </p:txBody>
      </p:sp>
    </p:spTree>
    <p:extLst>
      <p:ext uri="{BB962C8B-B14F-4D97-AF65-F5344CB8AC3E}">
        <p14:creationId xmlns:p14="http://schemas.microsoft.com/office/powerpoint/2010/main" val="2148857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rtl="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Figure: RBE-weighted dose distribution</a:t>
            </a:r>
          </a:p>
          <a:p>
            <a:pPr marL="628650" lvl="1" indent="-171450" rtl="0">
              <a:buFont typeface="Arial" panose="020B0604020202020204" pitchFamily="34" charset="0"/>
              <a:buChar char="•"/>
            </a:pPr>
            <a:r>
              <a:rPr lang="en-US" sz="1350" kern="1200" dirty="0" smtClean="0">
                <a:solidFill>
                  <a:schemeClr val="tx1"/>
                </a:solidFill>
                <a:effectLst/>
                <a:latin typeface="+mn-lt"/>
                <a:ea typeface="+mn-ea"/>
                <a:cs typeface="+mn-cs"/>
              </a:rPr>
              <a:t>Normalized to the prescribed dose</a:t>
            </a:r>
          </a:p>
          <a:p>
            <a:pPr marL="1085850" lvl="2" indent="-171450" rtl="0">
              <a:buFont typeface="Arial" panose="020B0604020202020204" pitchFamily="34" charset="0"/>
              <a:buChar char="•"/>
            </a:pPr>
            <a:r>
              <a:rPr lang="en-US" sz="1200" kern="1200" dirty="0" smtClean="0">
                <a:solidFill>
                  <a:schemeClr val="tx1"/>
                </a:solidFill>
                <a:effectLst/>
                <a:latin typeface="+mn-lt"/>
                <a:ea typeface="+mn-ea"/>
                <a:cs typeface="+mn-cs"/>
              </a:rPr>
              <a:t>Prescription type: Median dose (D50%)</a:t>
            </a:r>
          </a:p>
          <a:p>
            <a:pPr marL="171450" lvl="0" indent="-17145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Price to be paid in order to achieve a better high-Let-dose distribution:</a:t>
            </a:r>
          </a:p>
          <a:p>
            <a:pPr marL="628650" lvl="1" indent="-171450">
              <a:buFont typeface="Arial" panose="020B0604020202020204" pitchFamily="34" charset="0"/>
              <a:buChar char="•"/>
            </a:pPr>
            <a:r>
              <a:rPr lang="en-US" sz="1350" kern="1200" dirty="0" smtClean="0">
                <a:solidFill>
                  <a:schemeClr val="tx1"/>
                </a:solidFill>
                <a:effectLst/>
                <a:latin typeface="+mn-lt"/>
                <a:ea typeface="+mn-ea"/>
                <a:cs typeface="+mn-cs"/>
              </a:rPr>
              <a:t>Higher dose at the entrance</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Less uniformity in terms of RBE-weighted dose in the target</a:t>
            </a:r>
          </a:p>
          <a:p>
            <a:pPr marL="1085850" lvl="2" indent="-171450">
              <a:buFont typeface="Arial" panose="020B0604020202020204" pitchFamily="34" charset="0"/>
              <a:buChar char="•"/>
            </a:pPr>
            <a:r>
              <a:rPr lang="en-US" sz="1200" kern="1200" dirty="0" smtClean="0">
                <a:solidFill>
                  <a:schemeClr val="tx1"/>
                </a:solidFill>
                <a:effectLst/>
                <a:latin typeface="+mn-lt"/>
                <a:ea typeface="+mn-ea"/>
                <a:cs typeface="+mn-cs"/>
              </a:rPr>
              <a:t>(especially in the GTV, for which we used the optimization objective)</a:t>
            </a:r>
          </a:p>
          <a:p>
            <a:pPr marL="171450" lvl="0" indent="-17145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Additional info:</a:t>
            </a:r>
          </a:p>
          <a:p>
            <a:pPr marL="628650" lvl="1" indent="-171450">
              <a:buFont typeface="Arial" panose="020B0604020202020204" pitchFamily="34" charset="0"/>
              <a:buChar char="•"/>
            </a:pPr>
            <a:r>
              <a:rPr lang="en-US" sz="1350" kern="1200" dirty="0" smtClean="0">
                <a:solidFill>
                  <a:schemeClr val="tx1"/>
                </a:solidFill>
                <a:effectLst/>
                <a:latin typeface="+mn-lt"/>
                <a:ea typeface="+mn-ea"/>
                <a:cs typeface="+mn-cs"/>
              </a:rPr>
              <a:t>Objective: Min Dirty Dose; GTV1; 15 </a:t>
            </a:r>
            <a:r>
              <a:rPr lang="en-US" sz="1350" kern="1200" dirty="0" err="1" smtClean="0">
                <a:solidFill>
                  <a:schemeClr val="tx1"/>
                </a:solidFill>
                <a:effectLst/>
                <a:latin typeface="+mn-lt"/>
                <a:ea typeface="+mn-ea"/>
                <a:cs typeface="+mn-cs"/>
              </a:rPr>
              <a:t>Gy</a:t>
            </a:r>
            <a:r>
              <a:rPr lang="en-US" sz="1350" kern="1200" dirty="0" smtClean="0">
                <a:solidFill>
                  <a:schemeClr val="tx1"/>
                </a:solidFill>
                <a:effectLst/>
                <a:latin typeface="+mn-lt"/>
                <a:ea typeface="+mn-ea"/>
                <a:cs typeface="+mn-cs"/>
              </a:rPr>
              <a:t> (PHY) at </a:t>
            </a:r>
            <a:r>
              <a:rPr lang="en-US" sz="1350" kern="1200" dirty="0" err="1" smtClean="0">
                <a:solidFill>
                  <a:schemeClr val="tx1"/>
                </a:solidFill>
                <a:effectLst/>
                <a:latin typeface="+mn-lt"/>
                <a:ea typeface="+mn-ea"/>
                <a:cs typeface="+mn-cs"/>
              </a:rPr>
              <a:t>LETd</a:t>
            </a:r>
            <a:r>
              <a:rPr lang="en-US" sz="1350" kern="1200" dirty="0" smtClean="0">
                <a:solidFill>
                  <a:schemeClr val="tx1"/>
                </a:solidFill>
                <a:effectLst/>
                <a:latin typeface="+mn-lt"/>
                <a:ea typeface="+mn-ea"/>
                <a:cs typeface="+mn-cs"/>
              </a:rPr>
              <a:t> 40 </a:t>
            </a:r>
            <a:r>
              <a:rPr lang="en-US" sz="1350" kern="1200" dirty="0" err="1" smtClean="0">
                <a:solidFill>
                  <a:schemeClr val="tx1"/>
                </a:solidFill>
                <a:effectLst/>
                <a:latin typeface="+mn-lt"/>
                <a:ea typeface="+mn-ea"/>
                <a:cs typeface="+mn-cs"/>
              </a:rPr>
              <a:t>keV</a:t>
            </a:r>
            <a:r>
              <a:rPr lang="en-US" sz="1350" kern="1200" dirty="0" smtClean="0">
                <a:solidFill>
                  <a:schemeClr val="tx1"/>
                </a:solidFill>
                <a:effectLst/>
                <a:latin typeface="+mn-lt"/>
                <a:ea typeface="+mn-ea"/>
                <a:cs typeface="+mn-cs"/>
              </a:rPr>
              <a:t>/um</a:t>
            </a:r>
          </a:p>
          <a:p>
            <a:endParaRPr lang="en-US" dirty="0"/>
          </a:p>
        </p:txBody>
      </p:sp>
      <p:sp>
        <p:nvSpPr>
          <p:cNvPr id="4" name="Slide Number Placeholder 3"/>
          <p:cNvSpPr>
            <a:spLocks noGrp="1"/>
          </p:cNvSpPr>
          <p:nvPr>
            <p:ph type="sldNum" sz="quarter" idx="10"/>
          </p:nvPr>
        </p:nvSpPr>
        <p:spPr/>
        <p:txBody>
          <a:bodyPr/>
          <a:lstStyle/>
          <a:p>
            <a:fld id="{1932E12D-9780-CC49-9266-9DD8E1091171}" type="slidenum">
              <a:rPr lang="de-AT" smtClean="0">
                <a:solidFill>
                  <a:prstClr val="black"/>
                </a:solidFill>
              </a:rPr>
              <a:pPr/>
              <a:t>15</a:t>
            </a:fld>
            <a:endParaRPr lang="de-AT">
              <a:solidFill>
                <a:prstClr val="black"/>
              </a:solidFill>
            </a:endParaRPr>
          </a:p>
        </p:txBody>
      </p:sp>
    </p:spTree>
    <p:extLst>
      <p:ext uri="{BB962C8B-B14F-4D97-AF65-F5344CB8AC3E}">
        <p14:creationId xmlns:p14="http://schemas.microsoft.com/office/powerpoint/2010/main" val="12512166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lvl="0" indent="-171450" rtl="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Figure: </a:t>
            </a:r>
            <a:r>
              <a:rPr lang="en-US" sz="105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LET</a:t>
            </a:r>
            <a:r>
              <a:rPr lang="en-US" sz="1050" kern="1200" baseline="-250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d</a:t>
            </a: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distribution</a:t>
            </a:r>
          </a:p>
          <a:p>
            <a:pPr marL="628650" lvl="1" indent="-171450" rtl="0">
              <a:buFont typeface="Arial" panose="020B0604020202020204" pitchFamily="34" charset="0"/>
              <a:buChar char="•"/>
            </a:pPr>
            <a:r>
              <a:rPr lang="en-US" sz="1350" kern="1200" dirty="0" smtClean="0">
                <a:solidFill>
                  <a:schemeClr val="tx1"/>
                </a:solidFill>
                <a:effectLst/>
                <a:latin typeface="+mn-lt"/>
                <a:ea typeface="+mn-ea"/>
                <a:cs typeface="+mn-cs"/>
              </a:rPr>
              <a:t>Color table: Absolute values</a:t>
            </a:r>
          </a:p>
          <a:p>
            <a:pPr marL="171450" lvl="0" indent="-171450">
              <a:buFont typeface="Arial" panose="020B0604020202020204" pitchFamily="34" charset="0"/>
              <a:buChar char="•"/>
            </a:pPr>
            <a:r>
              <a:rPr lang="en-US" sz="105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What can be achieved by LET-based optimization:</a:t>
            </a:r>
          </a:p>
          <a:p>
            <a:pPr marL="628650" lvl="1" indent="-171450">
              <a:buFont typeface="Arial" panose="020B0604020202020204" pitchFamily="34" charset="0"/>
              <a:buChar char="•"/>
            </a:pPr>
            <a:r>
              <a:rPr lang="en-US" sz="1350" kern="1200" dirty="0" smtClean="0">
                <a:solidFill>
                  <a:schemeClr val="tx1"/>
                </a:solidFill>
                <a:effectLst/>
                <a:latin typeface="+mn-lt"/>
                <a:ea typeface="+mn-ea"/>
                <a:cs typeface="+mn-cs"/>
              </a:rPr>
              <a:t>Higher </a:t>
            </a:r>
            <a:r>
              <a:rPr lang="en-US" sz="1350" kern="1200" dirty="0" err="1" smtClean="0">
                <a:solidFill>
                  <a:schemeClr val="tx1"/>
                </a:solidFill>
                <a:effectLst/>
                <a:latin typeface="+mn-lt"/>
                <a:ea typeface="+mn-ea"/>
                <a:cs typeface="+mn-cs"/>
              </a:rPr>
              <a:t>LET</a:t>
            </a:r>
            <a:r>
              <a:rPr lang="en-US" sz="1350" kern="1200" baseline="-25000" dirty="0" err="1" smtClean="0">
                <a:solidFill>
                  <a:schemeClr val="tx1"/>
                </a:solidFill>
                <a:effectLst/>
                <a:latin typeface="+mn-lt"/>
                <a:ea typeface="+mn-ea"/>
                <a:cs typeface="+mn-cs"/>
              </a:rPr>
              <a:t>d</a:t>
            </a:r>
            <a:r>
              <a:rPr lang="en-US" sz="1350" kern="1200" dirty="0" smtClean="0">
                <a:solidFill>
                  <a:schemeClr val="tx1"/>
                </a:solidFill>
                <a:effectLst/>
                <a:latin typeface="+mn-lt"/>
                <a:ea typeface="+mn-ea"/>
                <a:cs typeface="+mn-cs"/>
              </a:rPr>
              <a:t> in the central region of the target (GTV)</a:t>
            </a:r>
          </a:p>
          <a:p>
            <a:pPr marL="1085850" lvl="2" indent="-171450">
              <a:buFont typeface="Arial" panose="020B0604020202020204" pitchFamily="34" charset="0"/>
              <a:buChar char="•"/>
            </a:pPr>
            <a:r>
              <a:rPr lang="en-US" sz="1200" kern="1200" dirty="0" smtClean="0">
                <a:solidFill>
                  <a:schemeClr val="tx1"/>
                </a:solidFill>
                <a:effectLst/>
                <a:latin typeface="+mn-lt"/>
                <a:ea typeface="+mn-ea"/>
                <a:cs typeface="+mn-cs"/>
              </a:rPr>
              <a:t>We see that the majority of the GTV is covered with 50 </a:t>
            </a:r>
            <a:r>
              <a:rPr lang="en-US" sz="1200" kern="1200" dirty="0" err="1" smtClean="0">
                <a:solidFill>
                  <a:schemeClr val="tx1"/>
                </a:solidFill>
                <a:effectLst/>
                <a:latin typeface="+mn-lt"/>
                <a:ea typeface="+mn-ea"/>
                <a:cs typeface="+mn-cs"/>
              </a:rPr>
              <a:t>keV</a:t>
            </a:r>
            <a:r>
              <a:rPr lang="en-US" sz="1200" kern="1200" dirty="0" smtClean="0">
                <a:solidFill>
                  <a:schemeClr val="tx1"/>
                </a:solidFill>
                <a:effectLst/>
                <a:latin typeface="+mn-lt"/>
                <a:ea typeface="+mn-ea"/>
                <a:cs typeface="+mn-cs"/>
              </a:rPr>
              <a:t>/um</a:t>
            </a:r>
          </a:p>
          <a:p>
            <a:pPr marL="628650" lvl="1" indent="-171450">
              <a:buFont typeface="Arial" panose="020B0604020202020204" pitchFamily="34" charset="0"/>
              <a:buChar char="•"/>
            </a:pPr>
            <a:r>
              <a:rPr lang="en-US" sz="1200" kern="1200" dirty="0" smtClean="0">
                <a:solidFill>
                  <a:schemeClr val="tx1"/>
                </a:solidFill>
                <a:effectLst/>
                <a:latin typeface="+mn-lt"/>
                <a:ea typeface="+mn-ea"/>
                <a:cs typeface="+mn-cs"/>
              </a:rPr>
              <a:t>Additional info (please see attachment 2):</a:t>
            </a:r>
          </a:p>
          <a:p>
            <a:pPr marL="1085850" lvl="2" indent="-171450">
              <a:buFont typeface="Arial" panose="020B0604020202020204" pitchFamily="34" charset="0"/>
              <a:buChar char="•"/>
            </a:pPr>
            <a:r>
              <a:rPr lang="en-US" sz="1200" kern="1200" dirty="0" smtClean="0">
                <a:solidFill>
                  <a:schemeClr val="tx1"/>
                </a:solidFill>
                <a:effectLst/>
                <a:latin typeface="+mn-lt"/>
                <a:ea typeface="+mn-ea"/>
                <a:cs typeface="+mn-cs"/>
              </a:rPr>
              <a:t>GTV1:</a:t>
            </a:r>
          </a:p>
          <a:p>
            <a:pPr marL="1543050" lvl="3" indent="-171450">
              <a:buFont typeface="Arial" panose="020B0604020202020204" pitchFamily="34" charset="0"/>
              <a:buChar char="•"/>
            </a:pPr>
            <a:r>
              <a:rPr lang="de-DE" sz="1200" kern="1200" dirty="0" err="1" smtClean="0">
                <a:solidFill>
                  <a:schemeClr val="tx1"/>
                </a:solidFill>
                <a:effectLst/>
                <a:latin typeface="+mn-lt"/>
                <a:ea typeface="+mn-ea"/>
                <a:cs typeface="+mn-cs"/>
              </a:rPr>
              <a:t>Near</a:t>
            </a:r>
            <a:r>
              <a:rPr lang="de-DE" sz="1200" kern="1200" dirty="0" smtClean="0">
                <a:solidFill>
                  <a:schemeClr val="tx1"/>
                </a:solidFill>
                <a:effectLst/>
                <a:latin typeface="+mn-lt"/>
                <a:ea typeface="+mn-ea"/>
                <a:cs typeface="+mn-cs"/>
              </a:rPr>
              <a:t> min </a:t>
            </a:r>
            <a:r>
              <a:rPr lang="de-DE" sz="1200" kern="1200" dirty="0" err="1" smtClean="0">
                <a:solidFill>
                  <a:schemeClr val="tx1"/>
                </a:solidFill>
                <a:effectLst/>
                <a:latin typeface="+mn-lt"/>
                <a:ea typeface="+mn-ea"/>
                <a:cs typeface="+mn-cs"/>
              </a:rPr>
              <a:t>LET</a:t>
            </a:r>
            <a:r>
              <a:rPr lang="de-DE" sz="1200" kern="1200" baseline="-25000" dirty="0" err="1" smtClean="0">
                <a:solidFill>
                  <a:schemeClr val="tx1"/>
                </a:solidFill>
                <a:effectLst/>
                <a:latin typeface="+mn-lt"/>
                <a:ea typeface="+mn-ea"/>
                <a:cs typeface="+mn-cs"/>
              </a:rPr>
              <a:t>d</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keV</a:t>
            </a:r>
            <a:r>
              <a:rPr lang="de-DE" sz="1200" kern="1200" dirty="0" smtClean="0">
                <a:solidFill>
                  <a:schemeClr val="tx1"/>
                </a:solidFill>
                <a:effectLst/>
                <a:latin typeface="+mn-lt"/>
                <a:ea typeface="+mn-ea"/>
                <a:cs typeface="+mn-cs"/>
              </a:rPr>
              <a:t>/um]: 30.1 </a:t>
            </a:r>
            <a:r>
              <a:rPr lang="de-DE" sz="1200" kern="1200" dirty="0" smtClean="0">
                <a:solidFill>
                  <a:schemeClr val="tx1"/>
                </a:solidFill>
                <a:effectLst/>
                <a:latin typeface="+mn-lt"/>
                <a:ea typeface="+mn-ea"/>
                <a:cs typeface="+mn-cs"/>
                <a:sym typeface="Wingdings" panose="05000000000000000000" pitchFamily="2" charset="2"/>
              </a:rPr>
              <a:t></a:t>
            </a:r>
            <a:r>
              <a:rPr lang="de-DE" sz="1200" kern="1200" dirty="0" smtClean="0">
                <a:solidFill>
                  <a:schemeClr val="tx1"/>
                </a:solidFill>
                <a:effectLst/>
                <a:latin typeface="+mn-lt"/>
                <a:ea typeface="+mn-ea"/>
                <a:cs typeface="+mn-cs"/>
              </a:rPr>
              <a:t> 44.1</a:t>
            </a:r>
            <a:endParaRPr lang="en-US" sz="1200" kern="1200" dirty="0" smtClean="0">
              <a:solidFill>
                <a:schemeClr val="tx1"/>
              </a:solidFill>
              <a:effectLst/>
              <a:latin typeface="+mn-lt"/>
              <a:ea typeface="+mn-ea"/>
              <a:cs typeface="+mn-cs"/>
            </a:endParaRPr>
          </a:p>
          <a:p>
            <a:pPr marL="1543050" lvl="3" indent="-171450">
              <a:buFont typeface="Arial" panose="020B0604020202020204" pitchFamily="34" charset="0"/>
              <a:buChar char="•"/>
            </a:pPr>
            <a:r>
              <a:rPr lang="de-DE" sz="1200" kern="1200" dirty="0" smtClean="0">
                <a:solidFill>
                  <a:schemeClr val="tx1"/>
                </a:solidFill>
                <a:effectLst/>
                <a:latin typeface="+mn-lt"/>
                <a:ea typeface="+mn-ea"/>
                <a:cs typeface="+mn-cs"/>
              </a:rPr>
              <a:t>Median </a:t>
            </a:r>
            <a:r>
              <a:rPr lang="de-DE" sz="1200" kern="1200" dirty="0" err="1" smtClean="0">
                <a:solidFill>
                  <a:schemeClr val="tx1"/>
                </a:solidFill>
                <a:effectLst/>
                <a:latin typeface="+mn-lt"/>
                <a:ea typeface="+mn-ea"/>
                <a:cs typeface="+mn-cs"/>
              </a:rPr>
              <a:t>LET</a:t>
            </a:r>
            <a:r>
              <a:rPr lang="de-DE" sz="1200" kern="1200" baseline="-25000" dirty="0" err="1" smtClean="0">
                <a:solidFill>
                  <a:schemeClr val="tx1"/>
                </a:solidFill>
                <a:effectLst/>
                <a:latin typeface="+mn-lt"/>
                <a:ea typeface="+mn-ea"/>
                <a:cs typeface="+mn-cs"/>
              </a:rPr>
              <a:t>d</a:t>
            </a:r>
            <a:r>
              <a:rPr lang="de-DE" sz="1200" kern="1200" baseline="-250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a:t>
            </a:r>
            <a:r>
              <a:rPr lang="de-DE" sz="1200" kern="1200" dirty="0" err="1" smtClean="0">
                <a:solidFill>
                  <a:schemeClr val="tx1"/>
                </a:solidFill>
                <a:effectLst/>
                <a:latin typeface="+mn-lt"/>
                <a:ea typeface="+mn-ea"/>
                <a:cs typeface="+mn-cs"/>
              </a:rPr>
              <a:t>keV</a:t>
            </a:r>
            <a:r>
              <a:rPr lang="de-DE" sz="1200" kern="1200" dirty="0" smtClean="0">
                <a:solidFill>
                  <a:schemeClr val="tx1"/>
                </a:solidFill>
                <a:effectLst/>
                <a:latin typeface="+mn-lt"/>
                <a:ea typeface="+mn-ea"/>
                <a:cs typeface="+mn-cs"/>
              </a:rPr>
              <a:t>/um]: 33.2 </a:t>
            </a:r>
            <a:r>
              <a:rPr lang="de-DE" sz="1200" kern="1200" dirty="0" smtClean="0">
                <a:solidFill>
                  <a:schemeClr val="tx1"/>
                </a:solidFill>
                <a:effectLst/>
                <a:latin typeface="+mn-lt"/>
                <a:ea typeface="+mn-ea"/>
                <a:cs typeface="+mn-cs"/>
                <a:sym typeface="Wingdings" panose="05000000000000000000" pitchFamily="2" charset="2"/>
              </a:rPr>
              <a:t></a:t>
            </a:r>
            <a:r>
              <a:rPr lang="de-DE" sz="1200" kern="1200" dirty="0" smtClean="0">
                <a:solidFill>
                  <a:schemeClr val="tx1"/>
                </a:solidFill>
                <a:effectLst/>
                <a:latin typeface="+mn-lt"/>
                <a:ea typeface="+mn-ea"/>
                <a:cs typeface="+mn-cs"/>
              </a:rPr>
              <a:t> 54.1</a:t>
            </a:r>
            <a:endParaRPr lang="en-US" sz="1200" kern="1200" dirty="0" smtClean="0">
              <a:solidFill>
                <a:schemeClr val="tx1"/>
              </a:solidFill>
              <a:effectLst/>
              <a:latin typeface="+mn-lt"/>
              <a:ea typeface="+mn-ea"/>
              <a:cs typeface="+mn-cs"/>
            </a:endParaRPr>
          </a:p>
          <a:p>
            <a:pPr marL="1543050" lvl="3" indent="-171450">
              <a:buFont typeface="Arial" panose="020B0604020202020204" pitchFamily="34" charset="0"/>
              <a:buChar char="•"/>
            </a:pPr>
            <a:r>
              <a:rPr lang="de-DE" sz="1200" kern="1200" dirty="0" err="1" smtClean="0">
                <a:solidFill>
                  <a:schemeClr val="tx1"/>
                </a:solidFill>
                <a:effectLst/>
                <a:latin typeface="+mn-lt"/>
                <a:ea typeface="+mn-ea"/>
                <a:cs typeface="+mn-cs"/>
              </a:rPr>
              <a:t>Near</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max</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LET</a:t>
            </a:r>
            <a:r>
              <a:rPr lang="de-DE" sz="1200" kern="1200" baseline="-25000" dirty="0" err="1" smtClean="0">
                <a:solidFill>
                  <a:schemeClr val="tx1"/>
                </a:solidFill>
                <a:effectLst/>
                <a:latin typeface="+mn-lt"/>
                <a:ea typeface="+mn-ea"/>
                <a:cs typeface="+mn-cs"/>
              </a:rPr>
              <a:t>d</a:t>
            </a:r>
            <a:r>
              <a:rPr lang="de-DE" sz="1200" kern="1200" baseline="-250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a:t>
            </a:r>
            <a:r>
              <a:rPr lang="de-DE" sz="1200" kern="1200" dirty="0" err="1" smtClean="0">
                <a:solidFill>
                  <a:schemeClr val="tx1"/>
                </a:solidFill>
                <a:effectLst/>
                <a:latin typeface="+mn-lt"/>
                <a:ea typeface="+mn-ea"/>
                <a:cs typeface="+mn-cs"/>
              </a:rPr>
              <a:t>keV</a:t>
            </a:r>
            <a:r>
              <a:rPr lang="de-DE" sz="1200" kern="1200" dirty="0" smtClean="0">
                <a:solidFill>
                  <a:schemeClr val="tx1"/>
                </a:solidFill>
                <a:effectLst/>
                <a:latin typeface="+mn-lt"/>
                <a:ea typeface="+mn-ea"/>
                <a:cs typeface="+mn-cs"/>
              </a:rPr>
              <a:t>/um]: 43.4 </a:t>
            </a:r>
            <a:r>
              <a:rPr lang="de-DE" sz="1200" kern="1200" dirty="0" smtClean="0">
                <a:solidFill>
                  <a:schemeClr val="tx1"/>
                </a:solidFill>
                <a:effectLst/>
                <a:latin typeface="+mn-lt"/>
                <a:ea typeface="+mn-ea"/>
                <a:cs typeface="+mn-cs"/>
                <a:sym typeface="Wingdings" panose="05000000000000000000" pitchFamily="2" charset="2"/>
              </a:rPr>
              <a:t></a:t>
            </a:r>
            <a:r>
              <a:rPr lang="de-DE" sz="1200" kern="1200" dirty="0" smtClean="0">
                <a:solidFill>
                  <a:schemeClr val="tx1"/>
                </a:solidFill>
                <a:effectLst/>
                <a:latin typeface="+mn-lt"/>
                <a:ea typeface="+mn-ea"/>
                <a:cs typeface="+mn-cs"/>
              </a:rPr>
              <a:t> 59.5</a:t>
            </a:r>
            <a:endParaRPr lang="en-US" sz="1200" kern="1200" dirty="0" smtClean="0">
              <a:solidFill>
                <a:schemeClr val="tx1"/>
              </a:solidFill>
              <a:effectLst/>
              <a:latin typeface="+mn-lt"/>
              <a:ea typeface="+mn-ea"/>
              <a:cs typeface="+mn-cs"/>
            </a:endParaRPr>
          </a:p>
          <a:p>
            <a:pPr marL="1085850" lvl="2" indent="-171450">
              <a:buFont typeface="Arial" panose="020B0604020202020204" pitchFamily="34" charset="0"/>
              <a:buChar char="•"/>
            </a:pPr>
            <a:r>
              <a:rPr lang="de-DE" sz="1200" kern="1200" dirty="0" err="1" smtClean="0">
                <a:solidFill>
                  <a:schemeClr val="tx1"/>
                </a:solidFill>
                <a:effectLst/>
                <a:latin typeface="+mn-lt"/>
                <a:ea typeface="+mn-ea"/>
                <a:cs typeface="+mn-cs"/>
              </a:rPr>
              <a:t>Rectum</a:t>
            </a:r>
            <a:r>
              <a:rPr lang="de-DE"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marL="1543050" lvl="3" indent="-171450">
              <a:buFont typeface="Arial" panose="020B0604020202020204" pitchFamily="34" charset="0"/>
              <a:buChar char="•"/>
            </a:pPr>
            <a:r>
              <a:rPr lang="en-US" sz="1200" kern="1200" dirty="0" smtClean="0">
                <a:solidFill>
                  <a:schemeClr val="tx1"/>
                </a:solidFill>
                <a:effectLst/>
                <a:latin typeface="+mn-lt"/>
                <a:ea typeface="+mn-ea"/>
                <a:cs typeface="+mn-cs"/>
              </a:rPr>
              <a:t>All </a:t>
            </a:r>
            <a:r>
              <a:rPr lang="en-US" sz="1200" kern="1200" dirty="0" err="1" smtClean="0">
                <a:solidFill>
                  <a:schemeClr val="tx1"/>
                </a:solidFill>
                <a:effectLst/>
                <a:latin typeface="+mn-lt"/>
                <a:ea typeface="+mn-ea"/>
                <a:cs typeface="+mn-cs"/>
              </a:rPr>
              <a:t>LET</a:t>
            </a:r>
            <a:r>
              <a:rPr lang="en-US" sz="1200" kern="1200" baseline="-25000" dirty="0" err="1" smtClean="0">
                <a:solidFill>
                  <a:schemeClr val="tx1"/>
                </a:solidFill>
                <a:effectLst/>
                <a:latin typeface="+mn-lt"/>
                <a:ea typeface="+mn-ea"/>
                <a:cs typeface="+mn-cs"/>
              </a:rPr>
              <a:t>d</a:t>
            </a:r>
            <a:r>
              <a:rPr lang="en-US" sz="1200" kern="1200" dirty="0" smtClean="0">
                <a:solidFill>
                  <a:schemeClr val="tx1"/>
                </a:solidFill>
                <a:effectLst/>
                <a:latin typeface="+mn-lt"/>
                <a:ea typeface="+mn-ea"/>
                <a:cs typeface="+mn-cs"/>
              </a:rPr>
              <a:t> evaluators were slightly lower compared to the original plan</a:t>
            </a:r>
          </a:p>
          <a:p>
            <a:endParaRPr lang="en-US" dirty="0"/>
          </a:p>
        </p:txBody>
      </p:sp>
      <p:sp>
        <p:nvSpPr>
          <p:cNvPr id="4" name="Slide Number Placeholder 3"/>
          <p:cNvSpPr>
            <a:spLocks noGrp="1"/>
          </p:cNvSpPr>
          <p:nvPr>
            <p:ph type="sldNum" sz="quarter" idx="10"/>
          </p:nvPr>
        </p:nvSpPr>
        <p:spPr/>
        <p:txBody>
          <a:bodyPr/>
          <a:lstStyle/>
          <a:p>
            <a:fld id="{1932E12D-9780-CC49-9266-9DD8E1091171}" type="slidenum">
              <a:rPr lang="de-AT" smtClean="0">
                <a:solidFill>
                  <a:prstClr val="black"/>
                </a:solidFill>
              </a:rPr>
              <a:pPr/>
              <a:t>16</a:t>
            </a:fld>
            <a:endParaRPr lang="de-AT">
              <a:solidFill>
                <a:prstClr val="black"/>
              </a:solidFill>
            </a:endParaRPr>
          </a:p>
        </p:txBody>
      </p:sp>
    </p:spTree>
    <p:extLst>
      <p:ext uri="{BB962C8B-B14F-4D97-AF65-F5344CB8AC3E}">
        <p14:creationId xmlns:p14="http://schemas.microsoft.com/office/powerpoint/2010/main" val="1621618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Check at </a:t>
            </a:r>
            <a:r>
              <a:rPr kumimoji="0" lang="de-AT" sz="1050" b="0" i="0" u="none" strike="noStrike" kern="1200" cap="none" spc="0" normalizeH="0" baseline="0" noProof="0" dirty="0" err="1">
                <a:ln>
                  <a:noFill/>
                </a:ln>
                <a:solidFill>
                  <a:srgbClr val="000000"/>
                </a:solidFill>
                <a:effectLst/>
                <a:uLnTx/>
                <a:uFillTx/>
                <a:latin typeface="Verdana" panose="020B0604030504040204"/>
                <a:ea typeface="+mn-ea"/>
                <a:cs typeface="+mn-cs"/>
              </a:rPr>
              <a:t>each</a:t>
            </a: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 </a:t>
            </a:r>
            <a:r>
              <a:rPr kumimoji="0" lang="de-AT" sz="1050" b="0" i="0" u="none" strike="noStrike" kern="1200" cap="none" spc="0" normalizeH="0" baseline="0" noProof="0" dirty="0" err="1">
                <a:ln>
                  <a:noFill/>
                </a:ln>
                <a:solidFill>
                  <a:srgbClr val="000000"/>
                </a:solidFill>
                <a:effectLst/>
                <a:uLnTx/>
                <a:uFillTx/>
                <a:latin typeface="Verdana" panose="020B0604030504040204"/>
                <a:ea typeface="+mn-ea"/>
                <a:cs typeface="+mn-cs"/>
              </a:rPr>
              <a:t>point</a:t>
            </a: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 </a:t>
            </a:r>
            <a:r>
              <a:rPr kumimoji="0" lang="de-AT" sz="1050" b="0" i="0" u="none" strike="noStrike" kern="1200" cap="none" spc="0" normalizeH="0" baseline="0" noProof="0" dirty="0" err="1">
                <a:ln>
                  <a:noFill/>
                </a:ln>
                <a:solidFill>
                  <a:srgbClr val="000000"/>
                </a:solidFill>
                <a:effectLst/>
                <a:uLnTx/>
                <a:uFillTx/>
                <a:latin typeface="Verdana" panose="020B0604030504040204"/>
                <a:ea typeface="+mn-ea"/>
                <a:cs typeface="+mn-cs"/>
              </a:rPr>
              <a:t>if</a:t>
            </a: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 </a:t>
            </a:r>
            <a:r>
              <a:rPr kumimoji="0" lang="de-AT" sz="1050" b="0" i="0" u="none" strike="noStrike" kern="1200" cap="none" spc="0" normalizeH="0" baseline="0" noProof="0" dirty="0" err="1">
                <a:ln>
                  <a:noFill/>
                </a:ln>
                <a:solidFill>
                  <a:srgbClr val="000000"/>
                </a:solidFill>
                <a:effectLst/>
                <a:uLnTx/>
                <a:uFillTx/>
                <a:latin typeface="Verdana" panose="020B0604030504040204"/>
                <a:ea typeface="+mn-ea"/>
                <a:cs typeface="+mn-cs"/>
              </a:rPr>
              <a:t>data</a:t>
            </a: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 </a:t>
            </a:r>
            <a:r>
              <a:rPr kumimoji="0" lang="de-AT" sz="1050" b="0" i="0" u="none" strike="noStrike" kern="1200" cap="none" spc="0" normalizeH="0" baseline="0" noProof="0" dirty="0" err="1">
                <a:ln>
                  <a:noFill/>
                </a:ln>
                <a:solidFill>
                  <a:srgbClr val="000000"/>
                </a:solidFill>
                <a:effectLst/>
                <a:uLnTx/>
                <a:uFillTx/>
                <a:latin typeface="Verdana" panose="020B0604030504040204"/>
                <a:ea typeface="+mn-ea"/>
                <a:cs typeface="+mn-cs"/>
              </a:rPr>
              <a:t>have</a:t>
            </a: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 normal </a:t>
            </a:r>
            <a:r>
              <a:rPr kumimoji="0" lang="de-AT" sz="1050" b="0" i="0" u="none" strike="noStrike" kern="1200" cap="none" spc="0" normalizeH="0" baseline="0" noProof="0" dirty="0" err="1">
                <a:ln>
                  <a:noFill/>
                </a:ln>
                <a:solidFill>
                  <a:srgbClr val="000000"/>
                </a:solidFill>
                <a:effectLst/>
                <a:uLnTx/>
                <a:uFillTx/>
                <a:latin typeface="Verdana" panose="020B0604030504040204"/>
                <a:ea typeface="+mn-ea"/>
                <a:cs typeface="+mn-cs"/>
              </a:rPr>
              <a:t>distribution</a:t>
            </a: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 [</a:t>
            </a:r>
            <a:r>
              <a:rPr kumimoji="0" lang="de-AT" sz="1050" b="1" i="1" u="none" strike="noStrike" kern="1200" cap="none" spc="0" normalizeH="0" baseline="0" noProof="0" dirty="0" err="1">
                <a:ln>
                  <a:noFill/>
                </a:ln>
                <a:solidFill>
                  <a:srgbClr val="000000"/>
                </a:solidFill>
                <a:effectLst/>
                <a:uLnTx/>
                <a:uFillTx/>
                <a:latin typeface="Verdana" panose="020B0604030504040204"/>
                <a:ea typeface="+mn-ea"/>
                <a:cs typeface="+mn-cs"/>
              </a:rPr>
              <a:t>Shapiro_wilk</a:t>
            </a: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de-AT" sz="1050" b="0" i="0" u="none" strike="noStrike" kern="1200" cap="none" spc="0" normalizeH="0" baseline="0" noProof="0" dirty="0" err="1">
                <a:ln>
                  <a:noFill/>
                </a:ln>
                <a:solidFill>
                  <a:srgbClr val="000000"/>
                </a:solidFill>
                <a:effectLst/>
                <a:uLnTx/>
                <a:uFillTx/>
                <a:latin typeface="Verdana" panose="020B0604030504040204"/>
                <a:ea typeface="+mn-ea"/>
                <a:cs typeface="+mn-cs"/>
              </a:rPr>
              <a:t>If</a:t>
            </a: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 YES: </a:t>
            </a:r>
            <a:r>
              <a:rPr kumimoji="0" lang="de-AT" sz="1050" b="0" i="0" u="none" strike="noStrike" kern="1200" cap="none" spc="0" normalizeH="0" baseline="0" noProof="0" dirty="0" err="1">
                <a:ln>
                  <a:noFill/>
                </a:ln>
                <a:solidFill>
                  <a:srgbClr val="000000"/>
                </a:solidFill>
                <a:effectLst/>
                <a:uLnTx/>
                <a:uFillTx/>
                <a:latin typeface="Verdana" panose="020B0604030504040204"/>
                <a:ea typeface="+mn-ea"/>
                <a:cs typeface="+mn-cs"/>
              </a:rPr>
              <a:t>comparison</a:t>
            </a: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 via </a:t>
            </a:r>
            <a:r>
              <a:rPr kumimoji="0" lang="de-AT" sz="1050" b="1" i="1" u="none" strike="noStrike" kern="1200" cap="none" spc="0" normalizeH="0" baseline="0" noProof="0" dirty="0">
                <a:ln>
                  <a:noFill/>
                </a:ln>
                <a:solidFill>
                  <a:srgbClr val="000000"/>
                </a:solidFill>
                <a:effectLst/>
                <a:uLnTx/>
                <a:uFillTx/>
                <a:latin typeface="Verdana" panose="020B0604030504040204"/>
                <a:ea typeface="+mn-ea"/>
                <a:cs typeface="+mn-cs"/>
              </a:rPr>
              <a:t>t-test</a:t>
            </a:r>
            <a:endPar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de-AT" sz="1050" b="0" i="0" u="none" strike="noStrike" kern="1200" cap="none" spc="0" normalizeH="0" baseline="0" noProof="0" dirty="0" err="1">
                <a:ln>
                  <a:noFill/>
                </a:ln>
                <a:solidFill>
                  <a:srgbClr val="000000"/>
                </a:solidFill>
                <a:effectLst/>
                <a:uLnTx/>
                <a:uFillTx/>
                <a:latin typeface="Verdana" panose="020B0604030504040204"/>
                <a:ea typeface="+mn-ea"/>
                <a:cs typeface="+mn-cs"/>
              </a:rPr>
              <a:t>If</a:t>
            </a: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 NO: </a:t>
            </a:r>
            <a:r>
              <a:rPr kumimoji="0" lang="de-AT" sz="1050" b="0" i="0" u="none" strike="noStrike" kern="1200" cap="none" spc="0" normalizeH="0" baseline="0" noProof="0" dirty="0" err="1">
                <a:ln>
                  <a:noFill/>
                </a:ln>
                <a:solidFill>
                  <a:srgbClr val="000000"/>
                </a:solidFill>
                <a:effectLst/>
                <a:uLnTx/>
                <a:uFillTx/>
                <a:latin typeface="Verdana" panose="020B0604030504040204"/>
                <a:ea typeface="+mn-ea"/>
                <a:cs typeface="+mn-cs"/>
              </a:rPr>
              <a:t>comparison</a:t>
            </a:r>
            <a:r>
              <a:rPr kumimoji="0" lang="de-AT" sz="1050" b="0" i="0" u="none" strike="noStrike" kern="1200" cap="none" spc="0" normalizeH="0" baseline="0" noProof="0" dirty="0">
                <a:ln>
                  <a:noFill/>
                </a:ln>
                <a:solidFill>
                  <a:srgbClr val="000000"/>
                </a:solidFill>
                <a:effectLst/>
                <a:uLnTx/>
                <a:uFillTx/>
                <a:latin typeface="Verdana" panose="020B0604030504040204"/>
                <a:ea typeface="+mn-ea"/>
                <a:cs typeface="+mn-cs"/>
              </a:rPr>
              <a:t> via </a:t>
            </a:r>
            <a:r>
              <a:rPr kumimoji="0" lang="de-AT" sz="1050" b="1" i="1" u="none" strike="noStrike" kern="1200" cap="none" spc="0" normalizeH="0" baseline="0" noProof="0" dirty="0">
                <a:ln>
                  <a:noFill/>
                </a:ln>
                <a:solidFill>
                  <a:srgbClr val="000000"/>
                </a:solidFill>
                <a:effectLst/>
                <a:uLnTx/>
                <a:uFillTx/>
                <a:latin typeface="Verdana" panose="020B0604030504040204"/>
                <a:ea typeface="+mn-ea"/>
                <a:cs typeface="+mn-cs"/>
              </a:rPr>
              <a:t>Mann-Whitney U </a:t>
            </a:r>
            <a:r>
              <a:rPr kumimoji="0" lang="de-AT" sz="1050" b="1" i="1" u="none" strike="noStrike" kern="1200" cap="none" spc="0" normalizeH="0" baseline="0" noProof="0" dirty="0" err="1">
                <a:ln>
                  <a:noFill/>
                </a:ln>
                <a:solidFill>
                  <a:srgbClr val="000000"/>
                </a:solidFill>
                <a:effectLst/>
                <a:uLnTx/>
                <a:uFillTx/>
                <a:latin typeface="Verdana" panose="020B0604030504040204"/>
                <a:ea typeface="+mn-ea"/>
                <a:cs typeface="+mn-cs"/>
              </a:rPr>
              <a:t>test</a:t>
            </a:r>
            <a:endParaRPr kumimoji="0" lang="de-AT" sz="1050" b="1" i="1" u="none" strike="noStrike" kern="1200" cap="none" spc="0" normalizeH="0" baseline="0" noProof="0" dirty="0">
              <a:ln>
                <a:noFill/>
              </a:ln>
              <a:solidFill>
                <a:srgbClr val="000000"/>
              </a:solidFill>
              <a:effectLst/>
              <a:uLnTx/>
              <a:uFillTx/>
              <a:latin typeface="Verdana" panose="020B0604030504040204"/>
              <a:ea typeface="+mn-ea"/>
              <a:cs typeface="+mn-cs"/>
            </a:endParaRPr>
          </a:p>
          <a:p>
            <a:endParaRPr lang="en-US" b="0" i="0" dirty="0"/>
          </a:p>
        </p:txBody>
      </p:sp>
      <p:sp>
        <p:nvSpPr>
          <p:cNvPr id="4" name="Slide Number Placeholder 3"/>
          <p:cNvSpPr>
            <a:spLocks noGrp="1"/>
          </p:cNvSpPr>
          <p:nvPr>
            <p:ph type="sldNum" sz="quarter" idx="10"/>
          </p:nvPr>
        </p:nvSpPr>
        <p:spPr/>
        <p:txBody>
          <a:bodyPr/>
          <a:lstStyle/>
          <a:p>
            <a:fld id="{1932E12D-9780-CC49-9266-9DD8E1091171}" type="slidenum">
              <a:rPr lang="de-AT" smtClean="0">
                <a:solidFill>
                  <a:prstClr val="black"/>
                </a:solidFill>
              </a:rPr>
              <a:pPr/>
              <a:t>17</a:t>
            </a:fld>
            <a:endParaRPr lang="de-AT">
              <a:solidFill>
                <a:prstClr val="black"/>
              </a:solidFill>
            </a:endParaRPr>
          </a:p>
        </p:txBody>
      </p:sp>
    </p:spTree>
    <p:extLst>
      <p:ext uri="{BB962C8B-B14F-4D97-AF65-F5344CB8AC3E}">
        <p14:creationId xmlns:p14="http://schemas.microsoft.com/office/powerpoint/2010/main" val="2035526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3.xml"/><Relationship Id="rId4" Type="http://schemas.openxmlformats.org/officeDocument/2006/relationships/image" Target="../media/image8.jp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Master" Target="../slideMasters/slideMaster4.xml"/><Relationship Id="rId4" Type="http://schemas.openxmlformats.org/officeDocument/2006/relationships/image" Target="../media/image8.jp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7D41B3F-58AB-4031-8624-FC8ED8416FBD}" type="datetimeFigureOut">
              <a:rPr lang="en-US" smtClean="0"/>
              <a:t>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A0A8F-D458-44D9-9804-554CE6CF645B}" type="slidenum">
              <a:rPr lang="en-US" smtClean="0"/>
              <a:t>‹#›</a:t>
            </a:fld>
            <a:endParaRPr lang="en-US"/>
          </a:p>
        </p:txBody>
      </p:sp>
    </p:spTree>
    <p:extLst>
      <p:ext uri="{BB962C8B-B14F-4D97-AF65-F5344CB8AC3E}">
        <p14:creationId xmlns:p14="http://schemas.microsoft.com/office/powerpoint/2010/main" val="36577971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D41B3F-58AB-4031-8624-FC8ED8416FBD}" type="datetimeFigureOut">
              <a:rPr lang="en-US" smtClean="0"/>
              <a:t>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A0A8F-D458-44D9-9804-554CE6CF645B}" type="slidenum">
              <a:rPr lang="en-US" smtClean="0"/>
              <a:t>‹#›</a:t>
            </a:fld>
            <a:endParaRPr lang="en-US"/>
          </a:p>
        </p:txBody>
      </p:sp>
    </p:spTree>
    <p:extLst>
      <p:ext uri="{BB962C8B-B14F-4D97-AF65-F5344CB8AC3E}">
        <p14:creationId xmlns:p14="http://schemas.microsoft.com/office/powerpoint/2010/main" val="36268334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D41B3F-58AB-4031-8624-FC8ED8416FBD}" type="datetimeFigureOut">
              <a:rPr lang="en-US" smtClean="0"/>
              <a:t>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A0A8F-D458-44D9-9804-554CE6CF645B}" type="slidenum">
              <a:rPr lang="en-US" smtClean="0"/>
              <a:t>‹#›</a:t>
            </a:fld>
            <a:endParaRPr lang="en-US"/>
          </a:p>
        </p:txBody>
      </p:sp>
    </p:spTree>
    <p:extLst>
      <p:ext uri="{BB962C8B-B14F-4D97-AF65-F5344CB8AC3E}">
        <p14:creationId xmlns:p14="http://schemas.microsoft.com/office/powerpoint/2010/main" val="12685029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914400" y="1122363"/>
            <a:ext cx="10363200" cy="3159003"/>
          </a:xfrm>
        </p:spPr>
        <p:txBody>
          <a:bodyPr anchor="b">
            <a:normAutofit/>
          </a:bodyPr>
          <a:lstStyle>
            <a:lvl1pPr algn="l" defTabSz="914309" rtl="0" eaLnBrk="1" latinLnBrk="0" hangingPunct="1">
              <a:lnSpc>
                <a:spcPct val="85000"/>
              </a:lnSpc>
              <a:spcBef>
                <a:spcPct val="0"/>
              </a:spcBef>
              <a:buNone/>
              <a:defRPr lang="en-US" sz="4000" b="1" kern="1200" spc="-51" baseline="0" dirty="0">
                <a:solidFill>
                  <a:schemeClr val="tx1">
                    <a:lumMod val="85000"/>
                    <a:lumOff val="15000"/>
                  </a:schemeClr>
                </a:solidFill>
                <a:latin typeface="Arial" panose="020B0604020202020204" pitchFamily="34" charset="0"/>
                <a:ea typeface="+mj-ea"/>
                <a:cs typeface="Arial" panose="020B0604020202020204" pitchFamily="34" charset="0"/>
              </a:defRPr>
            </a:lvl1pPr>
          </a:lstStyle>
          <a:p>
            <a:r>
              <a:rPr lang="it-IT" dirty="0"/>
              <a:t>TITLE</a:t>
            </a:r>
            <a:endParaRPr lang="en-US" dirty="0"/>
          </a:p>
        </p:txBody>
      </p:sp>
      <p:sp>
        <p:nvSpPr>
          <p:cNvPr id="3" name="Subtitle 2"/>
          <p:cNvSpPr>
            <a:spLocks noGrp="1"/>
          </p:cNvSpPr>
          <p:nvPr>
            <p:ph type="subTitle" idx="1" hasCustomPrompt="1"/>
          </p:nvPr>
        </p:nvSpPr>
        <p:spPr>
          <a:xfrm>
            <a:off x="914400" y="4419600"/>
            <a:ext cx="10363200" cy="838200"/>
          </a:xfrm>
        </p:spPr>
        <p:txBody>
          <a:bodyPr vert="horz" lIns="91440" tIns="45720" rIns="91440" bIns="45720" rtlCol="0">
            <a:normAutofit/>
          </a:bodyPr>
          <a:lstStyle>
            <a:lvl1pPr marL="228600" indent="-228600">
              <a:buNone/>
              <a:defRPr lang="en-US" sz="2400" cap="all" spc="200" baseline="0" dirty="0">
                <a:solidFill>
                  <a:schemeClr val="tx2"/>
                </a:solidFill>
                <a:latin typeface="+mj-lt"/>
              </a:defRPr>
            </a:lvl1pPr>
          </a:lstStyle>
          <a:p>
            <a:pPr marL="0" lvl="0" indent="0" defTabSz="914309">
              <a:spcBef>
                <a:spcPts val="1200"/>
              </a:spcBef>
              <a:spcAft>
                <a:spcPts val="200"/>
              </a:spcAft>
              <a:buClr>
                <a:schemeClr val="accent1"/>
              </a:buClr>
              <a:buSzPct val="100000"/>
            </a:pPr>
            <a:r>
              <a:rPr lang="it-IT" dirty="0"/>
              <a:t>AUTHOR NAME</a:t>
            </a:r>
            <a:endParaRPr lang="en-US" dirty="0"/>
          </a:p>
        </p:txBody>
      </p:sp>
      <p:sp>
        <p:nvSpPr>
          <p:cNvPr id="5" name="Footer Placeholder 4"/>
          <p:cNvSpPr>
            <a:spLocks noGrp="1"/>
          </p:cNvSpPr>
          <p:nvPr>
            <p:ph type="ftr" sz="quarter" idx="11"/>
          </p:nvPr>
        </p:nvSpPr>
        <p:spPr>
          <a:xfrm>
            <a:off x="4038600" y="6432552"/>
            <a:ext cx="4114800" cy="365125"/>
          </a:xfrm>
        </p:spPr>
        <p:txBody>
          <a:bodyPr/>
          <a:lstStyle>
            <a:lvl1pPr>
              <a:defRPr>
                <a:solidFill>
                  <a:schemeClr val="bg1"/>
                </a:solidFill>
              </a:defRPr>
            </a:lvl1pPr>
          </a:lstStyle>
          <a:p>
            <a:endParaRPr lang="it-IT" dirty="0">
              <a:solidFill>
                <a:prstClr val="white"/>
              </a:solidFill>
            </a:endParaRPr>
          </a:p>
        </p:txBody>
      </p:sp>
      <p:pic>
        <p:nvPicPr>
          <p:cNvPr id="7" name="Immagin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711332" y="34622"/>
            <a:ext cx="2769336" cy="1038833"/>
          </a:xfrm>
          <a:prstGeom prst="rect">
            <a:avLst/>
          </a:prstGeom>
        </p:spPr>
      </p:pic>
      <p:pic>
        <p:nvPicPr>
          <p:cNvPr id="8" name="Immagin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734389" y="5670001"/>
            <a:ext cx="6723223" cy="586217"/>
          </a:xfrm>
          <a:prstGeom prst="rect">
            <a:avLst/>
          </a:prstGeom>
        </p:spPr>
      </p:pic>
    </p:spTree>
    <p:extLst>
      <p:ext uri="{BB962C8B-B14F-4D97-AF65-F5344CB8AC3E}">
        <p14:creationId xmlns:p14="http://schemas.microsoft.com/office/powerpoint/2010/main" val="37626196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4" name="Footer Placeholder 3"/>
          <p:cNvSpPr>
            <a:spLocks noGrp="1"/>
          </p:cNvSpPr>
          <p:nvPr>
            <p:ph type="ftr" sz="quarter" idx="11"/>
          </p:nvPr>
        </p:nvSpPr>
        <p:spPr>
          <a:xfrm>
            <a:off x="4038600" y="6442077"/>
            <a:ext cx="4114800" cy="365125"/>
          </a:xfrm>
        </p:spPr>
        <p:txBody>
          <a:bodyPr/>
          <a:lstStyle>
            <a:lvl1pPr>
              <a:defRPr>
                <a:solidFill>
                  <a:schemeClr val="bg1"/>
                </a:solidFill>
              </a:defRPr>
            </a:lvl1pPr>
          </a:lstStyle>
          <a:p>
            <a:endParaRPr lang="it-IT" dirty="0">
              <a:solidFill>
                <a:prstClr val="white"/>
              </a:solidFill>
            </a:endParaRPr>
          </a:p>
        </p:txBody>
      </p:sp>
      <p:pic>
        <p:nvPicPr>
          <p:cNvPr id="6" name="Immagine 5"/>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658556" y="5606473"/>
            <a:ext cx="1846553" cy="749879"/>
          </a:xfrm>
          <a:prstGeom prst="rect">
            <a:avLst/>
          </a:prstGeom>
        </p:spPr>
      </p:pic>
      <p:pic>
        <p:nvPicPr>
          <p:cNvPr id="7" name="Immagine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54941" y="5742592"/>
            <a:ext cx="5477953" cy="477638"/>
          </a:xfrm>
          <a:prstGeom prst="rect">
            <a:avLst/>
          </a:prstGeom>
        </p:spPr>
      </p:pic>
      <p:sp>
        <p:nvSpPr>
          <p:cNvPr id="8" name="Date Placeholder 3"/>
          <p:cNvSpPr txBox="1">
            <a:spLocks/>
          </p:cNvSpPr>
          <p:nvPr userDrawn="1"/>
        </p:nvSpPr>
        <p:spPr>
          <a:xfrm>
            <a:off x="838201" y="6442077"/>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09/12/2022</a:t>
            </a:fld>
            <a:endParaRPr lang="it-IT" sz="900" dirty="0"/>
          </a:p>
        </p:txBody>
      </p:sp>
      <p:sp>
        <p:nvSpPr>
          <p:cNvPr id="9" name="Slide Number Placeholder 4"/>
          <p:cNvSpPr txBox="1">
            <a:spLocks/>
          </p:cNvSpPr>
          <p:nvPr userDrawn="1"/>
        </p:nvSpPr>
        <p:spPr>
          <a:xfrm>
            <a:off x="10021917" y="6442076"/>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sz="900"/>
              <a:pPr/>
              <a:t>‹#›</a:t>
            </a:fld>
            <a:endParaRPr sz="900" dirty="0"/>
          </a:p>
        </p:txBody>
      </p:sp>
    </p:spTree>
    <p:extLst>
      <p:ext uri="{BB962C8B-B14F-4D97-AF65-F5344CB8AC3E}">
        <p14:creationId xmlns:p14="http://schemas.microsoft.com/office/powerpoint/2010/main" val="3155204988"/>
      </p:ext>
    </p:extLst>
  </p:cSld>
  <p:clrMapOvr>
    <a:masterClrMapping/>
  </p:clrMapOvr>
  <p:hf hdr="0" ftr="0"/>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3" name="Content Placeholder 2"/>
          <p:cNvSpPr>
            <a:spLocks noGrp="1"/>
          </p:cNvSpPr>
          <p:nvPr>
            <p:ph idx="1"/>
          </p:nvPr>
        </p:nvSpPr>
        <p:spPr>
          <a:xfrm>
            <a:off x="838200" y="1825625"/>
            <a:ext cx="10515600" cy="3878867"/>
          </a:xfrm>
        </p:spPr>
        <p:txBody>
          <a:bodyPr>
            <a:normAutofit/>
          </a:bodyPr>
          <a:lstStyle>
            <a:lvl1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1pPr>
            <a:lvl2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2pPr>
            <a:lvl3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3pPr>
            <a:lvl4pPr algn="l" defTabSz="914309" rtl="0" eaLnBrk="1" latinLnBrk="0" hangingPunct="1">
              <a:lnSpc>
                <a:spcPct val="90000"/>
              </a:lnSpc>
              <a:buClr>
                <a:schemeClr val="accent1"/>
              </a:buClr>
              <a:buFont typeface="Calibri" panose="020F0502020204030204" pitchFamily="34" charset="0"/>
              <a:defRPr lang="it-IT" sz="1800" kern="1200" dirty="0" smtClean="0">
                <a:solidFill>
                  <a:schemeClr val="tx1">
                    <a:lumMod val="75000"/>
                    <a:lumOff val="25000"/>
                  </a:schemeClr>
                </a:solidFill>
                <a:latin typeface="Arial" panose="020B0604020202020204" pitchFamily="34" charset="0"/>
                <a:ea typeface="+mn-ea"/>
                <a:cs typeface="Arial" panose="020B0604020202020204" pitchFamily="34" charset="0"/>
              </a:defRPr>
            </a:lvl4pPr>
            <a:lvl5pPr algn="l" defTabSz="914309" rtl="0" eaLnBrk="1" latinLnBrk="0" hangingPunct="1">
              <a:lnSpc>
                <a:spcPct val="90000"/>
              </a:lnSpc>
              <a:buClr>
                <a:schemeClr val="accent1"/>
              </a:buClr>
              <a:buFont typeface="Calibri" panose="020F0502020204030204" pitchFamily="34" charset="0"/>
              <a:defRPr lang="en-US" sz="1800" kern="1200" dirty="0">
                <a:solidFill>
                  <a:schemeClr val="tx1">
                    <a:lumMod val="75000"/>
                    <a:lumOff val="25000"/>
                  </a:schemeClr>
                </a:solidFill>
                <a:latin typeface="Arial" panose="020B0604020202020204" pitchFamily="34" charset="0"/>
                <a:ea typeface="+mn-ea"/>
                <a:cs typeface="Arial" panose="020B0604020202020204" pitchFamily="34" charset="0"/>
              </a:defRPr>
            </a:lvl5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p:txBody>
      </p:sp>
      <p:sp>
        <p:nvSpPr>
          <p:cNvPr id="5" name="Footer Placeholder 4"/>
          <p:cNvSpPr>
            <a:spLocks noGrp="1"/>
          </p:cNvSpPr>
          <p:nvPr>
            <p:ph type="ftr" sz="quarter" idx="11"/>
          </p:nvPr>
        </p:nvSpPr>
        <p:spPr>
          <a:xfrm>
            <a:off x="4038600" y="6480177"/>
            <a:ext cx="4114800" cy="365125"/>
          </a:xfrm>
        </p:spPr>
        <p:txBody>
          <a:bodyPr/>
          <a:lstStyle>
            <a:lvl1pPr>
              <a:defRPr>
                <a:solidFill>
                  <a:schemeClr val="bg1"/>
                </a:solidFill>
              </a:defRPr>
            </a:lvl1pPr>
          </a:lstStyle>
          <a:p>
            <a:endParaRPr lang="it-IT" dirty="0">
              <a:solidFill>
                <a:prstClr val="white"/>
              </a:solidFill>
            </a:endParaRPr>
          </a:p>
        </p:txBody>
      </p:sp>
      <p:sp>
        <p:nvSpPr>
          <p:cNvPr id="9" name="Date Placeholder 3"/>
          <p:cNvSpPr txBox="1">
            <a:spLocks/>
          </p:cNvSpPr>
          <p:nvPr userDrawn="1"/>
        </p:nvSpPr>
        <p:spPr>
          <a:xfrm>
            <a:off x="838201" y="6442077"/>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09/12/2022</a:t>
            </a:fld>
            <a:endParaRPr lang="it-IT" sz="900" dirty="0"/>
          </a:p>
        </p:txBody>
      </p:sp>
      <p:sp>
        <p:nvSpPr>
          <p:cNvPr id="10" name="Slide Number Placeholder 4"/>
          <p:cNvSpPr txBox="1">
            <a:spLocks/>
          </p:cNvSpPr>
          <p:nvPr userDrawn="1"/>
        </p:nvSpPr>
        <p:spPr>
          <a:xfrm>
            <a:off x="10021917" y="6442076"/>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sz="900"/>
              <a:pPr/>
              <a:t>‹#›</a:t>
            </a:fld>
            <a:endParaRPr sz="900" dirty="0"/>
          </a:p>
        </p:txBody>
      </p:sp>
      <p:pic>
        <p:nvPicPr>
          <p:cNvPr id="11" name="Immagine 10"/>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658556" y="5606473"/>
            <a:ext cx="1846553" cy="749879"/>
          </a:xfrm>
          <a:prstGeom prst="rect">
            <a:avLst/>
          </a:prstGeom>
        </p:spPr>
      </p:pic>
      <p:pic>
        <p:nvPicPr>
          <p:cNvPr id="12" name="Immagin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54941" y="5742592"/>
            <a:ext cx="5477953" cy="477638"/>
          </a:xfrm>
          <a:prstGeom prst="rect">
            <a:avLst/>
          </a:prstGeom>
        </p:spPr>
      </p:pic>
    </p:spTree>
    <p:extLst>
      <p:ext uri="{BB962C8B-B14F-4D97-AF65-F5344CB8AC3E}">
        <p14:creationId xmlns:p14="http://schemas.microsoft.com/office/powerpoint/2010/main" val="2609396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ue contenuti">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normAutofit/>
          </a:bodyPr>
          <a:lstStyle>
            <a:lvl1pPr algn="l" defTabSz="914309" rtl="0" eaLnBrk="1" latinLnBrk="0" hangingPunct="1">
              <a:lnSpc>
                <a:spcPct val="85000"/>
              </a:lnSpc>
              <a:spcBef>
                <a:spcPct val="0"/>
              </a:spcBef>
              <a:buNone/>
              <a:defRPr lang="en-US" sz="3000" kern="1200" spc="-51" baseline="0" dirty="0">
                <a:solidFill>
                  <a:schemeClr val="tx1">
                    <a:lumMod val="75000"/>
                    <a:lumOff val="25000"/>
                  </a:schemeClr>
                </a:solidFill>
                <a:latin typeface="Arial" panose="020B0604020202020204" pitchFamily="34" charset="0"/>
                <a:ea typeface="+mj-ea"/>
                <a:cs typeface="Arial" panose="020B0604020202020204" pitchFamily="34" charset="0"/>
              </a:defRPr>
            </a:lvl1pPr>
          </a:lstStyle>
          <a:p>
            <a:r>
              <a:rPr lang="it-IT" dirty="0"/>
              <a:t>FARE CLIC PER MODIFICARE LO STILE DEL TITOLO</a:t>
            </a:r>
            <a:endParaRPr lang="en-US" dirty="0"/>
          </a:p>
        </p:txBody>
      </p:sp>
      <p:sp>
        <p:nvSpPr>
          <p:cNvPr id="6" name="Footer Placeholder 5"/>
          <p:cNvSpPr>
            <a:spLocks noGrp="1"/>
          </p:cNvSpPr>
          <p:nvPr>
            <p:ph type="ftr" sz="quarter" idx="11"/>
          </p:nvPr>
        </p:nvSpPr>
        <p:spPr>
          <a:xfrm>
            <a:off x="4038600" y="6442077"/>
            <a:ext cx="4114800" cy="365125"/>
          </a:xfrm>
        </p:spPr>
        <p:txBody>
          <a:bodyPr/>
          <a:lstStyle>
            <a:lvl1pPr>
              <a:defRPr>
                <a:solidFill>
                  <a:schemeClr val="bg1"/>
                </a:solidFill>
              </a:defRPr>
            </a:lvl1pPr>
          </a:lstStyle>
          <a:p>
            <a:endParaRPr lang="it-IT" dirty="0">
              <a:solidFill>
                <a:prstClr val="white"/>
              </a:solidFill>
            </a:endParaRPr>
          </a:p>
        </p:txBody>
      </p:sp>
      <p:sp>
        <p:nvSpPr>
          <p:cNvPr id="8" name="Segnaposto testo 3"/>
          <p:cNvSpPr>
            <a:spLocks noGrp="1"/>
          </p:cNvSpPr>
          <p:nvPr>
            <p:ph type="body" sz="half" idx="13"/>
          </p:nvPr>
        </p:nvSpPr>
        <p:spPr>
          <a:xfrm>
            <a:off x="838201" y="1825625"/>
            <a:ext cx="4548439" cy="3780847"/>
          </a:xfrm>
        </p:spPr>
        <p:txBody>
          <a:bodyPr/>
          <a:lstStyle>
            <a:lvl1pPr marL="0" indent="0">
              <a:buNone/>
              <a:defRPr sz="1600">
                <a:latin typeface="Arial" panose="020B0604020202020204" pitchFamily="34" charset="0"/>
                <a:cs typeface="Arial" panose="020B0604020202020204" pitchFamily="34" charset="0"/>
              </a:defRPr>
            </a:lvl1pPr>
            <a:lvl2pPr marL="457155" indent="0">
              <a:buNone/>
              <a:defRPr sz="1400"/>
            </a:lvl2pPr>
            <a:lvl3pPr marL="914309" indent="0">
              <a:buNone/>
              <a:defRPr sz="1200"/>
            </a:lvl3pPr>
            <a:lvl4pPr marL="1371464" indent="0">
              <a:buNone/>
              <a:defRPr sz="1000"/>
            </a:lvl4pPr>
            <a:lvl5pPr marL="1828618" indent="0">
              <a:buNone/>
              <a:defRPr sz="1000"/>
            </a:lvl5pPr>
            <a:lvl6pPr marL="2285774" indent="0">
              <a:buNone/>
              <a:defRPr sz="1000"/>
            </a:lvl6pPr>
            <a:lvl7pPr marL="2742926" indent="0">
              <a:buNone/>
              <a:defRPr sz="1000"/>
            </a:lvl7pPr>
            <a:lvl8pPr marL="3200080" indent="0">
              <a:buNone/>
              <a:defRPr sz="1000"/>
            </a:lvl8pPr>
            <a:lvl9pPr marL="3657235" indent="0">
              <a:buNone/>
              <a:defRPr sz="1000"/>
            </a:lvl9pPr>
          </a:lstStyle>
          <a:p>
            <a:pPr lvl="0"/>
            <a:r>
              <a:rPr lang="it-IT" dirty="0"/>
              <a:t>Fare clic per modificare stili del testo dello schema</a:t>
            </a:r>
          </a:p>
        </p:txBody>
      </p:sp>
      <p:sp>
        <p:nvSpPr>
          <p:cNvPr id="9" name="Segnaposto immagine 2"/>
          <p:cNvSpPr>
            <a:spLocks noGrp="1"/>
          </p:cNvSpPr>
          <p:nvPr>
            <p:ph type="pic" idx="1"/>
          </p:nvPr>
        </p:nvSpPr>
        <p:spPr>
          <a:xfrm>
            <a:off x="5694361" y="1825625"/>
            <a:ext cx="5659440" cy="3780847"/>
          </a:xfrm>
        </p:spPr>
        <p:txBody>
          <a:bodyPr>
            <a:normAutofit/>
          </a:bodyPr>
          <a:lstStyle>
            <a:lvl1pPr marL="0" indent="0">
              <a:buNone/>
              <a:defRPr sz="3000">
                <a:latin typeface="Arial" panose="020B0604020202020204" pitchFamily="34" charset="0"/>
                <a:cs typeface="Arial" panose="020B0604020202020204" pitchFamily="34" charset="0"/>
              </a:defRPr>
            </a:lvl1pPr>
            <a:lvl2pPr marL="457155" indent="0">
              <a:buNone/>
              <a:defRPr sz="2800"/>
            </a:lvl2pPr>
            <a:lvl3pPr marL="914309" indent="0">
              <a:buNone/>
              <a:defRPr sz="2400"/>
            </a:lvl3pPr>
            <a:lvl4pPr marL="1371464" indent="0">
              <a:buNone/>
              <a:defRPr sz="2000"/>
            </a:lvl4pPr>
            <a:lvl5pPr marL="1828618" indent="0">
              <a:buNone/>
              <a:defRPr sz="2000"/>
            </a:lvl5pPr>
            <a:lvl6pPr marL="2285774" indent="0">
              <a:buNone/>
              <a:defRPr sz="2000"/>
            </a:lvl6pPr>
            <a:lvl7pPr marL="2742926" indent="0">
              <a:buNone/>
              <a:defRPr sz="2000"/>
            </a:lvl7pPr>
            <a:lvl8pPr marL="3200080" indent="0">
              <a:buNone/>
              <a:defRPr sz="2000"/>
            </a:lvl8pPr>
            <a:lvl9pPr marL="3657235" indent="0">
              <a:buNone/>
              <a:defRPr sz="2000"/>
            </a:lvl9pPr>
          </a:lstStyle>
          <a:p>
            <a:endParaRPr lang="it-IT" dirty="0"/>
          </a:p>
        </p:txBody>
      </p:sp>
      <p:sp>
        <p:nvSpPr>
          <p:cNvPr id="10" name="Date Placeholder 3"/>
          <p:cNvSpPr txBox="1">
            <a:spLocks/>
          </p:cNvSpPr>
          <p:nvPr userDrawn="1"/>
        </p:nvSpPr>
        <p:spPr>
          <a:xfrm>
            <a:off x="838201" y="6442077"/>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09/12/2022</a:t>
            </a:fld>
            <a:endParaRPr lang="it-IT" sz="900" dirty="0"/>
          </a:p>
        </p:txBody>
      </p:sp>
      <p:sp>
        <p:nvSpPr>
          <p:cNvPr id="11" name="Slide Number Placeholder 4"/>
          <p:cNvSpPr txBox="1">
            <a:spLocks/>
          </p:cNvSpPr>
          <p:nvPr userDrawn="1"/>
        </p:nvSpPr>
        <p:spPr>
          <a:xfrm>
            <a:off x="10021917" y="6442076"/>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sz="900"/>
              <a:pPr/>
              <a:t>‹#›</a:t>
            </a:fld>
            <a:endParaRPr sz="900" dirty="0"/>
          </a:p>
        </p:txBody>
      </p:sp>
      <p:pic>
        <p:nvPicPr>
          <p:cNvPr id="12" name="Immagine 11"/>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658556" y="5606473"/>
            <a:ext cx="1846553" cy="749879"/>
          </a:xfrm>
          <a:prstGeom prst="rect">
            <a:avLst/>
          </a:prstGeom>
        </p:spPr>
      </p:pic>
      <p:pic>
        <p:nvPicPr>
          <p:cNvPr id="13" name="Immagin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54941" y="5742592"/>
            <a:ext cx="5477953" cy="477638"/>
          </a:xfrm>
          <a:prstGeom prst="rect">
            <a:avLst/>
          </a:prstGeom>
        </p:spPr>
      </p:pic>
    </p:spTree>
    <p:extLst>
      <p:ext uri="{BB962C8B-B14F-4D97-AF65-F5344CB8AC3E}">
        <p14:creationId xmlns:p14="http://schemas.microsoft.com/office/powerpoint/2010/main" val="7286445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ank you page">
    <p:spTree>
      <p:nvGrpSpPr>
        <p:cNvPr id="1" name=""/>
        <p:cNvGrpSpPr/>
        <p:nvPr/>
      </p:nvGrpSpPr>
      <p:grpSpPr>
        <a:xfrm>
          <a:off x="0" y="0"/>
          <a:ext cx="0" cy="0"/>
          <a:chOff x="0" y="0"/>
          <a:chExt cx="0" cy="0"/>
        </a:xfrm>
      </p:grpSpPr>
      <p:sp>
        <p:nvSpPr>
          <p:cNvPr id="5" name="Title 1"/>
          <p:cNvSpPr>
            <a:spLocks noGrp="1"/>
          </p:cNvSpPr>
          <p:nvPr>
            <p:ph type="ctrTitle" hasCustomPrompt="1"/>
          </p:nvPr>
        </p:nvSpPr>
        <p:spPr>
          <a:xfrm>
            <a:off x="889000" y="1651259"/>
            <a:ext cx="10490200" cy="2673865"/>
          </a:xfrm>
        </p:spPr>
        <p:txBody>
          <a:bodyPr anchor="ctr">
            <a:normAutofit/>
          </a:bodyPr>
          <a:lstStyle>
            <a:lvl1pPr algn="l">
              <a:lnSpc>
                <a:spcPct val="85000"/>
              </a:lnSpc>
              <a:defRPr sz="4000" b="1" spc="-51" baseline="0">
                <a:solidFill>
                  <a:schemeClr val="tx1">
                    <a:lumMod val="85000"/>
                    <a:lumOff val="15000"/>
                  </a:schemeClr>
                </a:solidFill>
                <a:latin typeface="Arial" panose="020B0604020202020204" pitchFamily="34" charset="0"/>
                <a:cs typeface="Arial" panose="020B0604020202020204" pitchFamily="34" charset="0"/>
              </a:defRPr>
            </a:lvl1pPr>
          </a:lstStyle>
          <a:p>
            <a:r>
              <a:rPr lang="it-IT" dirty="0"/>
              <a:t>THANK YOU</a:t>
            </a:r>
            <a:endParaRPr lang="en-US" dirty="0"/>
          </a:p>
        </p:txBody>
      </p:sp>
      <p:pic>
        <p:nvPicPr>
          <p:cNvPr id="10" name="Immagine 9"/>
          <p:cNvPicPr>
            <a:picLocks noChangeAspect="1"/>
          </p:cNvPicPr>
          <p:nvPr userDrawn="1"/>
        </p:nvPicPr>
        <p:blipFill rotWithShape="1">
          <a:blip r:embed="rId2" cstate="print">
            <a:extLst>
              <a:ext uri="{28A0092B-C50C-407E-A947-70E740481C1C}">
                <a14:useLocalDpi xmlns:a14="http://schemas.microsoft.com/office/drawing/2010/main" val="0"/>
              </a:ext>
            </a:extLst>
          </a:blip>
          <a:srcRect l="7628"/>
          <a:stretch/>
        </p:blipFill>
        <p:spPr>
          <a:xfrm>
            <a:off x="658556" y="5606473"/>
            <a:ext cx="1846553" cy="749879"/>
          </a:xfrm>
          <a:prstGeom prst="rect">
            <a:avLst/>
          </a:prstGeom>
        </p:spPr>
      </p:pic>
      <p:pic>
        <p:nvPicPr>
          <p:cNvPr id="11" name="Immagin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6454941" y="5742592"/>
            <a:ext cx="5477953" cy="477638"/>
          </a:xfrm>
          <a:prstGeom prst="rect">
            <a:avLst/>
          </a:prstGeom>
        </p:spPr>
      </p:pic>
    </p:spTree>
    <p:extLst>
      <p:ext uri="{BB962C8B-B14F-4D97-AF65-F5344CB8AC3E}">
        <p14:creationId xmlns:p14="http://schemas.microsoft.com/office/powerpoint/2010/main" val="40205998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Metadata">
    <p:spTree>
      <p:nvGrpSpPr>
        <p:cNvPr id="1" name=""/>
        <p:cNvGrpSpPr/>
        <p:nvPr/>
      </p:nvGrpSpPr>
      <p:grpSpPr>
        <a:xfrm>
          <a:off x="0" y="0"/>
          <a:ext cx="0" cy="0"/>
          <a:chOff x="0" y="0"/>
          <a:chExt cx="0" cy="0"/>
        </a:xfrm>
      </p:grpSpPr>
      <p:graphicFrame>
        <p:nvGraphicFramePr>
          <p:cNvPr id="6" name="Tabelle 5">
            <a:extLst>
              <a:ext uri="{FF2B5EF4-FFF2-40B4-BE49-F238E27FC236}">
                <a16:creationId xmlns="" xmlns:a16="http://schemas.microsoft.com/office/drawing/2014/main" id="{721754B5-9DFE-654F-9FF6-AFE4C3CDD787}"/>
              </a:ext>
            </a:extLst>
          </p:cNvPr>
          <p:cNvGraphicFramePr>
            <a:graphicFrameLocks noGrp="1"/>
          </p:cNvGraphicFramePr>
          <p:nvPr userDrawn="1">
            <p:extLst/>
          </p:nvPr>
        </p:nvGraphicFramePr>
        <p:xfrm>
          <a:off x="323531" y="1528341"/>
          <a:ext cx="11169383" cy="612190"/>
        </p:xfrm>
        <a:graphic>
          <a:graphicData uri="http://schemas.openxmlformats.org/drawingml/2006/table">
            <a:tbl>
              <a:tblPr bandRow="1"/>
              <a:tblGrid>
                <a:gridCol w="3316856">
                  <a:extLst>
                    <a:ext uri="{9D8B030D-6E8A-4147-A177-3AD203B41FA5}">
                      <a16:colId xmlns="" xmlns:a16="http://schemas.microsoft.com/office/drawing/2014/main" val="20000"/>
                    </a:ext>
                  </a:extLst>
                </a:gridCol>
                <a:gridCol w="1801793">
                  <a:extLst>
                    <a:ext uri="{9D8B030D-6E8A-4147-A177-3AD203B41FA5}">
                      <a16:colId xmlns="" xmlns:a16="http://schemas.microsoft.com/office/drawing/2014/main" val="20002"/>
                    </a:ext>
                  </a:extLst>
                </a:gridCol>
                <a:gridCol w="2318096">
                  <a:extLst>
                    <a:ext uri="{9D8B030D-6E8A-4147-A177-3AD203B41FA5}">
                      <a16:colId xmlns="" xmlns:a16="http://schemas.microsoft.com/office/drawing/2014/main" val="20003"/>
                    </a:ext>
                  </a:extLst>
                </a:gridCol>
                <a:gridCol w="1738572">
                  <a:extLst>
                    <a:ext uri="{9D8B030D-6E8A-4147-A177-3AD203B41FA5}">
                      <a16:colId xmlns="" xmlns:a16="http://schemas.microsoft.com/office/drawing/2014/main" val="20004"/>
                    </a:ext>
                  </a:extLst>
                </a:gridCol>
                <a:gridCol w="1994065">
                  <a:extLst>
                    <a:ext uri="{9D8B030D-6E8A-4147-A177-3AD203B41FA5}">
                      <a16:colId xmlns="" xmlns:a16="http://schemas.microsoft.com/office/drawing/2014/main" val="20005"/>
                    </a:ext>
                  </a:extLst>
                </a:gridCol>
              </a:tblGrid>
              <a:tr h="108000">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err="1">
                          <a:solidFill>
                            <a:srgbClr val="00336E"/>
                          </a:solidFill>
                          <a:effectLst/>
                        </a:rPr>
                        <a:t>Dokumentennummer</a:t>
                      </a:r>
                      <a:r>
                        <a:rPr lang="en-GB" sz="700" dirty="0">
                          <a:solidFill>
                            <a:srgbClr val="00336E"/>
                          </a:solidFill>
                          <a:effectLst/>
                        </a:rPr>
                        <a:t> / Document Number</a:t>
                      </a:r>
                      <a:endParaRPr lang="de-AT" sz="700" dirty="0">
                        <a:solidFill>
                          <a:srgbClr val="00336E"/>
                        </a:solidFill>
                        <a:effectLst/>
                        <a:latin typeface="Verdana"/>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err="1">
                          <a:solidFill>
                            <a:srgbClr val="00336E"/>
                          </a:solidFill>
                          <a:effectLst/>
                        </a:rPr>
                        <a:t>DokKlasse</a:t>
                      </a:r>
                      <a:r>
                        <a:rPr lang="en-GB" sz="700" dirty="0">
                          <a:solidFill>
                            <a:srgbClr val="00336E"/>
                          </a:solidFill>
                          <a:effectLst/>
                        </a:rPr>
                        <a:t> / </a:t>
                      </a:r>
                      <a:r>
                        <a:rPr lang="en-GB" sz="700" dirty="0" err="1">
                          <a:solidFill>
                            <a:srgbClr val="00336E"/>
                          </a:solidFill>
                          <a:effectLst/>
                        </a:rPr>
                        <a:t>DocClass</a:t>
                      </a:r>
                      <a:endParaRPr lang="de-AT" sz="700" dirty="0">
                        <a:solidFill>
                          <a:srgbClr val="00336E"/>
                        </a:solidFill>
                        <a:effectLst/>
                        <a:latin typeface="Verdana"/>
                        <a:ea typeface="Calibri"/>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err="1">
                          <a:solidFill>
                            <a:srgbClr val="00336E"/>
                          </a:solidFill>
                          <a:effectLst/>
                        </a:rPr>
                        <a:t>Inhaltskennz</a:t>
                      </a:r>
                      <a:r>
                        <a:rPr lang="en-GB" sz="700" dirty="0">
                          <a:solidFill>
                            <a:srgbClr val="00336E"/>
                          </a:solidFill>
                          <a:effectLst/>
                        </a:rPr>
                        <a:t> / Content Code</a:t>
                      </a:r>
                      <a:endParaRPr lang="de-AT" sz="700" dirty="0">
                        <a:solidFill>
                          <a:srgbClr val="00336E"/>
                        </a:solidFill>
                        <a:effectLst/>
                        <a:latin typeface="Verdana"/>
                        <a:ea typeface="Calibri"/>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a:solidFill>
                            <a:srgbClr val="00336E"/>
                          </a:solidFill>
                          <a:effectLst/>
                        </a:rPr>
                        <a:t>Version</a:t>
                      </a:r>
                      <a:endParaRPr lang="de-AT" sz="700" dirty="0">
                        <a:solidFill>
                          <a:srgbClr val="00336E"/>
                        </a:solidFill>
                        <a:effectLst/>
                        <a:latin typeface="Verdana"/>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p>
                      <a:pPr>
                        <a:spcAft>
                          <a:spcPts val="0"/>
                        </a:spcAft>
                      </a:pPr>
                      <a:r>
                        <a:rPr lang="en-GB" sz="7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Datum / Date</a:t>
                      </a:r>
                      <a:endParaRPr lang="de-AT" sz="7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 xmlns:a16="http://schemas.microsoft.com/office/drawing/2014/main" val="10000"/>
                  </a:ext>
                </a:extLst>
              </a:tr>
              <a:tr h="252095">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 xmlns:a16="http://schemas.microsoft.com/office/drawing/2014/main" val="10001"/>
                  </a:ext>
                </a:extLst>
              </a:tr>
              <a:tr h="107950">
                <a:tc gridSpan="2">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a:solidFill>
                            <a:srgbClr val="00336E"/>
                          </a:solidFill>
                          <a:effectLst/>
                        </a:rPr>
                        <a:t>DokEigner / </a:t>
                      </a:r>
                      <a:r>
                        <a:rPr lang="en-GB" sz="700" dirty="0" err="1">
                          <a:solidFill>
                            <a:srgbClr val="00336E"/>
                          </a:solidFill>
                          <a:effectLst/>
                        </a:rPr>
                        <a:t>DocOwner</a:t>
                      </a:r>
                      <a:endParaRPr lang="de-AT" sz="700" dirty="0">
                        <a:solidFill>
                          <a:srgbClr val="00336E"/>
                        </a:solidFill>
                        <a:effectLst/>
                        <a:latin typeface="Verdana"/>
                        <a:ea typeface="Calibri"/>
                        <a:cs typeface="Times New Roman"/>
                      </a:endParaRPr>
                    </a:p>
                  </a:txBody>
                  <a:tcPr marL="68580" marR="68580" marT="0" marB="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hMerge="1">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dirty="0" err="1">
                          <a:solidFill>
                            <a:srgbClr val="00336E"/>
                          </a:solidFill>
                          <a:effectLst/>
                        </a:rPr>
                        <a:t>gültig</a:t>
                      </a:r>
                      <a:r>
                        <a:rPr lang="en-GB" sz="700" dirty="0">
                          <a:solidFill>
                            <a:srgbClr val="00336E"/>
                          </a:solidFill>
                          <a:effectLst/>
                        </a:rPr>
                        <a:t> ab / effective from</a:t>
                      </a:r>
                      <a:endParaRPr lang="de-AT" sz="700" dirty="0">
                        <a:solidFill>
                          <a:srgbClr val="00336E"/>
                        </a:solidFill>
                        <a:effectLst/>
                        <a:latin typeface="Verdana"/>
                        <a:ea typeface="Calibri"/>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err="1">
                          <a:solidFill>
                            <a:srgbClr val="00336E"/>
                          </a:solidFill>
                          <a:effectLst/>
                        </a:rPr>
                        <a:t>gültig</a:t>
                      </a:r>
                      <a:r>
                        <a:rPr lang="en-GB" sz="700" baseline="0" dirty="0">
                          <a:solidFill>
                            <a:srgbClr val="00336E"/>
                          </a:solidFill>
                          <a:effectLst/>
                        </a:rPr>
                        <a:t> </a:t>
                      </a:r>
                      <a:r>
                        <a:rPr lang="en-GB" sz="700" baseline="0" dirty="0" err="1">
                          <a:solidFill>
                            <a:srgbClr val="00336E"/>
                          </a:solidFill>
                          <a:effectLst/>
                        </a:rPr>
                        <a:t>bis</a:t>
                      </a:r>
                      <a:r>
                        <a:rPr lang="en-GB" sz="700" baseline="0" dirty="0">
                          <a:solidFill>
                            <a:srgbClr val="00336E"/>
                          </a:solidFill>
                          <a:effectLst/>
                        </a:rPr>
                        <a:t>/effective </a:t>
                      </a:r>
                      <a:r>
                        <a:rPr lang="en-GB" sz="700" dirty="0">
                          <a:solidFill>
                            <a:srgbClr val="00336E"/>
                          </a:solidFill>
                          <a:effectLst/>
                        </a:rPr>
                        <a:t>until</a:t>
                      </a:r>
                      <a:endParaRPr lang="de-AT" sz="700" dirty="0">
                        <a:solidFill>
                          <a:srgbClr val="00336E"/>
                        </a:solidFill>
                        <a:effectLst/>
                        <a:latin typeface="Verdana"/>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de-AT" sz="700" dirty="0" err="1">
                          <a:solidFill>
                            <a:srgbClr val="00336E"/>
                          </a:solidFill>
                          <a:effectLst/>
                          <a:latin typeface="Verdana"/>
                          <a:ea typeface="Calibri"/>
                          <a:cs typeface="Times New Roman"/>
                        </a:rPr>
                        <a:t>Wartungsinterv</a:t>
                      </a:r>
                      <a:r>
                        <a:rPr lang="de-AT" sz="700" dirty="0">
                          <a:solidFill>
                            <a:srgbClr val="00336E"/>
                          </a:solidFill>
                          <a:effectLst/>
                          <a:latin typeface="Verdana"/>
                          <a:ea typeface="Calibri"/>
                          <a:cs typeface="Times New Roman"/>
                        </a:rPr>
                        <a:t>.</a:t>
                      </a:r>
                      <a:r>
                        <a:rPr lang="de-AT" sz="700" baseline="0" dirty="0">
                          <a:solidFill>
                            <a:srgbClr val="00336E"/>
                          </a:solidFill>
                          <a:effectLst/>
                          <a:latin typeface="Verdana"/>
                          <a:ea typeface="Calibri"/>
                          <a:cs typeface="Times New Roman"/>
                        </a:rPr>
                        <a:t> / </a:t>
                      </a:r>
                      <a:r>
                        <a:rPr lang="de-AT" sz="700" baseline="0" dirty="0" err="1">
                          <a:solidFill>
                            <a:srgbClr val="00336E"/>
                          </a:solidFill>
                          <a:effectLst/>
                          <a:latin typeface="Verdana"/>
                          <a:ea typeface="Calibri"/>
                          <a:cs typeface="Times New Roman"/>
                        </a:rPr>
                        <a:t>MaintInterv</a:t>
                      </a:r>
                      <a:r>
                        <a:rPr lang="de-AT" sz="700" baseline="0" dirty="0">
                          <a:solidFill>
                            <a:srgbClr val="00336E"/>
                          </a:solidFill>
                          <a:effectLst/>
                          <a:latin typeface="Verdana"/>
                          <a:ea typeface="Calibri"/>
                          <a:cs typeface="Times New Roman"/>
                        </a:rPr>
                        <a:t>.</a:t>
                      </a:r>
                      <a:endParaRPr lang="de-AT" sz="700" dirty="0">
                        <a:solidFill>
                          <a:srgbClr val="00336E"/>
                        </a:solidFill>
                        <a:effectLst/>
                        <a:latin typeface="Verdana"/>
                        <a:ea typeface="Calibri"/>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 xmlns:a16="http://schemas.microsoft.com/office/drawing/2014/main" val="10002"/>
                  </a:ext>
                </a:extLst>
              </a:tr>
              <a:tr h="144145">
                <a:tc gridSpan="2">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hMerge="1">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endParaRPr lang="de-AT" sz="200" dirty="0"/>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ctr">
                        <a:spcAft>
                          <a:spcPts val="0"/>
                        </a:spcAft>
                      </a:pPr>
                      <a:endParaRPr lang="de-AT" sz="700"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ctr">
                        <a:spcAft>
                          <a:spcPts val="0"/>
                        </a:spcAft>
                      </a:pPr>
                      <a:endParaRPr lang="de-AT" sz="8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 xmlns:a16="http://schemas.microsoft.com/office/drawing/2014/main" val="10003"/>
                  </a:ext>
                </a:extLst>
              </a:tr>
            </a:tbl>
          </a:graphicData>
        </a:graphic>
      </p:graphicFrame>
      <p:graphicFrame>
        <p:nvGraphicFramePr>
          <p:cNvPr id="8" name="Tabelle 7">
            <a:extLst>
              <a:ext uri="{FF2B5EF4-FFF2-40B4-BE49-F238E27FC236}">
                <a16:creationId xmlns="" xmlns:a16="http://schemas.microsoft.com/office/drawing/2014/main" id="{3067AF7C-AFD4-114E-A387-61EDB83DDD78}"/>
              </a:ext>
            </a:extLst>
          </p:cNvPr>
          <p:cNvGraphicFramePr>
            <a:graphicFrameLocks noGrp="1"/>
          </p:cNvGraphicFramePr>
          <p:nvPr userDrawn="1">
            <p:extLst/>
          </p:nvPr>
        </p:nvGraphicFramePr>
        <p:xfrm>
          <a:off x="323529" y="5331929"/>
          <a:ext cx="11238635" cy="633390"/>
        </p:xfrm>
        <a:graphic>
          <a:graphicData uri="http://schemas.openxmlformats.org/drawingml/2006/table">
            <a:tbl>
              <a:tblPr>
                <a:tableStyleId>{5C22544A-7EE6-4342-B048-85BDC9FD1C3A}</a:tableStyleId>
              </a:tblPr>
              <a:tblGrid>
                <a:gridCol w="1369696">
                  <a:extLst>
                    <a:ext uri="{9D8B030D-6E8A-4147-A177-3AD203B41FA5}">
                      <a16:colId xmlns="" xmlns:a16="http://schemas.microsoft.com/office/drawing/2014/main" val="20000"/>
                    </a:ext>
                  </a:extLst>
                </a:gridCol>
                <a:gridCol w="425783">
                  <a:extLst>
                    <a:ext uri="{9D8B030D-6E8A-4147-A177-3AD203B41FA5}">
                      <a16:colId xmlns="" xmlns:a16="http://schemas.microsoft.com/office/drawing/2014/main" val="20002"/>
                    </a:ext>
                  </a:extLst>
                </a:gridCol>
                <a:gridCol w="216489">
                  <a:extLst>
                    <a:ext uri="{9D8B030D-6E8A-4147-A177-3AD203B41FA5}">
                      <a16:colId xmlns="" xmlns:a16="http://schemas.microsoft.com/office/drawing/2014/main" val="20003"/>
                    </a:ext>
                  </a:extLst>
                </a:gridCol>
                <a:gridCol w="2145799">
                  <a:extLst>
                    <a:ext uri="{9D8B030D-6E8A-4147-A177-3AD203B41FA5}">
                      <a16:colId xmlns="" xmlns:a16="http://schemas.microsoft.com/office/drawing/2014/main" val="20004"/>
                    </a:ext>
                  </a:extLst>
                </a:gridCol>
                <a:gridCol w="300645">
                  <a:extLst>
                    <a:ext uri="{9D8B030D-6E8A-4147-A177-3AD203B41FA5}">
                      <a16:colId xmlns="" xmlns:a16="http://schemas.microsoft.com/office/drawing/2014/main" val="20005"/>
                    </a:ext>
                  </a:extLst>
                </a:gridCol>
                <a:gridCol w="1653923">
                  <a:extLst>
                    <a:ext uri="{9D8B030D-6E8A-4147-A177-3AD203B41FA5}">
                      <a16:colId xmlns="" xmlns:a16="http://schemas.microsoft.com/office/drawing/2014/main" val="20006"/>
                    </a:ext>
                  </a:extLst>
                </a:gridCol>
                <a:gridCol w="307263">
                  <a:extLst>
                    <a:ext uri="{9D8B030D-6E8A-4147-A177-3AD203B41FA5}">
                      <a16:colId xmlns="" xmlns:a16="http://schemas.microsoft.com/office/drawing/2014/main" val="20007"/>
                    </a:ext>
                  </a:extLst>
                </a:gridCol>
                <a:gridCol w="1125431">
                  <a:extLst>
                    <a:ext uri="{9D8B030D-6E8A-4147-A177-3AD203B41FA5}">
                      <a16:colId xmlns="" xmlns:a16="http://schemas.microsoft.com/office/drawing/2014/main" val="20008"/>
                    </a:ext>
                  </a:extLst>
                </a:gridCol>
                <a:gridCol w="3693607">
                  <a:extLst>
                    <a:ext uri="{9D8B030D-6E8A-4147-A177-3AD203B41FA5}">
                      <a16:colId xmlns="" xmlns:a16="http://schemas.microsoft.com/office/drawing/2014/main" val="20009"/>
                    </a:ext>
                  </a:extLst>
                </a:gridCol>
              </a:tblGrid>
              <a:tr h="180000">
                <a:tc gridSpan="9">
                  <a:txBody>
                    <a:bodyPr/>
                    <a:lstStyle/>
                    <a:p>
                      <a:pPr algn="l" fontAlgn="ctr"/>
                      <a:r>
                        <a:rPr lang="en-GB" sz="800" b="1" u="none" strike="noStrike"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Empfehlung</a:t>
                      </a:r>
                      <a:r>
                        <a:rPr lang="en-GB" sz="800" b="1"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des DokEigners </a:t>
                      </a:r>
                      <a:r>
                        <a:rPr lang="en-GB" sz="800" b="1" u="none" strike="noStrike"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bezügl</a:t>
                      </a:r>
                      <a:r>
                        <a:rPr lang="en-GB" sz="800" b="1"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a:t>
                      </a:r>
                      <a:r>
                        <a:rPr lang="en-GB" sz="800" b="1" u="none" strike="noStrike"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Schulung</a:t>
                      </a:r>
                      <a:r>
                        <a:rPr lang="en-GB" sz="800" b="1"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 recommendation by </a:t>
                      </a:r>
                      <a:r>
                        <a:rPr lang="en-GB" sz="800" b="1" u="none" strike="noStrike"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DocOwner</a:t>
                      </a:r>
                      <a:r>
                        <a:rPr lang="en-GB" sz="800" b="1"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regarding training </a:t>
                      </a:r>
                      <a:endParaRPr lang="en-GB" sz="800" b="1" i="0"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solidFill>
                      <a:srgbClr val="B9CDE5"/>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b">
                    <a:solidFill>
                      <a:srgbClr val="E9EDF4"/>
                    </a:solidFill>
                  </a:tcPr>
                </a:tc>
                <a:tc hMerge="1">
                  <a:txBody>
                    <a:bodyPr/>
                    <a:lstStyle/>
                    <a:p>
                      <a:endParaRPr lang="en-GB"/>
                    </a:p>
                  </a:txBody>
                  <a:tcPr/>
                </a:tc>
                <a:extLst>
                  <a:ext uri="{0D108BD9-81ED-4DB2-BD59-A6C34878D82A}">
                    <a16:rowId xmlns="" xmlns:a16="http://schemas.microsoft.com/office/drawing/2014/main" val="10000"/>
                  </a:ext>
                </a:extLst>
              </a:tr>
              <a:tr h="133350">
                <a:tc>
                  <a:txBody>
                    <a:bodyPr/>
                    <a:lstStyle/>
                    <a:p>
                      <a:pPr algn="l" fontAlgn="ct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Schulungsrelevant</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solidFill>
                      <a:srgbClr val="E9EDF4"/>
                    </a:solidFill>
                  </a:tcPr>
                </a:tc>
                <a:tc>
                  <a:txBody>
                    <a:bodyPr/>
                    <a:lstStyle/>
                    <a:p>
                      <a:pPr algn="l" fontAlgn="ct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ja</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/yes</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R w="6350" cap="flat" cmpd="sng" algn="ctr">
                      <a:solidFill>
                        <a:schemeClr val="tx1"/>
                      </a:solidFill>
                      <a:prstDash val="solid"/>
                      <a:round/>
                      <a:headEnd type="none" w="med" len="med"/>
                      <a:tailEnd type="none" w="med" len="med"/>
                    </a:lnR>
                    <a:solidFill>
                      <a:srgbClr val="E9EDF4"/>
                    </a:solidFill>
                  </a:tcPr>
                </a:tc>
                <a:tc>
                  <a:txBody>
                    <a:bodyPr/>
                    <a:lstStyle/>
                    <a:p>
                      <a:pPr algn="l" fontAlgn="ctr"/>
                      <a:r>
                        <a:rPr lang="en-GB" sz="700"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a:t>
                      </a:r>
                      <a:endParaRPr lang="en-GB" sz="700" b="0" i="0"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--&gt;                 </a:t>
                      </a: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Selbstschulung</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rgbClr val="E9EDF4"/>
                    </a:solidFill>
                  </a:tcPr>
                </a:tc>
                <a:tc>
                  <a:txBody>
                    <a:bodyPr/>
                    <a:lstStyle/>
                    <a:p>
                      <a:pPr algn="l" fontAlgn="ct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fontAlgn="ct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Schulung</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a:t>
                      </a: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durch</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Trainer</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rgbClr val="E9EDF4"/>
                    </a:solidFill>
                  </a:tcPr>
                </a:tc>
                <a:tc>
                  <a:txBody>
                    <a:bodyPr/>
                    <a:lstStyle/>
                    <a:p>
                      <a:pPr algn="l"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marL="0" marR="0" indent="0" algn="r" defTabSz="914400" rtl="0" eaLnBrk="1" fontAlgn="ctr" latinLnBrk="0" hangingPunct="1">
                        <a:lnSpc>
                          <a:spcPct val="100000"/>
                        </a:lnSpc>
                        <a:spcBef>
                          <a:spcPts val="0"/>
                        </a:spcBef>
                        <a:spcAft>
                          <a:spcPts val="0"/>
                        </a:spcAft>
                        <a:buClrTx/>
                        <a:buSzTx/>
                        <a:buFontTx/>
                        <a:buNone/>
                        <a:tabLst/>
                        <a:defRPr/>
                      </a:pP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Kommentar</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a:t>
                      </a:r>
                    </a:p>
                    <a:p>
                      <a:pPr marL="0" marR="0" indent="0" algn="r" defTabSz="914400" rtl="0" eaLnBrk="1" fontAlgn="ctr" latinLnBrk="0" hangingPunct="1">
                        <a:lnSpc>
                          <a:spcPct val="100000"/>
                        </a:lnSpc>
                        <a:spcBef>
                          <a:spcPts val="0"/>
                        </a:spcBef>
                        <a:spcAft>
                          <a:spcPts val="0"/>
                        </a:spcAft>
                        <a:buClrTx/>
                        <a:buSzTx/>
                        <a:buFontTx/>
                        <a:buNone/>
                        <a:tabLst/>
                        <a:defRPr/>
                      </a:pP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comments: </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36000" marT="0" marB="0"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solidFill>
                      <a:srgbClr val="E9EDF4"/>
                    </a:solidFill>
                  </a:tcPr>
                </a:tc>
                <a:tc rowSpan="2">
                  <a:txBody>
                    <a:bodyPr/>
                    <a:lstStyle/>
                    <a:p>
                      <a:pPr algn="ctr" fontAlgn="ct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133350">
                <a:tc>
                  <a:txBody>
                    <a:bodyPr/>
                    <a:lstStyle/>
                    <a:p>
                      <a:pPr algn="l"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subject to training</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solidFill>
                      <a:srgbClr val="E9EDF4"/>
                    </a:solidFill>
                  </a:tcPr>
                </a:tc>
                <a:tc>
                  <a:txBody>
                    <a:bodyPr/>
                    <a:lstStyle/>
                    <a:p>
                      <a:pPr algn="l" fontAlgn="ct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nein</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/no</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R w="6350" cap="flat" cmpd="sng" algn="ctr">
                      <a:solidFill>
                        <a:schemeClr val="tx1"/>
                      </a:solidFill>
                      <a:prstDash val="solid"/>
                      <a:round/>
                      <a:headEnd type="none" w="med" len="med"/>
                      <a:tailEnd type="none" w="med" len="med"/>
                    </a:lnR>
                    <a:solidFill>
                      <a:srgbClr val="E9EDF4"/>
                    </a:solidFill>
                  </a:tcPr>
                </a:tc>
                <a:tc>
                  <a:txBody>
                    <a:bodyPr/>
                    <a:lstStyle/>
                    <a:p>
                      <a:pPr algn="ctr" fontAlgn="ctr"/>
                      <a:r>
                        <a:rPr lang="en-GB" sz="700"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a:t>
                      </a:r>
                      <a:endParaRPr lang="en-GB" sz="700" b="0" i="0"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self-instruction</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36000" marT="0" marB="0"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solidFill>
                      <a:srgbClr val="E9EDF4"/>
                    </a:solidFill>
                  </a:tcPr>
                </a:tc>
                <a:tc>
                  <a:txBody>
                    <a:bodyPr/>
                    <a:lstStyle/>
                    <a:p>
                      <a:pPr algn="l" fontAlgn="ct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r"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instruction by trainer</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36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E9EDF4"/>
                    </a:solidFill>
                  </a:tcPr>
                </a:tc>
                <a:tc>
                  <a:txBody>
                    <a:bodyPr/>
                    <a:lstStyle/>
                    <a:p>
                      <a:pPr algn="l"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DF4"/>
                    </a:solidFill>
                  </a:tcPr>
                </a:tc>
                <a:tc vMerge="1">
                  <a:txBody>
                    <a:bodyPr/>
                    <a:lstStyle/>
                    <a:p>
                      <a:endParaRPr lang="en-GB"/>
                    </a:p>
                  </a:txBody>
                  <a:tcPr/>
                </a:tc>
                <a:tc vMerge="1">
                  <a:txBody>
                    <a:bodyPr/>
                    <a:lstStyle/>
                    <a:p>
                      <a:endParaRPr lang="en-GB"/>
                    </a:p>
                  </a:txBody>
                  <a:tcPr/>
                </a:tc>
                <a:extLst>
                  <a:ext uri="{0D108BD9-81ED-4DB2-BD59-A6C34878D82A}">
                    <a16:rowId xmlns="" xmlns:a16="http://schemas.microsoft.com/office/drawing/2014/main" val="10002"/>
                  </a:ext>
                </a:extLst>
              </a:tr>
              <a:tr h="72000">
                <a:tc gridSpan="9">
                  <a:txBody>
                    <a:bodyPr/>
                    <a:lstStyle/>
                    <a:p>
                      <a:pPr algn="l"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solidFill>
                      <a:srgbClr val="E9EDF4"/>
                    </a:solidFill>
                  </a:tcPr>
                </a:tc>
                <a:tc hMerge="1">
                  <a:txBody>
                    <a:bodyPr/>
                    <a:lstStyle/>
                    <a:p>
                      <a:pPr algn="l" fontAlgn="ctr"/>
                      <a:endParaRPr lang="en-GB" sz="800" b="0" i="0" u="none" strike="noStrike" dirty="0">
                        <a:solidFill>
                          <a:srgbClr val="000000"/>
                        </a:solidFill>
                        <a:effectLst/>
                        <a:latin typeface="Verdana"/>
                      </a:endParaRPr>
                    </a:p>
                  </a:txBody>
                  <a:tcPr marL="0" marR="0" marT="0" marB="0" anchor="ctr">
                    <a:solidFill>
                      <a:srgbClr val="E9EDF4"/>
                    </a:solidFill>
                  </a:tcPr>
                </a:tc>
                <a:tc hMerge="1">
                  <a:txBody>
                    <a:bodyPr/>
                    <a:lstStyle/>
                    <a:p>
                      <a:pPr algn="l" fontAlgn="ctr"/>
                      <a:endParaRPr lang="en-GB" sz="800" b="0" i="0" u="none" strike="noStrike">
                        <a:solidFill>
                          <a:srgbClr val="000000"/>
                        </a:solidFill>
                        <a:effectLst/>
                        <a:latin typeface="Verdana"/>
                      </a:endParaRPr>
                    </a:p>
                  </a:txBody>
                  <a:tcPr marL="0" marR="0" marT="0" marB="0" anchor="ctr">
                    <a:lnT w="12700" cap="flat" cmpd="sng" algn="ctr">
                      <a:solidFill>
                        <a:schemeClr val="tx1"/>
                      </a:solidFill>
                      <a:prstDash val="solid"/>
                      <a:round/>
                      <a:headEnd type="none" w="med" len="med"/>
                      <a:tailEnd type="none" w="med" len="med"/>
                    </a:lnT>
                    <a:solidFill>
                      <a:srgbClr val="E9EDF4"/>
                    </a:solidFill>
                  </a:tcPr>
                </a:tc>
                <a:tc hMerge="1">
                  <a:txBody>
                    <a:bodyPr/>
                    <a:lstStyle/>
                    <a:p>
                      <a:pPr algn="r" fontAlgn="ctr"/>
                      <a:endParaRPr lang="en-GB" sz="800" b="0" i="0" u="none" strike="noStrike" dirty="0">
                        <a:solidFill>
                          <a:srgbClr val="000000"/>
                        </a:solidFill>
                        <a:effectLst/>
                        <a:latin typeface="Verdana"/>
                      </a:endParaRPr>
                    </a:p>
                  </a:txBody>
                  <a:tcPr marL="0" marR="0" marT="0" marB="0" anchor="ctr">
                    <a:solidFill>
                      <a:srgbClr val="E9EDF4"/>
                    </a:solidFill>
                  </a:tcPr>
                </a:tc>
                <a:tc hMerge="1">
                  <a:txBody>
                    <a:bodyPr/>
                    <a:lstStyle/>
                    <a:p>
                      <a:pPr algn="l" fontAlgn="ctr"/>
                      <a:endParaRPr lang="en-GB" sz="800" b="0" i="0" u="none" strike="noStrike" dirty="0">
                        <a:solidFill>
                          <a:srgbClr val="000000"/>
                        </a:solidFill>
                        <a:effectLst/>
                        <a:latin typeface="Verdana"/>
                      </a:endParaRPr>
                    </a:p>
                  </a:txBody>
                  <a:tcPr marL="0" marR="0" marT="0" marB="0" anchor="ctr">
                    <a:lnT w="12700" cap="flat" cmpd="sng" algn="ctr">
                      <a:solidFill>
                        <a:schemeClr val="tx1"/>
                      </a:solidFill>
                      <a:prstDash val="solid"/>
                      <a:round/>
                      <a:headEnd type="none" w="med" len="med"/>
                      <a:tailEnd type="none" w="med" len="med"/>
                    </a:lnT>
                    <a:solidFill>
                      <a:srgbClr val="E9EDF4"/>
                    </a:solidFill>
                  </a:tcPr>
                </a:tc>
                <a:tc hMerge="1">
                  <a:txBody>
                    <a:bodyPr/>
                    <a:lstStyle/>
                    <a:p>
                      <a:pPr algn="r" fontAlgn="ctr"/>
                      <a:endParaRPr lang="en-GB" sz="800" b="0" i="0" u="none" strike="noStrike" dirty="0">
                        <a:solidFill>
                          <a:srgbClr val="000000"/>
                        </a:solidFill>
                        <a:effectLst/>
                        <a:latin typeface="Verdana"/>
                      </a:endParaRPr>
                    </a:p>
                  </a:txBody>
                  <a:tcPr marL="0" marR="0" marT="0" marB="0" anchor="ctr">
                    <a:solidFill>
                      <a:srgbClr val="E9EDF4"/>
                    </a:solidFill>
                  </a:tcPr>
                </a:tc>
                <a:tc hMerge="1">
                  <a:txBody>
                    <a:bodyPr/>
                    <a:lstStyle/>
                    <a:p>
                      <a:pPr algn="l" fontAlgn="ctr"/>
                      <a:endParaRPr lang="en-GB" sz="800" b="0" i="0" u="none" strike="noStrike">
                        <a:solidFill>
                          <a:srgbClr val="000000"/>
                        </a:solidFill>
                        <a:effectLst/>
                        <a:latin typeface="Verdana"/>
                      </a:endParaRPr>
                    </a:p>
                  </a:txBody>
                  <a:tcPr marL="0" marR="0" marT="0" marB="0" anchor="ctr">
                    <a:lnT w="12700" cap="flat" cmpd="sng" algn="ctr">
                      <a:solidFill>
                        <a:schemeClr val="tx1"/>
                      </a:solidFill>
                      <a:prstDash val="solid"/>
                      <a:round/>
                      <a:headEnd type="none" w="med" len="med"/>
                      <a:tailEnd type="none" w="med" len="med"/>
                    </a:lnT>
                    <a:solidFill>
                      <a:srgbClr val="E9EDF4"/>
                    </a:solidFill>
                  </a:tcPr>
                </a:tc>
                <a:tc hMerge="1">
                  <a:txBody>
                    <a:bodyPr/>
                    <a:lstStyle/>
                    <a:p>
                      <a:pPr algn="ctr" fontAlgn="ctr"/>
                      <a:endParaRPr lang="en-GB" sz="600" b="0" i="0" u="none" strike="noStrike" dirty="0">
                        <a:solidFill>
                          <a:srgbClr val="000000"/>
                        </a:solidFill>
                        <a:effectLst/>
                        <a:latin typeface="Verdana"/>
                      </a:endParaRPr>
                    </a:p>
                  </a:txBody>
                  <a:tcPr marL="0" marR="0" marT="0" marB="0" anchor="ctr">
                    <a:solidFill>
                      <a:srgbClr val="E9EDF4"/>
                    </a:solidFill>
                  </a:tcPr>
                </a:tc>
                <a:tc hMerge="1">
                  <a:txBody>
                    <a:bodyPr/>
                    <a:lstStyle/>
                    <a:p>
                      <a:endParaRPr lang="en-GB"/>
                    </a:p>
                  </a:txBody>
                  <a:tcPr/>
                </a:tc>
                <a:extLst>
                  <a:ext uri="{0D108BD9-81ED-4DB2-BD59-A6C34878D82A}">
                    <a16:rowId xmlns="" xmlns:a16="http://schemas.microsoft.com/office/drawing/2014/main" val="10003"/>
                  </a:ext>
                </a:extLst>
              </a:tr>
            </a:tbl>
          </a:graphicData>
        </a:graphic>
      </p:graphicFrame>
      <p:graphicFrame>
        <p:nvGraphicFramePr>
          <p:cNvPr id="9" name="Tabelle 8">
            <a:extLst>
              <a:ext uri="{FF2B5EF4-FFF2-40B4-BE49-F238E27FC236}">
                <a16:creationId xmlns="" xmlns:a16="http://schemas.microsoft.com/office/drawing/2014/main" id="{B2FDA4F8-C17B-204F-9B9B-7E4A9EE89202}"/>
              </a:ext>
            </a:extLst>
          </p:cNvPr>
          <p:cNvGraphicFramePr>
            <a:graphicFrameLocks noGrp="1"/>
          </p:cNvGraphicFramePr>
          <p:nvPr userDrawn="1">
            <p:extLst/>
          </p:nvPr>
        </p:nvGraphicFramePr>
        <p:xfrm>
          <a:off x="323532" y="3408083"/>
          <a:ext cx="11238633" cy="1722720"/>
        </p:xfrm>
        <a:graphic>
          <a:graphicData uri="http://schemas.openxmlformats.org/drawingml/2006/table">
            <a:tbl>
              <a:tblPr firstRow="1" firstCol="1" bandRow="1"/>
              <a:tblGrid>
                <a:gridCol w="1237045">
                  <a:extLst>
                    <a:ext uri="{9D8B030D-6E8A-4147-A177-3AD203B41FA5}">
                      <a16:colId xmlns="" xmlns:a16="http://schemas.microsoft.com/office/drawing/2014/main" val="20000"/>
                    </a:ext>
                  </a:extLst>
                </a:gridCol>
                <a:gridCol w="2554225">
                  <a:extLst>
                    <a:ext uri="{9D8B030D-6E8A-4147-A177-3AD203B41FA5}">
                      <a16:colId xmlns="" xmlns:a16="http://schemas.microsoft.com/office/drawing/2014/main" val="20001"/>
                    </a:ext>
                  </a:extLst>
                </a:gridCol>
                <a:gridCol w="2255520">
                  <a:extLst>
                    <a:ext uri="{9D8B030D-6E8A-4147-A177-3AD203B41FA5}">
                      <a16:colId xmlns="" xmlns:a16="http://schemas.microsoft.com/office/drawing/2014/main" val="20002"/>
                    </a:ext>
                  </a:extLst>
                </a:gridCol>
                <a:gridCol w="2036003">
                  <a:extLst>
                    <a:ext uri="{9D8B030D-6E8A-4147-A177-3AD203B41FA5}">
                      <a16:colId xmlns="" xmlns:a16="http://schemas.microsoft.com/office/drawing/2014/main" val="2813174626"/>
                    </a:ext>
                  </a:extLst>
                </a:gridCol>
                <a:gridCol w="1416735">
                  <a:extLst>
                    <a:ext uri="{9D8B030D-6E8A-4147-A177-3AD203B41FA5}">
                      <a16:colId xmlns="" xmlns:a16="http://schemas.microsoft.com/office/drawing/2014/main" val="20003"/>
                    </a:ext>
                  </a:extLst>
                </a:gridCol>
                <a:gridCol w="1739105">
                  <a:extLst>
                    <a:ext uri="{9D8B030D-6E8A-4147-A177-3AD203B41FA5}">
                      <a16:colId xmlns="" xmlns:a16="http://schemas.microsoft.com/office/drawing/2014/main" val="20004"/>
                    </a:ext>
                  </a:extLst>
                </a:gridCol>
              </a:tblGrid>
              <a:tr h="192424">
                <a:tc gridSpan="6">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l">
                        <a:lnSpc>
                          <a:spcPct val="130000"/>
                        </a:lnSpc>
                        <a:spcAft>
                          <a:spcPts val="0"/>
                        </a:spcAft>
                      </a:pPr>
                      <a:r>
                        <a:rPr lang="de-AT" sz="800" b="1" kern="1200"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Freigabe / </a:t>
                      </a:r>
                      <a:r>
                        <a:rPr lang="en-GB" sz="800" b="1" kern="1200" noProof="0"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Approva</a:t>
                      </a:r>
                      <a:r>
                        <a:rPr lang="de-AT" sz="800" b="1" kern="1200"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l</a:t>
                      </a:r>
                      <a:endParaRPr lang="de-AT" sz="700" b="0" kern="1200" dirty="0">
                        <a:solidFill>
                          <a:srgbClr val="14316C"/>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hMerge="1">
                  <a:txBody>
                    <a:bodyPr/>
                    <a:lstStyle/>
                    <a:p>
                      <a:pPr algn="l">
                        <a:spcAft>
                          <a:spcPts val="0"/>
                        </a:spcAft>
                      </a:pPr>
                      <a:endParaRPr lang="de-AT" sz="700" dirty="0">
                        <a:effectLst/>
                        <a:latin typeface="Verdana"/>
                        <a:ea typeface="Calibri"/>
                        <a:cs typeface="Times New Roman"/>
                      </a:endParaRPr>
                    </a:p>
                  </a:txBody>
                  <a:tcPr marL="68580" marR="68580" marT="0" marB="0" anchor="ctr">
                    <a:solidFill>
                      <a:schemeClr val="accent1">
                        <a:lumMod val="40000"/>
                        <a:lumOff val="60000"/>
                      </a:schemeClr>
                    </a:solidFill>
                  </a:tcPr>
                </a:tc>
                <a:tc hMerge="1">
                  <a:txBody>
                    <a:bodyPr/>
                    <a:lstStyle/>
                    <a:p>
                      <a:endParaRPr lang="de-AT" sz="700" dirty="0"/>
                    </a:p>
                  </a:txBody>
                  <a:tcPr marL="68580" marR="68580" marT="0" marB="0" anchor="ctr">
                    <a:solidFill>
                      <a:schemeClr val="accent1">
                        <a:lumMod val="40000"/>
                        <a:lumOff val="60000"/>
                      </a:schemeClr>
                    </a:solidFill>
                  </a:tcPr>
                </a:tc>
                <a:tc hMerge="1">
                  <a:txBody>
                    <a:bodyPr/>
                    <a:lstStyle/>
                    <a:p>
                      <a:endParaRPr lang="de-AT"/>
                    </a:p>
                  </a:txBody>
                  <a:tcPr/>
                </a:tc>
                <a:tc hMerge="1">
                  <a:txBody>
                    <a:bodyPr/>
                    <a:lstStyle/>
                    <a:p>
                      <a:pPr algn="l">
                        <a:spcAft>
                          <a:spcPts val="0"/>
                        </a:spcAft>
                      </a:pPr>
                      <a:endParaRPr lang="de-AT" sz="700" dirty="0">
                        <a:effectLst/>
                        <a:latin typeface="Verdana"/>
                        <a:ea typeface="Calibri"/>
                        <a:cs typeface="Times New Roman"/>
                      </a:endParaRPr>
                    </a:p>
                  </a:txBody>
                  <a:tcPr marL="68580" marR="68580" marT="0" marB="0" anchor="ctr">
                    <a:solidFill>
                      <a:schemeClr val="accent1">
                        <a:lumMod val="40000"/>
                        <a:lumOff val="60000"/>
                      </a:schemeClr>
                    </a:solidFill>
                  </a:tcPr>
                </a:tc>
                <a:tc hMerge="1">
                  <a:txBody>
                    <a:bodyPr/>
                    <a:lstStyle/>
                    <a:p>
                      <a:pPr algn="l">
                        <a:spcAft>
                          <a:spcPts val="0"/>
                        </a:spcAft>
                      </a:pPr>
                      <a:endParaRPr lang="de-AT" sz="700" dirty="0">
                        <a:effectLst/>
                        <a:latin typeface="Verdana"/>
                        <a:ea typeface="Calibri"/>
                        <a:cs typeface="Times New Roman"/>
                      </a:endParaRPr>
                    </a:p>
                  </a:txBody>
                  <a:tcPr marL="68580" marR="68580" marT="0" marB="0" anchor="ctr">
                    <a:solidFill>
                      <a:schemeClr val="accent1">
                        <a:lumMod val="40000"/>
                        <a:lumOff val="60000"/>
                      </a:schemeClr>
                    </a:solidFill>
                  </a:tcPr>
                </a:tc>
                <a:extLst>
                  <a:ext uri="{0D108BD9-81ED-4DB2-BD59-A6C34878D82A}">
                    <a16:rowId xmlns="" xmlns:a16="http://schemas.microsoft.com/office/drawing/2014/main" val="10000"/>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l">
                        <a:lnSpc>
                          <a:spcPct val="130000"/>
                        </a:lnSpc>
                        <a:spcAft>
                          <a:spcPts val="0"/>
                        </a:spcAft>
                      </a:pPr>
                      <a:r>
                        <a:rPr lang="en-GB" sz="800" dirty="0">
                          <a:effectLst/>
                        </a:rPr>
                        <a:t> </a:t>
                      </a:r>
                      <a:endParaRPr lang="de-AT" sz="1000" dirty="0">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spcAft>
                          <a:spcPts val="0"/>
                        </a:spcAft>
                      </a:pPr>
                      <a:r>
                        <a:rPr lang="en-GB" sz="700" dirty="0">
                          <a:effectLst/>
                        </a:rPr>
                        <a:t>Name </a:t>
                      </a:r>
                      <a:endParaRPr lang="de-AT" sz="700" dirty="0">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r>
                        <a:rPr lang="de-AT" sz="700" dirty="0"/>
                        <a:t>Funktion / </a:t>
                      </a:r>
                      <a:r>
                        <a:rPr lang="en-GB" sz="700" noProof="0" dirty="0"/>
                        <a:t>Function</a:t>
                      </a: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p>
                      <a:pPr algn="l">
                        <a:spcAft>
                          <a:spcPts val="0"/>
                        </a:spcAft>
                      </a:pPr>
                      <a:r>
                        <a:rPr lang="de-AT" sz="700" dirty="0">
                          <a:effectLst/>
                          <a:latin typeface="Verdana"/>
                          <a:ea typeface="Calibri"/>
                          <a:cs typeface="Times New Roman"/>
                        </a:rPr>
                        <a:t>Bemerkung / </a:t>
                      </a:r>
                      <a:r>
                        <a:rPr lang="de-AT" sz="700" dirty="0" err="1">
                          <a:effectLst/>
                          <a:latin typeface="Verdana"/>
                          <a:ea typeface="Calibri"/>
                          <a:cs typeface="Times New Roman"/>
                        </a:rPr>
                        <a:t>Remark</a:t>
                      </a:r>
                      <a:endParaRPr lang="de-AT" sz="700" dirty="0">
                        <a:effectLst/>
                        <a:latin typeface="Verdana"/>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spcAft>
                          <a:spcPts val="0"/>
                        </a:spcAft>
                      </a:pPr>
                      <a:r>
                        <a:rPr lang="en-GB" sz="700" dirty="0">
                          <a:effectLst/>
                        </a:rPr>
                        <a:t>Datum / Date</a:t>
                      </a:r>
                      <a:endParaRPr lang="de-AT" sz="700" dirty="0">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spcAft>
                          <a:spcPts val="0"/>
                        </a:spcAft>
                      </a:pPr>
                      <a:r>
                        <a:rPr lang="de-AT" sz="700" noProof="0" dirty="0">
                          <a:effectLst/>
                        </a:rPr>
                        <a:t>Unterschrift</a:t>
                      </a:r>
                      <a:r>
                        <a:rPr lang="en-GB" sz="700" dirty="0">
                          <a:effectLst/>
                        </a:rPr>
                        <a:t> / Signature</a:t>
                      </a:r>
                      <a:endParaRPr lang="de-AT" sz="700" dirty="0">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 xmlns:a16="http://schemas.microsoft.com/office/drawing/2014/main" val="10001"/>
                  </a:ext>
                </a:extLst>
              </a:tr>
              <a:tr h="237665">
                <a:tc rowSpan="2">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700" b="0" noProof="0" dirty="0">
                          <a:solidFill>
                            <a:srgbClr val="14316C"/>
                          </a:solidFill>
                          <a:effectLst/>
                        </a:rPr>
                        <a:t>erstellt von / </a:t>
                      </a:r>
                    </a:p>
                    <a:p>
                      <a:pPr marL="0" marR="0" indent="0" algn="l" defTabSz="914400" rtl="0" eaLnBrk="1" fontAlgn="auto" latinLnBrk="0" hangingPunct="1">
                        <a:lnSpc>
                          <a:spcPct val="100000"/>
                        </a:lnSpc>
                        <a:spcBef>
                          <a:spcPts val="0"/>
                        </a:spcBef>
                        <a:spcAft>
                          <a:spcPts val="0"/>
                        </a:spcAft>
                        <a:buClrTx/>
                        <a:buSzTx/>
                        <a:buFontTx/>
                        <a:buNone/>
                        <a:tabLst/>
                        <a:defRPr/>
                      </a:pPr>
                      <a:r>
                        <a:rPr lang="en-GB" sz="700" b="0" dirty="0">
                          <a:solidFill>
                            <a:srgbClr val="14316C"/>
                          </a:solidFill>
                          <a:effectLst/>
                        </a:rPr>
                        <a:t>prepared by</a:t>
                      </a:r>
                      <a:endParaRPr lang="de-AT" sz="700" b="0" dirty="0">
                        <a:solidFill>
                          <a:srgbClr val="14316C"/>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10002"/>
                  </a:ext>
                </a:extLst>
              </a:tr>
              <a:tr h="241402">
                <a:tc vMerge="1">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l">
                        <a:spcBef>
                          <a:spcPts val="0"/>
                        </a:spcBef>
                        <a:spcAft>
                          <a:spcPts val="0"/>
                        </a:spcAft>
                      </a:pPr>
                      <a:endParaRPr lang="de-AT" sz="700" b="0" noProof="0" dirty="0">
                        <a:solidFill>
                          <a:srgbClr val="14316C"/>
                        </a:solidFill>
                        <a:effectLst/>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10003"/>
                  </a:ext>
                </a:extLst>
              </a:tr>
              <a:tr h="226771">
                <a:tc rowSpan="2">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l">
                        <a:spcBef>
                          <a:spcPts val="0"/>
                        </a:spcBef>
                        <a:spcAft>
                          <a:spcPts val="0"/>
                        </a:spcAft>
                      </a:pPr>
                      <a:r>
                        <a:rPr lang="de-AT" sz="700" b="0" noProof="0" dirty="0">
                          <a:solidFill>
                            <a:srgbClr val="14316C"/>
                          </a:solidFill>
                          <a:effectLst/>
                        </a:rPr>
                        <a:t>geprüft von / </a:t>
                      </a:r>
                    </a:p>
                    <a:p>
                      <a:pPr algn="l">
                        <a:spcBef>
                          <a:spcPts val="0"/>
                        </a:spcBef>
                        <a:spcAft>
                          <a:spcPts val="0"/>
                        </a:spcAft>
                      </a:pPr>
                      <a:r>
                        <a:rPr lang="de-AT" sz="700" b="0" noProof="0" dirty="0" err="1">
                          <a:solidFill>
                            <a:srgbClr val="14316C"/>
                          </a:solidFill>
                          <a:effectLst/>
                        </a:rPr>
                        <a:t>checked</a:t>
                      </a:r>
                      <a:r>
                        <a:rPr lang="de-AT" sz="700" b="0" noProof="0" dirty="0">
                          <a:solidFill>
                            <a:srgbClr val="14316C"/>
                          </a:solidFill>
                          <a:effectLst/>
                        </a:rPr>
                        <a:t> </a:t>
                      </a:r>
                      <a:r>
                        <a:rPr lang="de-AT" sz="700" b="0" noProof="0" dirty="0" err="1">
                          <a:solidFill>
                            <a:srgbClr val="14316C"/>
                          </a:solidFill>
                          <a:effectLst/>
                        </a:rPr>
                        <a:t>by</a:t>
                      </a:r>
                      <a:endParaRPr lang="de-AT" sz="700" b="0" noProof="0" dirty="0">
                        <a:solidFill>
                          <a:srgbClr val="14316C"/>
                        </a:solidFill>
                        <a:effectLst/>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10004"/>
                  </a:ext>
                </a:extLst>
              </a:tr>
              <a:tr h="226771">
                <a:tc vMerge="1">
                  <a:txBody>
                    <a:bodyPr/>
                    <a:lstStyle/>
                    <a:p>
                      <a:pPr algn="l">
                        <a:spcBef>
                          <a:spcPts val="0"/>
                        </a:spcBef>
                        <a:spcAft>
                          <a:spcPts val="0"/>
                        </a:spcAft>
                      </a:pPr>
                      <a:endParaRPr lang="de-AT" sz="700" b="0" noProof="0" dirty="0">
                        <a:solidFill>
                          <a:srgbClr val="14316C"/>
                        </a:solidFill>
                        <a:effectLst/>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2848497032"/>
                  </a:ext>
                </a:extLst>
              </a:tr>
              <a:tr h="226771">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AT" sz="700" b="0" noProof="0"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freigegeben von / </a:t>
                      </a:r>
                    </a:p>
                    <a:p>
                      <a:pPr marL="0" marR="0" lvl="0" indent="0" algn="l" defTabSz="914400" rtl="0" eaLnBrk="1" fontAlgn="auto" latinLnBrk="0" hangingPunct="1">
                        <a:lnSpc>
                          <a:spcPct val="100000"/>
                        </a:lnSpc>
                        <a:spcBef>
                          <a:spcPts val="0"/>
                        </a:spcBef>
                        <a:spcAft>
                          <a:spcPts val="0"/>
                        </a:spcAft>
                        <a:buClrTx/>
                        <a:buSzTx/>
                        <a:buFontTx/>
                        <a:buNone/>
                        <a:tabLst/>
                        <a:defRPr/>
                      </a:pPr>
                      <a:r>
                        <a:rPr lang="de-AT" sz="700" b="0" noProof="0"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approved</a:t>
                      </a:r>
                      <a:r>
                        <a:rPr lang="de-AT" sz="700" b="0" noProof="0"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a:t>
                      </a:r>
                      <a:r>
                        <a:rPr lang="de-AT" sz="700" b="0" noProof="0"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by</a:t>
                      </a:r>
                      <a:endParaRPr lang="de-AT" sz="700" b="0" noProof="0" dirty="0">
                        <a:solidFill>
                          <a:srgbClr val="14316C"/>
                        </a:solidFill>
                        <a:effectLst/>
                        <a:latin typeface="Verdana" panose="020B0604030504040204" pitchFamily="34" charset="0"/>
                        <a:ea typeface="Verdana" panose="020B0604030504040204" pitchFamily="34" charset="0"/>
                        <a:cs typeface="Verdana" panose="020B0604030504040204" pitchFamily="34" charset="0"/>
                      </a:endParaRPr>
                    </a:p>
                    <a:p>
                      <a:pPr algn="l">
                        <a:spcBef>
                          <a:spcPts val="0"/>
                        </a:spcBef>
                        <a:spcAft>
                          <a:spcPts val="0"/>
                        </a:spcAft>
                      </a:pPr>
                      <a:endParaRPr lang="de-AT" sz="700" b="0" noProof="0" dirty="0">
                        <a:solidFill>
                          <a:srgbClr val="14316C"/>
                        </a:solidFill>
                        <a:effectLst/>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310234632"/>
                  </a:ext>
                </a:extLst>
              </a:tr>
              <a:tr h="226771">
                <a:tc vMerge="1">
                  <a:txBody>
                    <a:bodyPr/>
                    <a:lstStyle/>
                    <a:p>
                      <a:pPr algn="l">
                        <a:spcBef>
                          <a:spcPts val="0"/>
                        </a:spcBef>
                        <a:spcAft>
                          <a:spcPts val="0"/>
                        </a:spcAft>
                      </a:pPr>
                      <a:endParaRPr lang="de-AT" sz="700" b="0" noProof="0" dirty="0">
                        <a:solidFill>
                          <a:srgbClr val="14316C"/>
                        </a:solidFill>
                        <a:effectLst/>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12756051"/>
                  </a:ext>
                </a:extLst>
              </a:tr>
            </a:tbl>
          </a:graphicData>
        </a:graphic>
      </p:graphicFrame>
      <p:graphicFrame>
        <p:nvGraphicFramePr>
          <p:cNvPr id="10" name="Tabelle 9">
            <a:extLst>
              <a:ext uri="{FF2B5EF4-FFF2-40B4-BE49-F238E27FC236}">
                <a16:creationId xmlns="" xmlns:a16="http://schemas.microsoft.com/office/drawing/2014/main" id="{DD7BD878-362D-984A-97F3-017689C804F1}"/>
              </a:ext>
            </a:extLst>
          </p:cNvPr>
          <p:cNvGraphicFramePr>
            <a:graphicFrameLocks noGrp="1"/>
          </p:cNvGraphicFramePr>
          <p:nvPr userDrawn="1">
            <p:extLst/>
          </p:nvPr>
        </p:nvGraphicFramePr>
        <p:xfrm>
          <a:off x="323529" y="2316928"/>
          <a:ext cx="7385667" cy="879008"/>
        </p:xfrm>
        <a:graphic>
          <a:graphicData uri="http://schemas.openxmlformats.org/drawingml/2006/table">
            <a:tbl>
              <a:tblPr firstRow="1" firstCol="1" bandRow="1"/>
              <a:tblGrid>
                <a:gridCol w="776501">
                  <a:extLst>
                    <a:ext uri="{9D8B030D-6E8A-4147-A177-3AD203B41FA5}">
                      <a16:colId xmlns="" xmlns:a16="http://schemas.microsoft.com/office/drawing/2014/main" val="20000"/>
                    </a:ext>
                  </a:extLst>
                </a:gridCol>
                <a:gridCol w="1246700">
                  <a:extLst>
                    <a:ext uri="{9D8B030D-6E8A-4147-A177-3AD203B41FA5}">
                      <a16:colId xmlns="" xmlns:a16="http://schemas.microsoft.com/office/drawing/2014/main" val="20001"/>
                    </a:ext>
                  </a:extLst>
                </a:gridCol>
                <a:gridCol w="5362465">
                  <a:extLst>
                    <a:ext uri="{9D8B030D-6E8A-4147-A177-3AD203B41FA5}">
                      <a16:colId xmlns="" xmlns:a16="http://schemas.microsoft.com/office/drawing/2014/main" val="20002"/>
                    </a:ext>
                  </a:extLst>
                </a:gridCol>
              </a:tblGrid>
              <a:tr h="180000">
                <a:tc gridSpan="3">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marL="0" algn="l" defTabSz="914400" rtl="0" eaLnBrk="1" latinLnBrk="0" hangingPunct="1">
                        <a:lnSpc>
                          <a:spcPct val="130000"/>
                        </a:lnSpc>
                        <a:spcAft>
                          <a:spcPts val="0"/>
                        </a:spcAft>
                      </a:pPr>
                      <a:r>
                        <a:rPr lang="de-AT"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Dokumentenhistorie</a:t>
                      </a:r>
                      <a:r>
                        <a:rPr lang="de-AT" sz="700" kern="1200" baseline="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 </a:t>
                      </a:r>
                      <a:r>
                        <a:rPr lang="en-GB" sz="700" kern="1200" baseline="0" noProof="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Document History</a:t>
                      </a:r>
                      <a:endParaRPr lang="en-GB" sz="700" kern="1200" noProof="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9CDE5"/>
                    </a:solidFill>
                  </a:tcPr>
                </a:tc>
                <a:tc hMerge="1">
                  <a:txBody>
                    <a:bodyPr/>
                    <a:lstStyle/>
                    <a:p>
                      <a:pPr marL="0" algn="l" defTabSz="914400" rtl="0" eaLnBrk="1" latinLnBrk="0" hangingPunct="1">
                        <a:lnSpc>
                          <a:spcPct val="130000"/>
                        </a:lnSpc>
                        <a:spcAft>
                          <a:spcPts val="0"/>
                        </a:spcAft>
                      </a:pPr>
                      <a:endParaRPr lang="de-AT" sz="800" kern="1200" dirty="0">
                        <a:solidFill>
                          <a:schemeClr val="dk1"/>
                        </a:solidFill>
                        <a:effectLst/>
                        <a:latin typeface="+mn-lt"/>
                        <a:ea typeface="+mn-ea"/>
                        <a:cs typeface="+mn-cs"/>
                      </a:endParaRPr>
                    </a:p>
                  </a:txBody>
                  <a:tcPr marL="68580" marR="68580" marT="0" marB="0" anchor="ctr">
                    <a:solidFill>
                      <a:schemeClr val="accent1">
                        <a:lumMod val="40000"/>
                        <a:lumOff val="60000"/>
                      </a:schemeClr>
                    </a:solidFill>
                  </a:tcPr>
                </a:tc>
                <a:tc hMerge="1">
                  <a:txBody>
                    <a:bodyPr/>
                    <a:lstStyle/>
                    <a:p>
                      <a:pPr marL="0" algn="l" defTabSz="914400" rtl="0" eaLnBrk="1" latinLnBrk="0" hangingPunct="1">
                        <a:lnSpc>
                          <a:spcPct val="130000"/>
                        </a:lnSpc>
                        <a:spcAft>
                          <a:spcPts val="0"/>
                        </a:spcAft>
                      </a:pPr>
                      <a:endParaRPr lang="de-AT" sz="800" kern="1200" dirty="0">
                        <a:solidFill>
                          <a:schemeClr val="dk1"/>
                        </a:solidFill>
                        <a:effectLst/>
                        <a:latin typeface="+mn-lt"/>
                        <a:ea typeface="+mn-ea"/>
                        <a:cs typeface="+mn-cs"/>
                      </a:endParaRPr>
                    </a:p>
                  </a:txBody>
                  <a:tcPr marL="68580" marR="68580" marT="0" marB="0" anchor="ctr">
                    <a:solidFill>
                      <a:schemeClr val="accent1">
                        <a:lumMod val="40000"/>
                        <a:lumOff val="60000"/>
                      </a:schemeClr>
                    </a:solidFill>
                  </a:tcPr>
                </a:tc>
                <a:extLst>
                  <a:ext uri="{0D108BD9-81ED-4DB2-BD59-A6C34878D82A}">
                    <a16:rowId xmlns="" xmlns:a16="http://schemas.microsoft.com/office/drawing/2014/main" val="10000"/>
                  </a:ext>
                </a:extLst>
              </a:tr>
              <a:tr h="108000">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marL="0" algn="l" defTabSz="914400" rtl="0" eaLnBrk="1" latinLnBrk="0" hangingPunct="1">
                        <a:lnSpc>
                          <a:spcPct val="130000"/>
                        </a:lnSpc>
                        <a:spcAft>
                          <a:spcPts val="0"/>
                        </a:spcAft>
                      </a:pPr>
                      <a:r>
                        <a:rPr lang="en-GB" sz="700" b="0" kern="1200" dirty="0" err="1">
                          <a:solidFill>
                            <a:srgbClr val="00336E"/>
                          </a:solidFill>
                          <a:effectLst/>
                          <a:latin typeface="Verdana" panose="020B0604030504040204" pitchFamily="34" charset="0"/>
                          <a:ea typeface="Verdana" panose="020B0604030504040204" pitchFamily="34" charset="0"/>
                          <a:cs typeface="Verdana" panose="020B0604030504040204" pitchFamily="34" charset="0"/>
                        </a:rPr>
                        <a:t>Vers</a:t>
                      </a:r>
                      <a:endParaRPr lang="de-AT" sz="700" b="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marL="0" algn="l" defTabSz="914400" rtl="0" eaLnBrk="1" latinLnBrk="0" hangingPunct="1">
                        <a:lnSpc>
                          <a:spcPct val="130000"/>
                        </a:lnSpc>
                        <a:spcAft>
                          <a:spcPts val="0"/>
                        </a:spcAft>
                      </a:pPr>
                      <a:r>
                        <a:rPr lang="en-GB"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Datum</a:t>
                      </a:r>
                      <a:r>
                        <a:rPr lang="en-GB" sz="700" kern="1200" baseline="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 </a:t>
                      </a:r>
                      <a:r>
                        <a:rPr lang="en-GB"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Date</a:t>
                      </a:r>
                      <a:endParaRPr lang="de-AT"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marL="0" algn="l" defTabSz="914400" rtl="0" eaLnBrk="1" latinLnBrk="0" hangingPunct="1">
                        <a:lnSpc>
                          <a:spcPct val="130000"/>
                        </a:lnSpc>
                        <a:spcAft>
                          <a:spcPts val="0"/>
                        </a:spcAft>
                      </a:pPr>
                      <a:r>
                        <a:rPr lang="en-GB" sz="700" kern="1200" dirty="0" err="1">
                          <a:solidFill>
                            <a:srgbClr val="00336E"/>
                          </a:solidFill>
                          <a:effectLst/>
                          <a:latin typeface="Verdana" panose="020B0604030504040204" pitchFamily="34" charset="0"/>
                          <a:ea typeface="Verdana" panose="020B0604030504040204" pitchFamily="34" charset="0"/>
                          <a:cs typeface="Verdana" panose="020B0604030504040204" pitchFamily="34" charset="0"/>
                        </a:rPr>
                        <a:t>Beschreibung</a:t>
                      </a:r>
                      <a:r>
                        <a:rPr lang="en-GB" sz="700" kern="1200" baseline="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 </a:t>
                      </a:r>
                      <a:r>
                        <a:rPr lang="en-GB"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Description</a:t>
                      </a:r>
                      <a:endParaRPr lang="de-AT"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 xmlns:a16="http://schemas.microsoft.com/office/drawing/2014/main" val="10001"/>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endParaRPr lang="en-GB" sz="800" b="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ct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10002"/>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10003"/>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10004"/>
                  </a:ext>
                </a:extLst>
              </a:tr>
              <a:tr h="144145">
                <a:tc>
                  <a:txBody>
                    <a:bodyPr/>
                    <a:lstStyle/>
                    <a:p>
                      <a:pPr algn="ct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ct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2566926910"/>
                  </a:ext>
                </a:extLst>
              </a:tr>
            </a:tbl>
          </a:graphicData>
        </a:graphic>
      </p:graphicFrame>
      <p:graphicFrame>
        <p:nvGraphicFramePr>
          <p:cNvPr id="11" name="Tabelle 10">
            <a:extLst>
              <a:ext uri="{FF2B5EF4-FFF2-40B4-BE49-F238E27FC236}">
                <a16:creationId xmlns="" xmlns:a16="http://schemas.microsoft.com/office/drawing/2014/main" id="{FC70FFEA-4ABA-854A-A3ED-50504B10B67F}"/>
              </a:ext>
            </a:extLst>
          </p:cNvPr>
          <p:cNvGraphicFramePr>
            <a:graphicFrameLocks noGrp="1"/>
          </p:cNvGraphicFramePr>
          <p:nvPr userDrawn="1">
            <p:extLst/>
          </p:nvPr>
        </p:nvGraphicFramePr>
        <p:xfrm>
          <a:off x="323529" y="525572"/>
          <a:ext cx="8974968" cy="842428"/>
        </p:xfrm>
        <a:graphic>
          <a:graphicData uri="http://schemas.openxmlformats.org/drawingml/2006/table">
            <a:tbl>
              <a:tblPr bandRow="1"/>
              <a:tblGrid>
                <a:gridCol w="5570671">
                  <a:extLst>
                    <a:ext uri="{9D8B030D-6E8A-4147-A177-3AD203B41FA5}">
                      <a16:colId xmlns="" xmlns:a16="http://schemas.microsoft.com/office/drawing/2014/main" val="20000"/>
                    </a:ext>
                  </a:extLst>
                </a:gridCol>
                <a:gridCol w="3404297">
                  <a:extLst>
                    <a:ext uri="{9D8B030D-6E8A-4147-A177-3AD203B41FA5}">
                      <a16:colId xmlns="" xmlns:a16="http://schemas.microsoft.com/office/drawing/2014/main" val="20001"/>
                    </a:ext>
                  </a:extLst>
                </a:gridCol>
              </a:tblGrid>
              <a:tr h="108000">
                <a:tc gridSpan="2">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nSpc>
                          <a:spcPct val="130000"/>
                        </a:lnSpc>
                        <a:spcAft>
                          <a:spcPts val="0"/>
                        </a:spcAft>
                      </a:pPr>
                      <a:r>
                        <a:rPr lang="en-GB" sz="700" dirty="0" err="1">
                          <a:solidFill>
                            <a:srgbClr val="00336E"/>
                          </a:solidFill>
                          <a:effectLst/>
                        </a:rPr>
                        <a:t>Dokumententitel</a:t>
                      </a:r>
                      <a:r>
                        <a:rPr lang="en-GB" sz="700" dirty="0">
                          <a:solidFill>
                            <a:srgbClr val="00336E"/>
                          </a:solidFill>
                          <a:effectLst/>
                        </a:rPr>
                        <a:t> / Document Title </a:t>
                      </a:r>
                      <a:endParaRPr lang="de-AT" sz="1000" dirty="0">
                        <a:solidFill>
                          <a:srgbClr val="00336E"/>
                        </a:solidFill>
                        <a:effectLst/>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9CDE5"/>
                    </a:solidFill>
                  </a:tcPr>
                </a:tc>
                <a:tc hMerge="1">
                  <a:txBody>
                    <a:bodyPr/>
                    <a:lstStyle/>
                    <a:p>
                      <a:endParaRPr lang="de-AT"/>
                    </a:p>
                  </a:txBody>
                  <a:tcPr/>
                </a:tc>
                <a:extLst>
                  <a:ext uri="{0D108BD9-81ED-4DB2-BD59-A6C34878D82A}">
                    <a16:rowId xmlns="" xmlns:a16="http://schemas.microsoft.com/office/drawing/2014/main" val="10000"/>
                  </a:ext>
                </a:extLst>
              </a:tr>
              <a:tr h="720000">
                <a:tc gridSpan="2">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Bef>
                          <a:spcPts val="500"/>
                        </a:spcBef>
                        <a:spcAft>
                          <a:spcPts val="500"/>
                        </a:spcAft>
                      </a:pPr>
                      <a:endParaRPr lang="de-AT" sz="400" b="1"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hMerge="1">
                  <a:txBody>
                    <a:bodyPr/>
                    <a:lstStyle/>
                    <a:p>
                      <a:endParaRPr lang="de-AT"/>
                    </a:p>
                  </a:txBody>
                  <a:tcPr/>
                </a:tc>
                <a:extLst>
                  <a:ext uri="{0D108BD9-81ED-4DB2-BD59-A6C34878D82A}">
                    <a16:rowId xmlns="" xmlns:a16="http://schemas.microsoft.com/office/drawing/2014/main" val="10001"/>
                  </a:ext>
                </a:extLst>
              </a:tr>
            </a:tbl>
          </a:graphicData>
        </a:graphic>
      </p:graphicFrame>
      <p:sp>
        <p:nvSpPr>
          <p:cNvPr id="24" name="Textfeld 23">
            <a:extLst>
              <a:ext uri="{FF2B5EF4-FFF2-40B4-BE49-F238E27FC236}">
                <a16:creationId xmlns="" xmlns:a16="http://schemas.microsoft.com/office/drawing/2014/main" id="{E1F525B4-1986-224B-8F16-7A12E71D9CAF}"/>
              </a:ext>
            </a:extLst>
          </p:cNvPr>
          <p:cNvSpPr txBox="1"/>
          <p:nvPr userDrawn="1"/>
        </p:nvSpPr>
        <p:spPr>
          <a:xfrm>
            <a:off x="312379" y="6708345"/>
            <a:ext cx="2320572" cy="46166"/>
          </a:xfrm>
          <a:prstGeom prst="rect">
            <a:avLst/>
          </a:prstGeom>
          <a:noFill/>
        </p:spPr>
        <p:txBody>
          <a:bodyPr wrap="square" lIns="27000" tIns="0" rIns="27000" bIns="0" rtlCol="0">
            <a:spAutoFit/>
          </a:bodyPr>
          <a:lstStyle/>
          <a:p>
            <a:r>
              <a:rPr lang="de-AT" sz="300" dirty="0">
                <a:solidFill>
                  <a:srgbClr val="14316C"/>
                </a:solidFill>
                <a:ea typeface="Verdana" panose="020B0604030504040204" pitchFamily="34" charset="0"/>
                <a:cs typeface="Verdana" panose="020B0604030504040204" pitchFamily="34" charset="0"/>
              </a:rPr>
              <a:t>Zugrundeliegende Vorlage / </a:t>
            </a:r>
            <a:r>
              <a:rPr lang="de-AT" sz="300" dirty="0" err="1">
                <a:solidFill>
                  <a:srgbClr val="14316C"/>
                </a:solidFill>
                <a:ea typeface="Verdana" panose="020B0604030504040204" pitchFamily="34" charset="0"/>
                <a:cs typeface="Verdana" panose="020B0604030504040204" pitchFamily="34" charset="0"/>
              </a:rPr>
              <a:t>underlying</a:t>
            </a:r>
            <a:r>
              <a:rPr lang="de-AT" sz="300" dirty="0">
                <a:solidFill>
                  <a:srgbClr val="14316C"/>
                </a:solidFill>
                <a:ea typeface="Verdana" panose="020B0604030504040204" pitchFamily="34" charset="0"/>
                <a:cs typeface="Verdana" panose="020B0604030504040204" pitchFamily="34" charset="0"/>
              </a:rPr>
              <a:t> </a:t>
            </a:r>
            <a:r>
              <a:rPr lang="de-AT" sz="300" dirty="0" err="1">
                <a:solidFill>
                  <a:srgbClr val="14316C"/>
                </a:solidFill>
                <a:ea typeface="Verdana" panose="020B0604030504040204" pitchFamily="34" charset="0"/>
                <a:cs typeface="Verdana" panose="020B0604030504040204" pitchFamily="34" charset="0"/>
              </a:rPr>
              <a:t>template</a:t>
            </a:r>
            <a:r>
              <a:rPr lang="de-AT" sz="300" dirty="0">
                <a:solidFill>
                  <a:srgbClr val="14316C"/>
                </a:solidFill>
                <a:ea typeface="Verdana" panose="020B0604030504040204" pitchFamily="34" charset="0"/>
                <a:cs typeface="Verdana" panose="020B0604030504040204" pitchFamily="34" charset="0"/>
              </a:rPr>
              <a:t>. ZA000_10700_1310013, v15.0</a:t>
            </a:r>
          </a:p>
        </p:txBody>
      </p:sp>
      <p:sp>
        <p:nvSpPr>
          <p:cNvPr id="27" name="Textplatzhalter 29">
            <a:extLst>
              <a:ext uri="{FF2B5EF4-FFF2-40B4-BE49-F238E27FC236}">
                <a16:creationId xmlns="" xmlns:a16="http://schemas.microsoft.com/office/drawing/2014/main" id="{894C8BAD-1BD1-CE4B-B298-CF9BB9B34F95}"/>
              </a:ext>
            </a:extLst>
          </p:cNvPr>
          <p:cNvSpPr>
            <a:spLocks noGrp="1"/>
          </p:cNvSpPr>
          <p:nvPr>
            <p:ph type="body" sz="quarter" idx="12" hasCustomPrompt="1"/>
          </p:nvPr>
        </p:nvSpPr>
        <p:spPr>
          <a:xfrm>
            <a:off x="323531" y="739730"/>
            <a:ext cx="8974967" cy="602694"/>
          </a:xfrm>
        </p:spPr>
        <p:txBody>
          <a:bodyPr>
            <a:normAutofit/>
          </a:bodyPr>
          <a:lstStyle>
            <a:lvl1pPr marL="0" indent="0">
              <a:buFontTx/>
              <a:buNone/>
              <a:defRPr sz="12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Title</a:t>
            </a:r>
          </a:p>
        </p:txBody>
      </p:sp>
      <p:sp>
        <p:nvSpPr>
          <p:cNvPr id="28" name="Textplatzhalter 29">
            <a:extLst>
              <a:ext uri="{FF2B5EF4-FFF2-40B4-BE49-F238E27FC236}">
                <a16:creationId xmlns="" xmlns:a16="http://schemas.microsoft.com/office/drawing/2014/main" id="{3081F266-9B71-864D-A225-B8C4C6CA942B}"/>
              </a:ext>
            </a:extLst>
          </p:cNvPr>
          <p:cNvSpPr>
            <a:spLocks noGrp="1"/>
          </p:cNvSpPr>
          <p:nvPr>
            <p:ph type="body" sz="quarter" idx="13" hasCustomPrompt="1"/>
          </p:nvPr>
        </p:nvSpPr>
        <p:spPr>
          <a:xfrm>
            <a:off x="323531" y="1655955"/>
            <a:ext cx="3240940" cy="204609"/>
          </a:xfrm>
        </p:spPr>
        <p:txBody>
          <a:bodyPr>
            <a:normAutofit/>
          </a:bodyPr>
          <a:lstStyle>
            <a:lvl1pPr marL="0" indent="0">
              <a:buFontTx/>
              <a:buNone/>
              <a:defRPr sz="10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AAnnn_XXXXX_YYMMDDn</a:t>
            </a:r>
            <a:endParaRPr lang="de-DE" dirty="0"/>
          </a:p>
        </p:txBody>
      </p:sp>
      <p:sp>
        <p:nvSpPr>
          <p:cNvPr id="29" name="Textplatzhalter 29">
            <a:extLst>
              <a:ext uri="{FF2B5EF4-FFF2-40B4-BE49-F238E27FC236}">
                <a16:creationId xmlns="" xmlns:a16="http://schemas.microsoft.com/office/drawing/2014/main" id="{5399CC37-005C-D845-8ABF-6C39FC6040F1}"/>
              </a:ext>
            </a:extLst>
          </p:cNvPr>
          <p:cNvSpPr>
            <a:spLocks noGrp="1"/>
          </p:cNvSpPr>
          <p:nvPr>
            <p:ph type="body" sz="quarter" idx="14" hasCustomPrompt="1"/>
          </p:nvPr>
        </p:nvSpPr>
        <p:spPr>
          <a:xfrm>
            <a:off x="3750567" y="1666952"/>
            <a:ext cx="1641007" cy="184869"/>
          </a:xfrm>
        </p:spPr>
        <p:txBody>
          <a:bodyPr>
            <a:normAutofit/>
          </a:bodyPr>
          <a:lstStyle>
            <a:lvl1pPr marL="0" indent="0">
              <a:buFontTx/>
              <a:buNone/>
              <a:defRPr sz="10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AAnnn</a:t>
            </a:r>
            <a:endParaRPr lang="de-DE" dirty="0"/>
          </a:p>
        </p:txBody>
      </p:sp>
      <p:sp>
        <p:nvSpPr>
          <p:cNvPr id="30" name="Textplatzhalter 29">
            <a:extLst>
              <a:ext uri="{FF2B5EF4-FFF2-40B4-BE49-F238E27FC236}">
                <a16:creationId xmlns="" xmlns:a16="http://schemas.microsoft.com/office/drawing/2014/main" id="{0F30D979-A73B-EE4B-A259-5193483CC008}"/>
              </a:ext>
            </a:extLst>
          </p:cNvPr>
          <p:cNvSpPr>
            <a:spLocks noGrp="1"/>
          </p:cNvSpPr>
          <p:nvPr>
            <p:ph type="body" sz="quarter" idx="15" hasCustomPrompt="1"/>
          </p:nvPr>
        </p:nvSpPr>
        <p:spPr>
          <a:xfrm>
            <a:off x="5524401" y="1666951"/>
            <a:ext cx="2139060" cy="192725"/>
          </a:xfrm>
        </p:spPr>
        <p:txBody>
          <a:bodyPr>
            <a:normAutofit/>
          </a:bodyPr>
          <a:lstStyle>
            <a:lvl1pPr marL="0" indent="0">
              <a:buFontTx/>
              <a:buNone/>
              <a:defRPr sz="10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XXXXX</a:t>
            </a:r>
          </a:p>
        </p:txBody>
      </p:sp>
      <p:sp>
        <p:nvSpPr>
          <p:cNvPr id="31" name="Textplatzhalter 29">
            <a:extLst>
              <a:ext uri="{FF2B5EF4-FFF2-40B4-BE49-F238E27FC236}">
                <a16:creationId xmlns="" xmlns:a16="http://schemas.microsoft.com/office/drawing/2014/main" id="{82C3BE5E-09F4-DC4F-AF25-17D8BCA143D8}"/>
              </a:ext>
            </a:extLst>
          </p:cNvPr>
          <p:cNvSpPr>
            <a:spLocks noGrp="1"/>
          </p:cNvSpPr>
          <p:nvPr>
            <p:ph type="body" sz="quarter" idx="16" hasCustomPrompt="1"/>
          </p:nvPr>
        </p:nvSpPr>
        <p:spPr>
          <a:xfrm>
            <a:off x="7822626" y="1653218"/>
            <a:ext cx="1597380" cy="194787"/>
          </a:xfrm>
        </p:spPr>
        <p:txBody>
          <a:bodyPr>
            <a:noAutofit/>
          </a:bodyPr>
          <a:lstStyle>
            <a:lvl1pPr marL="0" indent="0">
              <a:buFontTx/>
              <a:buNone/>
              <a:defRPr sz="10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n.n</a:t>
            </a:r>
            <a:endParaRPr lang="de-DE" dirty="0"/>
          </a:p>
        </p:txBody>
      </p:sp>
      <p:sp>
        <p:nvSpPr>
          <p:cNvPr id="32" name="Textplatzhalter 29">
            <a:extLst>
              <a:ext uri="{FF2B5EF4-FFF2-40B4-BE49-F238E27FC236}">
                <a16:creationId xmlns="" xmlns:a16="http://schemas.microsoft.com/office/drawing/2014/main" id="{AC7C0562-9BE6-8546-BDC7-D19D0A6D57A3}"/>
              </a:ext>
            </a:extLst>
          </p:cNvPr>
          <p:cNvSpPr>
            <a:spLocks noGrp="1"/>
          </p:cNvSpPr>
          <p:nvPr>
            <p:ph type="body" sz="quarter" idx="17" hasCustomPrompt="1"/>
          </p:nvPr>
        </p:nvSpPr>
        <p:spPr>
          <a:xfrm>
            <a:off x="9562334" y="1666951"/>
            <a:ext cx="1885841" cy="217509"/>
          </a:xfrm>
        </p:spPr>
        <p:txBody>
          <a:bodyPr>
            <a:noAutofit/>
          </a:bodyPr>
          <a:lstStyle>
            <a:lvl1pPr marL="0" indent="0">
              <a:buFontTx/>
              <a:buNone/>
              <a:defRPr sz="10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33" name="Textplatzhalter 29">
            <a:extLst>
              <a:ext uri="{FF2B5EF4-FFF2-40B4-BE49-F238E27FC236}">
                <a16:creationId xmlns="" xmlns:a16="http://schemas.microsoft.com/office/drawing/2014/main" id="{67BA2CED-9E2D-4D46-BADC-8F57F43F602B}"/>
              </a:ext>
            </a:extLst>
          </p:cNvPr>
          <p:cNvSpPr>
            <a:spLocks noGrp="1"/>
          </p:cNvSpPr>
          <p:nvPr>
            <p:ph type="body" sz="quarter" idx="18" hasCustomPrompt="1"/>
          </p:nvPr>
        </p:nvSpPr>
        <p:spPr>
          <a:xfrm>
            <a:off x="323527" y="1991841"/>
            <a:ext cx="4481911" cy="128322"/>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NN</a:t>
            </a:r>
          </a:p>
        </p:txBody>
      </p:sp>
      <p:sp>
        <p:nvSpPr>
          <p:cNvPr id="34" name="Textplatzhalter 29">
            <a:extLst>
              <a:ext uri="{FF2B5EF4-FFF2-40B4-BE49-F238E27FC236}">
                <a16:creationId xmlns="" xmlns:a16="http://schemas.microsoft.com/office/drawing/2014/main" id="{54829390-31F8-2D45-AC80-ACBA28882E2D}"/>
              </a:ext>
            </a:extLst>
          </p:cNvPr>
          <p:cNvSpPr>
            <a:spLocks noGrp="1"/>
          </p:cNvSpPr>
          <p:nvPr>
            <p:ph type="body" sz="quarter" idx="19" hasCustomPrompt="1"/>
          </p:nvPr>
        </p:nvSpPr>
        <p:spPr>
          <a:xfrm>
            <a:off x="5517264" y="1974568"/>
            <a:ext cx="2146197" cy="131675"/>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 Freigabe / </a:t>
            </a:r>
            <a:r>
              <a:rPr lang="de-DE" dirty="0" err="1"/>
              <a:t>release</a:t>
            </a:r>
            <a:r>
              <a:rPr lang="de-DE" dirty="0"/>
              <a:t> </a:t>
            </a:r>
            <a:r>
              <a:rPr lang="de-DE" dirty="0" err="1"/>
              <a:t>date</a:t>
            </a:r>
            <a:endParaRPr lang="de-DE" dirty="0"/>
          </a:p>
        </p:txBody>
      </p:sp>
      <p:sp>
        <p:nvSpPr>
          <p:cNvPr id="35" name="Textplatzhalter 29">
            <a:extLst>
              <a:ext uri="{FF2B5EF4-FFF2-40B4-BE49-F238E27FC236}">
                <a16:creationId xmlns="" xmlns:a16="http://schemas.microsoft.com/office/drawing/2014/main" id="{59D96100-CA5C-384A-82D4-00999B0D1F46}"/>
              </a:ext>
            </a:extLst>
          </p:cNvPr>
          <p:cNvSpPr>
            <a:spLocks noGrp="1"/>
          </p:cNvSpPr>
          <p:nvPr>
            <p:ph type="body" sz="quarter" idx="20" hasCustomPrompt="1"/>
          </p:nvPr>
        </p:nvSpPr>
        <p:spPr>
          <a:xfrm>
            <a:off x="7822627" y="1988025"/>
            <a:ext cx="1597379" cy="126752"/>
          </a:xfrm>
        </p:spPr>
        <p:txBody>
          <a:bodyPr>
            <a:noAutofit/>
          </a:bodyPr>
          <a:lstStyle>
            <a:lvl1pPr marL="0" indent="0" algn="ctr">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not </a:t>
            </a:r>
            <a:r>
              <a:rPr lang="de-DE" dirty="0" err="1"/>
              <a:t>defined</a:t>
            </a:r>
            <a:endParaRPr lang="de-DE" dirty="0"/>
          </a:p>
        </p:txBody>
      </p:sp>
      <p:sp>
        <p:nvSpPr>
          <p:cNvPr id="36" name="Textplatzhalter 29">
            <a:extLst>
              <a:ext uri="{FF2B5EF4-FFF2-40B4-BE49-F238E27FC236}">
                <a16:creationId xmlns="" xmlns:a16="http://schemas.microsoft.com/office/drawing/2014/main" id="{64D0DA75-D901-C642-AF2D-C6BBFF8924F8}"/>
              </a:ext>
            </a:extLst>
          </p:cNvPr>
          <p:cNvSpPr>
            <a:spLocks noGrp="1"/>
          </p:cNvSpPr>
          <p:nvPr>
            <p:ph type="body" sz="quarter" idx="21" hasCustomPrompt="1"/>
          </p:nvPr>
        </p:nvSpPr>
        <p:spPr>
          <a:xfrm>
            <a:off x="9562335" y="1974568"/>
            <a:ext cx="2089744" cy="152846"/>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nach Bedarf / on </a:t>
            </a:r>
            <a:r>
              <a:rPr lang="de-DE" dirty="0" err="1"/>
              <a:t>demand</a:t>
            </a:r>
            <a:endParaRPr lang="de-DE" dirty="0"/>
          </a:p>
        </p:txBody>
      </p:sp>
      <p:sp>
        <p:nvSpPr>
          <p:cNvPr id="37" name="Textplatzhalter 29">
            <a:extLst>
              <a:ext uri="{FF2B5EF4-FFF2-40B4-BE49-F238E27FC236}">
                <a16:creationId xmlns="" xmlns:a16="http://schemas.microsoft.com/office/drawing/2014/main" id="{B4AC1211-90DC-B740-8215-1EA7E21A10B8}"/>
              </a:ext>
            </a:extLst>
          </p:cNvPr>
          <p:cNvSpPr>
            <a:spLocks noGrp="1"/>
          </p:cNvSpPr>
          <p:nvPr>
            <p:ph type="body" sz="quarter" idx="22" hasCustomPrompt="1"/>
          </p:nvPr>
        </p:nvSpPr>
        <p:spPr>
          <a:xfrm>
            <a:off x="1480352" y="3819548"/>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sp>
        <p:nvSpPr>
          <p:cNvPr id="38" name="Textplatzhalter 29">
            <a:extLst>
              <a:ext uri="{FF2B5EF4-FFF2-40B4-BE49-F238E27FC236}">
                <a16:creationId xmlns="" xmlns:a16="http://schemas.microsoft.com/office/drawing/2014/main" id="{140C9B38-1264-C149-ACB1-D5766B17772E}"/>
              </a:ext>
            </a:extLst>
          </p:cNvPr>
          <p:cNvSpPr>
            <a:spLocks noGrp="1"/>
          </p:cNvSpPr>
          <p:nvPr>
            <p:ph type="body" sz="quarter" idx="23" hasCustomPrompt="1"/>
          </p:nvPr>
        </p:nvSpPr>
        <p:spPr>
          <a:xfrm>
            <a:off x="1480352" y="4045625"/>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sp>
        <p:nvSpPr>
          <p:cNvPr id="39" name="Textplatzhalter 29">
            <a:extLst>
              <a:ext uri="{FF2B5EF4-FFF2-40B4-BE49-F238E27FC236}">
                <a16:creationId xmlns="" xmlns:a16="http://schemas.microsoft.com/office/drawing/2014/main" id="{C83512B8-9BD3-AC40-AC55-6F05E6C88125}"/>
              </a:ext>
            </a:extLst>
          </p:cNvPr>
          <p:cNvSpPr>
            <a:spLocks noGrp="1"/>
          </p:cNvSpPr>
          <p:nvPr>
            <p:ph type="body" sz="quarter" idx="24" hasCustomPrompt="1"/>
          </p:nvPr>
        </p:nvSpPr>
        <p:spPr>
          <a:xfrm>
            <a:off x="1480352" y="4264163"/>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sp>
        <p:nvSpPr>
          <p:cNvPr id="40" name="Textplatzhalter 29">
            <a:extLst>
              <a:ext uri="{FF2B5EF4-FFF2-40B4-BE49-F238E27FC236}">
                <a16:creationId xmlns="" xmlns:a16="http://schemas.microsoft.com/office/drawing/2014/main" id="{DB50EEE0-B59E-F74B-8D9B-135D67204B36}"/>
              </a:ext>
            </a:extLst>
          </p:cNvPr>
          <p:cNvSpPr>
            <a:spLocks noGrp="1"/>
          </p:cNvSpPr>
          <p:nvPr>
            <p:ph type="body" sz="quarter" idx="25" hasCustomPrompt="1"/>
          </p:nvPr>
        </p:nvSpPr>
        <p:spPr>
          <a:xfrm>
            <a:off x="4186083" y="3783226"/>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43" name="Textplatzhalter 29">
            <a:extLst>
              <a:ext uri="{FF2B5EF4-FFF2-40B4-BE49-F238E27FC236}">
                <a16:creationId xmlns="" xmlns:a16="http://schemas.microsoft.com/office/drawing/2014/main" id="{04BF880B-FCE6-4F41-A274-5BF3B31B9537}"/>
              </a:ext>
            </a:extLst>
          </p:cNvPr>
          <p:cNvSpPr>
            <a:spLocks noGrp="1"/>
          </p:cNvSpPr>
          <p:nvPr>
            <p:ph type="body" sz="quarter" idx="28" hasCustomPrompt="1"/>
          </p:nvPr>
        </p:nvSpPr>
        <p:spPr>
          <a:xfrm>
            <a:off x="6426218" y="3761762"/>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46" name="Textplatzhalter 29">
            <a:extLst>
              <a:ext uri="{FF2B5EF4-FFF2-40B4-BE49-F238E27FC236}">
                <a16:creationId xmlns="" xmlns:a16="http://schemas.microsoft.com/office/drawing/2014/main" id="{DDD1EA5E-289E-9441-B823-B6650E5746D7}"/>
              </a:ext>
            </a:extLst>
          </p:cNvPr>
          <p:cNvSpPr>
            <a:spLocks noGrp="1"/>
          </p:cNvSpPr>
          <p:nvPr>
            <p:ph type="body" sz="quarter" idx="31" hasCustomPrompt="1"/>
          </p:nvPr>
        </p:nvSpPr>
        <p:spPr>
          <a:xfrm>
            <a:off x="1056656" y="2609277"/>
            <a:ext cx="1205944" cy="147252"/>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47" name="Textplatzhalter 29">
            <a:extLst>
              <a:ext uri="{FF2B5EF4-FFF2-40B4-BE49-F238E27FC236}">
                <a16:creationId xmlns="" xmlns:a16="http://schemas.microsoft.com/office/drawing/2014/main" id="{1D05C094-DD21-3B4C-8310-DD497ADECEA1}"/>
              </a:ext>
            </a:extLst>
          </p:cNvPr>
          <p:cNvSpPr>
            <a:spLocks noGrp="1"/>
          </p:cNvSpPr>
          <p:nvPr>
            <p:ph type="body" sz="quarter" idx="32" hasCustomPrompt="1"/>
          </p:nvPr>
        </p:nvSpPr>
        <p:spPr>
          <a:xfrm>
            <a:off x="389365" y="2607416"/>
            <a:ext cx="620857" cy="143925"/>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1.0</a:t>
            </a:r>
          </a:p>
        </p:txBody>
      </p:sp>
      <p:sp>
        <p:nvSpPr>
          <p:cNvPr id="48" name="Textplatzhalter 29">
            <a:extLst>
              <a:ext uri="{FF2B5EF4-FFF2-40B4-BE49-F238E27FC236}">
                <a16:creationId xmlns="" xmlns:a16="http://schemas.microsoft.com/office/drawing/2014/main" id="{0AF2F1EE-2B30-E941-9912-60F0B5C40594}"/>
              </a:ext>
            </a:extLst>
          </p:cNvPr>
          <p:cNvSpPr>
            <a:spLocks noGrp="1"/>
          </p:cNvSpPr>
          <p:nvPr>
            <p:ph type="body" sz="quarter" idx="33" hasCustomPrompt="1"/>
          </p:nvPr>
        </p:nvSpPr>
        <p:spPr>
          <a:xfrm>
            <a:off x="2340037" y="2602351"/>
            <a:ext cx="5291720" cy="151505"/>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Erstausgabe / First </a:t>
            </a:r>
            <a:r>
              <a:rPr lang="de-DE" dirty="0" err="1"/>
              <a:t>Issue</a:t>
            </a:r>
            <a:endParaRPr lang="de-DE" dirty="0"/>
          </a:p>
        </p:txBody>
      </p:sp>
      <p:sp>
        <p:nvSpPr>
          <p:cNvPr id="49" name="Textplatzhalter 29">
            <a:extLst>
              <a:ext uri="{FF2B5EF4-FFF2-40B4-BE49-F238E27FC236}">
                <a16:creationId xmlns="" xmlns:a16="http://schemas.microsoft.com/office/drawing/2014/main" id="{75353B1B-B994-C44D-B3E1-58C565176343}"/>
              </a:ext>
            </a:extLst>
          </p:cNvPr>
          <p:cNvSpPr>
            <a:spLocks noGrp="1"/>
          </p:cNvSpPr>
          <p:nvPr>
            <p:ph type="body" sz="quarter" idx="34" hasCustomPrompt="1"/>
          </p:nvPr>
        </p:nvSpPr>
        <p:spPr>
          <a:xfrm>
            <a:off x="389365" y="2767371"/>
            <a:ext cx="620856" cy="127209"/>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0" name="Textplatzhalter 29">
            <a:extLst>
              <a:ext uri="{FF2B5EF4-FFF2-40B4-BE49-F238E27FC236}">
                <a16:creationId xmlns="" xmlns:a16="http://schemas.microsoft.com/office/drawing/2014/main" id="{92DED64F-B0FC-FE4B-BCE1-2CB2AF977390}"/>
              </a:ext>
            </a:extLst>
          </p:cNvPr>
          <p:cNvSpPr>
            <a:spLocks noGrp="1"/>
          </p:cNvSpPr>
          <p:nvPr>
            <p:ph type="body" sz="quarter" idx="35" hasCustomPrompt="1"/>
          </p:nvPr>
        </p:nvSpPr>
        <p:spPr>
          <a:xfrm>
            <a:off x="389365" y="2907112"/>
            <a:ext cx="620856" cy="138786"/>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1" name="Textplatzhalter 29">
            <a:extLst>
              <a:ext uri="{FF2B5EF4-FFF2-40B4-BE49-F238E27FC236}">
                <a16:creationId xmlns="" xmlns:a16="http://schemas.microsoft.com/office/drawing/2014/main" id="{91268A1A-2289-8F45-ABBE-945D6918D139}"/>
              </a:ext>
            </a:extLst>
          </p:cNvPr>
          <p:cNvSpPr>
            <a:spLocks noGrp="1"/>
          </p:cNvSpPr>
          <p:nvPr>
            <p:ph type="body" sz="quarter" idx="37" hasCustomPrompt="1"/>
          </p:nvPr>
        </p:nvSpPr>
        <p:spPr>
          <a:xfrm>
            <a:off x="1056657" y="2764016"/>
            <a:ext cx="1205937" cy="153393"/>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2" name="Textplatzhalter 29">
            <a:extLst>
              <a:ext uri="{FF2B5EF4-FFF2-40B4-BE49-F238E27FC236}">
                <a16:creationId xmlns="" xmlns:a16="http://schemas.microsoft.com/office/drawing/2014/main" id="{60ADE633-7690-6B46-B67C-6D5ECEB0F4CD}"/>
              </a:ext>
            </a:extLst>
          </p:cNvPr>
          <p:cNvSpPr>
            <a:spLocks noGrp="1"/>
          </p:cNvSpPr>
          <p:nvPr>
            <p:ph type="body" sz="quarter" idx="38" hasCustomPrompt="1"/>
          </p:nvPr>
        </p:nvSpPr>
        <p:spPr>
          <a:xfrm>
            <a:off x="1056656" y="2924895"/>
            <a:ext cx="1205936" cy="145701"/>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3" name="Textplatzhalter 29">
            <a:extLst>
              <a:ext uri="{FF2B5EF4-FFF2-40B4-BE49-F238E27FC236}">
                <a16:creationId xmlns="" xmlns:a16="http://schemas.microsoft.com/office/drawing/2014/main" id="{4EBA737B-6762-8C42-9C33-E1098A1C9BB2}"/>
              </a:ext>
            </a:extLst>
          </p:cNvPr>
          <p:cNvSpPr>
            <a:spLocks noGrp="1"/>
          </p:cNvSpPr>
          <p:nvPr>
            <p:ph type="body" sz="quarter" idx="40" hasCustomPrompt="1"/>
          </p:nvPr>
        </p:nvSpPr>
        <p:spPr>
          <a:xfrm>
            <a:off x="2340035" y="2764015"/>
            <a:ext cx="5291719" cy="151190"/>
          </a:xfrm>
        </p:spPr>
        <p:txBody>
          <a:bodyPr>
            <a:normAutofit/>
          </a:bodyPr>
          <a:lstStyle>
            <a:lvl1pPr marL="0" indent="0">
              <a:buFontTx/>
              <a:buNone/>
              <a:defRPr sz="6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4" name="Textplatzhalter 29">
            <a:extLst>
              <a:ext uri="{FF2B5EF4-FFF2-40B4-BE49-F238E27FC236}">
                <a16:creationId xmlns="" xmlns:a16="http://schemas.microsoft.com/office/drawing/2014/main" id="{CAA6B481-78F6-804B-80A7-FBB03BD21BC7}"/>
              </a:ext>
            </a:extLst>
          </p:cNvPr>
          <p:cNvSpPr>
            <a:spLocks noGrp="1"/>
          </p:cNvSpPr>
          <p:nvPr>
            <p:ph type="body" sz="quarter" idx="41" hasCustomPrompt="1"/>
          </p:nvPr>
        </p:nvSpPr>
        <p:spPr>
          <a:xfrm>
            <a:off x="2340035" y="2907606"/>
            <a:ext cx="5291720" cy="122781"/>
          </a:xfrm>
        </p:spPr>
        <p:txBody>
          <a:bodyPr>
            <a:normAutofit/>
          </a:bodyPr>
          <a:lstStyle>
            <a:lvl1pPr marL="0" indent="0">
              <a:buFontTx/>
              <a:buNone/>
              <a:defRPr sz="6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60" name="Textplatzhalter 29">
            <a:extLst>
              <a:ext uri="{FF2B5EF4-FFF2-40B4-BE49-F238E27FC236}">
                <a16:creationId xmlns="" xmlns:a16="http://schemas.microsoft.com/office/drawing/2014/main" id="{A8322084-B6F0-F040-AC3E-9A33D0286C3E}"/>
              </a:ext>
            </a:extLst>
          </p:cNvPr>
          <p:cNvSpPr>
            <a:spLocks noGrp="1"/>
          </p:cNvSpPr>
          <p:nvPr>
            <p:ph type="body" sz="quarter" idx="49" hasCustomPrompt="1"/>
          </p:nvPr>
        </p:nvSpPr>
        <p:spPr>
          <a:xfrm>
            <a:off x="2107216" y="5462445"/>
            <a:ext cx="232821" cy="205217"/>
          </a:xfrm>
        </p:spPr>
        <p:txBody>
          <a:bodyPr>
            <a:noAutofit/>
          </a:bodyPr>
          <a:lstStyle>
            <a:lvl1pPr marL="0" indent="0">
              <a:buFontTx/>
              <a:buNone/>
              <a:defRPr sz="600" b="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61" name="Textplatzhalter 29">
            <a:extLst>
              <a:ext uri="{FF2B5EF4-FFF2-40B4-BE49-F238E27FC236}">
                <a16:creationId xmlns="" xmlns:a16="http://schemas.microsoft.com/office/drawing/2014/main" id="{A04E35FB-3710-E54A-9C7F-A5E27CDD817F}"/>
              </a:ext>
            </a:extLst>
          </p:cNvPr>
          <p:cNvSpPr>
            <a:spLocks noGrp="1"/>
          </p:cNvSpPr>
          <p:nvPr>
            <p:ph type="body" sz="quarter" idx="50" hasCustomPrompt="1"/>
          </p:nvPr>
        </p:nvSpPr>
        <p:spPr>
          <a:xfrm>
            <a:off x="2107216" y="5616195"/>
            <a:ext cx="232821" cy="151344"/>
          </a:xfrm>
        </p:spPr>
        <p:txBody>
          <a:bodyPr>
            <a:noAutofit/>
          </a:bodyPr>
          <a:lstStyle>
            <a:lvl1pPr marL="0" indent="0">
              <a:buFontTx/>
              <a:buNone/>
              <a:defRPr sz="600" b="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16" name="Textplatzhalter 29">
            <a:extLst>
              <a:ext uri="{FF2B5EF4-FFF2-40B4-BE49-F238E27FC236}">
                <a16:creationId xmlns="" xmlns:a16="http://schemas.microsoft.com/office/drawing/2014/main" id="{B3BE34B6-08E8-384A-9586-0A67318F25B8}"/>
              </a:ext>
            </a:extLst>
          </p:cNvPr>
          <p:cNvSpPr>
            <a:spLocks noGrp="1"/>
          </p:cNvSpPr>
          <p:nvPr>
            <p:ph type="body" sz="quarter" idx="51" hasCustomPrompt="1"/>
          </p:nvPr>
        </p:nvSpPr>
        <p:spPr>
          <a:xfrm>
            <a:off x="1489752" y="4495426"/>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sp>
        <p:nvSpPr>
          <p:cNvPr id="117" name="Textplatzhalter 29">
            <a:extLst>
              <a:ext uri="{FF2B5EF4-FFF2-40B4-BE49-F238E27FC236}">
                <a16:creationId xmlns="" xmlns:a16="http://schemas.microsoft.com/office/drawing/2014/main" id="{07BD47CC-B43E-C945-A078-05B231509E16}"/>
              </a:ext>
            </a:extLst>
          </p:cNvPr>
          <p:cNvSpPr>
            <a:spLocks noGrp="1"/>
          </p:cNvSpPr>
          <p:nvPr>
            <p:ph type="body" sz="quarter" idx="52" hasCustomPrompt="1"/>
          </p:nvPr>
        </p:nvSpPr>
        <p:spPr>
          <a:xfrm>
            <a:off x="1480352" y="4718043"/>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sp>
        <p:nvSpPr>
          <p:cNvPr id="118" name="Textplatzhalter 29">
            <a:extLst>
              <a:ext uri="{FF2B5EF4-FFF2-40B4-BE49-F238E27FC236}">
                <a16:creationId xmlns="" xmlns:a16="http://schemas.microsoft.com/office/drawing/2014/main" id="{437E725A-4033-D14F-B8CB-2BC62BF1DEC2}"/>
              </a:ext>
            </a:extLst>
          </p:cNvPr>
          <p:cNvSpPr>
            <a:spLocks noGrp="1"/>
          </p:cNvSpPr>
          <p:nvPr>
            <p:ph type="body" sz="quarter" idx="53" hasCustomPrompt="1"/>
          </p:nvPr>
        </p:nvSpPr>
        <p:spPr>
          <a:xfrm>
            <a:off x="1489752" y="4953385"/>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pic>
        <p:nvPicPr>
          <p:cNvPr id="120" name="Grafik 119">
            <a:extLst>
              <a:ext uri="{FF2B5EF4-FFF2-40B4-BE49-F238E27FC236}">
                <a16:creationId xmlns="" xmlns:a16="http://schemas.microsoft.com/office/drawing/2014/main" id="{BB078A5A-24A4-3B4E-B231-300F6E94AC1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 y="-2777"/>
            <a:ext cx="9322420" cy="200809"/>
          </a:xfrm>
          <a:prstGeom prst="rect">
            <a:avLst/>
          </a:prstGeom>
        </p:spPr>
      </p:pic>
      <p:sp>
        <p:nvSpPr>
          <p:cNvPr id="121" name="Textplatzhalter 29">
            <a:extLst>
              <a:ext uri="{FF2B5EF4-FFF2-40B4-BE49-F238E27FC236}">
                <a16:creationId xmlns="" xmlns:a16="http://schemas.microsoft.com/office/drawing/2014/main" id="{0F3BC434-EDFC-1744-A554-82C5A0CB07FD}"/>
              </a:ext>
            </a:extLst>
          </p:cNvPr>
          <p:cNvSpPr>
            <a:spLocks noGrp="1"/>
          </p:cNvSpPr>
          <p:nvPr>
            <p:ph type="body" sz="quarter" idx="54" hasCustomPrompt="1"/>
          </p:nvPr>
        </p:nvSpPr>
        <p:spPr>
          <a:xfrm>
            <a:off x="393481" y="3041828"/>
            <a:ext cx="616740" cy="16885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2" name="Textplatzhalter 29">
            <a:extLst>
              <a:ext uri="{FF2B5EF4-FFF2-40B4-BE49-F238E27FC236}">
                <a16:creationId xmlns="" xmlns:a16="http://schemas.microsoft.com/office/drawing/2014/main" id="{E5655591-8149-534A-9635-622749E1304A}"/>
              </a:ext>
            </a:extLst>
          </p:cNvPr>
          <p:cNvSpPr>
            <a:spLocks noGrp="1"/>
          </p:cNvSpPr>
          <p:nvPr>
            <p:ph type="body" sz="quarter" idx="55" hasCustomPrompt="1"/>
          </p:nvPr>
        </p:nvSpPr>
        <p:spPr>
          <a:xfrm>
            <a:off x="1060773" y="3070595"/>
            <a:ext cx="1201819" cy="144162"/>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3" name="Textplatzhalter 29">
            <a:extLst>
              <a:ext uri="{FF2B5EF4-FFF2-40B4-BE49-F238E27FC236}">
                <a16:creationId xmlns="" xmlns:a16="http://schemas.microsoft.com/office/drawing/2014/main" id="{9BCD28DB-7FBC-F945-B47E-E2A8C2B71610}"/>
              </a:ext>
            </a:extLst>
          </p:cNvPr>
          <p:cNvSpPr>
            <a:spLocks noGrp="1"/>
          </p:cNvSpPr>
          <p:nvPr>
            <p:ph type="body" sz="quarter" idx="56" hasCustomPrompt="1"/>
          </p:nvPr>
        </p:nvSpPr>
        <p:spPr>
          <a:xfrm>
            <a:off x="2340034" y="3037731"/>
            <a:ext cx="5295837" cy="168233"/>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4" name="Textplatzhalter 29">
            <a:extLst>
              <a:ext uri="{FF2B5EF4-FFF2-40B4-BE49-F238E27FC236}">
                <a16:creationId xmlns="" xmlns:a16="http://schemas.microsoft.com/office/drawing/2014/main" id="{C162FB3B-6818-1D47-B4E2-0FD9BE9D943C}"/>
              </a:ext>
            </a:extLst>
          </p:cNvPr>
          <p:cNvSpPr>
            <a:spLocks noGrp="1"/>
          </p:cNvSpPr>
          <p:nvPr>
            <p:ph type="body" sz="quarter" idx="57" hasCustomPrompt="1"/>
          </p:nvPr>
        </p:nvSpPr>
        <p:spPr>
          <a:xfrm>
            <a:off x="6422284" y="4005074"/>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5" name="Textplatzhalter 29">
            <a:extLst>
              <a:ext uri="{FF2B5EF4-FFF2-40B4-BE49-F238E27FC236}">
                <a16:creationId xmlns="" xmlns:a16="http://schemas.microsoft.com/office/drawing/2014/main" id="{E455FA25-F83A-6847-B04D-829B5A834E35}"/>
              </a:ext>
            </a:extLst>
          </p:cNvPr>
          <p:cNvSpPr>
            <a:spLocks noGrp="1"/>
          </p:cNvSpPr>
          <p:nvPr>
            <p:ph type="body" sz="quarter" idx="58" hasCustomPrompt="1"/>
          </p:nvPr>
        </p:nvSpPr>
        <p:spPr>
          <a:xfrm>
            <a:off x="6426217" y="4248161"/>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6" name="Textplatzhalter 29">
            <a:extLst>
              <a:ext uri="{FF2B5EF4-FFF2-40B4-BE49-F238E27FC236}">
                <a16:creationId xmlns="" xmlns:a16="http://schemas.microsoft.com/office/drawing/2014/main" id="{6A63400C-EB81-F24F-83F7-695492D00AD4}"/>
              </a:ext>
            </a:extLst>
          </p:cNvPr>
          <p:cNvSpPr>
            <a:spLocks noGrp="1"/>
          </p:cNvSpPr>
          <p:nvPr>
            <p:ph type="body" sz="quarter" idx="59" hasCustomPrompt="1"/>
          </p:nvPr>
        </p:nvSpPr>
        <p:spPr>
          <a:xfrm>
            <a:off x="6422284" y="4461035"/>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7" name="Textplatzhalter 29">
            <a:extLst>
              <a:ext uri="{FF2B5EF4-FFF2-40B4-BE49-F238E27FC236}">
                <a16:creationId xmlns="" xmlns:a16="http://schemas.microsoft.com/office/drawing/2014/main" id="{49BF8F05-620D-1C40-90B4-F2B825455B0D}"/>
              </a:ext>
            </a:extLst>
          </p:cNvPr>
          <p:cNvSpPr>
            <a:spLocks noGrp="1"/>
          </p:cNvSpPr>
          <p:nvPr>
            <p:ph type="body" sz="quarter" idx="60" hasCustomPrompt="1"/>
          </p:nvPr>
        </p:nvSpPr>
        <p:spPr>
          <a:xfrm>
            <a:off x="6422282" y="4693419"/>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8" name="Textplatzhalter 29">
            <a:extLst>
              <a:ext uri="{FF2B5EF4-FFF2-40B4-BE49-F238E27FC236}">
                <a16:creationId xmlns="" xmlns:a16="http://schemas.microsoft.com/office/drawing/2014/main" id="{CF9CD660-3884-844D-B339-64088098A8C8}"/>
              </a:ext>
            </a:extLst>
          </p:cNvPr>
          <p:cNvSpPr>
            <a:spLocks noGrp="1"/>
          </p:cNvSpPr>
          <p:nvPr>
            <p:ph type="body" sz="quarter" idx="61" hasCustomPrompt="1"/>
          </p:nvPr>
        </p:nvSpPr>
        <p:spPr>
          <a:xfrm>
            <a:off x="6422282" y="4917395"/>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9" name="Textplatzhalter 29">
            <a:extLst>
              <a:ext uri="{FF2B5EF4-FFF2-40B4-BE49-F238E27FC236}">
                <a16:creationId xmlns="" xmlns:a16="http://schemas.microsoft.com/office/drawing/2014/main" id="{CCFCBEE1-1A5C-4F43-B54C-9FE1371E45B8}"/>
              </a:ext>
            </a:extLst>
          </p:cNvPr>
          <p:cNvSpPr>
            <a:spLocks noGrp="1"/>
          </p:cNvSpPr>
          <p:nvPr>
            <p:ph type="body" sz="quarter" idx="62" hasCustomPrompt="1"/>
          </p:nvPr>
        </p:nvSpPr>
        <p:spPr>
          <a:xfrm>
            <a:off x="8417527" y="3761763"/>
            <a:ext cx="1333840" cy="199857"/>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0" name="Textplatzhalter 29">
            <a:extLst>
              <a:ext uri="{FF2B5EF4-FFF2-40B4-BE49-F238E27FC236}">
                <a16:creationId xmlns="" xmlns:a16="http://schemas.microsoft.com/office/drawing/2014/main" id="{486058E5-118A-A94F-8C81-E23180D1B977}"/>
              </a:ext>
            </a:extLst>
          </p:cNvPr>
          <p:cNvSpPr>
            <a:spLocks noGrp="1"/>
          </p:cNvSpPr>
          <p:nvPr>
            <p:ph type="body" sz="quarter" idx="63" hasCustomPrompt="1"/>
          </p:nvPr>
        </p:nvSpPr>
        <p:spPr>
          <a:xfrm>
            <a:off x="8417527" y="4015647"/>
            <a:ext cx="1333840" cy="204307"/>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1" name="Textplatzhalter 29">
            <a:extLst>
              <a:ext uri="{FF2B5EF4-FFF2-40B4-BE49-F238E27FC236}">
                <a16:creationId xmlns="" xmlns:a16="http://schemas.microsoft.com/office/drawing/2014/main" id="{58FA51E3-4A98-934B-9ABF-26E64F4FF8F3}"/>
              </a:ext>
            </a:extLst>
          </p:cNvPr>
          <p:cNvSpPr>
            <a:spLocks noGrp="1"/>
          </p:cNvSpPr>
          <p:nvPr>
            <p:ph type="body" sz="quarter" idx="64" hasCustomPrompt="1"/>
          </p:nvPr>
        </p:nvSpPr>
        <p:spPr>
          <a:xfrm>
            <a:off x="8417527" y="4239637"/>
            <a:ext cx="1333840" cy="204307"/>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2" name="Textplatzhalter 29">
            <a:extLst>
              <a:ext uri="{FF2B5EF4-FFF2-40B4-BE49-F238E27FC236}">
                <a16:creationId xmlns="" xmlns:a16="http://schemas.microsoft.com/office/drawing/2014/main" id="{76764023-91F4-9347-861A-1494523046B6}"/>
              </a:ext>
            </a:extLst>
          </p:cNvPr>
          <p:cNvSpPr>
            <a:spLocks noGrp="1"/>
          </p:cNvSpPr>
          <p:nvPr>
            <p:ph type="body" sz="quarter" idx="65" hasCustomPrompt="1"/>
          </p:nvPr>
        </p:nvSpPr>
        <p:spPr>
          <a:xfrm>
            <a:off x="8417527" y="4472438"/>
            <a:ext cx="1333840" cy="204307"/>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3" name="Textplatzhalter 29">
            <a:extLst>
              <a:ext uri="{FF2B5EF4-FFF2-40B4-BE49-F238E27FC236}">
                <a16:creationId xmlns="" xmlns:a16="http://schemas.microsoft.com/office/drawing/2014/main" id="{513B8066-17DC-E245-B1AF-FE5D290FD6A7}"/>
              </a:ext>
            </a:extLst>
          </p:cNvPr>
          <p:cNvSpPr>
            <a:spLocks noGrp="1"/>
          </p:cNvSpPr>
          <p:nvPr>
            <p:ph type="body" sz="quarter" idx="66" hasCustomPrompt="1"/>
          </p:nvPr>
        </p:nvSpPr>
        <p:spPr>
          <a:xfrm>
            <a:off x="8417527" y="4695009"/>
            <a:ext cx="1333840" cy="204307"/>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4" name="Textplatzhalter 29">
            <a:extLst>
              <a:ext uri="{FF2B5EF4-FFF2-40B4-BE49-F238E27FC236}">
                <a16:creationId xmlns="" xmlns:a16="http://schemas.microsoft.com/office/drawing/2014/main" id="{AF5CDEE7-3AA0-CC4C-BFFA-D98E6270ABDB}"/>
              </a:ext>
            </a:extLst>
          </p:cNvPr>
          <p:cNvSpPr>
            <a:spLocks noGrp="1"/>
          </p:cNvSpPr>
          <p:nvPr>
            <p:ph type="body" sz="quarter" idx="67" hasCustomPrompt="1"/>
          </p:nvPr>
        </p:nvSpPr>
        <p:spPr>
          <a:xfrm>
            <a:off x="8417527" y="4920237"/>
            <a:ext cx="1333840" cy="204307"/>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5" name="Textplatzhalter 29">
            <a:extLst>
              <a:ext uri="{FF2B5EF4-FFF2-40B4-BE49-F238E27FC236}">
                <a16:creationId xmlns="" xmlns:a16="http://schemas.microsoft.com/office/drawing/2014/main" id="{78B6D638-20DA-954B-8DBC-3C08E3AF7D07}"/>
              </a:ext>
            </a:extLst>
          </p:cNvPr>
          <p:cNvSpPr>
            <a:spLocks noGrp="1"/>
          </p:cNvSpPr>
          <p:nvPr>
            <p:ph type="body" sz="quarter" idx="68" hasCustomPrompt="1"/>
          </p:nvPr>
        </p:nvSpPr>
        <p:spPr>
          <a:xfrm>
            <a:off x="4186083" y="3995373"/>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136" name="Textplatzhalter 29">
            <a:extLst>
              <a:ext uri="{FF2B5EF4-FFF2-40B4-BE49-F238E27FC236}">
                <a16:creationId xmlns="" xmlns:a16="http://schemas.microsoft.com/office/drawing/2014/main" id="{76AEA1D2-D520-8A44-9C7B-C45A01CCF574}"/>
              </a:ext>
            </a:extLst>
          </p:cNvPr>
          <p:cNvSpPr>
            <a:spLocks noGrp="1"/>
          </p:cNvSpPr>
          <p:nvPr>
            <p:ph type="body" sz="quarter" idx="69" hasCustomPrompt="1"/>
          </p:nvPr>
        </p:nvSpPr>
        <p:spPr>
          <a:xfrm>
            <a:off x="4186083" y="4222173"/>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137" name="Textplatzhalter 29">
            <a:extLst>
              <a:ext uri="{FF2B5EF4-FFF2-40B4-BE49-F238E27FC236}">
                <a16:creationId xmlns="" xmlns:a16="http://schemas.microsoft.com/office/drawing/2014/main" id="{46E50CE8-B938-7D4E-8C54-6D051DDA5C6F}"/>
              </a:ext>
            </a:extLst>
          </p:cNvPr>
          <p:cNvSpPr>
            <a:spLocks noGrp="1"/>
          </p:cNvSpPr>
          <p:nvPr>
            <p:ph type="body" sz="quarter" idx="70" hasCustomPrompt="1"/>
          </p:nvPr>
        </p:nvSpPr>
        <p:spPr>
          <a:xfrm>
            <a:off x="4186083" y="4464133"/>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138" name="Textplatzhalter 29">
            <a:extLst>
              <a:ext uri="{FF2B5EF4-FFF2-40B4-BE49-F238E27FC236}">
                <a16:creationId xmlns="" xmlns:a16="http://schemas.microsoft.com/office/drawing/2014/main" id="{140B05F8-7252-FB45-9AD6-171B8FB1BC8F}"/>
              </a:ext>
            </a:extLst>
          </p:cNvPr>
          <p:cNvSpPr>
            <a:spLocks noGrp="1"/>
          </p:cNvSpPr>
          <p:nvPr>
            <p:ph type="body" sz="quarter" idx="71" hasCustomPrompt="1"/>
          </p:nvPr>
        </p:nvSpPr>
        <p:spPr>
          <a:xfrm>
            <a:off x="4186083" y="4698589"/>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139" name="Textplatzhalter 29">
            <a:extLst>
              <a:ext uri="{FF2B5EF4-FFF2-40B4-BE49-F238E27FC236}">
                <a16:creationId xmlns="" xmlns:a16="http://schemas.microsoft.com/office/drawing/2014/main" id="{C79E242F-6FCB-1344-ACD2-70E52123F77B}"/>
              </a:ext>
            </a:extLst>
          </p:cNvPr>
          <p:cNvSpPr>
            <a:spLocks noGrp="1"/>
          </p:cNvSpPr>
          <p:nvPr>
            <p:ph type="body" sz="quarter" idx="72" hasCustomPrompt="1"/>
          </p:nvPr>
        </p:nvSpPr>
        <p:spPr>
          <a:xfrm>
            <a:off x="4186083" y="4930618"/>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57" name="Textplatzhalter 29">
            <a:extLst>
              <a:ext uri="{FF2B5EF4-FFF2-40B4-BE49-F238E27FC236}">
                <a16:creationId xmlns="" xmlns:a16="http://schemas.microsoft.com/office/drawing/2014/main" id="{A31009AD-15D7-4A45-9D3C-1DA901DAC217}"/>
              </a:ext>
            </a:extLst>
          </p:cNvPr>
          <p:cNvSpPr>
            <a:spLocks noGrp="1"/>
          </p:cNvSpPr>
          <p:nvPr>
            <p:ph type="body" sz="quarter" idx="46" hasCustomPrompt="1"/>
          </p:nvPr>
        </p:nvSpPr>
        <p:spPr>
          <a:xfrm>
            <a:off x="7916933" y="5538951"/>
            <a:ext cx="3645227" cy="22858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8" name="Textplatzhalter 29">
            <a:extLst>
              <a:ext uri="{FF2B5EF4-FFF2-40B4-BE49-F238E27FC236}">
                <a16:creationId xmlns="" xmlns:a16="http://schemas.microsoft.com/office/drawing/2014/main" id="{A1A62064-901F-9F49-8048-B02CF9E2E5C9}"/>
              </a:ext>
            </a:extLst>
          </p:cNvPr>
          <p:cNvSpPr>
            <a:spLocks noGrp="1"/>
          </p:cNvSpPr>
          <p:nvPr>
            <p:ph type="body" sz="quarter" idx="47" hasCustomPrompt="1"/>
          </p:nvPr>
        </p:nvSpPr>
        <p:spPr>
          <a:xfrm>
            <a:off x="6473952" y="5471133"/>
            <a:ext cx="232821" cy="170005"/>
          </a:xfrm>
        </p:spPr>
        <p:txBody>
          <a:bodyPr>
            <a:noAutofit/>
          </a:bodyPr>
          <a:lstStyle>
            <a:lvl1pPr marL="0" indent="0">
              <a:buFontTx/>
              <a:buNone/>
              <a:defRPr sz="600" b="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9" name="Textplatzhalter 29">
            <a:extLst>
              <a:ext uri="{FF2B5EF4-FFF2-40B4-BE49-F238E27FC236}">
                <a16:creationId xmlns="" xmlns:a16="http://schemas.microsoft.com/office/drawing/2014/main" id="{81B0A986-A67D-344B-B57C-563C92FE3674}"/>
              </a:ext>
            </a:extLst>
          </p:cNvPr>
          <p:cNvSpPr>
            <a:spLocks noGrp="1"/>
          </p:cNvSpPr>
          <p:nvPr>
            <p:ph type="body" sz="quarter" idx="48" hasCustomPrompt="1"/>
          </p:nvPr>
        </p:nvSpPr>
        <p:spPr>
          <a:xfrm>
            <a:off x="4498755" y="5468471"/>
            <a:ext cx="306684" cy="145576"/>
          </a:xfrm>
        </p:spPr>
        <p:txBody>
          <a:bodyPr>
            <a:noAutofit/>
          </a:bodyPr>
          <a:lstStyle>
            <a:lvl1pPr marL="0" indent="0" algn="ctr">
              <a:buFontTx/>
              <a:buNone/>
              <a:defRPr sz="600" b="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graphicFrame>
        <p:nvGraphicFramePr>
          <p:cNvPr id="142" name="Tabelle 141">
            <a:extLst>
              <a:ext uri="{FF2B5EF4-FFF2-40B4-BE49-F238E27FC236}">
                <a16:creationId xmlns="" xmlns:a16="http://schemas.microsoft.com/office/drawing/2014/main" id="{864C7CC3-26F0-0A4B-A186-39EF3A283DC2}"/>
              </a:ext>
            </a:extLst>
          </p:cNvPr>
          <p:cNvGraphicFramePr>
            <a:graphicFrameLocks noGrp="1"/>
          </p:cNvGraphicFramePr>
          <p:nvPr userDrawn="1">
            <p:extLst/>
          </p:nvPr>
        </p:nvGraphicFramePr>
        <p:xfrm>
          <a:off x="312380" y="6025008"/>
          <a:ext cx="11239545" cy="606027"/>
        </p:xfrm>
        <a:graphic>
          <a:graphicData uri="http://schemas.openxmlformats.org/drawingml/2006/table">
            <a:tbl>
              <a:tblPr bandRow="1"/>
              <a:tblGrid>
                <a:gridCol w="7188019">
                  <a:extLst>
                    <a:ext uri="{9D8B030D-6E8A-4147-A177-3AD203B41FA5}">
                      <a16:colId xmlns="" xmlns:a16="http://schemas.microsoft.com/office/drawing/2014/main" val="20000"/>
                    </a:ext>
                  </a:extLst>
                </a:gridCol>
                <a:gridCol w="3294603">
                  <a:extLst>
                    <a:ext uri="{9D8B030D-6E8A-4147-A177-3AD203B41FA5}">
                      <a16:colId xmlns="" xmlns:a16="http://schemas.microsoft.com/office/drawing/2014/main" val="20004"/>
                    </a:ext>
                  </a:extLst>
                </a:gridCol>
                <a:gridCol w="756924">
                  <a:extLst>
                    <a:ext uri="{9D8B030D-6E8A-4147-A177-3AD203B41FA5}">
                      <a16:colId xmlns="" xmlns:a16="http://schemas.microsoft.com/office/drawing/2014/main" val="1041234662"/>
                    </a:ext>
                  </a:extLst>
                </a:gridCol>
              </a:tblGrid>
              <a:tr h="120062">
                <a:tc rowSpan="2">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nSpc>
                          <a:spcPct val="130000"/>
                        </a:lnSpc>
                        <a:spcAft>
                          <a:spcPts val="0"/>
                        </a:spcAft>
                      </a:pPr>
                      <a:r>
                        <a:rPr lang="de-AT" sz="700" dirty="0">
                          <a:effectLst/>
                        </a:rPr>
                        <a:t>Weitergabe sowie Vervielfältigung dieses Dokuments, Verwertung und Mitteilung seines Inhalts sind verboten, soweit nicht ausdrücklich gestattet. </a:t>
                      </a:r>
                      <a:r>
                        <a:rPr lang="en-GB" sz="700" dirty="0" err="1">
                          <a:effectLst/>
                        </a:rPr>
                        <a:t>Zuwiderhandlungen</a:t>
                      </a:r>
                      <a:r>
                        <a:rPr lang="en-GB" sz="700" dirty="0">
                          <a:effectLst/>
                        </a:rPr>
                        <a:t> </a:t>
                      </a:r>
                      <a:r>
                        <a:rPr lang="en-GB" sz="700" dirty="0" err="1">
                          <a:effectLst/>
                        </a:rPr>
                        <a:t>verpflichten</a:t>
                      </a:r>
                      <a:r>
                        <a:rPr lang="en-GB" sz="700" dirty="0">
                          <a:effectLst/>
                        </a:rPr>
                        <a:t> </a:t>
                      </a:r>
                      <a:r>
                        <a:rPr lang="en-GB" sz="700" dirty="0" err="1">
                          <a:effectLst/>
                        </a:rPr>
                        <a:t>zu</a:t>
                      </a:r>
                      <a:r>
                        <a:rPr lang="en-GB" sz="700" dirty="0">
                          <a:effectLst/>
                        </a:rPr>
                        <a:t> </a:t>
                      </a:r>
                      <a:r>
                        <a:rPr lang="en-GB" sz="700" dirty="0" err="1">
                          <a:effectLst/>
                        </a:rPr>
                        <a:t>Schadenersatz</a:t>
                      </a:r>
                      <a:r>
                        <a:rPr lang="en-GB" sz="700" dirty="0">
                          <a:effectLst/>
                        </a:rPr>
                        <a:t>. </a:t>
                      </a:r>
                      <a:endParaRPr lang="de-AT" sz="700" dirty="0">
                        <a:effectLst/>
                      </a:endParaRPr>
                    </a:p>
                    <a:p>
                      <a:pPr>
                        <a:lnSpc>
                          <a:spcPct val="130000"/>
                        </a:lnSpc>
                        <a:spcAft>
                          <a:spcPts val="0"/>
                        </a:spcAft>
                      </a:pPr>
                      <a:r>
                        <a:rPr lang="en-GB" sz="700" dirty="0">
                          <a:effectLst/>
                        </a:rPr>
                        <a:t>The Reproduction, distribution and utilization of this document as well as communication of its contents to others without express authorization is prohibited. Offenders will be held liable for the payment of damages.</a:t>
                      </a:r>
                      <a:endParaRPr lang="de-AT" sz="7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aseline="0" dirty="0" err="1">
                          <a:solidFill>
                            <a:srgbClr val="00336E"/>
                          </a:solidFill>
                          <a:effectLst/>
                        </a:rPr>
                        <a:t>Schutzklasse</a:t>
                      </a:r>
                      <a:r>
                        <a:rPr lang="en-GB" sz="700" baseline="0" dirty="0">
                          <a:solidFill>
                            <a:srgbClr val="00336E"/>
                          </a:solidFill>
                          <a:effectLst/>
                        </a:rPr>
                        <a:t> / Protection Class</a:t>
                      </a: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 xmlns:a16="http://schemas.microsoft.com/office/drawing/2014/main" val="10003"/>
                  </a:ext>
                </a:extLst>
              </a:tr>
              <a:tr h="485965">
                <a:tc vMerge="1">
                  <a:txBody>
                    <a:bodyPr/>
                    <a:lstStyle/>
                    <a:p>
                      <a:endParaRPr lang="de-AT"/>
                    </a:p>
                  </a:txBody>
                  <a:tcPr/>
                </a:tc>
                <a:tc>
                  <a:txBody>
                    <a:bodyPr/>
                    <a:lstStyle/>
                    <a:p>
                      <a:pPr algn="ctr">
                        <a:spcAft>
                          <a:spcPts val="0"/>
                        </a:spcAft>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a:spcAft>
                          <a:spcPts val="0"/>
                        </a:spcAft>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 xmlns:a16="http://schemas.microsoft.com/office/drawing/2014/main" val="115536113"/>
                  </a:ext>
                </a:extLst>
              </a:tr>
            </a:tbl>
          </a:graphicData>
        </a:graphic>
      </p:graphicFrame>
      <p:sp>
        <p:nvSpPr>
          <p:cNvPr id="143" name="Textplatzhalter 29">
            <a:extLst>
              <a:ext uri="{FF2B5EF4-FFF2-40B4-BE49-F238E27FC236}">
                <a16:creationId xmlns="" xmlns:a16="http://schemas.microsoft.com/office/drawing/2014/main" id="{F6965929-83B8-9541-B51D-929231ABA649}"/>
              </a:ext>
            </a:extLst>
          </p:cNvPr>
          <p:cNvSpPr>
            <a:spLocks noGrp="1"/>
          </p:cNvSpPr>
          <p:nvPr>
            <p:ph type="body" sz="quarter" idx="73" hasCustomPrompt="1"/>
          </p:nvPr>
        </p:nvSpPr>
        <p:spPr>
          <a:xfrm>
            <a:off x="7551169" y="6257530"/>
            <a:ext cx="1533281" cy="22461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eingeschränkt</a:t>
            </a:r>
          </a:p>
        </p:txBody>
      </p:sp>
      <p:graphicFrame>
        <p:nvGraphicFramePr>
          <p:cNvPr id="144" name="Tabelle 143">
            <a:extLst>
              <a:ext uri="{FF2B5EF4-FFF2-40B4-BE49-F238E27FC236}">
                <a16:creationId xmlns="" xmlns:a16="http://schemas.microsoft.com/office/drawing/2014/main" id="{171F2E61-E0D6-4D43-AB2F-2C55A29922A5}"/>
              </a:ext>
            </a:extLst>
          </p:cNvPr>
          <p:cNvGraphicFramePr>
            <a:graphicFrameLocks noGrp="1"/>
          </p:cNvGraphicFramePr>
          <p:nvPr userDrawn="1">
            <p:extLst/>
          </p:nvPr>
        </p:nvGraphicFramePr>
        <p:xfrm>
          <a:off x="7709195" y="2316897"/>
          <a:ext cx="3783720" cy="879008"/>
        </p:xfrm>
        <a:graphic>
          <a:graphicData uri="http://schemas.openxmlformats.org/drawingml/2006/table">
            <a:tbl>
              <a:tblPr firstRow="1" firstCol="1" bandRow="1"/>
              <a:tblGrid>
                <a:gridCol w="3783720">
                  <a:extLst>
                    <a:ext uri="{9D8B030D-6E8A-4147-A177-3AD203B41FA5}">
                      <a16:colId xmlns="" xmlns:a16="http://schemas.microsoft.com/office/drawing/2014/main" val="20000"/>
                    </a:ext>
                  </a:extLst>
                </a:gridCol>
              </a:tblGrid>
              <a:tr h="180000">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marL="0" algn="l" defTabSz="914400" rtl="0" eaLnBrk="1" latinLnBrk="0" hangingPunct="1">
                        <a:lnSpc>
                          <a:spcPct val="130000"/>
                        </a:lnSpc>
                        <a:spcAft>
                          <a:spcPts val="0"/>
                        </a:spcAft>
                      </a:pPr>
                      <a:r>
                        <a:rPr lang="de-AT"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Dieses Dokument ersetzt das (die) Dokument(</a:t>
                      </a:r>
                      <a:r>
                        <a:rPr lang="de-AT" sz="700" kern="1200" dirty="0" err="1">
                          <a:solidFill>
                            <a:srgbClr val="00336E"/>
                          </a:solidFill>
                          <a:effectLst/>
                          <a:latin typeface="Verdana" panose="020B0604030504040204" pitchFamily="34" charset="0"/>
                          <a:ea typeface="Verdana" panose="020B0604030504040204" pitchFamily="34" charset="0"/>
                          <a:cs typeface="Verdana" panose="020B0604030504040204" pitchFamily="34" charset="0"/>
                        </a:rPr>
                        <a:t>e</a:t>
                      </a:r>
                      <a:r>
                        <a:rPr lang="de-AT"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a:t>
                      </a:r>
                      <a:endParaRPr lang="en-GB" sz="700" kern="1200" noProof="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9CDE5"/>
                    </a:solidFill>
                  </a:tcPr>
                </a:tc>
                <a:extLst>
                  <a:ext uri="{0D108BD9-81ED-4DB2-BD59-A6C34878D82A}">
                    <a16:rowId xmlns="" xmlns:a16="http://schemas.microsoft.com/office/drawing/2014/main" val="10000"/>
                  </a:ext>
                </a:extLst>
              </a:tr>
              <a:tr h="108000">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marL="0" algn="l" defTabSz="914400" rtl="0" eaLnBrk="1" latinLnBrk="0" hangingPunct="1">
                        <a:lnSpc>
                          <a:spcPct val="130000"/>
                        </a:lnSpc>
                        <a:spcAft>
                          <a:spcPts val="0"/>
                        </a:spcAft>
                      </a:pPr>
                      <a:r>
                        <a:rPr lang="en-GB" sz="700" b="1"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This document replaces the following document(s)</a:t>
                      </a:r>
                      <a:endParaRPr lang="de-AT" sz="700" b="1"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 xmlns:a16="http://schemas.microsoft.com/office/drawing/2014/main" val="10001"/>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endParaRPr lang="en-GB" sz="800" b="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10002"/>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10003"/>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10004"/>
                  </a:ext>
                </a:extLst>
              </a:tr>
              <a:tr h="144145">
                <a:tc>
                  <a:txBody>
                    <a:bodyPr/>
                    <a:lstStyle/>
                    <a:p>
                      <a:pPr algn="ct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 xmlns:a16="http://schemas.microsoft.com/office/drawing/2014/main" val="2566926910"/>
                  </a:ext>
                </a:extLst>
              </a:tr>
            </a:tbl>
          </a:graphicData>
        </a:graphic>
      </p:graphicFrame>
      <p:sp>
        <p:nvSpPr>
          <p:cNvPr id="55" name="Textplatzhalter 29">
            <a:extLst>
              <a:ext uri="{FF2B5EF4-FFF2-40B4-BE49-F238E27FC236}">
                <a16:creationId xmlns="" xmlns:a16="http://schemas.microsoft.com/office/drawing/2014/main" id="{74CF9E6E-6BA9-4E47-A0B4-9FF2FBFC7A4B}"/>
              </a:ext>
            </a:extLst>
          </p:cNvPr>
          <p:cNvSpPr>
            <a:spLocks noGrp="1"/>
          </p:cNvSpPr>
          <p:nvPr>
            <p:ph type="body" sz="quarter" idx="43" hasCustomPrompt="1"/>
          </p:nvPr>
        </p:nvSpPr>
        <p:spPr>
          <a:xfrm>
            <a:off x="7755629" y="2611596"/>
            <a:ext cx="3613411" cy="15448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45" name="Textplatzhalter 29">
            <a:extLst>
              <a:ext uri="{FF2B5EF4-FFF2-40B4-BE49-F238E27FC236}">
                <a16:creationId xmlns="" xmlns:a16="http://schemas.microsoft.com/office/drawing/2014/main" id="{4F655D48-CB61-2E48-A44D-61612E8EDF5B}"/>
              </a:ext>
            </a:extLst>
          </p:cNvPr>
          <p:cNvSpPr>
            <a:spLocks noGrp="1"/>
          </p:cNvSpPr>
          <p:nvPr>
            <p:ph type="body" sz="quarter" idx="74" hasCustomPrompt="1"/>
          </p:nvPr>
        </p:nvSpPr>
        <p:spPr>
          <a:xfrm>
            <a:off x="7755629" y="2753776"/>
            <a:ext cx="3613411" cy="15448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46" name="Textplatzhalter 29">
            <a:extLst>
              <a:ext uri="{FF2B5EF4-FFF2-40B4-BE49-F238E27FC236}">
                <a16:creationId xmlns="" xmlns:a16="http://schemas.microsoft.com/office/drawing/2014/main" id="{53A6588D-AF29-0E4F-B411-38FDB013C080}"/>
              </a:ext>
            </a:extLst>
          </p:cNvPr>
          <p:cNvSpPr>
            <a:spLocks noGrp="1"/>
          </p:cNvSpPr>
          <p:nvPr>
            <p:ph type="body" sz="quarter" idx="75" hasCustomPrompt="1"/>
          </p:nvPr>
        </p:nvSpPr>
        <p:spPr>
          <a:xfrm>
            <a:off x="7755629" y="2885714"/>
            <a:ext cx="3613411" cy="15448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47" name="Textplatzhalter 29">
            <a:extLst>
              <a:ext uri="{FF2B5EF4-FFF2-40B4-BE49-F238E27FC236}">
                <a16:creationId xmlns="" xmlns:a16="http://schemas.microsoft.com/office/drawing/2014/main" id="{EE432717-F9D9-814D-B4F4-C1B4E9A4B053}"/>
              </a:ext>
            </a:extLst>
          </p:cNvPr>
          <p:cNvSpPr>
            <a:spLocks noGrp="1"/>
          </p:cNvSpPr>
          <p:nvPr>
            <p:ph type="body" sz="quarter" idx="76" hasCustomPrompt="1"/>
          </p:nvPr>
        </p:nvSpPr>
        <p:spPr>
          <a:xfrm>
            <a:off x="7755629" y="3038042"/>
            <a:ext cx="3613411" cy="15448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49" name="Rechteck 148">
            <a:extLst>
              <a:ext uri="{FF2B5EF4-FFF2-40B4-BE49-F238E27FC236}">
                <a16:creationId xmlns="" xmlns:a16="http://schemas.microsoft.com/office/drawing/2014/main" id="{B80F881B-DAC3-654B-B24B-49A536B61B03}"/>
              </a:ext>
            </a:extLst>
          </p:cNvPr>
          <p:cNvSpPr/>
          <p:nvPr userDrawn="1"/>
        </p:nvSpPr>
        <p:spPr>
          <a:xfrm>
            <a:off x="10820915" y="6160458"/>
            <a:ext cx="705600" cy="453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de-AT" sz="1350" dirty="0">
                <a:solidFill>
                  <a:srgbClr val="FFFFFF"/>
                </a:solidFill>
              </a:rPr>
              <a:t>&lt;&lt;&lt;&lt;&lt;</a:t>
            </a:r>
          </a:p>
        </p:txBody>
      </p:sp>
      <p:pic>
        <p:nvPicPr>
          <p:cNvPr id="56" name="Picture 2" descr="C:\Users\nra\Desktop\mdc_plakette_13485_d1.jpg">
            <a:extLst>
              <a:ext uri="{FF2B5EF4-FFF2-40B4-BE49-F238E27FC236}">
                <a16:creationId xmlns="" xmlns:a16="http://schemas.microsoft.com/office/drawing/2014/main" id="{773C2802-7171-2143-B957-F57A4870F6D3}"/>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937505" y="6208553"/>
            <a:ext cx="467620" cy="343080"/>
          </a:xfrm>
          <a:prstGeom prst="rect">
            <a:avLst/>
          </a:prstGeom>
          <a:noFill/>
          <a:extLst>
            <a:ext uri="{909E8E84-426E-40DD-AFC4-6F175D3DCCD1}">
              <a14:hiddenFill xmlns:a14="http://schemas.microsoft.com/office/drawing/2010/main">
                <a:solidFill>
                  <a:srgbClr val="FFFFFF"/>
                </a:solidFill>
              </a14:hiddenFill>
            </a:ext>
          </a:extLst>
        </p:spPr>
      </p:pic>
      <p:sp>
        <p:nvSpPr>
          <p:cNvPr id="150" name="Rechteck 149">
            <a:extLst>
              <a:ext uri="{FF2B5EF4-FFF2-40B4-BE49-F238E27FC236}">
                <a16:creationId xmlns="" xmlns:a16="http://schemas.microsoft.com/office/drawing/2014/main" id="{082BC448-5C55-F24F-AE99-A0A8AE38B6FA}"/>
              </a:ext>
            </a:extLst>
          </p:cNvPr>
          <p:cNvSpPr/>
          <p:nvPr userDrawn="1"/>
        </p:nvSpPr>
        <p:spPr>
          <a:xfrm>
            <a:off x="9420007" y="1060501"/>
            <a:ext cx="2170495" cy="334707"/>
          </a:xfrm>
          <a:prstGeom prst="rect">
            <a:avLst/>
          </a:prstGeom>
        </p:spPr>
        <p:txBody>
          <a:bodyPr wrap="square">
            <a:spAutoFit/>
          </a:bodyPr>
          <a:lstStyle/>
          <a:p>
            <a:pPr algn="r" defTabSz="685783">
              <a:defRPr/>
            </a:pPr>
            <a:r>
              <a:rPr lang="de-AT" sz="525" dirty="0">
                <a:solidFill>
                  <a:srgbClr val="FF0000"/>
                </a:solidFill>
                <a:ea typeface="Verdana" panose="020B0604030504040204" pitchFamily="34" charset="0"/>
                <a:cs typeface="Verdana" panose="020B0604030504040204" pitchFamily="34" charset="0"/>
              </a:rPr>
              <a:t>Ausschließlich gültige Version dieses Dokuments ist anwendbar. </a:t>
            </a:r>
            <a:r>
              <a:rPr lang="en-US" sz="525" dirty="0">
                <a:solidFill>
                  <a:srgbClr val="FF0000"/>
                </a:solidFill>
                <a:ea typeface="Verdana" panose="020B0604030504040204" pitchFamily="34" charset="0"/>
                <a:cs typeface="Verdana" panose="020B0604030504040204" pitchFamily="34" charset="0"/>
              </a:rPr>
              <a:t>Always confirm use of the valid version of this document.</a:t>
            </a:r>
            <a:endParaRPr lang="de-AT" sz="525" dirty="0">
              <a:solidFill>
                <a:srgbClr val="FF0000"/>
              </a:solidFill>
              <a:ea typeface="Verdana" panose="020B0604030504040204" pitchFamily="34" charset="0"/>
              <a:cs typeface="Verdana" panose="020B0604030504040204" pitchFamily="34" charset="0"/>
            </a:endParaRPr>
          </a:p>
        </p:txBody>
      </p:sp>
      <p:pic>
        <p:nvPicPr>
          <p:cNvPr id="71" name="Grafik 70">
            <a:extLst>
              <a:ext uri="{FF2B5EF4-FFF2-40B4-BE49-F238E27FC236}">
                <a16:creationId xmlns="" xmlns:a16="http://schemas.microsoft.com/office/drawing/2014/main" id="{ABF10FC1-60EB-8648-8E24-D9AABC3938C2}"/>
              </a:ext>
            </a:extLst>
          </p:cNvPr>
          <p:cNvPicPr>
            <a:picLocks noChangeAspect="1"/>
          </p:cNvPicPr>
          <p:nvPr userDrawn="1"/>
        </p:nvPicPr>
        <p:blipFill>
          <a:blip r:embed="rId4"/>
          <a:stretch>
            <a:fillRect/>
          </a:stretch>
        </p:blipFill>
        <p:spPr>
          <a:xfrm>
            <a:off x="9613113" y="260083"/>
            <a:ext cx="2238155" cy="344617"/>
          </a:xfrm>
          <a:prstGeom prst="rect">
            <a:avLst/>
          </a:prstGeom>
        </p:spPr>
      </p:pic>
    </p:spTree>
    <p:extLst>
      <p:ext uri="{BB962C8B-B14F-4D97-AF65-F5344CB8AC3E}">
        <p14:creationId xmlns:p14="http://schemas.microsoft.com/office/powerpoint/2010/main" val="34033487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D28B517B-9FCA-7147-B172-292A3732153A}"/>
              </a:ext>
            </a:extLst>
          </p:cNvPr>
          <p:cNvSpPr>
            <a:spLocks noGrp="1"/>
          </p:cNvSpPr>
          <p:nvPr>
            <p:ph type="title"/>
          </p:nvPr>
        </p:nvSpPr>
        <p:spPr>
          <a:xfrm>
            <a:off x="831851" y="1585052"/>
            <a:ext cx="10515600" cy="2852737"/>
          </a:xfrm>
        </p:spPr>
        <p:txBody>
          <a:bodyPr anchor="b"/>
          <a:lstStyle>
            <a:lvl1pPr>
              <a:defRPr sz="4500"/>
            </a:lvl1pPr>
          </a:lstStyle>
          <a:p>
            <a:r>
              <a:rPr lang="de-DE"/>
              <a:t>Mastertitelformat bearbeiten</a:t>
            </a:r>
            <a:endParaRPr lang="de-AT"/>
          </a:p>
        </p:txBody>
      </p:sp>
      <p:sp>
        <p:nvSpPr>
          <p:cNvPr id="7" name="Untertitel 2">
            <a:extLst>
              <a:ext uri="{FF2B5EF4-FFF2-40B4-BE49-F238E27FC236}">
                <a16:creationId xmlns="" xmlns:a16="http://schemas.microsoft.com/office/drawing/2014/main" id="{5FBEE194-A8D3-3647-B64D-2BCB40DA9990}"/>
              </a:ext>
            </a:extLst>
          </p:cNvPr>
          <p:cNvSpPr>
            <a:spLocks noGrp="1"/>
          </p:cNvSpPr>
          <p:nvPr>
            <p:ph type="subTitle" idx="1"/>
          </p:nvPr>
        </p:nvSpPr>
        <p:spPr>
          <a:xfrm>
            <a:off x="831851" y="4749519"/>
            <a:ext cx="10515600" cy="1289685"/>
          </a:xfrm>
        </p:spPr>
        <p:txBody>
          <a:bodyPr/>
          <a:lstStyle>
            <a:lvl1pPr marL="0" indent="0" algn="l">
              <a:buNone/>
              <a:defRPr sz="1800">
                <a:solidFill>
                  <a:srgbClr val="1431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de-DE" dirty="0"/>
              <a:t>Master-Untertitelformat bearbeiten</a:t>
            </a:r>
            <a:endParaRPr lang="de-AT" dirty="0"/>
          </a:p>
        </p:txBody>
      </p:sp>
      <p:pic>
        <p:nvPicPr>
          <p:cNvPr id="4" name="Grafik 3">
            <a:extLst>
              <a:ext uri="{FF2B5EF4-FFF2-40B4-BE49-F238E27FC236}">
                <a16:creationId xmlns="" xmlns:a16="http://schemas.microsoft.com/office/drawing/2014/main" id="{90B30C07-EA66-2B46-90E1-B52F064FCE9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6249" y="4479927"/>
            <a:ext cx="6383867" cy="165100"/>
          </a:xfrm>
          <a:prstGeom prst="rect">
            <a:avLst/>
          </a:prstGeom>
        </p:spPr>
      </p:pic>
      <p:sp>
        <p:nvSpPr>
          <p:cNvPr id="6" name="Fußzeilenplatzhalter 4">
            <a:extLst>
              <a:ext uri="{FF2B5EF4-FFF2-40B4-BE49-F238E27FC236}">
                <a16:creationId xmlns="" xmlns:a16="http://schemas.microsoft.com/office/drawing/2014/main" id="{A6D55879-AB68-2B49-9437-F34A09484280}"/>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it-IT" smtClean="0">
                <a:solidFill>
                  <a:srgbClr val="FFFFFF"/>
                </a:solidFill>
                <a:latin typeface="Verdana" charset="0"/>
              </a:rPr>
              <a:t>JF 09-11-2021; M. Schafasand</a:t>
            </a:r>
            <a:endParaRPr lang="de-DE" dirty="0">
              <a:solidFill>
                <a:srgbClr val="FFFFFF"/>
              </a:solidFill>
            </a:endParaRPr>
          </a:p>
        </p:txBody>
      </p:sp>
    </p:spTree>
    <p:extLst>
      <p:ext uri="{BB962C8B-B14F-4D97-AF65-F5344CB8AC3E}">
        <p14:creationId xmlns:p14="http://schemas.microsoft.com/office/powerpoint/2010/main" val="125862043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sp>
        <p:nvSpPr>
          <p:cNvPr id="5" name="Titel 1">
            <a:extLst>
              <a:ext uri="{FF2B5EF4-FFF2-40B4-BE49-F238E27FC236}">
                <a16:creationId xmlns="" xmlns:a16="http://schemas.microsoft.com/office/drawing/2014/main" id="{4AE46BF0-459B-DC46-BC11-1B9DCFD5EAA7}"/>
              </a:ext>
            </a:extLst>
          </p:cNvPr>
          <p:cNvSpPr>
            <a:spLocks noGrp="1"/>
          </p:cNvSpPr>
          <p:nvPr>
            <p:ph type="title"/>
          </p:nvPr>
        </p:nvSpPr>
        <p:spPr>
          <a:xfrm>
            <a:off x="3888542" y="1585052"/>
            <a:ext cx="7319785" cy="2852737"/>
          </a:xfrm>
        </p:spPr>
        <p:txBody>
          <a:bodyPr anchor="b">
            <a:normAutofit/>
          </a:bodyPr>
          <a:lstStyle>
            <a:lvl1pPr>
              <a:defRPr sz="3600"/>
            </a:lvl1pPr>
          </a:lstStyle>
          <a:p>
            <a:r>
              <a:rPr lang="de-DE" dirty="0"/>
              <a:t>Mastertitelformat bearbeiten</a:t>
            </a:r>
            <a:endParaRPr lang="de-AT" dirty="0"/>
          </a:p>
        </p:txBody>
      </p:sp>
      <p:sp>
        <p:nvSpPr>
          <p:cNvPr id="6" name="Untertitel 2">
            <a:extLst>
              <a:ext uri="{FF2B5EF4-FFF2-40B4-BE49-F238E27FC236}">
                <a16:creationId xmlns="" xmlns:a16="http://schemas.microsoft.com/office/drawing/2014/main" id="{83A4CEB9-EA62-2241-8344-1620E2A077E2}"/>
              </a:ext>
            </a:extLst>
          </p:cNvPr>
          <p:cNvSpPr>
            <a:spLocks noGrp="1"/>
          </p:cNvSpPr>
          <p:nvPr>
            <p:ph type="subTitle" idx="1"/>
          </p:nvPr>
        </p:nvSpPr>
        <p:spPr>
          <a:xfrm>
            <a:off x="3888542" y="4780692"/>
            <a:ext cx="7319785" cy="1289685"/>
          </a:xfrm>
        </p:spPr>
        <p:txBody>
          <a:bodyPr/>
          <a:lstStyle>
            <a:lvl1pPr marL="0" indent="0" algn="l">
              <a:buNone/>
              <a:defRPr sz="1800">
                <a:solidFill>
                  <a:srgbClr val="1431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de-DE" dirty="0"/>
              <a:t>Master-Untertitelformat bearbeiten</a:t>
            </a:r>
            <a:endParaRPr lang="de-AT" dirty="0"/>
          </a:p>
        </p:txBody>
      </p:sp>
      <p:pic>
        <p:nvPicPr>
          <p:cNvPr id="7" name="Grafik 6">
            <a:extLst>
              <a:ext uri="{FF2B5EF4-FFF2-40B4-BE49-F238E27FC236}">
                <a16:creationId xmlns="" xmlns:a16="http://schemas.microsoft.com/office/drawing/2014/main" id="{FF2DE78C-F65D-B549-A52B-96B51A6DAB3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6249" y="4479927"/>
            <a:ext cx="6383867" cy="165100"/>
          </a:xfrm>
          <a:prstGeom prst="rect">
            <a:avLst/>
          </a:prstGeom>
        </p:spPr>
      </p:pic>
      <p:sp>
        <p:nvSpPr>
          <p:cNvPr id="10" name="Foliennummernplatzhalter 8">
            <a:extLst>
              <a:ext uri="{FF2B5EF4-FFF2-40B4-BE49-F238E27FC236}">
                <a16:creationId xmlns="" xmlns:a16="http://schemas.microsoft.com/office/drawing/2014/main" id="{2443A69D-E14A-0B43-8F7E-E9BD8EF9F587}"/>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8" name="Fußzeilenplatzhalter 4">
            <a:extLst>
              <a:ext uri="{FF2B5EF4-FFF2-40B4-BE49-F238E27FC236}">
                <a16:creationId xmlns="" xmlns:a16="http://schemas.microsoft.com/office/drawing/2014/main" id="{5ADD5D1F-9AAC-D54C-8442-A70F4C4A12CE}"/>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it-IT" smtClean="0">
                <a:solidFill>
                  <a:srgbClr val="FFFFFF"/>
                </a:solidFill>
                <a:latin typeface="Verdana" charset="0"/>
              </a:rPr>
              <a:t>JF 09-11-2021; M. Schafasand</a:t>
            </a:r>
            <a:endParaRPr lang="de-DE" dirty="0">
              <a:solidFill>
                <a:srgbClr val="FFFFFF"/>
              </a:solidFill>
            </a:endParaRPr>
          </a:p>
        </p:txBody>
      </p:sp>
    </p:spTree>
    <p:extLst>
      <p:ext uri="{BB962C8B-B14F-4D97-AF65-F5344CB8AC3E}">
        <p14:creationId xmlns:p14="http://schemas.microsoft.com/office/powerpoint/2010/main" val="36328512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7D41B3F-58AB-4031-8624-FC8ED8416FBD}" type="datetimeFigureOut">
              <a:rPr lang="en-US" smtClean="0"/>
              <a:t>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A0A8F-D458-44D9-9804-554CE6CF645B}" type="slidenum">
              <a:rPr lang="en-US" smtClean="0"/>
              <a:t>‹#›</a:t>
            </a:fld>
            <a:endParaRPr lang="en-US"/>
          </a:p>
        </p:txBody>
      </p:sp>
    </p:spTree>
    <p:extLst>
      <p:ext uri="{BB962C8B-B14F-4D97-AF65-F5344CB8AC3E}">
        <p14:creationId xmlns:p14="http://schemas.microsoft.com/office/powerpoint/2010/main" val="1492684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7" name="Titel 1">
            <a:extLst>
              <a:ext uri="{FF2B5EF4-FFF2-40B4-BE49-F238E27FC236}">
                <a16:creationId xmlns="" xmlns:a16="http://schemas.microsoft.com/office/drawing/2014/main" id="{C983E83E-2864-8844-A931-75ADBB2E6216}"/>
              </a:ext>
            </a:extLst>
          </p:cNvPr>
          <p:cNvSpPr>
            <a:spLocks noGrp="1"/>
          </p:cNvSpPr>
          <p:nvPr>
            <p:ph type="title" hasCustomPrompt="1"/>
          </p:nvPr>
        </p:nvSpPr>
        <p:spPr>
          <a:xfrm>
            <a:off x="3888542" y="677002"/>
            <a:ext cx="7458909" cy="607431"/>
          </a:xfrm>
        </p:spPr>
        <p:txBody>
          <a:bodyPr anchor="b">
            <a:normAutofit/>
          </a:bodyPr>
          <a:lstStyle>
            <a:lvl1pPr>
              <a:defRPr sz="3200"/>
            </a:lvl1pPr>
          </a:lstStyle>
          <a:p>
            <a:r>
              <a:rPr lang="de-DE" dirty="0"/>
              <a:t>Add title</a:t>
            </a:r>
            <a:endParaRPr lang="de-AT" dirty="0"/>
          </a:p>
        </p:txBody>
      </p:sp>
      <p:sp>
        <p:nvSpPr>
          <p:cNvPr id="9" name="Untertitel 2">
            <a:extLst>
              <a:ext uri="{FF2B5EF4-FFF2-40B4-BE49-F238E27FC236}">
                <a16:creationId xmlns="" xmlns:a16="http://schemas.microsoft.com/office/drawing/2014/main" id="{5D57E0AD-7864-E84E-84E5-FE5678C247D7}"/>
              </a:ext>
            </a:extLst>
          </p:cNvPr>
          <p:cNvSpPr>
            <a:spLocks noGrp="1"/>
          </p:cNvSpPr>
          <p:nvPr>
            <p:ph type="subTitle" idx="1" hasCustomPrompt="1"/>
          </p:nvPr>
        </p:nvSpPr>
        <p:spPr>
          <a:xfrm>
            <a:off x="3888542" y="1631373"/>
            <a:ext cx="7458909" cy="4439003"/>
          </a:xfrm>
        </p:spPr>
        <p:txBody>
          <a:bodyPr/>
          <a:lstStyle>
            <a:lvl1pPr marL="342900" indent="-342900" algn="l">
              <a:buSzPct val="100000"/>
              <a:buFont typeface="+mj-lt"/>
              <a:buAutoNum type="arabicPeriod"/>
              <a:defRPr sz="2000">
                <a:solidFill>
                  <a:srgbClr val="14316C"/>
                </a:solidFill>
              </a:defRPr>
            </a:lvl1pPr>
            <a:lvl2pPr marL="685792" indent="-342900" algn="l">
              <a:buFont typeface="+mj-lt"/>
              <a:buAutoNum type="alphaLcPeriod"/>
              <a:defRPr sz="1500">
                <a:solidFill>
                  <a:srgbClr val="14316C"/>
                </a:solidFill>
              </a:defRPr>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de-DE" dirty="0"/>
              <a:t>Mastertextformat bearbeiten</a:t>
            </a:r>
          </a:p>
          <a:p>
            <a:pPr lvl="1"/>
            <a:r>
              <a:rPr lang="de-DE" dirty="0"/>
              <a:t>Zweite Ebene</a:t>
            </a:r>
          </a:p>
          <a:p>
            <a:endParaRPr lang="de-DE" dirty="0"/>
          </a:p>
          <a:p>
            <a:endParaRPr lang="de-AT" dirty="0"/>
          </a:p>
        </p:txBody>
      </p:sp>
      <p:pic>
        <p:nvPicPr>
          <p:cNvPr id="10" name="Grafik 9">
            <a:extLst>
              <a:ext uri="{FF2B5EF4-FFF2-40B4-BE49-F238E27FC236}">
                <a16:creationId xmlns="" xmlns:a16="http://schemas.microsoft.com/office/drawing/2014/main" id="{1AAB25C2-25B0-E241-964A-36A3C56332D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4714" t="-35410"/>
          <a:stretch/>
        </p:blipFill>
        <p:spPr>
          <a:xfrm>
            <a:off x="0" y="1284433"/>
            <a:ext cx="3763851" cy="238415"/>
          </a:xfrm>
          <a:prstGeom prst="rect">
            <a:avLst/>
          </a:prstGeom>
        </p:spPr>
      </p:pic>
      <p:sp>
        <p:nvSpPr>
          <p:cNvPr id="12" name="Foliennummernplatzhalter 8">
            <a:extLst>
              <a:ext uri="{FF2B5EF4-FFF2-40B4-BE49-F238E27FC236}">
                <a16:creationId xmlns="" xmlns:a16="http://schemas.microsoft.com/office/drawing/2014/main" id="{38FE9B8C-B7A0-854A-BF1C-7908905181A9}"/>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6" name="Fußzeilenplatzhalter 4">
            <a:extLst>
              <a:ext uri="{FF2B5EF4-FFF2-40B4-BE49-F238E27FC236}">
                <a16:creationId xmlns="" xmlns:a16="http://schemas.microsoft.com/office/drawing/2014/main" id="{7E1366E7-3A09-A147-B05C-429E03742019}"/>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it-IT" smtClean="0">
                <a:solidFill>
                  <a:srgbClr val="FFFFFF"/>
                </a:solidFill>
                <a:latin typeface="Verdana" charset="0"/>
              </a:rPr>
              <a:t>JF 09-11-2021; M. Schafasand</a:t>
            </a:r>
            <a:endParaRPr lang="de-DE" dirty="0">
              <a:solidFill>
                <a:srgbClr val="FFFFFF"/>
              </a:solidFill>
            </a:endParaRPr>
          </a:p>
        </p:txBody>
      </p:sp>
    </p:spTree>
    <p:extLst>
      <p:ext uri="{BB962C8B-B14F-4D97-AF65-F5344CB8AC3E}">
        <p14:creationId xmlns:p14="http://schemas.microsoft.com/office/powerpoint/2010/main" val="24050004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108C2F22-6F93-A640-8292-569FE9940300}"/>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 xmlns:a16="http://schemas.microsoft.com/office/drawing/2014/main" id="{7888F849-FDB3-EB4D-BFE3-3697B95B1ABF}"/>
              </a:ext>
            </a:extLst>
          </p:cNvPr>
          <p:cNvSpPr>
            <a:spLocks noGrp="1"/>
          </p:cNvSpPr>
          <p:nvPr>
            <p:ph idx="1"/>
          </p:nvPr>
        </p:nvSpPr>
        <p:spPr/>
        <p:txBody>
          <a:bodyPr/>
          <a:lstStyle>
            <a:lvl1pPr>
              <a:defRPr/>
            </a:lvl1pPr>
            <a:lvl2pPr>
              <a:defRPr/>
            </a:lvl2pPr>
            <a:lvl3pPr>
              <a:defRPr/>
            </a:lvl3pPr>
          </a:lstStyle>
          <a:p>
            <a:r>
              <a:rPr lang="de-DE" dirty="0"/>
              <a:t>Mastertextformat bearbeiten</a:t>
            </a:r>
          </a:p>
          <a:p>
            <a:pPr lvl="1"/>
            <a:r>
              <a:rPr lang="de-DE" dirty="0"/>
              <a:t>Zweite Ebene</a:t>
            </a:r>
          </a:p>
          <a:p>
            <a:pPr lvl="2"/>
            <a:r>
              <a:rPr lang="de-DE" dirty="0"/>
              <a:t>Dritte Ebene
Vierte Ebene
Fünfte Ebene</a:t>
            </a:r>
            <a:endParaRPr lang="de-AT" dirty="0"/>
          </a:p>
        </p:txBody>
      </p:sp>
      <p:sp>
        <p:nvSpPr>
          <p:cNvPr id="5" name="Foliennummernplatzhalter 8">
            <a:extLst>
              <a:ext uri="{FF2B5EF4-FFF2-40B4-BE49-F238E27FC236}">
                <a16:creationId xmlns="" xmlns:a16="http://schemas.microsoft.com/office/drawing/2014/main" id="{46555DEE-F278-1541-A97D-AD5ABD389498}"/>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6" name="Fußzeilenplatzhalter 4">
            <a:extLst>
              <a:ext uri="{FF2B5EF4-FFF2-40B4-BE49-F238E27FC236}">
                <a16:creationId xmlns="" xmlns:a16="http://schemas.microsoft.com/office/drawing/2014/main" id="{CED7186B-ECFF-7549-A49A-A8FF8D789CF6}"/>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it-IT" smtClean="0">
                <a:solidFill>
                  <a:srgbClr val="FFFFFF"/>
                </a:solidFill>
                <a:latin typeface="Verdana" charset="0"/>
              </a:rPr>
              <a:t>JF 09-11-2021; M. Schafasand</a:t>
            </a:r>
            <a:endParaRPr lang="de-DE" dirty="0">
              <a:solidFill>
                <a:srgbClr val="FFFFFF"/>
              </a:solidFill>
            </a:endParaRPr>
          </a:p>
        </p:txBody>
      </p:sp>
    </p:spTree>
    <p:extLst>
      <p:ext uri="{BB962C8B-B14F-4D97-AF65-F5344CB8AC3E}">
        <p14:creationId xmlns:p14="http://schemas.microsoft.com/office/powerpoint/2010/main" val="4472103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itle and two contents">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1F4726C6-59A5-9046-8884-CD0D34964A0D}"/>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 xmlns:a16="http://schemas.microsoft.com/office/drawing/2014/main" id="{023A3221-B5A8-CA4F-BD1B-262F50B4CDA5}"/>
              </a:ext>
            </a:extLst>
          </p:cNvPr>
          <p:cNvSpPr>
            <a:spLocks noGrp="1"/>
          </p:cNvSpPr>
          <p:nvPr>
            <p:ph sz="half" idx="1"/>
          </p:nvPr>
        </p:nvSpPr>
        <p:spPr>
          <a:xfrm>
            <a:off x="243840" y="1485901"/>
            <a:ext cx="5775960" cy="4691063"/>
          </a:xfrm>
        </p:spPr>
        <p:txBody>
          <a:bodyPr/>
          <a:lstStyle>
            <a:lvl1pPr>
              <a:defRPr/>
            </a:lvl1pPr>
            <a:lvl2pPr>
              <a:defRPr/>
            </a:lvl2pPr>
            <a:lvl3pPr>
              <a:defRPr/>
            </a:lvl3pPr>
          </a:lstStyle>
          <a:p>
            <a:r>
              <a:rPr lang="de-DE" dirty="0"/>
              <a:t>Mastertextformat bearbeiten</a:t>
            </a:r>
          </a:p>
          <a:p>
            <a:pPr lvl="1"/>
            <a:r>
              <a:rPr lang="de-DE" dirty="0"/>
              <a:t>Zweite Ebene</a:t>
            </a:r>
          </a:p>
          <a:p>
            <a:pPr lvl="2"/>
            <a:r>
              <a:rPr lang="de-DE" dirty="0"/>
              <a:t>Dritte Ebene
Vierte Ebene
Fünfte Ebene</a:t>
            </a:r>
            <a:endParaRPr lang="de-AT" dirty="0"/>
          </a:p>
        </p:txBody>
      </p:sp>
      <p:sp>
        <p:nvSpPr>
          <p:cNvPr id="4" name="Inhaltsplatzhalter 3">
            <a:extLst>
              <a:ext uri="{FF2B5EF4-FFF2-40B4-BE49-F238E27FC236}">
                <a16:creationId xmlns="" xmlns:a16="http://schemas.microsoft.com/office/drawing/2014/main" id="{BD6C0F5B-5821-8C40-8C00-B3B6555FD0D9}"/>
              </a:ext>
            </a:extLst>
          </p:cNvPr>
          <p:cNvSpPr>
            <a:spLocks noGrp="1"/>
          </p:cNvSpPr>
          <p:nvPr>
            <p:ph sz="half" idx="2"/>
          </p:nvPr>
        </p:nvSpPr>
        <p:spPr>
          <a:xfrm>
            <a:off x="6172200" y="1485901"/>
            <a:ext cx="5725160" cy="4691063"/>
          </a:xfrm>
        </p:spPr>
        <p:txBody>
          <a:bodyPr/>
          <a:lstStyle>
            <a:lvl1pPr>
              <a:defRPr/>
            </a:lvl1pPr>
            <a:lvl2pPr>
              <a:defRPr/>
            </a:lvl2pPr>
            <a:lvl3pPr>
              <a:defRPr/>
            </a:lvl3pPr>
          </a:lstStyle>
          <a:p>
            <a:r>
              <a:rPr lang="de-DE" dirty="0"/>
              <a:t>Mastertextformat bearbeiten</a:t>
            </a:r>
          </a:p>
          <a:p>
            <a:pPr lvl="1"/>
            <a:r>
              <a:rPr lang="de-DE" dirty="0"/>
              <a:t>Zweite Ebene</a:t>
            </a:r>
          </a:p>
          <a:p>
            <a:pPr lvl="2"/>
            <a:r>
              <a:rPr lang="de-DE" dirty="0"/>
              <a:t>Dritte Ebene
Vierte Ebene
Fünfte Ebene</a:t>
            </a:r>
            <a:endParaRPr lang="de-AT" dirty="0"/>
          </a:p>
        </p:txBody>
      </p:sp>
      <p:sp>
        <p:nvSpPr>
          <p:cNvPr id="6" name="Foliennummernplatzhalter 8">
            <a:extLst>
              <a:ext uri="{FF2B5EF4-FFF2-40B4-BE49-F238E27FC236}">
                <a16:creationId xmlns="" xmlns:a16="http://schemas.microsoft.com/office/drawing/2014/main" id="{242F1823-9D68-F845-AF29-3B6A80FC88C3}"/>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7" name="Fußzeilenplatzhalter 4">
            <a:extLst>
              <a:ext uri="{FF2B5EF4-FFF2-40B4-BE49-F238E27FC236}">
                <a16:creationId xmlns="" xmlns:a16="http://schemas.microsoft.com/office/drawing/2014/main" id="{C291E8D7-0D11-864B-8096-EBF72AC437D4}"/>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it-IT" smtClean="0">
                <a:solidFill>
                  <a:srgbClr val="FFFFFF"/>
                </a:solidFill>
                <a:latin typeface="Verdana" charset="0"/>
              </a:rPr>
              <a:t>JF 09-11-2021; M. Schafasand</a:t>
            </a:r>
            <a:endParaRPr lang="de-DE" dirty="0">
              <a:solidFill>
                <a:srgbClr val="FFFFFF"/>
              </a:solidFill>
            </a:endParaRPr>
          </a:p>
        </p:txBody>
      </p:sp>
    </p:spTree>
    <p:extLst>
      <p:ext uri="{BB962C8B-B14F-4D97-AF65-F5344CB8AC3E}">
        <p14:creationId xmlns:p14="http://schemas.microsoft.com/office/powerpoint/2010/main" val="4170169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a:extLst>
              <a:ext uri="{FF2B5EF4-FFF2-40B4-BE49-F238E27FC236}">
                <a16:creationId xmlns="" xmlns:a16="http://schemas.microsoft.com/office/drawing/2014/main" id="{108C2F22-6F93-A640-8292-569FE9940300}"/>
              </a:ext>
            </a:extLst>
          </p:cNvPr>
          <p:cNvSpPr>
            <a:spLocks noGrp="1"/>
          </p:cNvSpPr>
          <p:nvPr>
            <p:ph type="title"/>
          </p:nvPr>
        </p:nvSpPr>
        <p:spPr/>
        <p:txBody>
          <a:bodyPr/>
          <a:lstStyle/>
          <a:p>
            <a:r>
              <a:rPr lang="de-DE"/>
              <a:t>Mastertitelformat bearbeiten</a:t>
            </a:r>
            <a:endParaRPr lang="de-AT"/>
          </a:p>
        </p:txBody>
      </p:sp>
      <p:sp>
        <p:nvSpPr>
          <p:cNvPr id="4" name="Foliennummernplatzhalter 8">
            <a:extLst>
              <a:ext uri="{FF2B5EF4-FFF2-40B4-BE49-F238E27FC236}">
                <a16:creationId xmlns="" xmlns:a16="http://schemas.microsoft.com/office/drawing/2014/main" id="{FFDE2F36-2563-A049-B7A6-C861600048F8}"/>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5" name="Fußzeilenplatzhalter 4">
            <a:extLst>
              <a:ext uri="{FF2B5EF4-FFF2-40B4-BE49-F238E27FC236}">
                <a16:creationId xmlns="" xmlns:a16="http://schemas.microsoft.com/office/drawing/2014/main" id="{5EA04E37-F7B9-4140-8665-F68275EF5F8B}"/>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it-IT" smtClean="0">
                <a:solidFill>
                  <a:srgbClr val="FFFFFF"/>
                </a:solidFill>
                <a:latin typeface="Verdana" charset="0"/>
              </a:rPr>
              <a:t>JF 09-11-2021; M. Schafasand</a:t>
            </a:r>
            <a:endParaRPr lang="de-DE" dirty="0">
              <a:solidFill>
                <a:srgbClr val="FFFFFF"/>
              </a:solidFill>
            </a:endParaRPr>
          </a:p>
        </p:txBody>
      </p:sp>
    </p:spTree>
    <p:extLst>
      <p:ext uri="{BB962C8B-B14F-4D97-AF65-F5344CB8AC3E}">
        <p14:creationId xmlns:p14="http://schemas.microsoft.com/office/powerpoint/2010/main" val="305345663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Plain">
    <p:spTree>
      <p:nvGrpSpPr>
        <p:cNvPr id="1" name=""/>
        <p:cNvGrpSpPr/>
        <p:nvPr/>
      </p:nvGrpSpPr>
      <p:grpSpPr>
        <a:xfrm>
          <a:off x="0" y="0"/>
          <a:ext cx="0" cy="0"/>
          <a:chOff x="0" y="0"/>
          <a:chExt cx="0" cy="0"/>
        </a:xfrm>
      </p:grpSpPr>
      <p:sp>
        <p:nvSpPr>
          <p:cNvPr id="3" name="Foliennummernplatzhalter 8">
            <a:extLst>
              <a:ext uri="{FF2B5EF4-FFF2-40B4-BE49-F238E27FC236}">
                <a16:creationId xmlns="" xmlns:a16="http://schemas.microsoft.com/office/drawing/2014/main" id="{1F7B4E6E-1FD4-9940-A5D0-CB9FCC46607A}"/>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4" name="Fußzeilenplatzhalter 4">
            <a:extLst>
              <a:ext uri="{FF2B5EF4-FFF2-40B4-BE49-F238E27FC236}">
                <a16:creationId xmlns="" xmlns:a16="http://schemas.microsoft.com/office/drawing/2014/main" id="{9442F8DF-4264-E143-9B1F-6AC1A5753189}"/>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it-IT" smtClean="0">
                <a:solidFill>
                  <a:srgbClr val="FFFFFF"/>
                </a:solidFill>
                <a:latin typeface="Verdana" charset="0"/>
              </a:rPr>
              <a:t>JF 09-11-2021; M. Schafasand</a:t>
            </a:r>
            <a:endParaRPr lang="de-DE" dirty="0">
              <a:solidFill>
                <a:srgbClr val="FFFFFF"/>
              </a:solidFill>
            </a:endParaRPr>
          </a:p>
        </p:txBody>
      </p:sp>
    </p:spTree>
    <p:extLst>
      <p:ext uri="{BB962C8B-B14F-4D97-AF65-F5344CB8AC3E}">
        <p14:creationId xmlns:p14="http://schemas.microsoft.com/office/powerpoint/2010/main" val="9892717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7" name="Titel 1">
            <a:extLst>
              <a:ext uri="{FF2B5EF4-FFF2-40B4-BE49-F238E27FC236}">
                <a16:creationId xmlns="" xmlns:a16="http://schemas.microsoft.com/office/drawing/2014/main" id="{C983E83E-2864-8844-A931-75ADBB2E6216}"/>
              </a:ext>
            </a:extLst>
          </p:cNvPr>
          <p:cNvSpPr>
            <a:spLocks noGrp="1"/>
          </p:cNvSpPr>
          <p:nvPr>
            <p:ph type="title" hasCustomPrompt="1"/>
          </p:nvPr>
        </p:nvSpPr>
        <p:spPr>
          <a:xfrm>
            <a:off x="3888542" y="677002"/>
            <a:ext cx="7458909" cy="607431"/>
          </a:xfrm>
        </p:spPr>
        <p:txBody>
          <a:bodyPr anchor="b">
            <a:normAutofit/>
          </a:bodyPr>
          <a:lstStyle>
            <a:lvl1pPr>
              <a:defRPr sz="3200"/>
            </a:lvl1pPr>
          </a:lstStyle>
          <a:p>
            <a:r>
              <a:rPr lang="de-DE" dirty="0"/>
              <a:t>Add title</a:t>
            </a:r>
            <a:endParaRPr lang="de-AT" dirty="0"/>
          </a:p>
        </p:txBody>
      </p:sp>
      <p:sp>
        <p:nvSpPr>
          <p:cNvPr id="9" name="Untertitel 2">
            <a:extLst>
              <a:ext uri="{FF2B5EF4-FFF2-40B4-BE49-F238E27FC236}">
                <a16:creationId xmlns="" xmlns:a16="http://schemas.microsoft.com/office/drawing/2014/main" id="{5D57E0AD-7864-E84E-84E5-FE5678C247D7}"/>
              </a:ext>
            </a:extLst>
          </p:cNvPr>
          <p:cNvSpPr>
            <a:spLocks noGrp="1"/>
          </p:cNvSpPr>
          <p:nvPr>
            <p:ph type="subTitle" idx="1" hasCustomPrompt="1"/>
          </p:nvPr>
        </p:nvSpPr>
        <p:spPr>
          <a:xfrm>
            <a:off x="3888542" y="1631373"/>
            <a:ext cx="7458909" cy="4439003"/>
          </a:xfrm>
        </p:spPr>
        <p:txBody>
          <a:bodyPr/>
          <a:lstStyle>
            <a:lvl1pPr marL="342900" indent="-342900" algn="l">
              <a:buSzPct val="180000"/>
              <a:buFont typeface="Menlo Regular" panose="020B0609030804020204" pitchFamily="49" charset="0"/>
              <a:buChar char="⚛"/>
              <a:defRPr sz="2000">
                <a:solidFill>
                  <a:srgbClr val="14316C"/>
                </a:solidFill>
              </a:defRPr>
            </a:lvl1pPr>
            <a:lvl2pPr marL="685792" indent="-342900" algn="l">
              <a:buSzPct val="130000"/>
              <a:buFont typeface="Menlo Regular" panose="020B0609030804020204" pitchFamily="49" charset="0"/>
              <a:buChar char="⚛"/>
              <a:defRPr sz="1500">
                <a:solidFill>
                  <a:srgbClr val="14316C"/>
                </a:solidFill>
              </a:defRPr>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de-DE" dirty="0"/>
              <a:t>Mastertextformat bearbeiten</a:t>
            </a:r>
          </a:p>
          <a:p>
            <a:pPr lvl="1"/>
            <a:r>
              <a:rPr lang="de-DE" dirty="0"/>
              <a:t>Zweite Ebene</a:t>
            </a:r>
          </a:p>
          <a:p>
            <a:endParaRPr lang="de-DE" dirty="0"/>
          </a:p>
          <a:p>
            <a:endParaRPr lang="de-AT" dirty="0"/>
          </a:p>
        </p:txBody>
      </p:sp>
      <p:pic>
        <p:nvPicPr>
          <p:cNvPr id="10" name="Grafik 9">
            <a:extLst>
              <a:ext uri="{FF2B5EF4-FFF2-40B4-BE49-F238E27FC236}">
                <a16:creationId xmlns="" xmlns:a16="http://schemas.microsoft.com/office/drawing/2014/main" id="{1AAB25C2-25B0-E241-964A-36A3C56332D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4714" t="-35410"/>
          <a:stretch/>
        </p:blipFill>
        <p:spPr>
          <a:xfrm>
            <a:off x="0" y="1284433"/>
            <a:ext cx="3763851" cy="238415"/>
          </a:xfrm>
          <a:prstGeom prst="rect">
            <a:avLst/>
          </a:prstGeom>
        </p:spPr>
      </p:pic>
      <p:sp>
        <p:nvSpPr>
          <p:cNvPr id="12" name="Foliennummernplatzhalter 8">
            <a:extLst>
              <a:ext uri="{FF2B5EF4-FFF2-40B4-BE49-F238E27FC236}">
                <a16:creationId xmlns="" xmlns:a16="http://schemas.microsoft.com/office/drawing/2014/main" id="{38FE9B8C-B7A0-854A-BF1C-7908905181A9}"/>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6" name="Fußzeilenplatzhalter 4">
            <a:extLst>
              <a:ext uri="{FF2B5EF4-FFF2-40B4-BE49-F238E27FC236}">
                <a16:creationId xmlns="" xmlns:a16="http://schemas.microsoft.com/office/drawing/2014/main" id="{D8F67A3F-639B-B047-B065-E6B47ADD0558}"/>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it-IT" smtClean="0">
                <a:solidFill>
                  <a:srgbClr val="FFFFFF"/>
                </a:solidFill>
                <a:latin typeface="Verdana" charset="0"/>
              </a:rPr>
              <a:t>JF 09-11-2021; M. Schafasand</a:t>
            </a:r>
            <a:endParaRPr lang="de-DE" dirty="0">
              <a:solidFill>
                <a:srgbClr val="FFFFFF"/>
              </a:solidFill>
            </a:endParaRPr>
          </a:p>
        </p:txBody>
      </p:sp>
    </p:spTree>
    <p:extLst>
      <p:ext uri="{BB962C8B-B14F-4D97-AF65-F5344CB8AC3E}">
        <p14:creationId xmlns:p14="http://schemas.microsoft.com/office/powerpoint/2010/main" val="16209530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Metadata">
    <p:spTree>
      <p:nvGrpSpPr>
        <p:cNvPr id="1" name=""/>
        <p:cNvGrpSpPr/>
        <p:nvPr/>
      </p:nvGrpSpPr>
      <p:grpSpPr>
        <a:xfrm>
          <a:off x="0" y="0"/>
          <a:ext cx="0" cy="0"/>
          <a:chOff x="0" y="0"/>
          <a:chExt cx="0" cy="0"/>
        </a:xfrm>
      </p:grpSpPr>
      <p:graphicFrame>
        <p:nvGraphicFramePr>
          <p:cNvPr id="6" name="Tabelle 5">
            <a:extLst>
              <a:ext uri="{FF2B5EF4-FFF2-40B4-BE49-F238E27FC236}">
                <a16:creationId xmlns:a16="http://schemas.microsoft.com/office/drawing/2014/main" xmlns="" id="{721754B5-9DFE-654F-9FF6-AFE4C3CDD787}"/>
              </a:ext>
            </a:extLst>
          </p:cNvPr>
          <p:cNvGraphicFramePr>
            <a:graphicFrameLocks noGrp="1"/>
          </p:cNvGraphicFramePr>
          <p:nvPr userDrawn="1">
            <p:extLst/>
          </p:nvPr>
        </p:nvGraphicFramePr>
        <p:xfrm>
          <a:off x="323531" y="1528341"/>
          <a:ext cx="11169383" cy="612190"/>
        </p:xfrm>
        <a:graphic>
          <a:graphicData uri="http://schemas.openxmlformats.org/drawingml/2006/table">
            <a:tbl>
              <a:tblPr bandRow="1"/>
              <a:tblGrid>
                <a:gridCol w="3316856">
                  <a:extLst>
                    <a:ext uri="{9D8B030D-6E8A-4147-A177-3AD203B41FA5}">
                      <a16:colId xmlns:a16="http://schemas.microsoft.com/office/drawing/2014/main" xmlns="" val="20000"/>
                    </a:ext>
                  </a:extLst>
                </a:gridCol>
                <a:gridCol w="1801793">
                  <a:extLst>
                    <a:ext uri="{9D8B030D-6E8A-4147-A177-3AD203B41FA5}">
                      <a16:colId xmlns:a16="http://schemas.microsoft.com/office/drawing/2014/main" xmlns="" val="20002"/>
                    </a:ext>
                  </a:extLst>
                </a:gridCol>
                <a:gridCol w="2318096">
                  <a:extLst>
                    <a:ext uri="{9D8B030D-6E8A-4147-A177-3AD203B41FA5}">
                      <a16:colId xmlns:a16="http://schemas.microsoft.com/office/drawing/2014/main" xmlns="" val="20003"/>
                    </a:ext>
                  </a:extLst>
                </a:gridCol>
                <a:gridCol w="1738572">
                  <a:extLst>
                    <a:ext uri="{9D8B030D-6E8A-4147-A177-3AD203B41FA5}">
                      <a16:colId xmlns:a16="http://schemas.microsoft.com/office/drawing/2014/main" xmlns="" val="20004"/>
                    </a:ext>
                  </a:extLst>
                </a:gridCol>
                <a:gridCol w="1994065">
                  <a:extLst>
                    <a:ext uri="{9D8B030D-6E8A-4147-A177-3AD203B41FA5}">
                      <a16:colId xmlns:a16="http://schemas.microsoft.com/office/drawing/2014/main" xmlns="" val="20005"/>
                    </a:ext>
                  </a:extLst>
                </a:gridCol>
              </a:tblGrid>
              <a:tr h="108000">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err="1">
                          <a:solidFill>
                            <a:srgbClr val="00336E"/>
                          </a:solidFill>
                          <a:effectLst/>
                        </a:rPr>
                        <a:t>Dokumentennummer</a:t>
                      </a:r>
                      <a:r>
                        <a:rPr lang="en-GB" sz="700" dirty="0">
                          <a:solidFill>
                            <a:srgbClr val="00336E"/>
                          </a:solidFill>
                          <a:effectLst/>
                        </a:rPr>
                        <a:t> / Document Number</a:t>
                      </a:r>
                      <a:endParaRPr lang="de-AT" sz="700" dirty="0">
                        <a:solidFill>
                          <a:srgbClr val="00336E"/>
                        </a:solidFill>
                        <a:effectLst/>
                        <a:latin typeface="Verdana"/>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err="1">
                          <a:solidFill>
                            <a:srgbClr val="00336E"/>
                          </a:solidFill>
                          <a:effectLst/>
                        </a:rPr>
                        <a:t>DokKlasse</a:t>
                      </a:r>
                      <a:r>
                        <a:rPr lang="en-GB" sz="700" dirty="0">
                          <a:solidFill>
                            <a:srgbClr val="00336E"/>
                          </a:solidFill>
                          <a:effectLst/>
                        </a:rPr>
                        <a:t> / </a:t>
                      </a:r>
                      <a:r>
                        <a:rPr lang="en-GB" sz="700" dirty="0" err="1">
                          <a:solidFill>
                            <a:srgbClr val="00336E"/>
                          </a:solidFill>
                          <a:effectLst/>
                        </a:rPr>
                        <a:t>DocClass</a:t>
                      </a:r>
                      <a:endParaRPr lang="de-AT" sz="700" dirty="0">
                        <a:solidFill>
                          <a:srgbClr val="00336E"/>
                        </a:solidFill>
                        <a:effectLst/>
                        <a:latin typeface="Verdana"/>
                        <a:ea typeface="Calibri"/>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err="1">
                          <a:solidFill>
                            <a:srgbClr val="00336E"/>
                          </a:solidFill>
                          <a:effectLst/>
                        </a:rPr>
                        <a:t>Inhaltskennz</a:t>
                      </a:r>
                      <a:r>
                        <a:rPr lang="en-GB" sz="700" dirty="0">
                          <a:solidFill>
                            <a:srgbClr val="00336E"/>
                          </a:solidFill>
                          <a:effectLst/>
                        </a:rPr>
                        <a:t> / Content Code</a:t>
                      </a:r>
                      <a:endParaRPr lang="de-AT" sz="700" dirty="0">
                        <a:solidFill>
                          <a:srgbClr val="00336E"/>
                        </a:solidFill>
                        <a:effectLst/>
                        <a:latin typeface="Verdana"/>
                        <a:ea typeface="Calibri"/>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a:solidFill>
                            <a:srgbClr val="00336E"/>
                          </a:solidFill>
                          <a:effectLst/>
                        </a:rPr>
                        <a:t>Version</a:t>
                      </a:r>
                      <a:endParaRPr lang="de-AT" sz="700" dirty="0">
                        <a:solidFill>
                          <a:srgbClr val="00336E"/>
                        </a:solidFill>
                        <a:effectLst/>
                        <a:latin typeface="Verdana"/>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p>
                      <a:pPr>
                        <a:spcAft>
                          <a:spcPts val="0"/>
                        </a:spcAft>
                      </a:pPr>
                      <a:r>
                        <a:rPr lang="en-GB" sz="7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Datum / Date</a:t>
                      </a:r>
                      <a:endParaRPr lang="de-AT" sz="7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xmlns="" val="10000"/>
                  </a:ext>
                </a:extLst>
              </a:tr>
              <a:tr h="252095">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1"/>
                  </a:ext>
                </a:extLst>
              </a:tr>
              <a:tr h="107950">
                <a:tc gridSpan="2">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a:solidFill>
                            <a:srgbClr val="00336E"/>
                          </a:solidFill>
                          <a:effectLst/>
                        </a:rPr>
                        <a:t>DokEigner / </a:t>
                      </a:r>
                      <a:r>
                        <a:rPr lang="en-GB" sz="700" dirty="0" err="1">
                          <a:solidFill>
                            <a:srgbClr val="00336E"/>
                          </a:solidFill>
                          <a:effectLst/>
                        </a:rPr>
                        <a:t>DocOwner</a:t>
                      </a:r>
                      <a:endParaRPr lang="de-AT" sz="700" dirty="0">
                        <a:solidFill>
                          <a:srgbClr val="00336E"/>
                        </a:solidFill>
                        <a:effectLst/>
                        <a:latin typeface="Verdana"/>
                        <a:ea typeface="Calibri"/>
                        <a:cs typeface="Times New Roman"/>
                      </a:endParaRPr>
                    </a:p>
                  </a:txBody>
                  <a:tcPr marL="68580" marR="68580" marT="0" marB="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hMerge="1">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700" dirty="0" err="1">
                          <a:solidFill>
                            <a:srgbClr val="00336E"/>
                          </a:solidFill>
                          <a:effectLst/>
                        </a:rPr>
                        <a:t>gültig</a:t>
                      </a:r>
                      <a:r>
                        <a:rPr lang="en-GB" sz="700" dirty="0">
                          <a:solidFill>
                            <a:srgbClr val="00336E"/>
                          </a:solidFill>
                          <a:effectLst/>
                        </a:rPr>
                        <a:t> ab / effective from</a:t>
                      </a:r>
                      <a:endParaRPr lang="de-AT" sz="700" dirty="0">
                        <a:solidFill>
                          <a:srgbClr val="00336E"/>
                        </a:solidFill>
                        <a:effectLst/>
                        <a:latin typeface="Verdana"/>
                        <a:ea typeface="Calibri"/>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en-GB" sz="700" dirty="0" err="1">
                          <a:solidFill>
                            <a:srgbClr val="00336E"/>
                          </a:solidFill>
                          <a:effectLst/>
                        </a:rPr>
                        <a:t>gültig</a:t>
                      </a:r>
                      <a:r>
                        <a:rPr lang="en-GB" sz="700" baseline="0" dirty="0">
                          <a:solidFill>
                            <a:srgbClr val="00336E"/>
                          </a:solidFill>
                          <a:effectLst/>
                        </a:rPr>
                        <a:t> </a:t>
                      </a:r>
                      <a:r>
                        <a:rPr lang="en-GB" sz="700" baseline="0" dirty="0" err="1">
                          <a:solidFill>
                            <a:srgbClr val="00336E"/>
                          </a:solidFill>
                          <a:effectLst/>
                        </a:rPr>
                        <a:t>bis</a:t>
                      </a:r>
                      <a:r>
                        <a:rPr lang="en-GB" sz="700" baseline="0" dirty="0">
                          <a:solidFill>
                            <a:srgbClr val="00336E"/>
                          </a:solidFill>
                          <a:effectLst/>
                        </a:rPr>
                        <a:t>/effective </a:t>
                      </a:r>
                      <a:r>
                        <a:rPr lang="en-GB" sz="700" dirty="0">
                          <a:solidFill>
                            <a:srgbClr val="00336E"/>
                          </a:solidFill>
                          <a:effectLst/>
                        </a:rPr>
                        <a:t>until</a:t>
                      </a:r>
                      <a:endParaRPr lang="de-AT" sz="700" dirty="0">
                        <a:solidFill>
                          <a:srgbClr val="00336E"/>
                        </a:solidFill>
                        <a:effectLst/>
                        <a:latin typeface="Verdana"/>
                        <a:ea typeface="Calibri"/>
                        <a:cs typeface="Times New Roman"/>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r>
                        <a:rPr lang="de-AT" sz="700" dirty="0" err="1">
                          <a:solidFill>
                            <a:srgbClr val="00336E"/>
                          </a:solidFill>
                          <a:effectLst/>
                          <a:latin typeface="Verdana"/>
                          <a:ea typeface="Calibri"/>
                          <a:cs typeface="Times New Roman"/>
                        </a:rPr>
                        <a:t>Wartungsinterv</a:t>
                      </a:r>
                      <a:r>
                        <a:rPr lang="de-AT" sz="700" dirty="0">
                          <a:solidFill>
                            <a:srgbClr val="00336E"/>
                          </a:solidFill>
                          <a:effectLst/>
                          <a:latin typeface="Verdana"/>
                          <a:ea typeface="Calibri"/>
                          <a:cs typeface="Times New Roman"/>
                        </a:rPr>
                        <a:t>.</a:t>
                      </a:r>
                      <a:r>
                        <a:rPr lang="de-AT" sz="700" baseline="0" dirty="0">
                          <a:solidFill>
                            <a:srgbClr val="00336E"/>
                          </a:solidFill>
                          <a:effectLst/>
                          <a:latin typeface="Verdana"/>
                          <a:ea typeface="Calibri"/>
                          <a:cs typeface="Times New Roman"/>
                        </a:rPr>
                        <a:t> / </a:t>
                      </a:r>
                      <a:r>
                        <a:rPr lang="de-AT" sz="700" baseline="0" dirty="0" err="1">
                          <a:solidFill>
                            <a:srgbClr val="00336E"/>
                          </a:solidFill>
                          <a:effectLst/>
                          <a:latin typeface="Verdana"/>
                          <a:ea typeface="Calibri"/>
                          <a:cs typeface="Times New Roman"/>
                        </a:rPr>
                        <a:t>MaintInterv</a:t>
                      </a:r>
                      <a:r>
                        <a:rPr lang="de-AT" sz="700" baseline="0" dirty="0">
                          <a:solidFill>
                            <a:srgbClr val="00336E"/>
                          </a:solidFill>
                          <a:effectLst/>
                          <a:latin typeface="Verdana"/>
                          <a:ea typeface="Calibri"/>
                          <a:cs typeface="Times New Roman"/>
                        </a:rPr>
                        <a:t>.</a:t>
                      </a:r>
                      <a:endParaRPr lang="de-AT" sz="700" dirty="0">
                        <a:solidFill>
                          <a:srgbClr val="00336E"/>
                        </a:solidFill>
                        <a:effectLst/>
                        <a:latin typeface="Verdana"/>
                        <a:ea typeface="Calibri"/>
                        <a:cs typeface="Times New Roman"/>
                      </a:endParaRPr>
                    </a:p>
                  </a:txBody>
                  <a:tcPr marL="68580" marR="68580" marT="0" marB="0">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xmlns="" val="10002"/>
                  </a:ext>
                </a:extLst>
              </a:tr>
              <a:tr h="144145">
                <a:tc gridSpan="2">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hMerge="1">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Aft>
                          <a:spcPts val="0"/>
                        </a:spcAft>
                      </a:pPr>
                      <a:endParaRPr lang="de-AT" sz="700"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endParaRPr lang="de-AT" sz="200" dirty="0"/>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ctr">
                        <a:spcAft>
                          <a:spcPts val="0"/>
                        </a:spcAft>
                      </a:pPr>
                      <a:endParaRPr lang="de-AT" sz="700"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ctr">
                        <a:spcAft>
                          <a:spcPts val="0"/>
                        </a:spcAft>
                      </a:pPr>
                      <a:endParaRPr lang="de-AT" sz="8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0003"/>
                  </a:ext>
                </a:extLst>
              </a:tr>
            </a:tbl>
          </a:graphicData>
        </a:graphic>
      </p:graphicFrame>
      <p:graphicFrame>
        <p:nvGraphicFramePr>
          <p:cNvPr id="8" name="Tabelle 7">
            <a:extLst>
              <a:ext uri="{FF2B5EF4-FFF2-40B4-BE49-F238E27FC236}">
                <a16:creationId xmlns:a16="http://schemas.microsoft.com/office/drawing/2014/main" xmlns="" id="{3067AF7C-AFD4-114E-A387-61EDB83DDD78}"/>
              </a:ext>
            </a:extLst>
          </p:cNvPr>
          <p:cNvGraphicFramePr>
            <a:graphicFrameLocks noGrp="1"/>
          </p:cNvGraphicFramePr>
          <p:nvPr userDrawn="1">
            <p:extLst/>
          </p:nvPr>
        </p:nvGraphicFramePr>
        <p:xfrm>
          <a:off x="323529" y="5331929"/>
          <a:ext cx="11238635" cy="633390"/>
        </p:xfrm>
        <a:graphic>
          <a:graphicData uri="http://schemas.openxmlformats.org/drawingml/2006/table">
            <a:tbl>
              <a:tblPr>
                <a:tableStyleId>{5C22544A-7EE6-4342-B048-85BDC9FD1C3A}</a:tableStyleId>
              </a:tblPr>
              <a:tblGrid>
                <a:gridCol w="1369696">
                  <a:extLst>
                    <a:ext uri="{9D8B030D-6E8A-4147-A177-3AD203B41FA5}">
                      <a16:colId xmlns:a16="http://schemas.microsoft.com/office/drawing/2014/main" xmlns="" val="20000"/>
                    </a:ext>
                  </a:extLst>
                </a:gridCol>
                <a:gridCol w="425783">
                  <a:extLst>
                    <a:ext uri="{9D8B030D-6E8A-4147-A177-3AD203B41FA5}">
                      <a16:colId xmlns:a16="http://schemas.microsoft.com/office/drawing/2014/main" xmlns="" val="20002"/>
                    </a:ext>
                  </a:extLst>
                </a:gridCol>
                <a:gridCol w="216489">
                  <a:extLst>
                    <a:ext uri="{9D8B030D-6E8A-4147-A177-3AD203B41FA5}">
                      <a16:colId xmlns:a16="http://schemas.microsoft.com/office/drawing/2014/main" xmlns="" val="20003"/>
                    </a:ext>
                  </a:extLst>
                </a:gridCol>
                <a:gridCol w="2145799">
                  <a:extLst>
                    <a:ext uri="{9D8B030D-6E8A-4147-A177-3AD203B41FA5}">
                      <a16:colId xmlns:a16="http://schemas.microsoft.com/office/drawing/2014/main" xmlns="" val="20004"/>
                    </a:ext>
                  </a:extLst>
                </a:gridCol>
                <a:gridCol w="300645">
                  <a:extLst>
                    <a:ext uri="{9D8B030D-6E8A-4147-A177-3AD203B41FA5}">
                      <a16:colId xmlns:a16="http://schemas.microsoft.com/office/drawing/2014/main" xmlns="" val="20005"/>
                    </a:ext>
                  </a:extLst>
                </a:gridCol>
                <a:gridCol w="1653923">
                  <a:extLst>
                    <a:ext uri="{9D8B030D-6E8A-4147-A177-3AD203B41FA5}">
                      <a16:colId xmlns:a16="http://schemas.microsoft.com/office/drawing/2014/main" xmlns="" val="20006"/>
                    </a:ext>
                  </a:extLst>
                </a:gridCol>
                <a:gridCol w="307263">
                  <a:extLst>
                    <a:ext uri="{9D8B030D-6E8A-4147-A177-3AD203B41FA5}">
                      <a16:colId xmlns:a16="http://schemas.microsoft.com/office/drawing/2014/main" xmlns="" val="20007"/>
                    </a:ext>
                  </a:extLst>
                </a:gridCol>
                <a:gridCol w="1125431">
                  <a:extLst>
                    <a:ext uri="{9D8B030D-6E8A-4147-A177-3AD203B41FA5}">
                      <a16:colId xmlns:a16="http://schemas.microsoft.com/office/drawing/2014/main" xmlns="" val="20008"/>
                    </a:ext>
                  </a:extLst>
                </a:gridCol>
                <a:gridCol w="3693607">
                  <a:extLst>
                    <a:ext uri="{9D8B030D-6E8A-4147-A177-3AD203B41FA5}">
                      <a16:colId xmlns:a16="http://schemas.microsoft.com/office/drawing/2014/main" xmlns="" val="20009"/>
                    </a:ext>
                  </a:extLst>
                </a:gridCol>
              </a:tblGrid>
              <a:tr h="180000">
                <a:tc gridSpan="9">
                  <a:txBody>
                    <a:bodyPr/>
                    <a:lstStyle/>
                    <a:p>
                      <a:pPr algn="l" fontAlgn="ctr"/>
                      <a:r>
                        <a:rPr lang="en-GB" sz="800" b="1" u="none" strike="noStrike"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Empfehlung</a:t>
                      </a:r>
                      <a:r>
                        <a:rPr lang="en-GB" sz="800" b="1"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des DokEigners </a:t>
                      </a:r>
                      <a:r>
                        <a:rPr lang="en-GB" sz="800" b="1" u="none" strike="noStrike"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bezügl</a:t>
                      </a:r>
                      <a:r>
                        <a:rPr lang="en-GB" sz="800" b="1"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a:t>
                      </a:r>
                      <a:r>
                        <a:rPr lang="en-GB" sz="800" b="1" u="none" strike="noStrike"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Schulung</a:t>
                      </a:r>
                      <a:r>
                        <a:rPr lang="en-GB" sz="800" b="1"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 recommendation by </a:t>
                      </a:r>
                      <a:r>
                        <a:rPr lang="en-GB" sz="800" b="1" u="none" strike="noStrike"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DocOwner</a:t>
                      </a:r>
                      <a:r>
                        <a:rPr lang="en-GB" sz="800" b="1"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regarding training </a:t>
                      </a:r>
                      <a:endParaRPr lang="en-GB" sz="800" b="1" i="0"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solidFill>
                      <a:srgbClr val="B9CDE5"/>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pPr algn="l" fontAlgn="b"/>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b">
                    <a:solidFill>
                      <a:srgbClr val="E9EDF4"/>
                    </a:solidFill>
                  </a:tcPr>
                </a:tc>
                <a:tc hMerge="1">
                  <a:txBody>
                    <a:bodyPr/>
                    <a:lstStyle/>
                    <a:p>
                      <a:endParaRPr lang="en-GB"/>
                    </a:p>
                  </a:txBody>
                  <a:tcPr/>
                </a:tc>
                <a:extLst>
                  <a:ext uri="{0D108BD9-81ED-4DB2-BD59-A6C34878D82A}">
                    <a16:rowId xmlns:a16="http://schemas.microsoft.com/office/drawing/2014/main" xmlns="" val="10000"/>
                  </a:ext>
                </a:extLst>
              </a:tr>
              <a:tr h="133350">
                <a:tc>
                  <a:txBody>
                    <a:bodyPr/>
                    <a:lstStyle/>
                    <a:p>
                      <a:pPr algn="l" fontAlgn="ct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Schulungsrelevant</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solidFill>
                      <a:srgbClr val="E9EDF4"/>
                    </a:solidFill>
                  </a:tcPr>
                </a:tc>
                <a:tc>
                  <a:txBody>
                    <a:bodyPr/>
                    <a:lstStyle/>
                    <a:p>
                      <a:pPr algn="l" fontAlgn="ct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ja</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/yes</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R w="6350" cap="flat" cmpd="sng" algn="ctr">
                      <a:solidFill>
                        <a:schemeClr val="tx1"/>
                      </a:solidFill>
                      <a:prstDash val="solid"/>
                      <a:round/>
                      <a:headEnd type="none" w="med" len="med"/>
                      <a:tailEnd type="none" w="med" len="med"/>
                    </a:lnR>
                    <a:solidFill>
                      <a:srgbClr val="E9EDF4"/>
                    </a:solidFill>
                  </a:tcPr>
                </a:tc>
                <a:tc>
                  <a:txBody>
                    <a:bodyPr/>
                    <a:lstStyle/>
                    <a:p>
                      <a:pPr algn="l" fontAlgn="ctr"/>
                      <a:r>
                        <a:rPr lang="en-GB" sz="700"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a:t>
                      </a:r>
                      <a:endParaRPr lang="en-GB" sz="700" b="0" i="0"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sym typeface="Wingdings" panose="05000000000000000000" pitchFamily="2" charset="2"/>
                        </a:rPr>
                        <a:t>--&gt;                 </a:t>
                      </a: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Selbstschulung</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rgbClr val="E9EDF4"/>
                    </a:solidFill>
                  </a:tcPr>
                </a:tc>
                <a:tc>
                  <a:txBody>
                    <a:bodyPr/>
                    <a:lstStyle/>
                    <a:p>
                      <a:pPr algn="l" fontAlgn="ct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fontAlgn="ct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Schulung</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a:t>
                      </a: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durch</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Trainer</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3600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solidFill>
                      <a:srgbClr val="E9EDF4"/>
                    </a:solidFill>
                  </a:tcPr>
                </a:tc>
                <a:tc>
                  <a:txBody>
                    <a:bodyPr/>
                    <a:lstStyle/>
                    <a:p>
                      <a:pPr algn="l"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a:txBody>
                    <a:bodyPr/>
                    <a:lstStyle/>
                    <a:p>
                      <a:pPr marL="0" marR="0" indent="0" algn="r" defTabSz="914400" rtl="0" eaLnBrk="1" fontAlgn="ctr" latinLnBrk="0" hangingPunct="1">
                        <a:lnSpc>
                          <a:spcPct val="100000"/>
                        </a:lnSpc>
                        <a:spcBef>
                          <a:spcPts val="0"/>
                        </a:spcBef>
                        <a:spcAft>
                          <a:spcPts val="0"/>
                        </a:spcAft>
                        <a:buClrTx/>
                        <a:buSzTx/>
                        <a:buFontTx/>
                        <a:buNone/>
                        <a:tabLst/>
                        <a:defRPr/>
                      </a:pP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Kommentar</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a:t>
                      </a:r>
                    </a:p>
                    <a:p>
                      <a:pPr marL="0" marR="0" indent="0" algn="r" defTabSz="914400" rtl="0" eaLnBrk="1" fontAlgn="ctr" latinLnBrk="0" hangingPunct="1">
                        <a:lnSpc>
                          <a:spcPct val="100000"/>
                        </a:lnSpc>
                        <a:spcBef>
                          <a:spcPts val="0"/>
                        </a:spcBef>
                        <a:spcAft>
                          <a:spcPts val="0"/>
                        </a:spcAft>
                        <a:buClrTx/>
                        <a:buSzTx/>
                        <a:buFontTx/>
                        <a:buNone/>
                        <a:tabLst/>
                        <a:defRPr/>
                      </a:pP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comments: </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36000" marT="0" marB="0"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solidFill>
                      <a:srgbClr val="E9EDF4"/>
                    </a:solidFill>
                  </a:tcPr>
                </a:tc>
                <a:tc rowSpan="2">
                  <a:txBody>
                    <a:bodyPr/>
                    <a:lstStyle/>
                    <a:p>
                      <a:pPr algn="ctr" fontAlgn="ct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xmlns="" val="10001"/>
                  </a:ext>
                </a:extLst>
              </a:tr>
              <a:tr h="133350">
                <a:tc>
                  <a:txBody>
                    <a:bodyPr/>
                    <a:lstStyle/>
                    <a:p>
                      <a:pPr algn="l"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subject to training</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solidFill>
                      <a:srgbClr val="E9EDF4"/>
                    </a:solidFill>
                  </a:tcPr>
                </a:tc>
                <a:tc>
                  <a:txBody>
                    <a:bodyPr/>
                    <a:lstStyle/>
                    <a:p>
                      <a:pPr algn="l" fontAlgn="ctr"/>
                      <a:r>
                        <a:rPr lang="en-GB" sz="700" u="none" strike="noStrike" dirty="0" err="1">
                          <a:effectLst/>
                          <a:latin typeface="Verdana" panose="020B0604030504040204" pitchFamily="34" charset="0"/>
                          <a:ea typeface="Verdana" panose="020B0604030504040204" pitchFamily="34" charset="0"/>
                          <a:cs typeface="Verdana" panose="020B0604030504040204" pitchFamily="34" charset="0"/>
                        </a:rPr>
                        <a:t>nein</a:t>
                      </a: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/no</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R w="6350" cap="flat" cmpd="sng" algn="ctr">
                      <a:solidFill>
                        <a:schemeClr val="tx1"/>
                      </a:solidFill>
                      <a:prstDash val="solid"/>
                      <a:round/>
                      <a:headEnd type="none" w="med" len="med"/>
                      <a:tailEnd type="none" w="med" len="med"/>
                    </a:lnR>
                    <a:solidFill>
                      <a:srgbClr val="E9EDF4"/>
                    </a:solidFill>
                  </a:tcPr>
                </a:tc>
                <a:tc>
                  <a:txBody>
                    <a:bodyPr/>
                    <a:lstStyle/>
                    <a:p>
                      <a:pPr algn="ctr" fontAlgn="ctr"/>
                      <a:r>
                        <a:rPr lang="en-GB" sz="700"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a:t>
                      </a:r>
                      <a:endParaRPr lang="en-GB" sz="700" b="0" i="0" u="none" strike="noStrike" dirty="0">
                        <a:solidFill>
                          <a:srgbClr val="14316C"/>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a:txBody>
                    <a:bodyPr/>
                    <a:lstStyle/>
                    <a:p>
                      <a:pPr algn="r"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self-instruction</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36000" marT="0" marB="0" anchor="ctr">
                    <a:lnL w="635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solidFill>
                      <a:srgbClr val="E9EDF4"/>
                    </a:solidFill>
                  </a:tcPr>
                </a:tc>
                <a:tc>
                  <a:txBody>
                    <a:bodyPr/>
                    <a:lstStyle/>
                    <a:p>
                      <a:pPr algn="l" fontAlgn="ct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r"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instruction by trainer</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3600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solidFill>
                      <a:srgbClr val="E9EDF4"/>
                    </a:solidFill>
                  </a:tcPr>
                </a:tc>
                <a:tc>
                  <a:txBody>
                    <a:bodyPr/>
                    <a:lstStyle/>
                    <a:p>
                      <a:pPr algn="l"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9EDF4"/>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xmlns="" val="10002"/>
                  </a:ext>
                </a:extLst>
              </a:tr>
              <a:tr h="72000">
                <a:tc gridSpan="9">
                  <a:txBody>
                    <a:bodyPr/>
                    <a:lstStyle/>
                    <a:p>
                      <a:pPr algn="l" fontAlgn="ctr"/>
                      <a:r>
                        <a:rPr lang="en-GB" sz="700" u="none" strike="noStrike" dirty="0">
                          <a:effectLst/>
                          <a:latin typeface="Verdana" panose="020B0604030504040204" pitchFamily="34" charset="0"/>
                          <a:ea typeface="Verdana" panose="020B0604030504040204" pitchFamily="34" charset="0"/>
                          <a:cs typeface="Verdana" panose="020B0604030504040204" pitchFamily="34" charset="0"/>
                        </a:rPr>
                        <a:t> </a:t>
                      </a:r>
                      <a:endParaRPr lang="en-GB" sz="700" b="0" i="0" u="none" strike="noStrike" dirty="0">
                        <a:solidFill>
                          <a:srgbClr val="000000"/>
                        </a:solidFill>
                        <a:effectLst/>
                        <a:latin typeface="Verdana" panose="020B0604030504040204" pitchFamily="34" charset="0"/>
                        <a:ea typeface="Verdana" panose="020B0604030504040204" pitchFamily="34" charset="0"/>
                        <a:cs typeface="Verdana" panose="020B0604030504040204" pitchFamily="34" charset="0"/>
                      </a:endParaRPr>
                    </a:p>
                  </a:txBody>
                  <a:tcPr marL="0" marR="0" marT="0" marB="0" anchor="ctr">
                    <a:solidFill>
                      <a:srgbClr val="E9EDF4"/>
                    </a:solidFill>
                  </a:tcPr>
                </a:tc>
                <a:tc hMerge="1">
                  <a:txBody>
                    <a:bodyPr/>
                    <a:lstStyle/>
                    <a:p>
                      <a:pPr algn="l" fontAlgn="ctr"/>
                      <a:endParaRPr lang="en-GB" sz="800" b="0" i="0" u="none" strike="noStrike" dirty="0">
                        <a:solidFill>
                          <a:srgbClr val="000000"/>
                        </a:solidFill>
                        <a:effectLst/>
                        <a:latin typeface="Verdana"/>
                      </a:endParaRPr>
                    </a:p>
                  </a:txBody>
                  <a:tcPr marL="0" marR="0" marT="0" marB="0" anchor="ctr">
                    <a:solidFill>
                      <a:srgbClr val="E9EDF4"/>
                    </a:solidFill>
                  </a:tcPr>
                </a:tc>
                <a:tc hMerge="1">
                  <a:txBody>
                    <a:bodyPr/>
                    <a:lstStyle/>
                    <a:p>
                      <a:pPr algn="l" fontAlgn="ctr"/>
                      <a:endParaRPr lang="en-GB" sz="800" b="0" i="0" u="none" strike="noStrike">
                        <a:solidFill>
                          <a:srgbClr val="000000"/>
                        </a:solidFill>
                        <a:effectLst/>
                        <a:latin typeface="Verdana"/>
                      </a:endParaRPr>
                    </a:p>
                  </a:txBody>
                  <a:tcPr marL="0" marR="0" marT="0" marB="0" anchor="ctr">
                    <a:lnT w="12700" cap="flat" cmpd="sng" algn="ctr">
                      <a:solidFill>
                        <a:schemeClr val="tx1"/>
                      </a:solidFill>
                      <a:prstDash val="solid"/>
                      <a:round/>
                      <a:headEnd type="none" w="med" len="med"/>
                      <a:tailEnd type="none" w="med" len="med"/>
                    </a:lnT>
                    <a:solidFill>
                      <a:srgbClr val="E9EDF4"/>
                    </a:solidFill>
                  </a:tcPr>
                </a:tc>
                <a:tc hMerge="1">
                  <a:txBody>
                    <a:bodyPr/>
                    <a:lstStyle/>
                    <a:p>
                      <a:pPr algn="r" fontAlgn="ctr"/>
                      <a:endParaRPr lang="en-GB" sz="800" b="0" i="0" u="none" strike="noStrike" dirty="0">
                        <a:solidFill>
                          <a:srgbClr val="000000"/>
                        </a:solidFill>
                        <a:effectLst/>
                        <a:latin typeface="Verdana"/>
                      </a:endParaRPr>
                    </a:p>
                  </a:txBody>
                  <a:tcPr marL="0" marR="0" marT="0" marB="0" anchor="ctr">
                    <a:solidFill>
                      <a:srgbClr val="E9EDF4"/>
                    </a:solidFill>
                  </a:tcPr>
                </a:tc>
                <a:tc hMerge="1">
                  <a:txBody>
                    <a:bodyPr/>
                    <a:lstStyle/>
                    <a:p>
                      <a:pPr algn="l" fontAlgn="ctr"/>
                      <a:endParaRPr lang="en-GB" sz="800" b="0" i="0" u="none" strike="noStrike" dirty="0">
                        <a:solidFill>
                          <a:srgbClr val="000000"/>
                        </a:solidFill>
                        <a:effectLst/>
                        <a:latin typeface="Verdana"/>
                      </a:endParaRPr>
                    </a:p>
                  </a:txBody>
                  <a:tcPr marL="0" marR="0" marT="0" marB="0" anchor="ctr">
                    <a:lnT w="12700" cap="flat" cmpd="sng" algn="ctr">
                      <a:solidFill>
                        <a:schemeClr val="tx1"/>
                      </a:solidFill>
                      <a:prstDash val="solid"/>
                      <a:round/>
                      <a:headEnd type="none" w="med" len="med"/>
                      <a:tailEnd type="none" w="med" len="med"/>
                    </a:lnT>
                    <a:solidFill>
                      <a:srgbClr val="E9EDF4"/>
                    </a:solidFill>
                  </a:tcPr>
                </a:tc>
                <a:tc hMerge="1">
                  <a:txBody>
                    <a:bodyPr/>
                    <a:lstStyle/>
                    <a:p>
                      <a:pPr algn="r" fontAlgn="ctr"/>
                      <a:endParaRPr lang="en-GB" sz="800" b="0" i="0" u="none" strike="noStrike" dirty="0">
                        <a:solidFill>
                          <a:srgbClr val="000000"/>
                        </a:solidFill>
                        <a:effectLst/>
                        <a:latin typeface="Verdana"/>
                      </a:endParaRPr>
                    </a:p>
                  </a:txBody>
                  <a:tcPr marL="0" marR="0" marT="0" marB="0" anchor="ctr">
                    <a:solidFill>
                      <a:srgbClr val="E9EDF4"/>
                    </a:solidFill>
                  </a:tcPr>
                </a:tc>
                <a:tc hMerge="1">
                  <a:txBody>
                    <a:bodyPr/>
                    <a:lstStyle/>
                    <a:p>
                      <a:pPr algn="l" fontAlgn="ctr"/>
                      <a:endParaRPr lang="en-GB" sz="800" b="0" i="0" u="none" strike="noStrike">
                        <a:solidFill>
                          <a:srgbClr val="000000"/>
                        </a:solidFill>
                        <a:effectLst/>
                        <a:latin typeface="Verdana"/>
                      </a:endParaRPr>
                    </a:p>
                  </a:txBody>
                  <a:tcPr marL="0" marR="0" marT="0" marB="0" anchor="ctr">
                    <a:lnT w="12700" cap="flat" cmpd="sng" algn="ctr">
                      <a:solidFill>
                        <a:schemeClr val="tx1"/>
                      </a:solidFill>
                      <a:prstDash val="solid"/>
                      <a:round/>
                      <a:headEnd type="none" w="med" len="med"/>
                      <a:tailEnd type="none" w="med" len="med"/>
                    </a:lnT>
                    <a:solidFill>
                      <a:srgbClr val="E9EDF4"/>
                    </a:solidFill>
                  </a:tcPr>
                </a:tc>
                <a:tc hMerge="1">
                  <a:txBody>
                    <a:bodyPr/>
                    <a:lstStyle/>
                    <a:p>
                      <a:pPr algn="ctr" fontAlgn="ctr"/>
                      <a:endParaRPr lang="en-GB" sz="600" b="0" i="0" u="none" strike="noStrike" dirty="0">
                        <a:solidFill>
                          <a:srgbClr val="000000"/>
                        </a:solidFill>
                        <a:effectLst/>
                        <a:latin typeface="Verdana"/>
                      </a:endParaRPr>
                    </a:p>
                  </a:txBody>
                  <a:tcPr marL="0" marR="0" marT="0" marB="0" anchor="ctr">
                    <a:solidFill>
                      <a:srgbClr val="E9EDF4"/>
                    </a:solidFill>
                  </a:tcPr>
                </a:tc>
                <a:tc hMerge="1">
                  <a:txBody>
                    <a:bodyPr/>
                    <a:lstStyle/>
                    <a:p>
                      <a:endParaRPr lang="en-GB"/>
                    </a:p>
                  </a:txBody>
                  <a:tcPr/>
                </a:tc>
                <a:extLst>
                  <a:ext uri="{0D108BD9-81ED-4DB2-BD59-A6C34878D82A}">
                    <a16:rowId xmlns:a16="http://schemas.microsoft.com/office/drawing/2014/main" xmlns="" val="10003"/>
                  </a:ext>
                </a:extLst>
              </a:tr>
            </a:tbl>
          </a:graphicData>
        </a:graphic>
      </p:graphicFrame>
      <p:graphicFrame>
        <p:nvGraphicFramePr>
          <p:cNvPr id="9" name="Tabelle 8">
            <a:extLst>
              <a:ext uri="{FF2B5EF4-FFF2-40B4-BE49-F238E27FC236}">
                <a16:creationId xmlns:a16="http://schemas.microsoft.com/office/drawing/2014/main" xmlns="" id="{B2FDA4F8-C17B-204F-9B9B-7E4A9EE89202}"/>
              </a:ext>
            </a:extLst>
          </p:cNvPr>
          <p:cNvGraphicFramePr>
            <a:graphicFrameLocks noGrp="1"/>
          </p:cNvGraphicFramePr>
          <p:nvPr userDrawn="1">
            <p:extLst/>
          </p:nvPr>
        </p:nvGraphicFramePr>
        <p:xfrm>
          <a:off x="323532" y="3408083"/>
          <a:ext cx="11238633" cy="1722720"/>
        </p:xfrm>
        <a:graphic>
          <a:graphicData uri="http://schemas.openxmlformats.org/drawingml/2006/table">
            <a:tbl>
              <a:tblPr firstRow="1" firstCol="1" bandRow="1"/>
              <a:tblGrid>
                <a:gridCol w="1237045">
                  <a:extLst>
                    <a:ext uri="{9D8B030D-6E8A-4147-A177-3AD203B41FA5}">
                      <a16:colId xmlns:a16="http://schemas.microsoft.com/office/drawing/2014/main" xmlns="" val="20000"/>
                    </a:ext>
                  </a:extLst>
                </a:gridCol>
                <a:gridCol w="2554225">
                  <a:extLst>
                    <a:ext uri="{9D8B030D-6E8A-4147-A177-3AD203B41FA5}">
                      <a16:colId xmlns:a16="http://schemas.microsoft.com/office/drawing/2014/main" xmlns="" val="20001"/>
                    </a:ext>
                  </a:extLst>
                </a:gridCol>
                <a:gridCol w="2255520">
                  <a:extLst>
                    <a:ext uri="{9D8B030D-6E8A-4147-A177-3AD203B41FA5}">
                      <a16:colId xmlns:a16="http://schemas.microsoft.com/office/drawing/2014/main" xmlns="" val="20002"/>
                    </a:ext>
                  </a:extLst>
                </a:gridCol>
                <a:gridCol w="2036003">
                  <a:extLst>
                    <a:ext uri="{9D8B030D-6E8A-4147-A177-3AD203B41FA5}">
                      <a16:colId xmlns:a16="http://schemas.microsoft.com/office/drawing/2014/main" xmlns="" val="2813174626"/>
                    </a:ext>
                  </a:extLst>
                </a:gridCol>
                <a:gridCol w="1416735">
                  <a:extLst>
                    <a:ext uri="{9D8B030D-6E8A-4147-A177-3AD203B41FA5}">
                      <a16:colId xmlns:a16="http://schemas.microsoft.com/office/drawing/2014/main" xmlns="" val="20003"/>
                    </a:ext>
                  </a:extLst>
                </a:gridCol>
                <a:gridCol w="1739105">
                  <a:extLst>
                    <a:ext uri="{9D8B030D-6E8A-4147-A177-3AD203B41FA5}">
                      <a16:colId xmlns:a16="http://schemas.microsoft.com/office/drawing/2014/main" xmlns="" val="20004"/>
                    </a:ext>
                  </a:extLst>
                </a:gridCol>
              </a:tblGrid>
              <a:tr h="192424">
                <a:tc gridSpan="6">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l">
                        <a:lnSpc>
                          <a:spcPct val="130000"/>
                        </a:lnSpc>
                        <a:spcAft>
                          <a:spcPts val="0"/>
                        </a:spcAft>
                      </a:pPr>
                      <a:r>
                        <a:rPr lang="de-AT" sz="800" b="1" kern="1200"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Freigabe / </a:t>
                      </a:r>
                      <a:r>
                        <a:rPr lang="en-GB" sz="800" b="1" kern="1200" noProof="0"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Approva</a:t>
                      </a:r>
                      <a:r>
                        <a:rPr lang="de-AT" sz="800" b="1" kern="1200"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l</a:t>
                      </a:r>
                      <a:endParaRPr lang="de-AT" sz="700" b="0" kern="1200" dirty="0">
                        <a:solidFill>
                          <a:srgbClr val="14316C"/>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hMerge="1">
                  <a:txBody>
                    <a:bodyPr/>
                    <a:lstStyle/>
                    <a:p>
                      <a:pPr algn="l">
                        <a:spcAft>
                          <a:spcPts val="0"/>
                        </a:spcAft>
                      </a:pPr>
                      <a:endParaRPr lang="de-AT" sz="700" dirty="0">
                        <a:effectLst/>
                        <a:latin typeface="Verdana"/>
                        <a:ea typeface="Calibri"/>
                        <a:cs typeface="Times New Roman"/>
                      </a:endParaRPr>
                    </a:p>
                  </a:txBody>
                  <a:tcPr marL="68580" marR="68580" marT="0" marB="0" anchor="ctr">
                    <a:solidFill>
                      <a:schemeClr val="accent1">
                        <a:lumMod val="40000"/>
                        <a:lumOff val="60000"/>
                      </a:schemeClr>
                    </a:solidFill>
                  </a:tcPr>
                </a:tc>
                <a:tc hMerge="1">
                  <a:txBody>
                    <a:bodyPr/>
                    <a:lstStyle/>
                    <a:p>
                      <a:endParaRPr lang="de-AT" sz="700" dirty="0"/>
                    </a:p>
                  </a:txBody>
                  <a:tcPr marL="68580" marR="68580" marT="0" marB="0" anchor="ctr">
                    <a:solidFill>
                      <a:schemeClr val="accent1">
                        <a:lumMod val="40000"/>
                        <a:lumOff val="60000"/>
                      </a:schemeClr>
                    </a:solidFill>
                  </a:tcPr>
                </a:tc>
                <a:tc hMerge="1">
                  <a:txBody>
                    <a:bodyPr/>
                    <a:lstStyle/>
                    <a:p>
                      <a:endParaRPr lang="de-AT"/>
                    </a:p>
                  </a:txBody>
                  <a:tcPr/>
                </a:tc>
                <a:tc hMerge="1">
                  <a:txBody>
                    <a:bodyPr/>
                    <a:lstStyle/>
                    <a:p>
                      <a:pPr algn="l">
                        <a:spcAft>
                          <a:spcPts val="0"/>
                        </a:spcAft>
                      </a:pPr>
                      <a:endParaRPr lang="de-AT" sz="700" dirty="0">
                        <a:effectLst/>
                        <a:latin typeface="Verdana"/>
                        <a:ea typeface="Calibri"/>
                        <a:cs typeface="Times New Roman"/>
                      </a:endParaRPr>
                    </a:p>
                  </a:txBody>
                  <a:tcPr marL="68580" marR="68580" marT="0" marB="0" anchor="ctr">
                    <a:solidFill>
                      <a:schemeClr val="accent1">
                        <a:lumMod val="40000"/>
                        <a:lumOff val="60000"/>
                      </a:schemeClr>
                    </a:solidFill>
                  </a:tcPr>
                </a:tc>
                <a:tc hMerge="1">
                  <a:txBody>
                    <a:bodyPr/>
                    <a:lstStyle/>
                    <a:p>
                      <a:pPr algn="l">
                        <a:spcAft>
                          <a:spcPts val="0"/>
                        </a:spcAft>
                      </a:pPr>
                      <a:endParaRPr lang="de-AT" sz="700" dirty="0">
                        <a:effectLst/>
                        <a:latin typeface="Verdana"/>
                        <a:ea typeface="Calibri"/>
                        <a:cs typeface="Times New Roman"/>
                      </a:endParaRPr>
                    </a:p>
                  </a:txBody>
                  <a:tcPr marL="68580" marR="68580" marT="0" marB="0" anchor="ctr">
                    <a:solidFill>
                      <a:schemeClr val="accent1">
                        <a:lumMod val="40000"/>
                        <a:lumOff val="60000"/>
                      </a:schemeClr>
                    </a:solidFill>
                  </a:tcPr>
                </a:tc>
                <a:extLst>
                  <a:ext uri="{0D108BD9-81ED-4DB2-BD59-A6C34878D82A}">
                    <a16:rowId xmlns:a16="http://schemas.microsoft.com/office/drawing/2014/main" xmlns="" val="10000"/>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l">
                        <a:lnSpc>
                          <a:spcPct val="130000"/>
                        </a:lnSpc>
                        <a:spcAft>
                          <a:spcPts val="0"/>
                        </a:spcAft>
                      </a:pPr>
                      <a:r>
                        <a:rPr lang="en-GB" sz="800" dirty="0">
                          <a:effectLst/>
                        </a:rPr>
                        <a:t> </a:t>
                      </a:r>
                      <a:endParaRPr lang="de-AT" sz="1000" dirty="0">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spcAft>
                          <a:spcPts val="0"/>
                        </a:spcAft>
                      </a:pPr>
                      <a:r>
                        <a:rPr lang="en-GB" sz="700" dirty="0">
                          <a:effectLst/>
                        </a:rPr>
                        <a:t>Name </a:t>
                      </a:r>
                      <a:endParaRPr lang="de-AT" sz="700" dirty="0">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r>
                        <a:rPr lang="de-AT" sz="700" dirty="0"/>
                        <a:t>Funktion / </a:t>
                      </a:r>
                      <a:r>
                        <a:rPr lang="en-GB" sz="700" noProof="0" dirty="0"/>
                        <a:t>Function</a:t>
                      </a: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p>
                      <a:pPr algn="l">
                        <a:spcAft>
                          <a:spcPts val="0"/>
                        </a:spcAft>
                      </a:pPr>
                      <a:r>
                        <a:rPr lang="de-AT" sz="700" dirty="0">
                          <a:effectLst/>
                          <a:latin typeface="Verdana"/>
                          <a:ea typeface="Calibri"/>
                          <a:cs typeface="Times New Roman"/>
                        </a:rPr>
                        <a:t>Bemerkung / </a:t>
                      </a:r>
                      <a:r>
                        <a:rPr lang="de-AT" sz="700" dirty="0" err="1">
                          <a:effectLst/>
                          <a:latin typeface="Verdana"/>
                          <a:ea typeface="Calibri"/>
                          <a:cs typeface="Times New Roman"/>
                        </a:rPr>
                        <a:t>Remark</a:t>
                      </a:r>
                      <a:endParaRPr lang="de-AT" sz="700" dirty="0">
                        <a:effectLst/>
                        <a:latin typeface="Verdana"/>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381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spcAft>
                          <a:spcPts val="0"/>
                        </a:spcAft>
                      </a:pPr>
                      <a:r>
                        <a:rPr lang="en-GB" sz="700" dirty="0">
                          <a:effectLst/>
                        </a:rPr>
                        <a:t>Datum / Date</a:t>
                      </a:r>
                      <a:endParaRPr lang="de-AT" sz="700" dirty="0">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spcAft>
                          <a:spcPts val="0"/>
                        </a:spcAft>
                      </a:pPr>
                      <a:r>
                        <a:rPr lang="de-AT" sz="700" noProof="0" dirty="0">
                          <a:effectLst/>
                        </a:rPr>
                        <a:t>Unterschrift</a:t>
                      </a:r>
                      <a:r>
                        <a:rPr lang="en-GB" sz="700" dirty="0">
                          <a:effectLst/>
                        </a:rPr>
                        <a:t> / Signature</a:t>
                      </a:r>
                      <a:endParaRPr lang="de-AT" sz="700" dirty="0">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xmlns="" val="10001"/>
                  </a:ext>
                </a:extLst>
              </a:tr>
              <a:tr h="237665">
                <a:tc rowSpan="2">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marL="0" marR="0" indent="0" algn="l" defTabSz="914400" rtl="0" eaLnBrk="1" fontAlgn="auto" latinLnBrk="0" hangingPunct="1">
                        <a:lnSpc>
                          <a:spcPct val="100000"/>
                        </a:lnSpc>
                        <a:spcBef>
                          <a:spcPts val="0"/>
                        </a:spcBef>
                        <a:spcAft>
                          <a:spcPts val="0"/>
                        </a:spcAft>
                        <a:buClrTx/>
                        <a:buSzTx/>
                        <a:buFontTx/>
                        <a:buNone/>
                        <a:tabLst/>
                        <a:defRPr/>
                      </a:pPr>
                      <a:r>
                        <a:rPr lang="de-AT" sz="700" b="0" noProof="0" dirty="0">
                          <a:solidFill>
                            <a:srgbClr val="14316C"/>
                          </a:solidFill>
                          <a:effectLst/>
                        </a:rPr>
                        <a:t>erstellt von / </a:t>
                      </a:r>
                    </a:p>
                    <a:p>
                      <a:pPr marL="0" marR="0" indent="0" algn="l" defTabSz="914400" rtl="0" eaLnBrk="1" fontAlgn="auto" latinLnBrk="0" hangingPunct="1">
                        <a:lnSpc>
                          <a:spcPct val="100000"/>
                        </a:lnSpc>
                        <a:spcBef>
                          <a:spcPts val="0"/>
                        </a:spcBef>
                        <a:spcAft>
                          <a:spcPts val="0"/>
                        </a:spcAft>
                        <a:buClrTx/>
                        <a:buSzTx/>
                        <a:buFontTx/>
                        <a:buNone/>
                        <a:tabLst/>
                        <a:defRPr/>
                      </a:pPr>
                      <a:r>
                        <a:rPr lang="en-GB" sz="700" b="0" dirty="0">
                          <a:solidFill>
                            <a:srgbClr val="14316C"/>
                          </a:solidFill>
                          <a:effectLst/>
                        </a:rPr>
                        <a:t>prepared by</a:t>
                      </a:r>
                      <a:endParaRPr lang="de-AT" sz="700" b="0" dirty="0">
                        <a:solidFill>
                          <a:srgbClr val="14316C"/>
                        </a:solidFill>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10002"/>
                  </a:ext>
                </a:extLst>
              </a:tr>
              <a:tr h="241402">
                <a:tc vMerge="1">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l">
                        <a:spcBef>
                          <a:spcPts val="0"/>
                        </a:spcBef>
                        <a:spcAft>
                          <a:spcPts val="0"/>
                        </a:spcAft>
                      </a:pPr>
                      <a:endParaRPr lang="de-AT" sz="700" b="0" noProof="0" dirty="0">
                        <a:solidFill>
                          <a:srgbClr val="14316C"/>
                        </a:solidFill>
                        <a:effectLst/>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10003"/>
                  </a:ext>
                </a:extLst>
              </a:tr>
              <a:tr h="226771">
                <a:tc rowSpan="2">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l">
                        <a:spcBef>
                          <a:spcPts val="0"/>
                        </a:spcBef>
                        <a:spcAft>
                          <a:spcPts val="0"/>
                        </a:spcAft>
                      </a:pPr>
                      <a:r>
                        <a:rPr lang="de-AT" sz="700" b="0" noProof="0" dirty="0">
                          <a:solidFill>
                            <a:srgbClr val="14316C"/>
                          </a:solidFill>
                          <a:effectLst/>
                        </a:rPr>
                        <a:t>geprüft von / </a:t>
                      </a:r>
                    </a:p>
                    <a:p>
                      <a:pPr algn="l">
                        <a:spcBef>
                          <a:spcPts val="0"/>
                        </a:spcBef>
                        <a:spcAft>
                          <a:spcPts val="0"/>
                        </a:spcAft>
                      </a:pPr>
                      <a:r>
                        <a:rPr lang="de-AT" sz="700" b="0" noProof="0" dirty="0" err="1">
                          <a:solidFill>
                            <a:srgbClr val="14316C"/>
                          </a:solidFill>
                          <a:effectLst/>
                        </a:rPr>
                        <a:t>checked</a:t>
                      </a:r>
                      <a:r>
                        <a:rPr lang="de-AT" sz="700" b="0" noProof="0" dirty="0">
                          <a:solidFill>
                            <a:srgbClr val="14316C"/>
                          </a:solidFill>
                          <a:effectLst/>
                        </a:rPr>
                        <a:t> </a:t>
                      </a:r>
                      <a:r>
                        <a:rPr lang="de-AT" sz="700" b="0" noProof="0" dirty="0" err="1">
                          <a:solidFill>
                            <a:srgbClr val="14316C"/>
                          </a:solidFill>
                          <a:effectLst/>
                        </a:rPr>
                        <a:t>by</a:t>
                      </a:r>
                      <a:endParaRPr lang="de-AT" sz="700" b="0" noProof="0" dirty="0">
                        <a:solidFill>
                          <a:srgbClr val="14316C"/>
                        </a:solidFill>
                        <a:effectLst/>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l">
                        <a:lnSpc>
                          <a:spcPct val="130000"/>
                        </a:lnSpc>
                        <a:spcAft>
                          <a:spcPts val="0"/>
                        </a:spcAft>
                      </a:pPr>
                      <a:r>
                        <a:rPr lang="en-GB" sz="800" dirty="0">
                          <a:effectLst/>
                          <a:latin typeface="+mn-lt"/>
                        </a:rPr>
                        <a:t> </a:t>
                      </a:r>
                      <a:endParaRPr lang="de-AT" sz="800" dirty="0">
                        <a:effectLst/>
                        <a:latin typeface="+mn-lt"/>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10004"/>
                  </a:ext>
                </a:extLst>
              </a:tr>
              <a:tr h="226771">
                <a:tc vMerge="1">
                  <a:txBody>
                    <a:bodyPr/>
                    <a:lstStyle/>
                    <a:p>
                      <a:pPr algn="l">
                        <a:spcBef>
                          <a:spcPts val="0"/>
                        </a:spcBef>
                        <a:spcAft>
                          <a:spcPts val="0"/>
                        </a:spcAft>
                      </a:pPr>
                      <a:endParaRPr lang="de-AT" sz="700" b="0" noProof="0" dirty="0">
                        <a:solidFill>
                          <a:srgbClr val="14316C"/>
                        </a:solidFill>
                        <a:effectLst/>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2848497032"/>
                  </a:ext>
                </a:extLst>
              </a:tr>
              <a:tr h="226771">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AT" sz="700" b="0" noProof="0"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freigegeben von / </a:t>
                      </a:r>
                    </a:p>
                    <a:p>
                      <a:pPr marL="0" marR="0" lvl="0" indent="0" algn="l" defTabSz="914400" rtl="0" eaLnBrk="1" fontAlgn="auto" latinLnBrk="0" hangingPunct="1">
                        <a:lnSpc>
                          <a:spcPct val="100000"/>
                        </a:lnSpc>
                        <a:spcBef>
                          <a:spcPts val="0"/>
                        </a:spcBef>
                        <a:spcAft>
                          <a:spcPts val="0"/>
                        </a:spcAft>
                        <a:buClrTx/>
                        <a:buSzTx/>
                        <a:buFontTx/>
                        <a:buNone/>
                        <a:tabLst/>
                        <a:defRPr/>
                      </a:pPr>
                      <a:r>
                        <a:rPr lang="de-AT" sz="700" b="0" noProof="0"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approved</a:t>
                      </a:r>
                      <a:r>
                        <a:rPr lang="de-AT" sz="700" b="0" noProof="0" dirty="0">
                          <a:solidFill>
                            <a:srgbClr val="14316C"/>
                          </a:solidFill>
                          <a:effectLst/>
                          <a:latin typeface="Verdana" panose="020B0604030504040204" pitchFamily="34" charset="0"/>
                          <a:ea typeface="Verdana" panose="020B0604030504040204" pitchFamily="34" charset="0"/>
                          <a:cs typeface="Verdana" panose="020B0604030504040204" pitchFamily="34" charset="0"/>
                        </a:rPr>
                        <a:t> </a:t>
                      </a:r>
                      <a:r>
                        <a:rPr lang="de-AT" sz="700" b="0" noProof="0" dirty="0" err="1">
                          <a:solidFill>
                            <a:srgbClr val="14316C"/>
                          </a:solidFill>
                          <a:effectLst/>
                          <a:latin typeface="Verdana" panose="020B0604030504040204" pitchFamily="34" charset="0"/>
                          <a:ea typeface="Verdana" panose="020B0604030504040204" pitchFamily="34" charset="0"/>
                          <a:cs typeface="Verdana" panose="020B0604030504040204" pitchFamily="34" charset="0"/>
                        </a:rPr>
                        <a:t>by</a:t>
                      </a:r>
                      <a:endParaRPr lang="de-AT" sz="700" b="0" noProof="0" dirty="0">
                        <a:solidFill>
                          <a:srgbClr val="14316C"/>
                        </a:solidFill>
                        <a:effectLst/>
                        <a:latin typeface="Verdana" panose="020B0604030504040204" pitchFamily="34" charset="0"/>
                        <a:ea typeface="Verdana" panose="020B0604030504040204" pitchFamily="34" charset="0"/>
                        <a:cs typeface="Verdana" panose="020B0604030504040204" pitchFamily="34" charset="0"/>
                      </a:endParaRPr>
                    </a:p>
                    <a:p>
                      <a:pPr algn="l">
                        <a:spcBef>
                          <a:spcPts val="0"/>
                        </a:spcBef>
                        <a:spcAft>
                          <a:spcPts val="0"/>
                        </a:spcAft>
                      </a:pPr>
                      <a:endParaRPr lang="de-AT" sz="700" b="0" noProof="0" dirty="0">
                        <a:solidFill>
                          <a:srgbClr val="14316C"/>
                        </a:solidFill>
                        <a:effectLst/>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lumMod val="40000"/>
                        <a:lumOff val="60000"/>
                      </a:srgbClr>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310234632"/>
                  </a:ext>
                </a:extLst>
              </a:tr>
              <a:tr h="226771">
                <a:tc vMerge="1">
                  <a:txBody>
                    <a:bodyPr/>
                    <a:lstStyle/>
                    <a:p>
                      <a:pPr algn="l">
                        <a:spcBef>
                          <a:spcPts val="0"/>
                        </a:spcBef>
                        <a:spcAft>
                          <a:spcPts val="0"/>
                        </a:spcAft>
                      </a:pPr>
                      <a:endParaRPr lang="de-AT" sz="700" b="0" noProof="0" dirty="0">
                        <a:solidFill>
                          <a:srgbClr val="14316C"/>
                        </a:solidFill>
                        <a:effectLst/>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l">
                        <a:lnSpc>
                          <a:spcPct val="130000"/>
                        </a:lnSpc>
                        <a:spcAft>
                          <a:spcPts val="0"/>
                        </a:spcAft>
                      </a:pPr>
                      <a:endParaRPr lang="de-AT" sz="800" dirty="0">
                        <a:effectLst/>
                        <a:latin typeface="+mn-lt"/>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12756051"/>
                  </a:ext>
                </a:extLst>
              </a:tr>
            </a:tbl>
          </a:graphicData>
        </a:graphic>
      </p:graphicFrame>
      <p:graphicFrame>
        <p:nvGraphicFramePr>
          <p:cNvPr id="10" name="Tabelle 9">
            <a:extLst>
              <a:ext uri="{FF2B5EF4-FFF2-40B4-BE49-F238E27FC236}">
                <a16:creationId xmlns:a16="http://schemas.microsoft.com/office/drawing/2014/main" xmlns="" id="{DD7BD878-362D-984A-97F3-017689C804F1}"/>
              </a:ext>
            </a:extLst>
          </p:cNvPr>
          <p:cNvGraphicFramePr>
            <a:graphicFrameLocks noGrp="1"/>
          </p:cNvGraphicFramePr>
          <p:nvPr userDrawn="1">
            <p:extLst/>
          </p:nvPr>
        </p:nvGraphicFramePr>
        <p:xfrm>
          <a:off x="323529" y="2316928"/>
          <a:ext cx="7385667" cy="879008"/>
        </p:xfrm>
        <a:graphic>
          <a:graphicData uri="http://schemas.openxmlformats.org/drawingml/2006/table">
            <a:tbl>
              <a:tblPr firstRow="1" firstCol="1" bandRow="1"/>
              <a:tblGrid>
                <a:gridCol w="776501">
                  <a:extLst>
                    <a:ext uri="{9D8B030D-6E8A-4147-A177-3AD203B41FA5}">
                      <a16:colId xmlns:a16="http://schemas.microsoft.com/office/drawing/2014/main" xmlns="" val="20000"/>
                    </a:ext>
                  </a:extLst>
                </a:gridCol>
                <a:gridCol w="1246700">
                  <a:extLst>
                    <a:ext uri="{9D8B030D-6E8A-4147-A177-3AD203B41FA5}">
                      <a16:colId xmlns:a16="http://schemas.microsoft.com/office/drawing/2014/main" xmlns="" val="20001"/>
                    </a:ext>
                  </a:extLst>
                </a:gridCol>
                <a:gridCol w="5362465">
                  <a:extLst>
                    <a:ext uri="{9D8B030D-6E8A-4147-A177-3AD203B41FA5}">
                      <a16:colId xmlns:a16="http://schemas.microsoft.com/office/drawing/2014/main" xmlns="" val="20002"/>
                    </a:ext>
                  </a:extLst>
                </a:gridCol>
              </a:tblGrid>
              <a:tr h="180000">
                <a:tc gridSpan="3">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marL="0" algn="l" defTabSz="914400" rtl="0" eaLnBrk="1" latinLnBrk="0" hangingPunct="1">
                        <a:lnSpc>
                          <a:spcPct val="130000"/>
                        </a:lnSpc>
                        <a:spcAft>
                          <a:spcPts val="0"/>
                        </a:spcAft>
                      </a:pPr>
                      <a:r>
                        <a:rPr lang="de-AT"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Dokumentenhistorie</a:t>
                      </a:r>
                      <a:r>
                        <a:rPr lang="de-AT" sz="700" kern="1200" baseline="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 </a:t>
                      </a:r>
                      <a:r>
                        <a:rPr lang="en-GB" sz="700" kern="1200" baseline="0" noProof="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Document History</a:t>
                      </a:r>
                      <a:endParaRPr lang="en-GB" sz="700" kern="1200" noProof="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9CDE5"/>
                    </a:solidFill>
                  </a:tcPr>
                </a:tc>
                <a:tc hMerge="1">
                  <a:txBody>
                    <a:bodyPr/>
                    <a:lstStyle/>
                    <a:p>
                      <a:pPr marL="0" algn="l" defTabSz="914400" rtl="0" eaLnBrk="1" latinLnBrk="0" hangingPunct="1">
                        <a:lnSpc>
                          <a:spcPct val="130000"/>
                        </a:lnSpc>
                        <a:spcAft>
                          <a:spcPts val="0"/>
                        </a:spcAft>
                      </a:pPr>
                      <a:endParaRPr lang="de-AT" sz="800" kern="1200" dirty="0">
                        <a:solidFill>
                          <a:schemeClr val="dk1"/>
                        </a:solidFill>
                        <a:effectLst/>
                        <a:latin typeface="+mn-lt"/>
                        <a:ea typeface="+mn-ea"/>
                        <a:cs typeface="+mn-cs"/>
                      </a:endParaRPr>
                    </a:p>
                  </a:txBody>
                  <a:tcPr marL="68580" marR="68580" marT="0" marB="0" anchor="ctr">
                    <a:solidFill>
                      <a:schemeClr val="accent1">
                        <a:lumMod val="40000"/>
                        <a:lumOff val="60000"/>
                      </a:schemeClr>
                    </a:solidFill>
                  </a:tcPr>
                </a:tc>
                <a:tc hMerge="1">
                  <a:txBody>
                    <a:bodyPr/>
                    <a:lstStyle/>
                    <a:p>
                      <a:pPr marL="0" algn="l" defTabSz="914400" rtl="0" eaLnBrk="1" latinLnBrk="0" hangingPunct="1">
                        <a:lnSpc>
                          <a:spcPct val="130000"/>
                        </a:lnSpc>
                        <a:spcAft>
                          <a:spcPts val="0"/>
                        </a:spcAft>
                      </a:pPr>
                      <a:endParaRPr lang="de-AT" sz="800" kern="1200" dirty="0">
                        <a:solidFill>
                          <a:schemeClr val="dk1"/>
                        </a:solidFill>
                        <a:effectLst/>
                        <a:latin typeface="+mn-lt"/>
                        <a:ea typeface="+mn-ea"/>
                        <a:cs typeface="+mn-cs"/>
                      </a:endParaRPr>
                    </a:p>
                  </a:txBody>
                  <a:tcPr marL="68580" marR="68580" marT="0" marB="0" anchor="ctr">
                    <a:solidFill>
                      <a:schemeClr val="accent1">
                        <a:lumMod val="40000"/>
                        <a:lumOff val="60000"/>
                      </a:schemeClr>
                    </a:solidFill>
                  </a:tcPr>
                </a:tc>
                <a:extLst>
                  <a:ext uri="{0D108BD9-81ED-4DB2-BD59-A6C34878D82A}">
                    <a16:rowId xmlns:a16="http://schemas.microsoft.com/office/drawing/2014/main" xmlns="" val="10000"/>
                  </a:ext>
                </a:extLst>
              </a:tr>
              <a:tr h="108000">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marL="0" algn="l" defTabSz="914400" rtl="0" eaLnBrk="1" latinLnBrk="0" hangingPunct="1">
                        <a:lnSpc>
                          <a:spcPct val="130000"/>
                        </a:lnSpc>
                        <a:spcAft>
                          <a:spcPts val="0"/>
                        </a:spcAft>
                      </a:pPr>
                      <a:r>
                        <a:rPr lang="en-GB" sz="700" b="0" kern="1200" dirty="0" err="1">
                          <a:solidFill>
                            <a:srgbClr val="00336E"/>
                          </a:solidFill>
                          <a:effectLst/>
                          <a:latin typeface="Verdana" panose="020B0604030504040204" pitchFamily="34" charset="0"/>
                          <a:ea typeface="Verdana" panose="020B0604030504040204" pitchFamily="34" charset="0"/>
                          <a:cs typeface="Verdana" panose="020B0604030504040204" pitchFamily="34" charset="0"/>
                        </a:rPr>
                        <a:t>Vers</a:t>
                      </a:r>
                      <a:endParaRPr lang="de-AT" sz="700" b="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marL="0" algn="l" defTabSz="914400" rtl="0" eaLnBrk="1" latinLnBrk="0" hangingPunct="1">
                        <a:lnSpc>
                          <a:spcPct val="130000"/>
                        </a:lnSpc>
                        <a:spcAft>
                          <a:spcPts val="0"/>
                        </a:spcAft>
                      </a:pPr>
                      <a:r>
                        <a:rPr lang="en-GB"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Datum</a:t>
                      </a:r>
                      <a:r>
                        <a:rPr lang="en-GB" sz="700" kern="1200" baseline="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 </a:t>
                      </a:r>
                      <a:r>
                        <a:rPr lang="en-GB"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Date</a:t>
                      </a:r>
                      <a:endParaRPr lang="de-AT"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marL="0" algn="l" defTabSz="914400" rtl="0" eaLnBrk="1" latinLnBrk="0" hangingPunct="1">
                        <a:lnSpc>
                          <a:spcPct val="130000"/>
                        </a:lnSpc>
                        <a:spcAft>
                          <a:spcPts val="0"/>
                        </a:spcAft>
                      </a:pPr>
                      <a:r>
                        <a:rPr lang="en-GB" sz="700" kern="1200" dirty="0" err="1">
                          <a:solidFill>
                            <a:srgbClr val="00336E"/>
                          </a:solidFill>
                          <a:effectLst/>
                          <a:latin typeface="Verdana" panose="020B0604030504040204" pitchFamily="34" charset="0"/>
                          <a:ea typeface="Verdana" panose="020B0604030504040204" pitchFamily="34" charset="0"/>
                          <a:cs typeface="Verdana" panose="020B0604030504040204" pitchFamily="34" charset="0"/>
                        </a:rPr>
                        <a:t>Beschreibung</a:t>
                      </a:r>
                      <a:r>
                        <a:rPr lang="en-GB" sz="700" kern="1200" baseline="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 </a:t>
                      </a:r>
                      <a:r>
                        <a:rPr lang="en-GB"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Description</a:t>
                      </a:r>
                      <a:endParaRPr lang="de-AT"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xmlns="" val="10001"/>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endParaRPr lang="en-GB" sz="800" b="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ct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10002"/>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10003"/>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10004"/>
                  </a:ext>
                </a:extLst>
              </a:tr>
              <a:tr h="144145">
                <a:tc>
                  <a:txBody>
                    <a:bodyPr/>
                    <a:lstStyle/>
                    <a:p>
                      <a:pPr algn="ct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gn="ct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tc>
                  <a:txBody>
                    <a:bodyPr/>
                    <a:lstStyle/>
                    <a:p>
                      <a:pP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2566926910"/>
                  </a:ext>
                </a:extLst>
              </a:tr>
            </a:tbl>
          </a:graphicData>
        </a:graphic>
      </p:graphicFrame>
      <p:graphicFrame>
        <p:nvGraphicFramePr>
          <p:cNvPr id="11" name="Tabelle 10">
            <a:extLst>
              <a:ext uri="{FF2B5EF4-FFF2-40B4-BE49-F238E27FC236}">
                <a16:creationId xmlns:a16="http://schemas.microsoft.com/office/drawing/2014/main" xmlns="" id="{FC70FFEA-4ABA-854A-A3ED-50504B10B67F}"/>
              </a:ext>
            </a:extLst>
          </p:cNvPr>
          <p:cNvGraphicFramePr>
            <a:graphicFrameLocks noGrp="1"/>
          </p:cNvGraphicFramePr>
          <p:nvPr userDrawn="1">
            <p:extLst/>
          </p:nvPr>
        </p:nvGraphicFramePr>
        <p:xfrm>
          <a:off x="323529" y="525572"/>
          <a:ext cx="8974968" cy="842428"/>
        </p:xfrm>
        <a:graphic>
          <a:graphicData uri="http://schemas.openxmlformats.org/drawingml/2006/table">
            <a:tbl>
              <a:tblPr bandRow="1"/>
              <a:tblGrid>
                <a:gridCol w="5570671">
                  <a:extLst>
                    <a:ext uri="{9D8B030D-6E8A-4147-A177-3AD203B41FA5}">
                      <a16:colId xmlns:a16="http://schemas.microsoft.com/office/drawing/2014/main" xmlns="" val="20000"/>
                    </a:ext>
                  </a:extLst>
                </a:gridCol>
                <a:gridCol w="3404297">
                  <a:extLst>
                    <a:ext uri="{9D8B030D-6E8A-4147-A177-3AD203B41FA5}">
                      <a16:colId xmlns:a16="http://schemas.microsoft.com/office/drawing/2014/main" xmlns="" val="20001"/>
                    </a:ext>
                  </a:extLst>
                </a:gridCol>
              </a:tblGrid>
              <a:tr h="108000">
                <a:tc gridSpan="2">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nSpc>
                          <a:spcPct val="130000"/>
                        </a:lnSpc>
                        <a:spcAft>
                          <a:spcPts val="0"/>
                        </a:spcAft>
                      </a:pPr>
                      <a:r>
                        <a:rPr lang="en-GB" sz="700" dirty="0" err="1">
                          <a:solidFill>
                            <a:srgbClr val="00336E"/>
                          </a:solidFill>
                          <a:effectLst/>
                        </a:rPr>
                        <a:t>Dokumententitel</a:t>
                      </a:r>
                      <a:r>
                        <a:rPr lang="en-GB" sz="700" dirty="0">
                          <a:solidFill>
                            <a:srgbClr val="00336E"/>
                          </a:solidFill>
                          <a:effectLst/>
                        </a:rPr>
                        <a:t> / Document Title </a:t>
                      </a:r>
                      <a:endParaRPr lang="de-AT" sz="1000" dirty="0">
                        <a:solidFill>
                          <a:srgbClr val="00336E"/>
                        </a:solidFill>
                        <a:effectLst/>
                      </a:endParaRPr>
                    </a:p>
                  </a:txBody>
                  <a:tcPr marL="68580" marR="68580" marT="0" marB="0">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9CDE5"/>
                    </a:solidFill>
                  </a:tcPr>
                </a:tc>
                <a:tc hMerge="1">
                  <a:txBody>
                    <a:bodyPr/>
                    <a:lstStyle/>
                    <a:p>
                      <a:endParaRPr lang="de-AT"/>
                    </a:p>
                  </a:txBody>
                  <a:tcPr/>
                </a:tc>
                <a:extLst>
                  <a:ext uri="{0D108BD9-81ED-4DB2-BD59-A6C34878D82A}">
                    <a16:rowId xmlns:a16="http://schemas.microsoft.com/office/drawing/2014/main" xmlns="" val="10000"/>
                  </a:ext>
                </a:extLst>
              </a:tr>
              <a:tr h="720000">
                <a:tc gridSpan="2">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spcBef>
                          <a:spcPts val="500"/>
                        </a:spcBef>
                        <a:spcAft>
                          <a:spcPts val="500"/>
                        </a:spcAft>
                      </a:pPr>
                      <a:endParaRPr lang="de-AT" sz="400" b="1" dirty="0">
                        <a:solidFill>
                          <a:srgbClr val="00336E"/>
                        </a:solidFill>
                        <a:effectLst/>
                        <a:latin typeface="Verdana"/>
                        <a:ea typeface="Calibri"/>
                        <a:cs typeface="Times New Roman"/>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hMerge="1">
                  <a:txBody>
                    <a:bodyPr/>
                    <a:lstStyle/>
                    <a:p>
                      <a:endParaRPr lang="de-AT"/>
                    </a:p>
                  </a:txBody>
                  <a:tcPr/>
                </a:tc>
                <a:extLst>
                  <a:ext uri="{0D108BD9-81ED-4DB2-BD59-A6C34878D82A}">
                    <a16:rowId xmlns:a16="http://schemas.microsoft.com/office/drawing/2014/main" xmlns="" val="10001"/>
                  </a:ext>
                </a:extLst>
              </a:tr>
            </a:tbl>
          </a:graphicData>
        </a:graphic>
      </p:graphicFrame>
      <p:sp>
        <p:nvSpPr>
          <p:cNvPr id="24" name="Textfeld 23">
            <a:extLst>
              <a:ext uri="{FF2B5EF4-FFF2-40B4-BE49-F238E27FC236}">
                <a16:creationId xmlns:a16="http://schemas.microsoft.com/office/drawing/2014/main" xmlns="" id="{E1F525B4-1986-224B-8F16-7A12E71D9CAF}"/>
              </a:ext>
            </a:extLst>
          </p:cNvPr>
          <p:cNvSpPr txBox="1"/>
          <p:nvPr userDrawn="1"/>
        </p:nvSpPr>
        <p:spPr>
          <a:xfrm>
            <a:off x="312379" y="6708345"/>
            <a:ext cx="2320572" cy="46166"/>
          </a:xfrm>
          <a:prstGeom prst="rect">
            <a:avLst/>
          </a:prstGeom>
          <a:noFill/>
        </p:spPr>
        <p:txBody>
          <a:bodyPr wrap="square" lIns="27000" tIns="0" rIns="27000" bIns="0" rtlCol="0">
            <a:spAutoFit/>
          </a:bodyPr>
          <a:lstStyle/>
          <a:p>
            <a:r>
              <a:rPr lang="de-AT" sz="300" dirty="0">
                <a:solidFill>
                  <a:srgbClr val="14316C"/>
                </a:solidFill>
                <a:ea typeface="Verdana" panose="020B0604030504040204" pitchFamily="34" charset="0"/>
                <a:cs typeface="Verdana" panose="020B0604030504040204" pitchFamily="34" charset="0"/>
              </a:rPr>
              <a:t>Zugrundeliegende Vorlage / </a:t>
            </a:r>
            <a:r>
              <a:rPr lang="de-AT" sz="300" dirty="0" err="1">
                <a:solidFill>
                  <a:srgbClr val="14316C"/>
                </a:solidFill>
                <a:ea typeface="Verdana" panose="020B0604030504040204" pitchFamily="34" charset="0"/>
                <a:cs typeface="Verdana" panose="020B0604030504040204" pitchFamily="34" charset="0"/>
              </a:rPr>
              <a:t>underlying</a:t>
            </a:r>
            <a:r>
              <a:rPr lang="de-AT" sz="300" dirty="0">
                <a:solidFill>
                  <a:srgbClr val="14316C"/>
                </a:solidFill>
                <a:ea typeface="Verdana" panose="020B0604030504040204" pitchFamily="34" charset="0"/>
                <a:cs typeface="Verdana" panose="020B0604030504040204" pitchFamily="34" charset="0"/>
              </a:rPr>
              <a:t> </a:t>
            </a:r>
            <a:r>
              <a:rPr lang="de-AT" sz="300" dirty="0" err="1">
                <a:solidFill>
                  <a:srgbClr val="14316C"/>
                </a:solidFill>
                <a:ea typeface="Verdana" panose="020B0604030504040204" pitchFamily="34" charset="0"/>
                <a:cs typeface="Verdana" panose="020B0604030504040204" pitchFamily="34" charset="0"/>
              </a:rPr>
              <a:t>template</a:t>
            </a:r>
            <a:r>
              <a:rPr lang="de-AT" sz="300" dirty="0">
                <a:solidFill>
                  <a:srgbClr val="14316C"/>
                </a:solidFill>
                <a:ea typeface="Verdana" panose="020B0604030504040204" pitchFamily="34" charset="0"/>
                <a:cs typeface="Verdana" panose="020B0604030504040204" pitchFamily="34" charset="0"/>
              </a:rPr>
              <a:t>. ZA000_10700_1310013, v15.0</a:t>
            </a:r>
          </a:p>
        </p:txBody>
      </p:sp>
      <p:sp>
        <p:nvSpPr>
          <p:cNvPr id="27" name="Textplatzhalter 29">
            <a:extLst>
              <a:ext uri="{FF2B5EF4-FFF2-40B4-BE49-F238E27FC236}">
                <a16:creationId xmlns:a16="http://schemas.microsoft.com/office/drawing/2014/main" xmlns="" id="{894C8BAD-1BD1-CE4B-B298-CF9BB9B34F95}"/>
              </a:ext>
            </a:extLst>
          </p:cNvPr>
          <p:cNvSpPr>
            <a:spLocks noGrp="1"/>
          </p:cNvSpPr>
          <p:nvPr>
            <p:ph type="body" sz="quarter" idx="12" hasCustomPrompt="1"/>
          </p:nvPr>
        </p:nvSpPr>
        <p:spPr>
          <a:xfrm>
            <a:off x="323531" y="739730"/>
            <a:ext cx="8974967" cy="602694"/>
          </a:xfrm>
        </p:spPr>
        <p:txBody>
          <a:bodyPr>
            <a:normAutofit/>
          </a:bodyPr>
          <a:lstStyle>
            <a:lvl1pPr marL="0" indent="0">
              <a:buFontTx/>
              <a:buNone/>
              <a:defRPr sz="12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Title</a:t>
            </a:r>
          </a:p>
        </p:txBody>
      </p:sp>
      <p:sp>
        <p:nvSpPr>
          <p:cNvPr id="28" name="Textplatzhalter 29">
            <a:extLst>
              <a:ext uri="{FF2B5EF4-FFF2-40B4-BE49-F238E27FC236}">
                <a16:creationId xmlns:a16="http://schemas.microsoft.com/office/drawing/2014/main" xmlns="" id="{3081F266-9B71-864D-A225-B8C4C6CA942B}"/>
              </a:ext>
            </a:extLst>
          </p:cNvPr>
          <p:cNvSpPr>
            <a:spLocks noGrp="1"/>
          </p:cNvSpPr>
          <p:nvPr>
            <p:ph type="body" sz="quarter" idx="13" hasCustomPrompt="1"/>
          </p:nvPr>
        </p:nvSpPr>
        <p:spPr>
          <a:xfrm>
            <a:off x="323531" y="1655955"/>
            <a:ext cx="3240940" cy="204609"/>
          </a:xfrm>
        </p:spPr>
        <p:txBody>
          <a:bodyPr>
            <a:normAutofit/>
          </a:bodyPr>
          <a:lstStyle>
            <a:lvl1pPr marL="0" indent="0">
              <a:buFontTx/>
              <a:buNone/>
              <a:defRPr sz="10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AAnnn_XXXXX_YYMMDDn</a:t>
            </a:r>
            <a:endParaRPr lang="de-DE" dirty="0"/>
          </a:p>
        </p:txBody>
      </p:sp>
      <p:sp>
        <p:nvSpPr>
          <p:cNvPr id="29" name="Textplatzhalter 29">
            <a:extLst>
              <a:ext uri="{FF2B5EF4-FFF2-40B4-BE49-F238E27FC236}">
                <a16:creationId xmlns:a16="http://schemas.microsoft.com/office/drawing/2014/main" xmlns="" id="{5399CC37-005C-D845-8ABF-6C39FC6040F1}"/>
              </a:ext>
            </a:extLst>
          </p:cNvPr>
          <p:cNvSpPr>
            <a:spLocks noGrp="1"/>
          </p:cNvSpPr>
          <p:nvPr>
            <p:ph type="body" sz="quarter" idx="14" hasCustomPrompt="1"/>
          </p:nvPr>
        </p:nvSpPr>
        <p:spPr>
          <a:xfrm>
            <a:off x="3750567" y="1666952"/>
            <a:ext cx="1641007" cy="184869"/>
          </a:xfrm>
        </p:spPr>
        <p:txBody>
          <a:bodyPr>
            <a:normAutofit/>
          </a:bodyPr>
          <a:lstStyle>
            <a:lvl1pPr marL="0" indent="0">
              <a:buFontTx/>
              <a:buNone/>
              <a:defRPr sz="10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AAnnn</a:t>
            </a:r>
            <a:endParaRPr lang="de-DE" dirty="0"/>
          </a:p>
        </p:txBody>
      </p:sp>
      <p:sp>
        <p:nvSpPr>
          <p:cNvPr id="30" name="Textplatzhalter 29">
            <a:extLst>
              <a:ext uri="{FF2B5EF4-FFF2-40B4-BE49-F238E27FC236}">
                <a16:creationId xmlns:a16="http://schemas.microsoft.com/office/drawing/2014/main" xmlns="" id="{0F30D979-A73B-EE4B-A259-5193483CC008}"/>
              </a:ext>
            </a:extLst>
          </p:cNvPr>
          <p:cNvSpPr>
            <a:spLocks noGrp="1"/>
          </p:cNvSpPr>
          <p:nvPr>
            <p:ph type="body" sz="quarter" idx="15" hasCustomPrompt="1"/>
          </p:nvPr>
        </p:nvSpPr>
        <p:spPr>
          <a:xfrm>
            <a:off x="5524401" y="1666951"/>
            <a:ext cx="2139060" cy="192725"/>
          </a:xfrm>
        </p:spPr>
        <p:txBody>
          <a:bodyPr>
            <a:normAutofit/>
          </a:bodyPr>
          <a:lstStyle>
            <a:lvl1pPr marL="0" indent="0">
              <a:buFontTx/>
              <a:buNone/>
              <a:defRPr sz="10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XXXXX</a:t>
            </a:r>
          </a:p>
        </p:txBody>
      </p:sp>
      <p:sp>
        <p:nvSpPr>
          <p:cNvPr id="31" name="Textplatzhalter 29">
            <a:extLst>
              <a:ext uri="{FF2B5EF4-FFF2-40B4-BE49-F238E27FC236}">
                <a16:creationId xmlns:a16="http://schemas.microsoft.com/office/drawing/2014/main" xmlns="" id="{82C3BE5E-09F4-DC4F-AF25-17D8BCA143D8}"/>
              </a:ext>
            </a:extLst>
          </p:cNvPr>
          <p:cNvSpPr>
            <a:spLocks noGrp="1"/>
          </p:cNvSpPr>
          <p:nvPr>
            <p:ph type="body" sz="quarter" idx="16" hasCustomPrompt="1"/>
          </p:nvPr>
        </p:nvSpPr>
        <p:spPr>
          <a:xfrm>
            <a:off x="7822626" y="1653218"/>
            <a:ext cx="1597380" cy="194787"/>
          </a:xfrm>
        </p:spPr>
        <p:txBody>
          <a:bodyPr>
            <a:noAutofit/>
          </a:bodyPr>
          <a:lstStyle>
            <a:lvl1pPr marL="0" indent="0">
              <a:buFontTx/>
              <a:buNone/>
              <a:defRPr sz="10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n.n</a:t>
            </a:r>
            <a:endParaRPr lang="de-DE" dirty="0"/>
          </a:p>
        </p:txBody>
      </p:sp>
      <p:sp>
        <p:nvSpPr>
          <p:cNvPr id="32" name="Textplatzhalter 29">
            <a:extLst>
              <a:ext uri="{FF2B5EF4-FFF2-40B4-BE49-F238E27FC236}">
                <a16:creationId xmlns:a16="http://schemas.microsoft.com/office/drawing/2014/main" xmlns="" id="{AC7C0562-9BE6-8546-BDC7-D19D0A6D57A3}"/>
              </a:ext>
            </a:extLst>
          </p:cNvPr>
          <p:cNvSpPr>
            <a:spLocks noGrp="1"/>
          </p:cNvSpPr>
          <p:nvPr>
            <p:ph type="body" sz="quarter" idx="17" hasCustomPrompt="1"/>
          </p:nvPr>
        </p:nvSpPr>
        <p:spPr>
          <a:xfrm>
            <a:off x="9562334" y="1666951"/>
            <a:ext cx="1885841" cy="217509"/>
          </a:xfrm>
        </p:spPr>
        <p:txBody>
          <a:bodyPr>
            <a:noAutofit/>
          </a:bodyPr>
          <a:lstStyle>
            <a:lvl1pPr marL="0" indent="0">
              <a:buFontTx/>
              <a:buNone/>
              <a:defRPr sz="10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33" name="Textplatzhalter 29">
            <a:extLst>
              <a:ext uri="{FF2B5EF4-FFF2-40B4-BE49-F238E27FC236}">
                <a16:creationId xmlns:a16="http://schemas.microsoft.com/office/drawing/2014/main" xmlns="" id="{67BA2CED-9E2D-4D46-BADC-8F57F43F602B}"/>
              </a:ext>
            </a:extLst>
          </p:cNvPr>
          <p:cNvSpPr>
            <a:spLocks noGrp="1"/>
          </p:cNvSpPr>
          <p:nvPr>
            <p:ph type="body" sz="quarter" idx="18" hasCustomPrompt="1"/>
          </p:nvPr>
        </p:nvSpPr>
        <p:spPr>
          <a:xfrm>
            <a:off x="323527" y="1991841"/>
            <a:ext cx="4481911" cy="128322"/>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NN</a:t>
            </a:r>
          </a:p>
        </p:txBody>
      </p:sp>
      <p:sp>
        <p:nvSpPr>
          <p:cNvPr id="34" name="Textplatzhalter 29">
            <a:extLst>
              <a:ext uri="{FF2B5EF4-FFF2-40B4-BE49-F238E27FC236}">
                <a16:creationId xmlns:a16="http://schemas.microsoft.com/office/drawing/2014/main" xmlns="" id="{54829390-31F8-2D45-AC80-ACBA28882E2D}"/>
              </a:ext>
            </a:extLst>
          </p:cNvPr>
          <p:cNvSpPr>
            <a:spLocks noGrp="1"/>
          </p:cNvSpPr>
          <p:nvPr>
            <p:ph type="body" sz="quarter" idx="19" hasCustomPrompt="1"/>
          </p:nvPr>
        </p:nvSpPr>
        <p:spPr>
          <a:xfrm>
            <a:off x="5517264" y="1974568"/>
            <a:ext cx="2146197" cy="131675"/>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 Freigabe / </a:t>
            </a:r>
            <a:r>
              <a:rPr lang="de-DE" dirty="0" err="1"/>
              <a:t>release</a:t>
            </a:r>
            <a:r>
              <a:rPr lang="de-DE" dirty="0"/>
              <a:t> </a:t>
            </a:r>
            <a:r>
              <a:rPr lang="de-DE" dirty="0" err="1"/>
              <a:t>date</a:t>
            </a:r>
            <a:endParaRPr lang="de-DE" dirty="0"/>
          </a:p>
        </p:txBody>
      </p:sp>
      <p:sp>
        <p:nvSpPr>
          <p:cNvPr id="35" name="Textplatzhalter 29">
            <a:extLst>
              <a:ext uri="{FF2B5EF4-FFF2-40B4-BE49-F238E27FC236}">
                <a16:creationId xmlns:a16="http://schemas.microsoft.com/office/drawing/2014/main" xmlns="" id="{59D96100-CA5C-384A-82D4-00999B0D1F46}"/>
              </a:ext>
            </a:extLst>
          </p:cNvPr>
          <p:cNvSpPr>
            <a:spLocks noGrp="1"/>
          </p:cNvSpPr>
          <p:nvPr>
            <p:ph type="body" sz="quarter" idx="20" hasCustomPrompt="1"/>
          </p:nvPr>
        </p:nvSpPr>
        <p:spPr>
          <a:xfrm>
            <a:off x="7822627" y="1988025"/>
            <a:ext cx="1597379" cy="126752"/>
          </a:xfrm>
        </p:spPr>
        <p:txBody>
          <a:bodyPr>
            <a:noAutofit/>
          </a:bodyPr>
          <a:lstStyle>
            <a:lvl1pPr marL="0" indent="0" algn="ctr">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not </a:t>
            </a:r>
            <a:r>
              <a:rPr lang="de-DE" dirty="0" err="1"/>
              <a:t>defined</a:t>
            </a:r>
            <a:endParaRPr lang="de-DE" dirty="0"/>
          </a:p>
        </p:txBody>
      </p:sp>
      <p:sp>
        <p:nvSpPr>
          <p:cNvPr id="36" name="Textplatzhalter 29">
            <a:extLst>
              <a:ext uri="{FF2B5EF4-FFF2-40B4-BE49-F238E27FC236}">
                <a16:creationId xmlns:a16="http://schemas.microsoft.com/office/drawing/2014/main" xmlns="" id="{64D0DA75-D901-C642-AF2D-C6BBFF8924F8}"/>
              </a:ext>
            </a:extLst>
          </p:cNvPr>
          <p:cNvSpPr>
            <a:spLocks noGrp="1"/>
          </p:cNvSpPr>
          <p:nvPr>
            <p:ph type="body" sz="quarter" idx="21" hasCustomPrompt="1"/>
          </p:nvPr>
        </p:nvSpPr>
        <p:spPr>
          <a:xfrm>
            <a:off x="9562335" y="1974568"/>
            <a:ext cx="2089744" cy="152846"/>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nach Bedarf / on </a:t>
            </a:r>
            <a:r>
              <a:rPr lang="de-DE" dirty="0" err="1"/>
              <a:t>demand</a:t>
            </a:r>
            <a:endParaRPr lang="de-DE" dirty="0"/>
          </a:p>
        </p:txBody>
      </p:sp>
      <p:sp>
        <p:nvSpPr>
          <p:cNvPr id="37" name="Textplatzhalter 29">
            <a:extLst>
              <a:ext uri="{FF2B5EF4-FFF2-40B4-BE49-F238E27FC236}">
                <a16:creationId xmlns:a16="http://schemas.microsoft.com/office/drawing/2014/main" xmlns="" id="{B4AC1211-90DC-B740-8215-1EA7E21A10B8}"/>
              </a:ext>
            </a:extLst>
          </p:cNvPr>
          <p:cNvSpPr>
            <a:spLocks noGrp="1"/>
          </p:cNvSpPr>
          <p:nvPr>
            <p:ph type="body" sz="quarter" idx="22" hasCustomPrompt="1"/>
          </p:nvPr>
        </p:nvSpPr>
        <p:spPr>
          <a:xfrm>
            <a:off x="1480352" y="3819548"/>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sp>
        <p:nvSpPr>
          <p:cNvPr id="38" name="Textplatzhalter 29">
            <a:extLst>
              <a:ext uri="{FF2B5EF4-FFF2-40B4-BE49-F238E27FC236}">
                <a16:creationId xmlns:a16="http://schemas.microsoft.com/office/drawing/2014/main" xmlns="" id="{140C9B38-1264-C149-ACB1-D5766B17772E}"/>
              </a:ext>
            </a:extLst>
          </p:cNvPr>
          <p:cNvSpPr>
            <a:spLocks noGrp="1"/>
          </p:cNvSpPr>
          <p:nvPr>
            <p:ph type="body" sz="quarter" idx="23" hasCustomPrompt="1"/>
          </p:nvPr>
        </p:nvSpPr>
        <p:spPr>
          <a:xfrm>
            <a:off x="1480352" y="4045625"/>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sp>
        <p:nvSpPr>
          <p:cNvPr id="39" name="Textplatzhalter 29">
            <a:extLst>
              <a:ext uri="{FF2B5EF4-FFF2-40B4-BE49-F238E27FC236}">
                <a16:creationId xmlns:a16="http://schemas.microsoft.com/office/drawing/2014/main" xmlns="" id="{C83512B8-9BD3-AC40-AC55-6F05E6C88125}"/>
              </a:ext>
            </a:extLst>
          </p:cNvPr>
          <p:cNvSpPr>
            <a:spLocks noGrp="1"/>
          </p:cNvSpPr>
          <p:nvPr>
            <p:ph type="body" sz="quarter" idx="24" hasCustomPrompt="1"/>
          </p:nvPr>
        </p:nvSpPr>
        <p:spPr>
          <a:xfrm>
            <a:off x="1480352" y="4264163"/>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sp>
        <p:nvSpPr>
          <p:cNvPr id="40" name="Textplatzhalter 29">
            <a:extLst>
              <a:ext uri="{FF2B5EF4-FFF2-40B4-BE49-F238E27FC236}">
                <a16:creationId xmlns:a16="http://schemas.microsoft.com/office/drawing/2014/main" xmlns="" id="{DB50EEE0-B59E-F74B-8D9B-135D67204B36}"/>
              </a:ext>
            </a:extLst>
          </p:cNvPr>
          <p:cNvSpPr>
            <a:spLocks noGrp="1"/>
          </p:cNvSpPr>
          <p:nvPr>
            <p:ph type="body" sz="quarter" idx="25" hasCustomPrompt="1"/>
          </p:nvPr>
        </p:nvSpPr>
        <p:spPr>
          <a:xfrm>
            <a:off x="4186083" y="3783226"/>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43" name="Textplatzhalter 29">
            <a:extLst>
              <a:ext uri="{FF2B5EF4-FFF2-40B4-BE49-F238E27FC236}">
                <a16:creationId xmlns:a16="http://schemas.microsoft.com/office/drawing/2014/main" xmlns="" id="{04BF880B-FCE6-4F41-A274-5BF3B31B9537}"/>
              </a:ext>
            </a:extLst>
          </p:cNvPr>
          <p:cNvSpPr>
            <a:spLocks noGrp="1"/>
          </p:cNvSpPr>
          <p:nvPr>
            <p:ph type="body" sz="quarter" idx="28" hasCustomPrompt="1"/>
          </p:nvPr>
        </p:nvSpPr>
        <p:spPr>
          <a:xfrm>
            <a:off x="6426218" y="3761762"/>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46" name="Textplatzhalter 29">
            <a:extLst>
              <a:ext uri="{FF2B5EF4-FFF2-40B4-BE49-F238E27FC236}">
                <a16:creationId xmlns:a16="http://schemas.microsoft.com/office/drawing/2014/main" xmlns="" id="{DDD1EA5E-289E-9441-B823-B6650E5746D7}"/>
              </a:ext>
            </a:extLst>
          </p:cNvPr>
          <p:cNvSpPr>
            <a:spLocks noGrp="1"/>
          </p:cNvSpPr>
          <p:nvPr>
            <p:ph type="body" sz="quarter" idx="31" hasCustomPrompt="1"/>
          </p:nvPr>
        </p:nvSpPr>
        <p:spPr>
          <a:xfrm>
            <a:off x="1056656" y="2609277"/>
            <a:ext cx="1205944" cy="147252"/>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47" name="Textplatzhalter 29">
            <a:extLst>
              <a:ext uri="{FF2B5EF4-FFF2-40B4-BE49-F238E27FC236}">
                <a16:creationId xmlns:a16="http://schemas.microsoft.com/office/drawing/2014/main" xmlns="" id="{1D05C094-DD21-3B4C-8310-DD497ADECEA1}"/>
              </a:ext>
            </a:extLst>
          </p:cNvPr>
          <p:cNvSpPr>
            <a:spLocks noGrp="1"/>
          </p:cNvSpPr>
          <p:nvPr>
            <p:ph type="body" sz="quarter" idx="32" hasCustomPrompt="1"/>
          </p:nvPr>
        </p:nvSpPr>
        <p:spPr>
          <a:xfrm>
            <a:off x="389365" y="2607416"/>
            <a:ext cx="620857" cy="143925"/>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1.0</a:t>
            </a:r>
          </a:p>
        </p:txBody>
      </p:sp>
      <p:sp>
        <p:nvSpPr>
          <p:cNvPr id="48" name="Textplatzhalter 29">
            <a:extLst>
              <a:ext uri="{FF2B5EF4-FFF2-40B4-BE49-F238E27FC236}">
                <a16:creationId xmlns:a16="http://schemas.microsoft.com/office/drawing/2014/main" xmlns="" id="{0AF2F1EE-2B30-E941-9912-60F0B5C40594}"/>
              </a:ext>
            </a:extLst>
          </p:cNvPr>
          <p:cNvSpPr>
            <a:spLocks noGrp="1"/>
          </p:cNvSpPr>
          <p:nvPr>
            <p:ph type="body" sz="quarter" idx="33" hasCustomPrompt="1"/>
          </p:nvPr>
        </p:nvSpPr>
        <p:spPr>
          <a:xfrm>
            <a:off x="2340037" y="2602351"/>
            <a:ext cx="5291720" cy="151505"/>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Erstausgabe / First </a:t>
            </a:r>
            <a:r>
              <a:rPr lang="de-DE" dirty="0" err="1"/>
              <a:t>Issue</a:t>
            </a:r>
            <a:endParaRPr lang="de-DE" dirty="0"/>
          </a:p>
        </p:txBody>
      </p:sp>
      <p:sp>
        <p:nvSpPr>
          <p:cNvPr id="49" name="Textplatzhalter 29">
            <a:extLst>
              <a:ext uri="{FF2B5EF4-FFF2-40B4-BE49-F238E27FC236}">
                <a16:creationId xmlns:a16="http://schemas.microsoft.com/office/drawing/2014/main" xmlns="" id="{75353B1B-B994-C44D-B3E1-58C565176343}"/>
              </a:ext>
            </a:extLst>
          </p:cNvPr>
          <p:cNvSpPr>
            <a:spLocks noGrp="1"/>
          </p:cNvSpPr>
          <p:nvPr>
            <p:ph type="body" sz="quarter" idx="34" hasCustomPrompt="1"/>
          </p:nvPr>
        </p:nvSpPr>
        <p:spPr>
          <a:xfrm>
            <a:off x="389365" y="2767371"/>
            <a:ext cx="620856" cy="127209"/>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0" name="Textplatzhalter 29">
            <a:extLst>
              <a:ext uri="{FF2B5EF4-FFF2-40B4-BE49-F238E27FC236}">
                <a16:creationId xmlns:a16="http://schemas.microsoft.com/office/drawing/2014/main" xmlns="" id="{92DED64F-B0FC-FE4B-BCE1-2CB2AF977390}"/>
              </a:ext>
            </a:extLst>
          </p:cNvPr>
          <p:cNvSpPr>
            <a:spLocks noGrp="1"/>
          </p:cNvSpPr>
          <p:nvPr>
            <p:ph type="body" sz="quarter" idx="35" hasCustomPrompt="1"/>
          </p:nvPr>
        </p:nvSpPr>
        <p:spPr>
          <a:xfrm>
            <a:off x="389365" y="2907112"/>
            <a:ext cx="620856" cy="138786"/>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1" name="Textplatzhalter 29">
            <a:extLst>
              <a:ext uri="{FF2B5EF4-FFF2-40B4-BE49-F238E27FC236}">
                <a16:creationId xmlns:a16="http://schemas.microsoft.com/office/drawing/2014/main" xmlns="" id="{91268A1A-2289-8F45-ABBE-945D6918D139}"/>
              </a:ext>
            </a:extLst>
          </p:cNvPr>
          <p:cNvSpPr>
            <a:spLocks noGrp="1"/>
          </p:cNvSpPr>
          <p:nvPr>
            <p:ph type="body" sz="quarter" idx="37" hasCustomPrompt="1"/>
          </p:nvPr>
        </p:nvSpPr>
        <p:spPr>
          <a:xfrm>
            <a:off x="1056657" y="2764016"/>
            <a:ext cx="1205937" cy="153393"/>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2" name="Textplatzhalter 29">
            <a:extLst>
              <a:ext uri="{FF2B5EF4-FFF2-40B4-BE49-F238E27FC236}">
                <a16:creationId xmlns:a16="http://schemas.microsoft.com/office/drawing/2014/main" xmlns="" id="{60ADE633-7690-6B46-B67C-6D5ECEB0F4CD}"/>
              </a:ext>
            </a:extLst>
          </p:cNvPr>
          <p:cNvSpPr>
            <a:spLocks noGrp="1"/>
          </p:cNvSpPr>
          <p:nvPr>
            <p:ph type="body" sz="quarter" idx="38" hasCustomPrompt="1"/>
          </p:nvPr>
        </p:nvSpPr>
        <p:spPr>
          <a:xfrm>
            <a:off x="1056656" y="2924895"/>
            <a:ext cx="1205936" cy="145701"/>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3" name="Textplatzhalter 29">
            <a:extLst>
              <a:ext uri="{FF2B5EF4-FFF2-40B4-BE49-F238E27FC236}">
                <a16:creationId xmlns:a16="http://schemas.microsoft.com/office/drawing/2014/main" xmlns="" id="{4EBA737B-6762-8C42-9C33-E1098A1C9BB2}"/>
              </a:ext>
            </a:extLst>
          </p:cNvPr>
          <p:cNvSpPr>
            <a:spLocks noGrp="1"/>
          </p:cNvSpPr>
          <p:nvPr>
            <p:ph type="body" sz="quarter" idx="40" hasCustomPrompt="1"/>
          </p:nvPr>
        </p:nvSpPr>
        <p:spPr>
          <a:xfrm>
            <a:off x="2340035" y="2764015"/>
            <a:ext cx="5291719" cy="151190"/>
          </a:xfrm>
        </p:spPr>
        <p:txBody>
          <a:bodyPr>
            <a:normAutofit/>
          </a:bodyPr>
          <a:lstStyle>
            <a:lvl1pPr marL="0" indent="0">
              <a:buFontTx/>
              <a:buNone/>
              <a:defRPr sz="6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4" name="Textplatzhalter 29">
            <a:extLst>
              <a:ext uri="{FF2B5EF4-FFF2-40B4-BE49-F238E27FC236}">
                <a16:creationId xmlns:a16="http://schemas.microsoft.com/office/drawing/2014/main" xmlns="" id="{CAA6B481-78F6-804B-80A7-FBB03BD21BC7}"/>
              </a:ext>
            </a:extLst>
          </p:cNvPr>
          <p:cNvSpPr>
            <a:spLocks noGrp="1"/>
          </p:cNvSpPr>
          <p:nvPr>
            <p:ph type="body" sz="quarter" idx="41" hasCustomPrompt="1"/>
          </p:nvPr>
        </p:nvSpPr>
        <p:spPr>
          <a:xfrm>
            <a:off x="2340035" y="2907606"/>
            <a:ext cx="5291720" cy="122781"/>
          </a:xfrm>
        </p:spPr>
        <p:txBody>
          <a:bodyPr>
            <a:normAutofit/>
          </a:bodyPr>
          <a:lstStyle>
            <a:lvl1pPr marL="0" indent="0">
              <a:buFontTx/>
              <a:buNone/>
              <a:defRPr sz="6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60" name="Textplatzhalter 29">
            <a:extLst>
              <a:ext uri="{FF2B5EF4-FFF2-40B4-BE49-F238E27FC236}">
                <a16:creationId xmlns:a16="http://schemas.microsoft.com/office/drawing/2014/main" xmlns="" id="{A8322084-B6F0-F040-AC3E-9A33D0286C3E}"/>
              </a:ext>
            </a:extLst>
          </p:cNvPr>
          <p:cNvSpPr>
            <a:spLocks noGrp="1"/>
          </p:cNvSpPr>
          <p:nvPr>
            <p:ph type="body" sz="quarter" idx="49" hasCustomPrompt="1"/>
          </p:nvPr>
        </p:nvSpPr>
        <p:spPr>
          <a:xfrm>
            <a:off x="2107216" y="5462445"/>
            <a:ext cx="232821" cy="205217"/>
          </a:xfrm>
        </p:spPr>
        <p:txBody>
          <a:bodyPr>
            <a:noAutofit/>
          </a:bodyPr>
          <a:lstStyle>
            <a:lvl1pPr marL="0" indent="0">
              <a:buFontTx/>
              <a:buNone/>
              <a:defRPr sz="600" b="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61" name="Textplatzhalter 29">
            <a:extLst>
              <a:ext uri="{FF2B5EF4-FFF2-40B4-BE49-F238E27FC236}">
                <a16:creationId xmlns:a16="http://schemas.microsoft.com/office/drawing/2014/main" xmlns="" id="{A04E35FB-3710-E54A-9C7F-A5E27CDD817F}"/>
              </a:ext>
            </a:extLst>
          </p:cNvPr>
          <p:cNvSpPr>
            <a:spLocks noGrp="1"/>
          </p:cNvSpPr>
          <p:nvPr>
            <p:ph type="body" sz="quarter" idx="50" hasCustomPrompt="1"/>
          </p:nvPr>
        </p:nvSpPr>
        <p:spPr>
          <a:xfrm>
            <a:off x="2107216" y="5616195"/>
            <a:ext cx="232821" cy="151344"/>
          </a:xfrm>
        </p:spPr>
        <p:txBody>
          <a:bodyPr>
            <a:noAutofit/>
          </a:bodyPr>
          <a:lstStyle>
            <a:lvl1pPr marL="0" indent="0">
              <a:buFontTx/>
              <a:buNone/>
              <a:defRPr sz="600" b="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16" name="Textplatzhalter 29">
            <a:extLst>
              <a:ext uri="{FF2B5EF4-FFF2-40B4-BE49-F238E27FC236}">
                <a16:creationId xmlns:a16="http://schemas.microsoft.com/office/drawing/2014/main" xmlns="" id="{B3BE34B6-08E8-384A-9586-0A67318F25B8}"/>
              </a:ext>
            </a:extLst>
          </p:cNvPr>
          <p:cNvSpPr>
            <a:spLocks noGrp="1"/>
          </p:cNvSpPr>
          <p:nvPr>
            <p:ph type="body" sz="quarter" idx="51" hasCustomPrompt="1"/>
          </p:nvPr>
        </p:nvSpPr>
        <p:spPr>
          <a:xfrm>
            <a:off x="1489752" y="4495426"/>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sp>
        <p:nvSpPr>
          <p:cNvPr id="117" name="Textplatzhalter 29">
            <a:extLst>
              <a:ext uri="{FF2B5EF4-FFF2-40B4-BE49-F238E27FC236}">
                <a16:creationId xmlns:a16="http://schemas.microsoft.com/office/drawing/2014/main" xmlns="" id="{07BD47CC-B43E-C945-A078-05B231509E16}"/>
              </a:ext>
            </a:extLst>
          </p:cNvPr>
          <p:cNvSpPr>
            <a:spLocks noGrp="1"/>
          </p:cNvSpPr>
          <p:nvPr>
            <p:ph type="body" sz="quarter" idx="52" hasCustomPrompt="1"/>
          </p:nvPr>
        </p:nvSpPr>
        <p:spPr>
          <a:xfrm>
            <a:off x="1480352" y="4718043"/>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sp>
        <p:nvSpPr>
          <p:cNvPr id="118" name="Textplatzhalter 29">
            <a:extLst>
              <a:ext uri="{FF2B5EF4-FFF2-40B4-BE49-F238E27FC236}">
                <a16:creationId xmlns:a16="http://schemas.microsoft.com/office/drawing/2014/main" xmlns="" id="{437E725A-4033-D14F-B8CB-2BC62BF1DEC2}"/>
              </a:ext>
            </a:extLst>
          </p:cNvPr>
          <p:cNvSpPr>
            <a:spLocks noGrp="1"/>
          </p:cNvSpPr>
          <p:nvPr>
            <p:ph type="body" sz="quarter" idx="53" hasCustomPrompt="1"/>
          </p:nvPr>
        </p:nvSpPr>
        <p:spPr>
          <a:xfrm>
            <a:off x="1489752" y="4953385"/>
            <a:ext cx="2626392" cy="15400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Last </a:t>
            </a:r>
            <a:r>
              <a:rPr lang="de-DE" dirty="0" err="1"/>
              <a:t>name</a:t>
            </a:r>
            <a:r>
              <a:rPr lang="de-DE" dirty="0"/>
              <a:t>, </a:t>
            </a:r>
            <a:r>
              <a:rPr lang="de-DE" dirty="0" err="1"/>
              <a:t>first</a:t>
            </a:r>
            <a:r>
              <a:rPr lang="de-DE" dirty="0"/>
              <a:t> </a:t>
            </a:r>
            <a:r>
              <a:rPr lang="de-DE" dirty="0" err="1"/>
              <a:t>name</a:t>
            </a:r>
            <a:endParaRPr lang="de-DE" dirty="0"/>
          </a:p>
        </p:txBody>
      </p:sp>
      <p:pic>
        <p:nvPicPr>
          <p:cNvPr id="120" name="Grafik 119">
            <a:extLst>
              <a:ext uri="{FF2B5EF4-FFF2-40B4-BE49-F238E27FC236}">
                <a16:creationId xmlns:a16="http://schemas.microsoft.com/office/drawing/2014/main" xmlns="" id="{BB078A5A-24A4-3B4E-B231-300F6E94AC1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 y="-2777"/>
            <a:ext cx="9322420" cy="200809"/>
          </a:xfrm>
          <a:prstGeom prst="rect">
            <a:avLst/>
          </a:prstGeom>
        </p:spPr>
      </p:pic>
      <p:sp>
        <p:nvSpPr>
          <p:cNvPr id="121" name="Textplatzhalter 29">
            <a:extLst>
              <a:ext uri="{FF2B5EF4-FFF2-40B4-BE49-F238E27FC236}">
                <a16:creationId xmlns:a16="http://schemas.microsoft.com/office/drawing/2014/main" xmlns="" id="{0F3BC434-EDFC-1744-A554-82C5A0CB07FD}"/>
              </a:ext>
            </a:extLst>
          </p:cNvPr>
          <p:cNvSpPr>
            <a:spLocks noGrp="1"/>
          </p:cNvSpPr>
          <p:nvPr>
            <p:ph type="body" sz="quarter" idx="54" hasCustomPrompt="1"/>
          </p:nvPr>
        </p:nvSpPr>
        <p:spPr>
          <a:xfrm>
            <a:off x="393481" y="3041828"/>
            <a:ext cx="616740" cy="16885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2" name="Textplatzhalter 29">
            <a:extLst>
              <a:ext uri="{FF2B5EF4-FFF2-40B4-BE49-F238E27FC236}">
                <a16:creationId xmlns:a16="http://schemas.microsoft.com/office/drawing/2014/main" xmlns="" id="{E5655591-8149-534A-9635-622749E1304A}"/>
              </a:ext>
            </a:extLst>
          </p:cNvPr>
          <p:cNvSpPr>
            <a:spLocks noGrp="1"/>
          </p:cNvSpPr>
          <p:nvPr>
            <p:ph type="body" sz="quarter" idx="55" hasCustomPrompt="1"/>
          </p:nvPr>
        </p:nvSpPr>
        <p:spPr>
          <a:xfrm>
            <a:off x="1060773" y="3070595"/>
            <a:ext cx="1201819" cy="144162"/>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3" name="Textplatzhalter 29">
            <a:extLst>
              <a:ext uri="{FF2B5EF4-FFF2-40B4-BE49-F238E27FC236}">
                <a16:creationId xmlns:a16="http://schemas.microsoft.com/office/drawing/2014/main" xmlns="" id="{9BCD28DB-7FBC-F945-B47E-E2A8C2B71610}"/>
              </a:ext>
            </a:extLst>
          </p:cNvPr>
          <p:cNvSpPr>
            <a:spLocks noGrp="1"/>
          </p:cNvSpPr>
          <p:nvPr>
            <p:ph type="body" sz="quarter" idx="56" hasCustomPrompt="1"/>
          </p:nvPr>
        </p:nvSpPr>
        <p:spPr>
          <a:xfrm>
            <a:off x="2340034" y="3037731"/>
            <a:ext cx="5295837" cy="168233"/>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4" name="Textplatzhalter 29">
            <a:extLst>
              <a:ext uri="{FF2B5EF4-FFF2-40B4-BE49-F238E27FC236}">
                <a16:creationId xmlns:a16="http://schemas.microsoft.com/office/drawing/2014/main" xmlns="" id="{C162FB3B-6818-1D47-B4E2-0FD9BE9D943C}"/>
              </a:ext>
            </a:extLst>
          </p:cNvPr>
          <p:cNvSpPr>
            <a:spLocks noGrp="1"/>
          </p:cNvSpPr>
          <p:nvPr>
            <p:ph type="body" sz="quarter" idx="57" hasCustomPrompt="1"/>
          </p:nvPr>
        </p:nvSpPr>
        <p:spPr>
          <a:xfrm>
            <a:off x="6422284" y="4005074"/>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5" name="Textplatzhalter 29">
            <a:extLst>
              <a:ext uri="{FF2B5EF4-FFF2-40B4-BE49-F238E27FC236}">
                <a16:creationId xmlns:a16="http://schemas.microsoft.com/office/drawing/2014/main" xmlns="" id="{E455FA25-F83A-6847-B04D-829B5A834E35}"/>
              </a:ext>
            </a:extLst>
          </p:cNvPr>
          <p:cNvSpPr>
            <a:spLocks noGrp="1"/>
          </p:cNvSpPr>
          <p:nvPr>
            <p:ph type="body" sz="quarter" idx="58" hasCustomPrompt="1"/>
          </p:nvPr>
        </p:nvSpPr>
        <p:spPr>
          <a:xfrm>
            <a:off x="6426217" y="4248161"/>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6" name="Textplatzhalter 29">
            <a:extLst>
              <a:ext uri="{FF2B5EF4-FFF2-40B4-BE49-F238E27FC236}">
                <a16:creationId xmlns:a16="http://schemas.microsoft.com/office/drawing/2014/main" xmlns="" id="{6A63400C-EB81-F24F-83F7-695492D00AD4}"/>
              </a:ext>
            </a:extLst>
          </p:cNvPr>
          <p:cNvSpPr>
            <a:spLocks noGrp="1"/>
          </p:cNvSpPr>
          <p:nvPr>
            <p:ph type="body" sz="quarter" idx="59" hasCustomPrompt="1"/>
          </p:nvPr>
        </p:nvSpPr>
        <p:spPr>
          <a:xfrm>
            <a:off x="6422284" y="4461035"/>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7" name="Textplatzhalter 29">
            <a:extLst>
              <a:ext uri="{FF2B5EF4-FFF2-40B4-BE49-F238E27FC236}">
                <a16:creationId xmlns:a16="http://schemas.microsoft.com/office/drawing/2014/main" xmlns="" id="{49BF8F05-620D-1C40-90B4-F2B825455B0D}"/>
              </a:ext>
            </a:extLst>
          </p:cNvPr>
          <p:cNvSpPr>
            <a:spLocks noGrp="1"/>
          </p:cNvSpPr>
          <p:nvPr>
            <p:ph type="body" sz="quarter" idx="60" hasCustomPrompt="1"/>
          </p:nvPr>
        </p:nvSpPr>
        <p:spPr>
          <a:xfrm>
            <a:off x="6422282" y="4693419"/>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8" name="Textplatzhalter 29">
            <a:extLst>
              <a:ext uri="{FF2B5EF4-FFF2-40B4-BE49-F238E27FC236}">
                <a16:creationId xmlns:a16="http://schemas.microsoft.com/office/drawing/2014/main" xmlns="" id="{CF9CD660-3884-844D-B339-64088098A8C8}"/>
              </a:ext>
            </a:extLst>
          </p:cNvPr>
          <p:cNvSpPr>
            <a:spLocks noGrp="1"/>
          </p:cNvSpPr>
          <p:nvPr>
            <p:ph type="body" sz="quarter" idx="61" hasCustomPrompt="1"/>
          </p:nvPr>
        </p:nvSpPr>
        <p:spPr>
          <a:xfrm>
            <a:off x="6422282" y="4917395"/>
            <a:ext cx="1925305" cy="187248"/>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29" name="Textplatzhalter 29">
            <a:extLst>
              <a:ext uri="{FF2B5EF4-FFF2-40B4-BE49-F238E27FC236}">
                <a16:creationId xmlns:a16="http://schemas.microsoft.com/office/drawing/2014/main" xmlns="" id="{CCFCBEE1-1A5C-4F43-B54C-9FE1371E45B8}"/>
              </a:ext>
            </a:extLst>
          </p:cNvPr>
          <p:cNvSpPr>
            <a:spLocks noGrp="1"/>
          </p:cNvSpPr>
          <p:nvPr>
            <p:ph type="body" sz="quarter" idx="62" hasCustomPrompt="1"/>
          </p:nvPr>
        </p:nvSpPr>
        <p:spPr>
          <a:xfrm>
            <a:off x="8417527" y="3761763"/>
            <a:ext cx="1333840" cy="199857"/>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0" name="Textplatzhalter 29">
            <a:extLst>
              <a:ext uri="{FF2B5EF4-FFF2-40B4-BE49-F238E27FC236}">
                <a16:creationId xmlns:a16="http://schemas.microsoft.com/office/drawing/2014/main" xmlns="" id="{486058E5-118A-A94F-8C81-E23180D1B977}"/>
              </a:ext>
            </a:extLst>
          </p:cNvPr>
          <p:cNvSpPr>
            <a:spLocks noGrp="1"/>
          </p:cNvSpPr>
          <p:nvPr>
            <p:ph type="body" sz="quarter" idx="63" hasCustomPrompt="1"/>
          </p:nvPr>
        </p:nvSpPr>
        <p:spPr>
          <a:xfrm>
            <a:off x="8417527" y="4015647"/>
            <a:ext cx="1333840" cy="204307"/>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1" name="Textplatzhalter 29">
            <a:extLst>
              <a:ext uri="{FF2B5EF4-FFF2-40B4-BE49-F238E27FC236}">
                <a16:creationId xmlns:a16="http://schemas.microsoft.com/office/drawing/2014/main" xmlns="" id="{58FA51E3-4A98-934B-9ABF-26E64F4FF8F3}"/>
              </a:ext>
            </a:extLst>
          </p:cNvPr>
          <p:cNvSpPr>
            <a:spLocks noGrp="1"/>
          </p:cNvSpPr>
          <p:nvPr>
            <p:ph type="body" sz="quarter" idx="64" hasCustomPrompt="1"/>
          </p:nvPr>
        </p:nvSpPr>
        <p:spPr>
          <a:xfrm>
            <a:off x="8417527" y="4239637"/>
            <a:ext cx="1333840" cy="204307"/>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2" name="Textplatzhalter 29">
            <a:extLst>
              <a:ext uri="{FF2B5EF4-FFF2-40B4-BE49-F238E27FC236}">
                <a16:creationId xmlns:a16="http://schemas.microsoft.com/office/drawing/2014/main" xmlns="" id="{76764023-91F4-9347-861A-1494523046B6}"/>
              </a:ext>
            </a:extLst>
          </p:cNvPr>
          <p:cNvSpPr>
            <a:spLocks noGrp="1"/>
          </p:cNvSpPr>
          <p:nvPr>
            <p:ph type="body" sz="quarter" idx="65" hasCustomPrompt="1"/>
          </p:nvPr>
        </p:nvSpPr>
        <p:spPr>
          <a:xfrm>
            <a:off x="8417527" y="4472438"/>
            <a:ext cx="1333840" cy="204307"/>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3" name="Textplatzhalter 29">
            <a:extLst>
              <a:ext uri="{FF2B5EF4-FFF2-40B4-BE49-F238E27FC236}">
                <a16:creationId xmlns:a16="http://schemas.microsoft.com/office/drawing/2014/main" xmlns="" id="{513B8066-17DC-E245-B1AF-FE5D290FD6A7}"/>
              </a:ext>
            </a:extLst>
          </p:cNvPr>
          <p:cNvSpPr>
            <a:spLocks noGrp="1"/>
          </p:cNvSpPr>
          <p:nvPr>
            <p:ph type="body" sz="quarter" idx="66" hasCustomPrompt="1"/>
          </p:nvPr>
        </p:nvSpPr>
        <p:spPr>
          <a:xfrm>
            <a:off x="8417527" y="4695009"/>
            <a:ext cx="1333840" cy="204307"/>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4" name="Textplatzhalter 29">
            <a:extLst>
              <a:ext uri="{FF2B5EF4-FFF2-40B4-BE49-F238E27FC236}">
                <a16:creationId xmlns:a16="http://schemas.microsoft.com/office/drawing/2014/main" xmlns="" id="{AF5CDEE7-3AA0-CC4C-BFFA-D98E6270ABDB}"/>
              </a:ext>
            </a:extLst>
          </p:cNvPr>
          <p:cNvSpPr>
            <a:spLocks noGrp="1"/>
          </p:cNvSpPr>
          <p:nvPr>
            <p:ph type="body" sz="quarter" idx="67" hasCustomPrompt="1"/>
          </p:nvPr>
        </p:nvSpPr>
        <p:spPr>
          <a:xfrm>
            <a:off x="8417527" y="4920237"/>
            <a:ext cx="1333840" cy="204307"/>
          </a:xfrm>
        </p:spPr>
        <p:txBody>
          <a:bodyPr>
            <a:norm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YYYY-MM-DD</a:t>
            </a:r>
          </a:p>
        </p:txBody>
      </p:sp>
      <p:sp>
        <p:nvSpPr>
          <p:cNvPr id="135" name="Textplatzhalter 29">
            <a:extLst>
              <a:ext uri="{FF2B5EF4-FFF2-40B4-BE49-F238E27FC236}">
                <a16:creationId xmlns:a16="http://schemas.microsoft.com/office/drawing/2014/main" xmlns="" id="{78B6D638-20DA-954B-8DBC-3C08E3AF7D07}"/>
              </a:ext>
            </a:extLst>
          </p:cNvPr>
          <p:cNvSpPr>
            <a:spLocks noGrp="1"/>
          </p:cNvSpPr>
          <p:nvPr>
            <p:ph type="body" sz="quarter" idx="68" hasCustomPrompt="1"/>
          </p:nvPr>
        </p:nvSpPr>
        <p:spPr>
          <a:xfrm>
            <a:off x="4186083" y="3995373"/>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136" name="Textplatzhalter 29">
            <a:extLst>
              <a:ext uri="{FF2B5EF4-FFF2-40B4-BE49-F238E27FC236}">
                <a16:creationId xmlns:a16="http://schemas.microsoft.com/office/drawing/2014/main" xmlns="" id="{76AEA1D2-D520-8A44-9C7B-C45A01CCF574}"/>
              </a:ext>
            </a:extLst>
          </p:cNvPr>
          <p:cNvSpPr>
            <a:spLocks noGrp="1"/>
          </p:cNvSpPr>
          <p:nvPr>
            <p:ph type="body" sz="quarter" idx="69" hasCustomPrompt="1"/>
          </p:nvPr>
        </p:nvSpPr>
        <p:spPr>
          <a:xfrm>
            <a:off x="4186083" y="4222173"/>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137" name="Textplatzhalter 29">
            <a:extLst>
              <a:ext uri="{FF2B5EF4-FFF2-40B4-BE49-F238E27FC236}">
                <a16:creationId xmlns:a16="http://schemas.microsoft.com/office/drawing/2014/main" xmlns="" id="{46E50CE8-B938-7D4E-8C54-6D051DDA5C6F}"/>
              </a:ext>
            </a:extLst>
          </p:cNvPr>
          <p:cNvSpPr>
            <a:spLocks noGrp="1"/>
          </p:cNvSpPr>
          <p:nvPr>
            <p:ph type="body" sz="quarter" idx="70" hasCustomPrompt="1"/>
          </p:nvPr>
        </p:nvSpPr>
        <p:spPr>
          <a:xfrm>
            <a:off x="4186083" y="4464133"/>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138" name="Textplatzhalter 29">
            <a:extLst>
              <a:ext uri="{FF2B5EF4-FFF2-40B4-BE49-F238E27FC236}">
                <a16:creationId xmlns:a16="http://schemas.microsoft.com/office/drawing/2014/main" xmlns="" id="{140B05F8-7252-FB45-9AD6-171B8FB1BC8F}"/>
              </a:ext>
            </a:extLst>
          </p:cNvPr>
          <p:cNvSpPr>
            <a:spLocks noGrp="1"/>
          </p:cNvSpPr>
          <p:nvPr>
            <p:ph type="body" sz="quarter" idx="71" hasCustomPrompt="1"/>
          </p:nvPr>
        </p:nvSpPr>
        <p:spPr>
          <a:xfrm>
            <a:off x="4186083" y="4698589"/>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139" name="Textplatzhalter 29">
            <a:extLst>
              <a:ext uri="{FF2B5EF4-FFF2-40B4-BE49-F238E27FC236}">
                <a16:creationId xmlns:a16="http://schemas.microsoft.com/office/drawing/2014/main" xmlns="" id="{C79E242F-6FCB-1344-ACD2-70E52123F77B}"/>
              </a:ext>
            </a:extLst>
          </p:cNvPr>
          <p:cNvSpPr>
            <a:spLocks noGrp="1"/>
          </p:cNvSpPr>
          <p:nvPr>
            <p:ph type="body" sz="quarter" idx="72" hasCustomPrompt="1"/>
          </p:nvPr>
        </p:nvSpPr>
        <p:spPr>
          <a:xfrm>
            <a:off x="4186083" y="4930618"/>
            <a:ext cx="2166261" cy="204260"/>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err="1"/>
              <a:t>xxxxxxx</a:t>
            </a:r>
            <a:endParaRPr lang="de-DE" dirty="0"/>
          </a:p>
        </p:txBody>
      </p:sp>
      <p:sp>
        <p:nvSpPr>
          <p:cNvPr id="57" name="Textplatzhalter 29">
            <a:extLst>
              <a:ext uri="{FF2B5EF4-FFF2-40B4-BE49-F238E27FC236}">
                <a16:creationId xmlns:a16="http://schemas.microsoft.com/office/drawing/2014/main" xmlns="" id="{A31009AD-15D7-4A45-9D3C-1DA901DAC217}"/>
              </a:ext>
            </a:extLst>
          </p:cNvPr>
          <p:cNvSpPr>
            <a:spLocks noGrp="1"/>
          </p:cNvSpPr>
          <p:nvPr>
            <p:ph type="body" sz="quarter" idx="46" hasCustomPrompt="1"/>
          </p:nvPr>
        </p:nvSpPr>
        <p:spPr>
          <a:xfrm>
            <a:off x="7916933" y="5538951"/>
            <a:ext cx="3645227" cy="22858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8" name="Textplatzhalter 29">
            <a:extLst>
              <a:ext uri="{FF2B5EF4-FFF2-40B4-BE49-F238E27FC236}">
                <a16:creationId xmlns:a16="http://schemas.microsoft.com/office/drawing/2014/main" xmlns="" id="{A1A62064-901F-9F49-8048-B02CF9E2E5C9}"/>
              </a:ext>
            </a:extLst>
          </p:cNvPr>
          <p:cNvSpPr>
            <a:spLocks noGrp="1"/>
          </p:cNvSpPr>
          <p:nvPr>
            <p:ph type="body" sz="quarter" idx="47" hasCustomPrompt="1"/>
          </p:nvPr>
        </p:nvSpPr>
        <p:spPr>
          <a:xfrm>
            <a:off x="6473952" y="5471133"/>
            <a:ext cx="232821" cy="170005"/>
          </a:xfrm>
        </p:spPr>
        <p:txBody>
          <a:bodyPr>
            <a:noAutofit/>
          </a:bodyPr>
          <a:lstStyle>
            <a:lvl1pPr marL="0" indent="0">
              <a:buFontTx/>
              <a:buNone/>
              <a:defRPr sz="600" b="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59" name="Textplatzhalter 29">
            <a:extLst>
              <a:ext uri="{FF2B5EF4-FFF2-40B4-BE49-F238E27FC236}">
                <a16:creationId xmlns:a16="http://schemas.microsoft.com/office/drawing/2014/main" xmlns="" id="{81B0A986-A67D-344B-B57C-563C92FE3674}"/>
              </a:ext>
            </a:extLst>
          </p:cNvPr>
          <p:cNvSpPr>
            <a:spLocks noGrp="1"/>
          </p:cNvSpPr>
          <p:nvPr>
            <p:ph type="body" sz="quarter" idx="48" hasCustomPrompt="1"/>
          </p:nvPr>
        </p:nvSpPr>
        <p:spPr>
          <a:xfrm>
            <a:off x="4498755" y="5468471"/>
            <a:ext cx="306684" cy="145576"/>
          </a:xfrm>
        </p:spPr>
        <p:txBody>
          <a:bodyPr>
            <a:noAutofit/>
          </a:bodyPr>
          <a:lstStyle>
            <a:lvl1pPr marL="0" indent="0" algn="ctr">
              <a:buFontTx/>
              <a:buNone/>
              <a:defRPr sz="600" b="0" baseline="0">
                <a:solidFill>
                  <a:schemeClr val="tx1"/>
                </a:solidFill>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graphicFrame>
        <p:nvGraphicFramePr>
          <p:cNvPr id="142" name="Tabelle 141">
            <a:extLst>
              <a:ext uri="{FF2B5EF4-FFF2-40B4-BE49-F238E27FC236}">
                <a16:creationId xmlns:a16="http://schemas.microsoft.com/office/drawing/2014/main" xmlns="" id="{864C7CC3-26F0-0A4B-A186-39EF3A283DC2}"/>
              </a:ext>
            </a:extLst>
          </p:cNvPr>
          <p:cNvGraphicFramePr>
            <a:graphicFrameLocks noGrp="1"/>
          </p:cNvGraphicFramePr>
          <p:nvPr userDrawn="1">
            <p:extLst/>
          </p:nvPr>
        </p:nvGraphicFramePr>
        <p:xfrm>
          <a:off x="312380" y="6025008"/>
          <a:ext cx="11239545" cy="606027"/>
        </p:xfrm>
        <a:graphic>
          <a:graphicData uri="http://schemas.openxmlformats.org/drawingml/2006/table">
            <a:tbl>
              <a:tblPr bandRow="1"/>
              <a:tblGrid>
                <a:gridCol w="7188019">
                  <a:extLst>
                    <a:ext uri="{9D8B030D-6E8A-4147-A177-3AD203B41FA5}">
                      <a16:colId xmlns:a16="http://schemas.microsoft.com/office/drawing/2014/main" xmlns="" val="20000"/>
                    </a:ext>
                  </a:extLst>
                </a:gridCol>
                <a:gridCol w="3294603">
                  <a:extLst>
                    <a:ext uri="{9D8B030D-6E8A-4147-A177-3AD203B41FA5}">
                      <a16:colId xmlns:a16="http://schemas.microsoft.com/office/drawing/2014/main" xmlns="" val="20004"/>
                    </a:ext>
                  </a:extLst>
                </a:gridCol>
                <a:gridCol w="756924">
                  <a:extLst>
                    <a:ext uri="{9D8B030D-6E8A-4147-A177-3AD203B41FA5}">
                      <a16:colId xmlns:a16="http://schemas.microsoft.com/office/drawing/2014/main" xmlns="" val="1041234662"/>
                    </a:ext>
                  </a:extLst>
                </a:gridCol>
              </a:tblGrid>
              <a:tr h="120062">
                <a:tc rowSpan="2">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a:lnSpc>
                          <a:spcPct val="130000"/>
                        </a:lnSpc>
                        <a:spcAft>
                          <a:spcPts val="0"/>
                        </a:spcAft>
                      </a:pPr>
                      <a:r>
                        <a:rPr lang="de-AT" sz="700" dirty="0">
                          <a:effectLst/>
                        </a:rPr>
                        <a:t>Weitergabe sowie Vervielfältigung dieses Dokuments, Verwertung und Mitteilung seines Inhalts sind verboten, soweit nicht ausdrücklich gestattet. </a:t>
                      </a:r>
                      <a:r>
                        <a:rPr lang="en-GB" sz="700" dirty="0" err="1">
                          <a:effectLst/>
                        </a:rPr>
                        <a:t>Zuwiderhandlungen</a:t>
                      </a:r>
                      <a:r>
                        <a:rPr lang="en-GB" sz="700" dirty="0">
                          <a:effectLst/>
                        </a:rPr>
                        <a:t> </a:t>
                      </a:r>
                      <a:r>
                        <a:rPr lang="en-GB" sz="700" dirty="0" err="1">
                          <a:effectLst/>
                        </a:rPr>
                        <a:t>verpflichten</a:t>
                      </a:r>
                      <a:r>
                        <a:rPr lang="en-GB" sz="700" dirty="0">
                          <a:effectLst/>
                        </a:rPr>
                        <a:t> </a:t>
                      </a:r>
                      <a:r>
                        <a:rPr lang="en-GB" sz="700" dirty="0" err="1">
                          <a:effectLst/>
                        </a:rPr>
                        <a:t>zu</a:t>
                      </a:r>
                      <a:r>
                        <a:rPr lang="en-GB" sz="700" dirty="0">
                          <a:effectLst/>
                        </a:rPr>
                        <a:t> </a:t>
                      </a:r>
                      <a:r>
                        <a:rPr lang="en-GB" sz="700" dirty="0" err="1">
                          <a:effectLst/>
                        </a:rPr>
                        <a:t>Schadenersatz</a:t>
                      </a:r>
                      <a:r>
                        <a:rPr lang="en-GB" sz="700" dirty="0">
                          <a:effectLst/>
                        </a:rPr>
                        <a:t>. </a:t>
                      </a:r>
                      <a:endParaRPr lang="de-AT" sz="700" dirty="0">
                        <a:effectLst/>
                      </a:endParaRPr>
                    </a:p>
                    <a:p>
                      <a:pPr>
                        <a:lnSpc>
                          <a:spcPct val="130000"/>
                        </a:lnSpc>
                        <a:spcAft>
                          <a:spcPts val="0"/>
                        </a:spcAft>
                      </a:pPr>
                      <a:r>
                        <a:rPr lang="en-GB" sz="700" dirty="0">
                          <a:effectLst/>
                        </a:rPr>
                        <a:t>The Reproduction, distribution and utilization of this document as well as communication of its contents to others without express authorization is prohibited. Offenders will be held liable for the payment of damages.</a:t>
                      </a:r>
                      <a:endParaRPr lang="de-AT" sz="700" dirty="0">
                        <a:effectLst/>
                        <a:latin typeface="Verdana" panose="020B0604030504040204" pitchFamily="34" charset="0"/>
                        <a:ea typeface="Calibri" panose="020F0502020204030204" pitchFamily="34" charset="0"/>
                        <a:cs typeface="Times New Roman" panose="02020603050405020304" pitchFamily="18"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Verdana"/>
                          <a:ea typeface=""/>
                          <a:cs typeface=""/>
                        </a:defRPr>
                      </a:lvl1pPr>
                      <a:lvl2pPr marL="457200" algn="l" defTabSz="914400" rtl="0" eaLnBrk="1" latinLnBrk="0" hangingPunct="1">
                        <a:defRPr sz="1800" kern="1200">
                          <a:solidFill>
                            <a:schemeClr val="dk1"/>
                          </a:solidFill>
                          <a:latin typeface="Verdana"/>
                          <a:ea typeface=""/>
                          <a:cs typeface=""/>
                        </a:defRPr>
                      </a:lvl2pPr>
                      <a:lvl3pPr marL="914400" algn="l" defTabSz="914400" rtl="0" eaLnBrk="1" latinLnBrk="0" hangingPunct="1">
                        <a:defRPr sz="1800" kern="1200">
                          <a:solidFill>
                            <a:schemeClr val="dk1"/>
                          </a:solidFill>
                          <a:latin typeface="Verdana"/>
                          <a:ea typeface=""/>
                          <a:cs typeface=""/>
                        </a:defRPr>
                      </a:lvl3pPr>
                      <a:lvl4pPr marL="1371600" algn="l" defTabSz="914400" rtl="0" eaLnBrk="1" latinLnBrk="0" hangingPunct="1">
                        <a:defRPr sz="1800" kern="1200">
                          <a:solidFill>
                            <a:schemeClr val="dk1"/>
                          </a:solidFill>
                          <a:latin typeface="Verdana"/>
                          <a:ea typeface=""/>
                          <a:cs typeface=""/>
                        </a:defRPr>
                      </a:lvl4pPr>
                      <a:lvl5pPr marL="1828800" algn="l" defTabSz="914400" rtl="0" eaLnBrk="1" latinLnBrk="0" hangingPunct="1">
                        <a:defRPr sz="1800" kern="1200">
                          <a:solidFill>
                            <a:schemeClr val="dk1"/>
                          </a:solidFill>
                          <a:latin typeface="Verdana"/>
                          <a:ea typeface=""/>
                          <a:cs typeface=""/>
                        </a:defRPr>
                      </a:lvl5pPr>
                      <a:lvl6pPr marL="2286000" algn="l" defTabSz="914400" rtl="0" eaLnBrk="1" latinLnBrk="0" hangingPunct="1">
                        <a:defRPr sz="1800" kern="1200">
                          <a:solidFill>
                            <a:schemeClr val="dk1"/>
                          </a:solidFill>
                          <a:latin typeface="Verdana"/>
                          <a:ea typeface=""/>
                          <a:cs typeface=""/>
                        </a:defRPr>
                      </a:lvl6pPr>
                      <a:lvl7pPr marL="2743200" algn="l" defTabSz="914400" rtl="0" eaLnBrk="1" latinLnBrk="0" hangingPunct="1">
                        <a:defRPr sz="1800" kern="1200">
                          <a:solidFill>
                            <a:schemeClr val="dk1"/>
                          </a:solidFill>
                          <a:latin typeface="Verdana"/>
                          <a:ea typeface=""/>
                          <a:cs typeface=""/>
                        </a:defRPr>
                      </a:lvl7pPr>
                      <a:lvl8pPr marL="3200400" algn="l" defTabSz="914400" rtl="0" eaLnBrk="1" latinLnBrk="0" hangingPunct="1">
                        <a:defRPr sz="1800" kern="1200">
                          <a:solidFill>
                            <a:schemeClr val="dk1"/>
                          </a:solidFill>
                          <a:latin typeface="Verdana"/>
                          <a:ea typeface=""/>
                          <a:cs typeface=""/>
                        </a:defRPr>
                      </a:lvl8pPr>
                      <a:lvl9pPr marL="3657600" algn="l" defTabSz="914400" rtl="0" eaLnBrk="1" latinLnBrk="0" hangingPunct="1">
                        <a:defRPr sz="1800" kern="1200">
                          <a:solidFill>
                            <a:schemeClr val="dk1"/>
                          </a:solidFill>
                          <a:latin typeface="Verdana"/>
                          <a:ea typeface=""/>
                          <a:cs typeface=""/>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700" baseline="0" dirty="0" err="1">
                          <a:solidFill>
                            <a:srgbClr val="00336E"/>
                          </a:solidFill>
                          <a:effectLst/>
                        </a:rPr>
                        <a:t>Schutzklasse</a:t>
                      </a:r>
                      <a:r>
                        <a:rPr lang="en-GB" sz="700" baseline="0" dirty="0">
                          <a:solidFill>
                            <a:srgbClr val="00336E"/>
                          </a:solidFill>
                          <a:effectLst/>
                        </a:rPr>
                        <a:t> / Protection Class</a:t>
                      </a: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chemeClr val="accent3">
                        <a:lumMod val="20000"/>
                        <a:lumOff val="80000"/>
                      </a:schemeClr>
                    </a:solidFill>
                  </a:tcPr>
                </a:tc>
                <a:extLst>
                  <a:ext uri="{0D108BD9-81ED-4DB2-BD59-A6C34878D82A}">
                    <a16:rowId xmlns:a16="http://schemas.microsoft.com/office/drawing/2014/main" xmlns="" val="10003"/>
                  </a:ext>
                </a:extLst>
              </a:tr>
              <a:tr h="485965">
                <a:tc vMerge="1">
                  <a:txBody>
                    <a:bodyPr/>
                    <a:lstStyle/>
                    <a:p>
                      <a:endParaRPr lang="de-AT"/>
                    </a:p>
                  </a:txBody>
                  <a:tcPr/>
                </a:tc>
                <a:tc>
                  <a:txBody>
                    <a:bodyPr/>
                    <a:lstStyle/>
                    <a:p>
                      <a:pPr algn="ctr">
                        <a:spcAft>
                          <a:spcPts val="0"/>
                        </a:spcAft>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p>
                      <a:pPr algn="ctr">
                        <a:spcAft>
                          <a:spcPts val="0"/>
                        </a:spcAft>
                      </a:pPr>
                      <a:endParaRPr lang="de-AT" sz="700" dirty="0">
                        <a:solidFill>
                          <a:srgbClr val="00336E"/>
                        </a:solidFill>
                        <a:effectLst/>
                        <a:latin typeface="Verdana"/>
                        <a:ea typeface="Calibri"/>
                        <a:cs typeface="Times New Roman"/>
                      </a:endParaRPr>
                    </a:p>
                  </a:txBody>
                  <a:tcPr marL="68580" marR="68580" marT="0" marB="0" anchor="ctr">
                    <a:lnL w="12700" cap="flat" cmpd="sng" algn="ctr">
                      <a:solidFill>
                        <a:sysClr val="window" lastClr="FFFFFF"/>
                      </a:solidFill>
                      <a:prstDash val="solid"/>
                      <a:round/>
                      <a:headEnd type="none" w="med" len="med"/>
                      <a:tailEnd type="none" w="med" len="med"/>
                    </a:lnL>
                    <a:lnR w="12700" cap="flat" cmpd="sng" algn="ctr">
                      <a:solidFill>
                        <a:sysClr val="window" lastClr="FFFFFF"/>
                      </a:solidFill>
                      <a:prstDash val="solid"/>
                      <a:round/>
                      <a:headEnd type="none" w="med" len="med"/>
                      <a:tailEnd type="none" w="med" len="med"/>
                    </a:lnR>
                    <a:lnT w="12700" cap="flat" cmpd="sng" algn="ctr">
                      <a:solidFill>
                        <a:sysClr val="window" lastClr="FFFFFF"/>
                      </a:solidFill>
                      <a:prstDash val="solid"/>
                      <a:round/>
                      <a:headEnd type="none" w="med" len="med"/>
                      <a:tailEnd type="none" w="med" len="med"/>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extLst>
                  <a:ext uri="{0D108BD9-81ED-4DB2-BD59-A6C34878D82A}">
                    <a16:rowId xmlns:a16="http://schemas.microsoft.com/office/drawing/2014/main" xmlns="" val="115536113"/>
                  </a:ext>
                </a:extLst>
              </a:tr>
            </a:tbl>
          </a:graphicData>
        </a:graphic>
      </p:graphicFrame>
      <p:sp>
        <p:nvSpPr>
          <p:cNvPr id="143" name="Textplatzhalter 29">
            <a:extLst>
              <a:ext uri="{FF2B5EF4-FFF2-40B4-BE49-F238E27FC236}">
                <a16:creationId xmlns:a16="http://schemas.microsoft.com/office/drawing/2014/main" xmlns="" id="{F6965929-83B8-9541-B51D-929231ABA649}"/>
              </a:ext>
            </a:extLst>
          </p:cNvPr>
          <p:cNvSpPr>
            <a:spLocks noGrp="1"/>
          </p:cNvSpPr>
          <p:nvPr>
            <p:ph type="body" sz="quarter" idx="73" hasCustomPrompt="1"/>
          </p:nvPr>
        </p:nvSpPr>
        <p:spPr>
          <a:xfrm>
            <a:off x="7551169" y="6257530"/>
            <a:ext cx="1533281" cy="224618"/>
          </a:xfrm>
        </p:spPr>
        <p:txBody>
          <a:bodyPr>
            <a:noAutofit/>
          </a:bodyPr>
          <a:lstStyle>
            <a:lvl1pPr marL="0" indent="0">
              <a:buFontTx/>
              <a:buNone/>
              <a:defRPr sz="800" b="0" baseline="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eingeschränkt</a:t>
            </a:r>
          </a:p>
        </p:txBody>
      </p:sp>
      <p:graphicFrame>
        <p:nvGraphicFramePr>
          <p:cNvPr id="144" name="Tabelle 143">
            <a:extLst>
              <a:ext uri="{FF2B5EF4-FFF2-40B4-BE49-F238E27FC236}">
                <a16:creationId xmlns:a16="http://schemas.microsoft.com/office/drawing/2014/main" xmlns="" id="{171F2E61-E0D6-4D43-AB2F-2C55A29922A5}"/>
              </a:ext>
            </a:extLst>
          </p:cNvPr>
          <p:cNvGraphicFramePr>
            <a:graphicFrameLocks noGrp="1"/>
          </p:cNvGraphicFramePr>
          <p:nvPr userDrawn="1">
            <p:extLst/>
          </p:nvPr>
        </p:nvGraphicFramePr>
        <p:xfrm>
          <a:off x="7709195" y="2316897"/>
          <a:ext cx="3783720" cy="879008"/>
        </p:xfrm>
        <a:graphic>
          <a:graphicData uri="http://schemas.openxmlformats.org/drawingml/2006/table">
            <a:tbl>
              <a:tblPr firstRow="1" firstCol="1" bandRow="1"/>
              <a:tblGrid>
                <a:gridCol w="3783720">
                  <a:extLst>
                    <a:ext uri="{9D8B030D-6E8A-4147-A177-3AD203B41FA5}">
                      <a16:colId xmlns:a16="http://schemas.microsoft.com/office/drawing/2014/main" xmlns="" val="20000"/>
                    </a:ext>
                  </a:extLst>
                </a:gridCol>
              </a:tblGrid>
              <a:tr h="180000">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marL="0" algn="l" defTabSz="914400" rtl="0" eaLnBrk="1" latinLnBrk="0" hangingPunct="1">
                        <a:lnSpc>
                          <a:spcPct val="130000"/>
                        </a:lnSpc>
                        <a:spcAft>
                          <a:spcPts val="0"/>
                        </a:spcAft>
                      </a:pPr>
                      <a:r>
                        <a:rPr lang="de-AT"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Dieses Dokument ersetzt das (die) Dokument(</a:t>
                      </a:r>
                      <a:r>
                        <a:rPr lang="de-AT" sz="700" kern="1200" dirty="0" err="1">
                          <a:solidFill>
                            <a:srgbClr val="00336E"/>
                          </a:solidFill>
                          <a:effectLst/>
                          <a:latin typeface="Verdana" panose="020B0604030504040204" pitchFamily="34" charset="0"/>
                          <a:ea typeface="Verdana" panose="020B0604030504040204" pitchFamily="34" charset="0"/>
                          <a:cs typeface="Verdana" panose="020B0604030504040204" pitchFamily="34" charset="0"/>
                        </a:rPr>
                        <a:t>e</a:t>
                      </a:r>
                      <a:r>
                        <a:rPr lang="de-AT" sz="7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a:t>
                      </a:r>
                      <a:endParaRPr lang="en-GB" sz="700" kern="1200" noProof="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9CDE5"/>
                    </a:solidFill>
                  </a:tcPr>
                </a:tc>
                <a:extLst>
                  <a:ext uri="{0D108BD9-81ED-4DB2-BD59-A6C34878D82A}">
                    <a16:rowId xmlns:a16="http://schemas.microsoft.com/office/drawing/2014/main" xmlns="" val="10000"/>
                  </a:ext>
                </a:extLst>
              </a:tr>
              <a:tr h="108000">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marL="0" algn="l" defTabSz="914400" rtl="0" eaLnBrk="1" latinLnBrk="0" hangingPunct="1">
                        <a:lnSpc>
                          <a:spcPct val="130000"/>
                        </a:lnSpc>
                        <a:spcAft>
                          <a:spcPts val="0"/>
                        </a:spcAft>
                      </a:pPr>
                      <a:r>
                        <a:rPr lang="en-GB" sz="700" b="1"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This document replaces the following document(s)</a:t>
                      </a:r>
                      <a:endParaRPr lang="de-AT" sz="700" b="1"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lumMod val="40000"/>
                        <a:lumOff val="60000"/>
                      </a:srgbClr>
                    </a:solidFill>
                  </a:tcPr>
                </a:tc>
                <a:extLst>
                  <a:ext uri="{0D108BD9-81ED-4DB2-BD59-A6C34878D82A}">
                    <a16:rowId xmlns:a16="http://schemas.microsoft.com/office/drawing/2014/main" xmlns="" val="10001"/>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endParaRPr lang="en-GB" sz="800" b="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10002"/>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10003"/>
                  </a:ext>
                </a:extLst>
              </a:tr>
              <a:tr h="144145">
                <a:tc>
                  <a:txBody>
                    <a:bodyPr/>
                    <a:lstStyle>
                      <a:lvl1pPr marL="0" algn="l" defTabSz="914400" rtl="0" eaLnBrk="1" latinLnBrk="0" hangingPunct="1">
                        <a:defRPr sz="1800" b="1" kern="1200">
                          <a:solidFill>
                            <a:schemeClr val="lt1"/>
                          </a:solidFill>
                          <a:latin typeface="Verdana"/>
                          <a:ea typeface=""/>
                          <a:cs typeface=""/>
                        </a:defRPr>
                      </a:lvl1pPr>
                      <a:lvl2pPr marL="457200" algn="l" defTabSz="914400" rtl="0" eaLnBrk="1" latinLnBrk="0" hangingPunct="1">
                        <a:defRPr sz="1800" b="1" kern="1200">
                          <a:solidFill>
                            <a:schemeClr val="lt1"/>
                          </a:solidFill>
                          <a:latin typeface="Verdana"/>
                          <a:ea typeface=""/>
                          <a:cs typeface=""/>
                        </a:defRPr>
                      </a:lvl2pPr>
                      <a:lvl3pPr marL="914400" algn="l" defTabSz="914400" rtl="0" eaLnBrk="1" latinLnBrk="0" hangingPunct="1">
                        <a:defRPr sz="1800" b="1" kern="1200">
                          <a:solidFill>
                            <a:schemeClr val="lt1"/>
                          </a:solidFill>
                          <a:latin typeface="Verdana"/>
                          <a:ea typeface=""/>
                          <a:cs typeface=""/>
                        </a:defRPr>
                      </a:lvl3pPr>
                      <a:lvl4pPr marL="1371600" algn="l" defTabSz="914400" rtl="0" eaLnBrk="1" latinLnBrk="0" hangingPunct="1">
                        <a:defRPr sz="1800" b="1" kern="1200">
                          <a:solidFill>
                            <a:schemeClr val="lt1"/>
                          </a:solidFill>
                          <a:latin typeface="Verdana"/>
                          <a:ea typeface=""/>
                          <a:cs typeface=""/>
                        </a:defRPr>
                      </a:lvl4pPr>
                      <a:lvl5pPr marL="1828800" algn="l" defTabSz="914400" rtl="0" eaLnBrk="1" latinLnBrk="0" hangingPunct="1">
                        <a:defRPr sz="1800" b="1" kern="1200">
                          <a:solidFill>
                            <a:schemeClr val="lt1"/>
                          </a:solidFill>
                          <a:latin typeface="Verdana"/>
                          <a:ea typeface=""/>
                          <a:cs typeface=""/>
                        </a:defRPr>
                      </a:lvl5pPr>
                      <a:lvl6pPr marL="2286000" algn="l" defTabSz="914400" rtl="0" eaLnBrk="1" latinLnBrk="0" hangingPunct="1">
                        <a:defRPr sz="1800" b="1" kern="1200">
                          <a:solidFill>
                            <a:schemeClr val="lt1"/>
                          </a:solidFill>
                          <a:latin typeface="Verdana"/>
                          <a:ea typeface=""/>
                          <a:cs typeface=""/>
                        </a:defRPr>
                      </a:lvl6pPr>
                      <a:lvl7pPr marL="2743200" algn="l" defTabSz="914400" rtl="0" eaLnBrk="1" latinLnBrk="0" hangingPunct="1">
                        <a:defRPr sz="1800" b="1" kern="1200">
                          <a:solidFill>
                            <a:schemeClr val="lt1"/>
                          </a:solidFill>
                          <a:latin typeface="Verdana"/>
                          <a:ea typeface=""/>
                          <a:cs typeface=""/>
                        </a:defRPr>
                      </a:lvl7pPr>
                      <a:lvl8pPr marL="3200400" algn="l" defTabSz="914400" rtl="0" eaLnBrk="1" latinLnBrk="0" hangingPunct="1">
                        <a:defRPr sz="1800" b="1" kern="1200">
                          <a:solidFill>
                            <a:schemeClr val="lt1"/>
                          </a:solidFill>
                          <a:latin typeface="Verdana"/>
                          <a:ea typeface=""/>
                          <a:cs typeface=""/>
                        </a:defRPr>
                      </a:lvl8pPr>
                      <a:lvl9pPr marL="3657600" algn="l" defTabSz="914400" rtl="0" eaLnBrk="1" latinLnBrk="0" hangingPunct="1">
                        <a:defRPr sz="1800" b="1" kern="1200">
                          <a:solidFill>
                            <a:schemeClr val="lt1"/>
                          </a:solidFill>
                          <a:latin typeface="Verdana"/>
                          <a:ea typeface=""/>
                          <a:cs typeface=""/>
                        </a:defRPr>
                      </a:lvl9pPr>
                    </a:lstStyle>
                    <a:p>
                      <a:pPr algn="ctr">
                        <a:lnSpc>
                          <a:spcPct val="130000"/>
                        </a:lnSpc>
                        <a:spcAft>
                          <a:spcPts val="0"/>
                        </a:spcAft>
                      </a:pPr>
                      <a:r>
                        <a:rPr lang="en-GB"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rPr>
                        <a:t> </a:t>
                      </a: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mpd="sng">
                      <a:solidFill>
                        <a:sysClr val="window" lastClr="FFFFFF"/>
                      </a:solidFill>
                    </a:lnR>
                    <a:lnT w="12700" cmpd="sng">
                      <a:solidFill>
                        <a:sysClr val="window" lastClr="FFFFFF"/>
                      </a:solidFill>
                    </a:lnT>
                    <a:lnB w="12700" cap="flat" cmpd="sng" algn="ctr">
                      <a:solidFill>
                        <a:sysClr val="window" lastClr="FFFFFF"/>
                      </a:solidFill>
                      <a:prstDash val="solid"/>
                      <a:round/>
                      <a:headEnd type="none" w="med" len="med"/>
                      <a:tailEnd type="none" w="med" len="med"/>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10004"/>
                  </a:ext>
                </a:extLst>
              </a:tr>
              <a:tr h="144145">
                <a:tc>
                  <a:txBody>
                    <a:bodyPr/>
                    <a:lstStyle/>
                    <a:p>
                      <a:pPr algn="ctr">
                        <a:lnSpc>
                          <a:spcPct val="130000"/>
                        </a:lnSpc>
                        <a:spcAft>
                          <a:spcPts val="0"/>
                        </a:spcAft>
                      </a:pPr>
                      <a:endParaRPr lang="de-AT" sz="800" kern="1200" dirty="0">
                        <a:solidFill>
                          <a:srgbClr val="00336E"/>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mpd="sng">
                      <a:solidFill>
                        <a:sysClr val="window" lastClr="FFFFFF"/>
                      </a:solidFill>
                    </a:lnL>
                    <a:lnR w="12700" cap="flat" cmpd="sng" algn="ctr">
                      <a:solidFill>
                        <a:sysClr val="window" lastClr="FFFFFF"/>
                      </a:solidFill>
                      <a:prstDash val="solid"/>
                      <a:round/>
                      <a:headEnd type="none" w="med" len="med"/>
                      <a:tailEnd type="none" w="med" len="med"/>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E9EDF4"/>
                    </a:solidFill>
                  </a:tcPr>
                </a:tc>
                <a:extLst>
                  <a:ext uri="{0D108BD9-81ED-4DB2-BD59-A6C34878D82A}">
                    <a16:rowId xmlns:a16="http://schemas.microsoft.com/office/drawing/2014/main" xmlns="" val="2566926910"/>
                  </a:ext>
                </a:extLst>
              </a:tr>
            </a:tbl>
          </a:graphicData>
        </a:graphic>
      </p:graphicFrame>
      <p:sp>
        <p:nvSpPr>
          <p:cNvPr id="55" name="Textplatzhalter 29">
            <a:extLst>
              <a:ext uri="{FF2B5EF4-FFF2-40B4-BE49-F238E27FC236}">
                <a16:creationId xmlns:a16="http://schemas.microsoft.com/office/drawing/2014/main" xmlns="" id="{74CF9E6E-6BA9-4E47-A0B4-9FF2FBFC7A4B}"/>
              </a:ext>
            </a:extLst>
          </p:cNvPr>
          <p:cNvSpPr>
            <a:spLocks noGrp="1"/>
          </p:cNvSpPr>
          <p:nvPr>
            <p:ph type="body" sz="quarter" idx="43" hasCustomPrompt="1"/>
          </p:nvPr>
        </p:nvSpPr>
        <p:spPr>
          <a:xfrm>
            <a:off x="7755629" y="2611596"/>
            <a:ext cx="3613411" cy="15448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45" name="Textplatzhalter 29">
            <a:extLst>
              <a:ext uri="{FF2B5EF4-FFF2-40B4-BE49-F238E27FC236}">
                <a16:creationId xmlns:a16="http://schemas.microsoft.com/office/drawing/2014/main" xmlns="" id="{4F655D48-CB61-2E48-A44D-61612E8EDF5B}"/>
              </a:ext>
            </a:extLst>
          </p:cNvPr>
          <p:cNvSpPr>
            <a:spLocks noGrp="1"/>
          </p:cNvSpPr>
          <p:nvPr>
            <p:ph type="body" sz="quarter" idx="74" hasCustomPrompt="1"/>
          </p:nvPr>
        </p:nvSpPr>
        <p:spPr>
          <a:xfrm>
            <a:off x="7755629" y="2753776"/>
            <a:ext cx="3613411" cy="15448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46" name="Textplatzhalter 29">
            <a:extLst>
              <a:ext uri="{FF2B5EF4-FFF2-40B4-BE49-F238E27FC236}">
                <a16:creationId xmlns:a16="http://schemas.microsoft.com/office/drawing/2014/main" xmlns="" id="{53A6588D-AF29-0E4F-B411-38FDB013C080}"/>
              </a:ext>
            </a:extLst>
          </p:cNvPr>
          <p:cNvSpPr>
            <a:spLocks noGrp="1"/>
          </p:cNvSpPr>
          <p:nvPr>
            <p:ph type="body" sz="quarter" idx="75" hasCustomPrompt="1"/>
          </p:nvPr>
        </p:nvSpPr>
        <p:spPr>
          <a:xfrm>
            <a:off x="7755629" y="2885714"/>
            <a:ext cx="3613411" cy="15448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47" name="Textplatzhalter 29">
            <a:extLst>
              <a:ext uri="{FF2B5EF4-FFF2-40B4-BE49-F238E27FC236}">
                <a16:creationId xmlns:a16="http://schemas.microsoft.com/office/drawing/2014/main" xmlns="" id="{EE432717-F9D9-814D-B4F4-C1B4E9A4B053}"/>
              </a:ext>
            </a:extLst>
          </p:cNvPr>
          <p:cNvSpPr>
            <a:spLocks noGrp="1"/>
          </p:cNvSpPr>
          <p:nvPr>
            <p:ph type="body" sz="quarter" idx="76" hasCustomPrompt="1"/>
          </p:nvPr>
        </p:nvSpPr>
        <p:spPr>
          <a:xfrm>
            <a:off x="7755629" y="3038042"/>
            <a:ext cx="3613411" cy="154488"/>
          </a:xfrm>
        </p:spPr>
        <p:txBody>
          <a:bodyPr>
            <a:noAutofit/>
          </a:bodyPr>
          <a:lstStyle>
            <a:lvl1pPr marL="0" indent="0">
              <a:buFontTx/>
              <a:buNone/>
              <a:defRPr sz="800" b="0">
                <a:latin typeface="Verdana" panose="020B0604030504040204" pitchFamily="34" charset="0"/>
                <a:ea typeface="Verdana" panose="020B0604030504040204" pitchFamily="34" charset="0"/>
                <a:cs typeface="Verdana" panose="020B0604030504040204" pitchFamily="34" charset="0"/>
              </a:defRPr>
            </a:lvl1pPr>
          </a:lstStyle>
          <a:p>
            <a:pPr marL="171446" marR="0" lvl="0" indent="-171446" algn="l" defTabSz="685783" rtl="0" eaLnBrk="1" fontAlgn="auto" latinLnBrk="0" hangingPunct="1">
              <a:lnSpc>
                <a:spcPct val="90000"/>
              </a:lnSpc>
              <a:spcBef>
                <a:spcPts val="750"/>
              </a:spcBef>
              <a:spcAft>
                <a:spcPts val="0"/>
              </a:spcAft>
              <a:buClr>
                <a:srgbClr val="F2D711"/>
              </a:buClr>
              <a:buSzPct val="100000"/>
              <a:buFont typeface="HiraMinProN-W3" charset="-128"/>
              <a:buNone/>
              <a:tabLst/>
              <a:defRPr/>
            </a:pPr>
            <a:r>
              <a:rPr lang="de-DE" dirty="0"/>
              <a:t>.</a:t>
            </a:r>
          </a:p>
        </p:txBody>
      </p:sp>
      <p:sp>
        <p:nvSpPr>
          <p:cNvPr id="149" name="Rechteck 148">
            <a:extLst>
              <a:ext uri="{FF2B5EF4-FFF2-40B4-BE49-F238E27FC236}">
                <a16:creationId xmlns:a16="http://schemas.microsoft.com/office/drawing/2014/main" xmlns="" id="{B80F881B-DAC3-654B-B24B-49A536B61B03}"/>
              </a:ext>
            </a:extLst>
          </p:cNvPr>
          <p:cNvSpPr/>
          <p:nvPr userDrawn="1"/>
        </p:nvSpPr>
        <p:spPr>
          <a:xfrm>
            <a:off x="10820915" y="6160458"/>
            <a:ext cx="705600" cy="453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de-AT" sz="1350" dirty="0">
                <a:solidFill>
                  <a:srgbClr val="FFFFFF"/>
                </a:solidFill>
              </a:rPr>
              <a:t>&lt;&lt;&lt;&lt;&lt;</a:t>
            </a:r>
          </a:p>
        </p:txBody>
      </p:sp>
      <p:pic>
        <p:nvPicPr>
          <p:cNvPr id="56" name="Picture 2" descr="C:\Users\nra\Desktop\mdc_plakette_13485_d1.jpg">
            <a:extLst>
              <a:ext uri="{FF2B5EF4-FFF2-40B4-BE49-F238E27FC236}">
                <a16:creationId xmlns:a16="http://schemas.microsoft.com/office/drawing/2014/main" xmlns="" id="{773C2802-7171-2143-B957-F57A4870F6D3}"/>
              </a:ext>
            </a:extLst>
          </p:cNvPr>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10937505" y="6208553"/>
            <a:ext cx="467620" cy="343080"/>
          </a:xfrm>
          <a:prstGeom prst="rect">
            <a:avLst/>
          </a:prstGeom>
          <a:noFill/>
          <a:extLst>
            <a:ext uri="{909E8E84-426E-40DD-AFC4-6F175D3DCCD1}">
              <a14:hiddenFill xmlns:a14="http://schemas.microsoft.com/office/drawing/2010/main">
                <a:solidFill>
                  <a:srgbClr val="FFFFFF"/>
                </a:solidFill>
              </a14:hiddenFill>
            </a:ext>
          </a:extLst>
        </p:spPr>
      </p:pic>
      <p:sp>
        <p:nvSpPr>
          <p:cNvPr id="150" name="Rechteck 149">
            <a:extLst>
              <a:ext uri="{FF2B5EF4-FFF2-40B4-BE49-F238E27FC236}">
                <a16:creationId xmlns:a16="http://schemas.microsoft.com/office/drawing/2014/main" xmlns="" id="{082BC448-5C55-F24F-AE99-A0A8AE38B6FA}"/>
              </a:ext>
            </a:extLst>
          </p:cNvPr>
          <p:cNvSpPr/>
          <p:nvPr userDrawn="1"/>
        </p:nvSpPr>
        <p:spPr>
          <a:xfrm>
            <a:off x="9420007" y="1060501"/>
            <a:ext cx="2170495" cy="334707"/>
          </a:xfrm>
          <a:prstGeom prst="rect">
            <a:avLst/>
          </a:prstGeom>
        </p:spPr>
        <p:txBody>
          <a:bodyPr wrap="square">
            <a:spAutoFit/>
          </a:bodyPr>
          <a:lstStyle/>
          <a:p>
            <a:pPr algn="r" defTabSz="685783">
              <a:defRPr/>
            </a:pPr>
            <a:r>
              <a:rPr lang="de-AT" sz="525" dirty="0">
                <a:solidFill>
                  <a:srgbClr val="FF0000"/>
                </a:solidFill>
                <a:ea typeface="Verdana" panose="020B0604030504040204" pitchFamily="34" charset="0"/>
                <a:cs typeface="Verdana" panose="020B0604030504040204" pitchFamily="34" charset="0"/>
              </a:rPr>
              <a:t>Ausschließlich gültige Version dieses Dokuments ist anwendbar. </a:t>
            </a:r>
            <a:r>
              <a:rPr lang="en-US" sz="525" dirty="0">
                <a:solidFill>
                  <a:srgbClr val="FF0000"/>
                </a:solidFill>
                <a:ea typeface="Verdana" panose="020B0604030504040204" pitchFamily="34" charset="0"/>
                <a:cs typeface="Verdana" panose="020B0604030504040204" pitchFamily="34" charset="0"/>
              </a:rPr>
              <a:t>Always confirm use of the valid version of this document.</a:t>
            </a:r>
            <a:endParaRPr lang="de-AT" sz="525" dirty="0">
              <a:solidFill>
                <a:srgbClr val="FF0000"/>
              </a:solidFill>
              <a:ea typeface="Verdana" panose="020B0604030504040204" pitchFamily="34" charset="0"/>
              <a:cs typeface="Verdana" panose="020B0604030504040204" pitchFamily="34" charset="0"/>
            </a:endParaRPr>
          </a:p>
        </p:txBody>
      </p:sp>
      <p:pic>
        <p:nvPicPr>
          <p:cNvPr id="71" name="Grafik 70">
            <a:extLst>
              <a:ext uri="{FF2B5EF4-FFF2-40B4-BE49-F238E27FC236}">
                <a16:creationId xmlns:a16="http://schemas.microsoft.com/office/drawing/2014/main" xmlns="" id="{ABF10FC1-60EB-8648-8E24-D9AABC3938C2}"/>
              </a:ext>
            </a:extLst>
          </p:cNvPr>
          <p:cNvPicPr>
            <a:picLocks noChangeAspect="1"/>
          </p:cNvPicPr>
          <p:nvPr userDrawn="1"/>
        </p:nvPicPr>
        <p:blipFill>
          <a:blip r:embed="rId4"/>
          <a:stretch>
            <a:fillRect/>
          </a:stretch>
        </p:blipFill>
        <p:spPr>
          <a:xfrm>
            <a:off x="9613113" y="260083"/>
            <a:ext cx="2238155" cy="344617"/>
          </a:xfrm>
          <a:prstGeom prst="rect">
            <a:avLst/>
          </a:prstGeom>
        </p:spPr>
      </p:pic>
    </p:spTree>
    <p:extLst>
      <p:ext uri="{BB962C8B-B14F-4D97-AF65-F5344CB8AC3E}">
        <p14:creationId xmlns:p14="http://schemas.microsoft.com/office/powerpoint/2010/main" val="2010833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D28B517B-9FCA-7147-B172-292A3732153A}"/>
              </a:ext>
            </a:extLst>
          </p:cNvPr>
          <p:cNvSpPr>
            <a:spLocks noGrp="1"/>
          </p:cNvSpPr>
          <p:nvPr>
            <p:ph type="title"/>
          </p:nvPr>
        </p:nvSpPr>
        <p:spPr>
          <a:xfrm>
            <a:off x="831851" y="1585052"/>
            <a:ext cx="10515600" cy="2852737"/>
          </a:xfrm>
        </p:spPr>
        <p:txBody>
          <a:bodyPr anchor="b"/>
          <a:lstStyle>
            <a:lvl1pPr>
              <a:defRPr sz="4500"/>
            </a:lvl1pPr>
          </a:lstStyle>
          <a:p>
            <a:r>
              <a:rPr lang="de-DE"/>
              <a:t>Mastertitelformat bearbeiten</a:t>
            </a:r>
            <a:endParaRPr lang="de-AT"/>
          </a:p>
        </p:txBody>
      </p:sp>
      <p:sp>
        <p:nvSpPr>
          <p:cNvPr id="7" name="Untertitel 2">
            <a:extLst>
              <a:ext uri="{FF2B5EF4-FFF2-40B4-BE49-F238E27FC236}">
                <a16:creationId xmlns:a16="http://schemas.microsoft.com/office/drawing/2014/main" xmlns="" id="{5FBEE194-A8D3-3647-B64D-2BCB40DA9990}"/>
              </a:ext>
            </a:extLst>
          </p:cNvPr>
          <p:cNvSpPr>
            <a:spLocks noGrp="1"/>
          </p:cNvSpPr>
          <p:nvPr>
            <p:ph type="subTitle" idx="1"/>
          </p:nvPr>
        </p:nvSpPr>
        <p:spPr>
          <a:xfrm>
            <a:off x="831851" y="4749519"/>
            <a:ext cx="10515600" cy="1289685"/>
          </a:xfrm>
        </p:spPr>
        <p:txBody>
          <a:bodyPr/>
          <a:lstStyle>
            <a:lvl1pPr marL="0" indent="0" algn="l">
              <a:buNone/>
              <a:defRPr sz="1800">
                <a:solidFill>
                  <a:srgbClr val="1431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de-DE" dirty="0"/>
              <a:t>Master-Untertitelformat bearbeiten</a:t>
            </a:r>
            <a:endParaRPr lang="de-AT" dirty="0"/>
          </a:p>
        </p:txBody>
      </p:sp>
      <p:pic>
        <p:nvPicPr>
          <p:cNvPr id="4" name="Grafik 3">
            <a:extLst>
              <a:ext uri="{FF2B5EF4-FFF2-40B4-BE49-F238E27FC236}">
                <a16:creationId xmlns:a16="http://schemas.microsoft.com/office/drawing/2014/main" xmlns="" id="{90B30C07-EA66-2B46-90E1-B52F064FCE91}"/>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6249" y="4479927"/>
            <a:ext cx="6383867" cy="165100"/>
          </a:xfrm>
          <a:prstGeom prst="rect">
            <a:avLst/>
          </a:prstGeom>
        </p:spPr>
      </p:pic>
      <p:sp>
        <p:nvSpPr>
          <p:cNvPr id="6" name="Fußzeilenplatzhalter 4">
            <a:extLst>
              <a:ext uri="{FF2B5EF4-FFF2-40B4-BE49-F238E27FC236}">
                <a16:creationId xmlns:a16="http://schemas.microsoft.com/office/drawing/2014/main" xmlns="" id="{A6D55879-AB68-2B49-9437-F34A09484280}"/>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endParaRPr lang="de-DE" dirty="0">
              <a:solidFill>
                <a:srgbClr val="FFFFFF"/>
              </a:solidFill>
            </a:endParaRPr>
          </a:p>
        </p:txBody>
      </p:sp>
    </p:spTree>
    <p:extLst>
      <p:ext uri="{BB962C8B-B14F-4D97-AF65-F5344CB8AC3E}">
        <p14:creationId xmlns:p14="http://schemas.microsoft.com/office/powerpoint/2010/main" val="39394068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ubtitle">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xmlns="" id="{4AE46BF0-459B-DC46-BC11-1B9DCFD5EAA7}"/>
              </a:ext>
            </a:extLst>
          </p:cNvPr>
          <p:cNvSpPr>
            <a:spLocks noGrp="1"/>
          </p:cNvSpPr>
          <p:nvPr>
            <p:ph type="title"/>
          </p:nvPr>
        </p:nvSpPr>
        <p:spPr>
          <a:xfrm>
            <a:off x="3888542" y="1585052"/>
            <a:ext cx="7319785" cy="2852737"/>
          </a:xfrm>
        </p:spPr>
        <p:txBody>
          <a:bodyPr anchor="b">
            <a:normAutofit/>
          </a:bodyPr>
          <a:lstStyle>
            <a:lvl1pPr>
              <a:defRPr sz="3600"/>
            </a:lvl1pPr>
          </a:lstStyle>
          <a:p>
            <a:r>
              <a:rPr lang="de-DE" dirty="0"/>
              <a:t>Mastertitelformat bearbeiten</a:t>
            </a:r>
            <a:endParaRPr lang="de-AT" dirty="0"/>
          </a:p>
        </p:txBody>
      </p:sp>
      <p:sp>
        <p:nvSpPr>
          <p:cNvPr id="6" name="Untertitel 2">
            <a:extLst>
              <a:ext uri="{FF2B5EF4-FFF2-40B4-BE49-F238E27FC236}">
                <a16:creationId xmlns:a16="http://schemas.microsoft.com/office/drawing/2014/main" xmlns="" id="{83A4CEB9-EA62-2241-8344-1620E2A077E2}"/>
              </a:ext>
            </a:extLst>
          </p:cNvPr>
          <p:cNvSpPr>
            <a:spLocks noGrp="1"/>
          </p:cNvSpPr>
          <p:nvPr>
            <p:ph type="subTitle" idx="1"/>
          </p:nvPr>
        </p:nvSpPr>
        <p:spPr>
          <a:xfrm>
            <a:off x="3888542" y="4780692"/>
            <a:ext cx="7319785" cy="1289685"/>
          </a:xfrm>
        </p:spPr>
        <p:txBody>
          <a:bodyPr/>
          <a:lstStyle>
            <a:lvl1pPr marL="0" indent="0" algn="l">
              <a:buNone/>
              <a:defRPr sz="1800">
                <a:solidFill>
                  <a:srgbClr val="14316C"/>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de-DE" dirty="0"/>
              <a:t>Master-Untertitelformat bearbeiten</a:t>
            </a:r>
            <a:endParaRPr lang="de-AT" dirty="0"/>
          </a:p>
        </p:txBody>
      </p:sp>
      <p:pic>
        <p:nvPicPr>
          <p:cNvPr id="7" name="Grafik 6">
            <a:extLst>
              <a:ext uri="{FF2B5EF4-FFF2-40B4-BE49-F238E27FC236}">
                <a16:creationId xmlns:a16="http://schemas.microsoft.com/office/drawing/2014/main" xmlns="" id="{FF2DE78C-F65D-B549-A52B-96B51A6DAB3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56249" y="4479927"/>
            <a:ext cx="6383867" cy="165100"/>
          </a:xfrm>
          <a:prstGeom prst="rect">
            <a:avLst/>
          </a:prstGeom>
        </p:spPr>
      </p:pic>
      <p:sp>
        <p:nvSpPr>
          <p:cNvPr id="10" name="Foliennummernplatzhalter 8">
            <a:extLst>
              <a:ext uri="{FF2B5EF4-FFF2-40B4-BE49-F238E27FC236}">
                <a16:creationId xmlns:a16="http://schemas.microsoft.com/office/drawing/2014/main" xmlns="" id="{2443A69D-E14A-0B43-8F7E-E9BD8EF9F587}"/>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8" name="Fußzeilenplatzhalter 4">
            <a:extLst>
              <a:ext uri="{FF2B5EF4-FFF2-40B4-BE49-F238E27FC236}">
                <a16:creationId xmlns:a16="http://schemas.microsoft.com/office/drawing/2014/main" xmlns="" id="{5ADD5D1F-9AAC-D54C-8442-A70F4C4A12CE}"/>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endParaRPr lang="de-DE" dirty="0">
              <a:solidFill>
                <a:srgbClr val="FFFFFF"/>
              </a:solidFill>
            </a:endParaRPr>
          </a:p>
        </p:txBody>
      </p:sp>
    </p:spTree>
    <p:extLst>
      <p:ext uri="{BB962C8B-B14F-4D97-AF65-F5344CB8AC3E}">
        <p14:creationId xmlns:p14="http://schemas.microsoft.com/office/powerpoint/2010/main" val="214265342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xmlns="" id="{C983E83E-2864-8844-A931-75ADBB2E6216}"/>
              </a:ext>
            </a:extLst>
          </p:cNvPr>
          <p:cNvSpPr>
            <a:spLocks noGrp="1"/>
          </p:cNvSpPr>
          <p:nvPr>
            <p:ph type="title" hasCustomPrompt="1"/>
          </p:nvPr>
        </p:nvSpPr>
        <p:spPr>
          <a:xfrm>
            <a:off x="3888542" y="677002"/>
            <a:ext cx="7458909" cy="607431"/>
          </a:xfrm>
        </p:spPr>
        <p:txBody>
          <a:bodyPr anchor="b">
            <a:normAutofit/>
          </a:bodyPr>
          <a:lstStyle>
            <a:lvl1pPr>
              <a:defRPr sz="3200"/>
            </a:lvl1pPr>
          </a:lstStyle>
          <a:p>
            <a:r>
              <a:rPr lang="de-DE" dirty="0"/>
              <a:t>Add title</a:t>
            </a:r>
            <a:endParaRPr lang="de-AT" dirty="0"/>
          </a:p>
        </p:txBody>
      </p:sp>
      <p:sp>
        <p:nvSpPr>
          <p:cNvPr id="9" name="Untertitel 2">
            <a:extLst>
              <a:ext uri="{FF2B5EF4-FFF2-40B4-BE49-F238E27FC236}">
                <a16:creationId xmlns:a16="http://schemas.microsoft.com/office/drawing/2014/main" xmlns="" id="{5D57E0AD-7864-E84E-84E5-FE5678C247D7}"/>
              </a:ext>
            </a:extLst>
          </p:cNvPr>
          <p:cNvSpPr>
            <a:spLocks noGrp="1"/>
          </p:cNvSpPr>
          <p:nvPr>
            <p:ph type="subTitle" idx="1" hasCustomPrompt="1"/>
          </p:nvPr>
        </p:nvSpPr>
        <p:spPr>
          <a:xfrm>
            <a:off x="3888542" y="1631373"/>
            <a:ext cx="7458909" cy="4439003"/>
          </a:xfrm>
        </p:spPr>
        <p:txBody>
          <a:bodyPr/>
          <a:lstStyle>
            <a:lvl1pPr marL="342900" indent="-342900" algn="l">
              <a:buSzPct val="100000"/>
              <a:buFont typeface="+mj-lt"/>
              <a:buAutoNum type="arabicPeriod"/>
              <a:defRPr sz="2000">
                <a:solidFill>
                  <a:srgbClr val="14316C"/>
                </a:solidFill>
              </a:defRPr>
            </a:lvl1pPr>
            <a:lvl2pPr marL="685792" indent="-342900" algn="l">
              <a:buFont typeface="+mj-lt"/>
              <a:buAutoNum type="alphaLcPeriod"/>
              <a:defRPr sz="1500">
                <a:solidFill>
                  <a:srgbClr val="14316C"/>
                </a:solidFill>
              </a:defRPr>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de-DE" dirty="0"/>
              <a:t>Mastertextformat bearbeiten</a:t>
            </a:r>
          </a:p>
          <a:p>
            <a:pPr lvl="1"/>
            <a:r>
              <a:rPr lang="de-DE" dirty="0"/>
              <a:t>Zweite Ebene</a:t>
            </a:r>
          </a:p>
          <a:p>
            <a:endParaRPr lang="de-DE" dirty="0"/>
          </a:p>
          <a:p>
            <a:endParaRPr lang="de-AT" dirty="0"/>
          </a:p>
        </p:txBody>
      </p:sp>
      <p:pic>
        <p:nvPicPr>
          <p:cNvPr id="10" name="Grafik 9">
            <a:extLst>
              <a:ext uri="{FF2B5EF4-FFF2-40B4-BE49-F238E27FC236}">
                <a16:creationId xmlns:a16="http://schemas.microsoft.com/office/drawing/2014/main" xmlns="" id="{1AAB25C2-25B0-E241-964A-36A3C56332D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4714" t="-35410"/>
          <a:stretch/>
        </p:blipFill>
        <p:spPr>
          <a:xfrm>
            <a:off x="0" y="1284433"/>
            <a:ext cx="3763851" cy="238415"/>
          </a:xfrm>
          <a:prstGeom prst="rect">
            <a:avLst/>
          </a:prstGeom>
        </p:spPr>
      </p:pic>
      <p:sp>
        <p:nvSpPr>
          <p:cNvPr id="12" name="Foliennummernplatzhalter 8">
            <a:extLst>
              <a:ext uri="{FF2B5EF4-FFF2-40B4-BE49-F238E27FC236}">
                <a16:creationId xmlns:a16="http://schemas.microsoft.com/office/drawing/2014/main" xmlns="" id="{38FE9B8C-B7A0-854A-BF1C-7908905181A9}"/>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6" name="Fußzeilenplatzhalter 4">
            <a:extLst>
              <a:ext uri="{FF2B5EF4-FFF2-40B4-BE49-F238E27FC236}">
                <a16:creationId xmlns:a16="http://schemas.microsoft.com/office/drawing/2014/main" xmlns="" id="{7E1366E7-3A09-A147-B05C-429E03742019}"/>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endParaRPr lang="de-DE" dirty="0">
              <a:solidFill>
                <a:srgbClr val="FFFFFF"/>
              </a:solidFill>
            </a:endParaRPr>
          </a:p>
        </p:txBody>
      </p:sp>
    </p:spTree>
    <p:extLst>
      <p:ext uri="{BB962C8B-B14F-4D97-AF65-F5344CB8AC3E}">
        <p14:creationId xmlns:p14="http://schemas.microsoft.com/office/powerpoint/2010/main" val="53165400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7D41B3F-58AB-4031-8624-FC8ED8416FBD}" type="datetimeFigureOut">
              <a:rPr lang="en-US" smtClean="0"/>
              <a:t>12/9/2022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0CA0A8F-D458-44D9-9804-554CE6CF645B}" type="slidenum">
              <a:rPr lang="en-US" smtClean="0"/>
              <a:t>‹#›</a:t>
            </a:fld>
            <a:endParaRPr lang="en-US"/>
          </a:p>
        </p:txBody>
      </p:sp>
    </p:spTree>
    <p:extLst>
      <p:ext uri="{BB962C8B-B14F-4D97-AF65-F5344CB8AC3E}">
        <p14:creationId xmlns:p14="http://schemas.microsoft.com/office/powerpoint/2010/main" val="37989280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108C2F22-6F93-A640-8292-569FE9940300}"/>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xmlns="" id="{7888F849-FDB3-EB4D-BFE3-3697B95B1ABF}"/>
              </a:ext>
            </a:extLst>
          </p:cNvPr>
          <p:cNvSpPr>
            <a:spLocks noGrp="1"/>
          </p:cNvSpPr>
          <p:nvPr>
            <p:ph idx="1"/>
          </p:nvPr>
        </p:nvSpPr>
        <p:spPr/>
        <p:txBody>
          <a:bodyPr/>
          <a:lstStyle>
            <a:lvl1pPr>
              <a:defRPr/>
            </a:lvl1pPr>
            <a:lvl2pPr>
              <a:defRPr/>
            </a:lvl2pPr>
            <a:lvl3pPr>
              <a:defRPr/>
            </a:lvl3pPr>
          </a:lstStyle>
          <a:p>
            <a:r>
              <a:rPr lang="de-DE" dirty="0"/>
              <a:t>Mastertextformat bearbeiten</a:t>
            </a:r>
          </a:p>
          <a:p>
            <a:pPr lvl="1"/>
            <a:r>
              <a:rPr lang="de-DE" dirty="0"/>
              <a:t>Zweite Ebene</a:t>
            </a:r>
          </a:p>
          <a:p>
            <a:pPr lvl="2"/>
            <a:r>
              <a:rPr lang="de-DE" dirty="0"/>
              <a:t>Dritte Ebene
Vierte Ebene
Fünfte Ebene</a:t>
            </a:r>
            <a:endParaRPr lang="de-AT" dirty="0"/>
          </a:p>
        </p:txBody>
      </p:sp>
      <p:sp>
        <p:nvSpPr>
          <p:cNvPr id="5" name="Foliennummernplatzhalter 8">
            <a:extLst>
              <a:ext uri="{FF2B5EF4-FFF2-40B4-BE49-F238E27FC236}">
                <a16:creationId xmlns:a16="http://schemas.microsoft.com/office/drawing/2014/main" xmlns="" id="{46555DEE-F278-1541-A97D-AD5ABD389498}"/>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6" name="Fußzeilenplatzhalter 4">
            <a:extLst>
              <a:ext uri="{FF2B5EF4-FFF2-40B4-BE49-F238E27FC236}">
                <a16:creationId xmlns:a16="http://schemas.microsoft.com/office/drawing/2014/main" xmlns="" id="{CED7186B-ECFF-7549-A49A-A8FF8D789CF6}"/>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endParaRPr lang="de-DE" dirty="0">
              <a:solidFill>
                <a:srgbClr val="FFFFFF"/>
              </a:solidFill>
            </a:endParaRPr>
          </a:p>
        </p:txBody>
      </p:sp>
    </p:spTree>
    <p:extLst>
      <p:ext uri="{BB962C8B-B14F-4D97-AF65-F5344CB8AC3E}">
        <p14:creationId xmlns:p14="http://schemas.microsoft.com/office/powerpoint/2010/main" val="318682994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itle and two contents">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1F4726C6-59A5-9046-8884-CD0D34964A0D}"/>
              </a:ext>
            </a:extLst>
          </p:cNvPr>
          <p:cNvSpPr>
            <a:spLocks noGrp="1"/>
          </p:cNvSpPr>
          <p:nvPr>
            <p:ph type="title"/>
          </p:nvPr>
        </p:nvSpPr>
        <p:spPr/>
        <p:txBody>
          <a:bodyPr/>
          <a:lstStyle/>
          <a:p>
            <a:r>
              <a:rPr lang="de-DE"/>
              <a:t>Mastertitelformat bearbeiten</a:t>
            </a:r>
            <a:endParaRPr lang="de-AT"/>
          </a:p>
        </p:txBody>
      </p:sp>
      <p:sp>
        <p:nvSpPr>
          <p:cNvPr id="3" name="Inhaltsplatzhalter 2">
            <a:extLst>
              <a:ext uri="{FF2B5EF4-FFF2-40B4-BE49-F238E27FC236}">
                <a16:creationId xmlns:a16="http://schemas.microsoft.com/office/drawing/2014/main" xmlns="" id="{023A3221-B5A8-CA4F-BD1B-262F50B4CDA5}"/>
              </a:ext>
            </a:extLst>
          </p:cNvPr>
          <p:cNvSpPr>
            <a:spLocks noGrp="1"/>
          </p:cNvSpPr>
          <p:nvPr>
            <p:ph sz="half" idx="1"/>
          </p:nvPr>
        </p:nvSpPr>
        <p:spPr>
          <a:xfrm>
            <a:off x="243840" y="1485901"/>
            <a:ext cx="5775960" cy="4691063"/>
          </a:xfrm>
        </p:spPr>
        <p:txBody>
          <a:bodyPr/>
          <a:lstStyle>
            <a:lvl1pPr>
              <a:defRPr/>
            </a:lvl1pPr>
            <a:lvl2pPr>
              <a:defRPr/>
            </a:lvl2pPr>
            <a:lvl3pPr>
              <a:defRPr/>
            </a:lvl3pPr>
          </a:lstStyle>
          <a:p>
            <a:r>
              <a:rPr lang="de-DE" dirty="0"/>
              <a:t>Mastertextformat bearbeiten</a:t>
            </a:r>
          </a:p>
          <a:p>
            <a:pPr lvl="1"/>
            <a:r>
              <a:rPr lang="de-DE" dirty="0"/>
              <a:t>Zweite Ebene</a:t>
            </a:r>
          </a:p>
          <a:p>
            <a:pPr lvl="2"/>
            <a:r>
              <a:rPr lang="de-DE" dirty="0"/>
              <a:t>Dritte Ebene
Vierte Ebene
Fünfte Ebene</a:t>
            </a:r>
            <a:endParaRPr lang="de-AT" dirty="0"/>
          </a:p>
        </p:txBody>
      </p:sp>
      <p:sp>
        <p:nvSpPr>
          <p:cNvPr id="4" name="Inhaltsplatzhalter 3">
            <a:extLst>
              <a:ext uri="{FF2B5EF4-FFF2-40B4-BE49-F238E27FC236}">
                <a16:creationId xmlns:a16="http://schemas.microsoft.com/office/drawing/2014/main" xmlns="" id="{BD6C0F5B-5821-8C40-8C00-B3B6555FD0D9}"/>
              </a:ext>
            </a:extLst>
          </p:cNvPr>
          <p:cNvSpPr>
            <a:spLocks noGrp="1"/>
          </p:cNvSpPr>
          <p:nvPr>
            <p:ph sz="half" idx="2"/>
          </p:nvPr>
        </p:nvSpPr>
        <p:spPr>
          <a:xfrm>
            <a:off x="6172200" y="1485901"/>
            <a:ext cx="5725160" cy="4691063"/>
          </a:xfrm>
        </p:spPr>
        <p:txBody>
          <a:bodyPr/>
          <a:lstStyle>
            <a:lvl1pPr>
              <a:defRPr/>
            </a:lvl1pPr>
            <a:lvl2pPr>
              <a:defRPr/>
            </a:lvl2pPr>
            <a:lvl3pPr>
              <a:defRPr/>
            </a:lvl3pPr>
          </a:lstStyle>
          <a:p>
            <a:r>
              <a:rPr lang="de-DE" dirty="0"/>
              <a:t>Mastertextformat bearbeiten</a:t>
            </a:r>
          </a:p>
          <a:p>
            <a:pPr lvl="1"/>
            <a:r>
              <a:rPr lang="de-DE" dirty="0"/>
              <a:t>Zweite Ebene</a:t>
            </a:r>
          </a:p>
          <a:p>
            <a:pPr lvl="2"/>
            <a:r>
              <a:rPr lang="de-DE" dirty="0"/>
              <a:t>Dritte Ebene
Vierte Ebene
Fünfte Ebene</a:t>
            </a:r>
            <a:endParaRPr lang="de-AT" dirty="0"/>
          </a:p>
        </p:txBody>
      </p:sp>
      <p:sp>
        <p:nvSpPr>
          <p:cNvPr id="6" name="Foliennummernplatzhalter 8">
            <a:extLst>
              <a:ext uri="{FF2B5EF4-FFF2-40B4-BE49-F238E27FC236}">
                <a16:creationId xmlns:a16="http://schemas.microsoft.com/office/drawing/2014/main" xmlns="" id="{242F1823-9D68-F845-AF29-3B6A80FC88C3}"/>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7" name="Fußzeilenplatzhalter 4">
            <a:extLst>
              <a:ext uri="{FF2B5EF4-FFF2-40B4-BE49-F238E27FC236}">
                <a16:creationId xmlns:a16="http://schemas.microsoft.com/office/drawing/2014/main" xmlns="" id="{C291E8D7-0D11-864B-8096-EBF72AC437D4}"/>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endParaRPr lang="de-DE" dirty="0">
              <a:solidFill>
                <a:srgbClr val="FFFFFF"/>
              </a:solidFill>
            </a:endParaRPr>
          </a:p>
        </p:txBody>
      </p:sp>
    </p:spTree>
    <p:extLst>
      <p:ext uri="{BB962C8B-B14F-4D97-AF65-F5344CB8AC3E}">
        <p14:creationId xmlns:p14="http://schemas.microsoft.com/office/powerpoint/2010/main" val="86739364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108C2F22-6F93-A640-8292-569FE9940300}"/>
              </a:ext>
            </a:extLst>
          </p:cNvPr>
          <p:cNvSpPr>
            <a:spLocks noGrp="1"/>
          </p:cNvSpPr>
          <p:nvPr>
            <p:ph type="title"/>
          </p:nvPr>
        </p:nvSpPr>
        <p:spPr/>
        <p:txBody>
          <a:bodyPr/>
          <a:lstStyle/>
          <a:p>
            <a:r>
              <a:rPr lang="de-DE"/>
              <a:t>Mastertitelformat bearbeiten</a:t>
            </a:r>
            <a:endParaRPr lang="de-AT"/>
          </a:p>
        </p:txBody>
      </p:sp>
      <p:sp>
        <p:nvSpPr>
          <p:cNvPr id="4" name="Foliennummernplatzhalter 8">
            <a:extLst>
              <a:ext uri="{FF2B5EF4-FFF2-40B4-BE49-F238E27FC236}">
                <a16:creationId xmlns:a16="http://schemas.microsoft.com/office/drawing/2014/main" xmlns="" id="{FFDE2F36-2563-A049-B7A6-C861600048F8}"/>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5" name="Fußzeilenplatzhalter 4">
            <a:extLst>
              <a:ext uri="{FF2B5EF4-FFF2-40B4-BE49-F238E27FC236}">
                <a16:creationId xmlns:a16="http://schemas.microsoft.com/office/drawing/2014/main" xmlns="" id="{5EA04E37-F7B9-4140-8665-F68275EF5F8B}"/>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endParaRPr lang="de-DE" dirty="0">
              <a:solidFill>
                <a:srgbClr val="FFFFFF"/>
              </a:solidFill>
            </a:endParaRPr>
          </a:p>
        </p:txBody>
      </p:sp>
    </p:spTree>
    <p:extLst>
      <p:ext uri="{BB962C8B-B14F-4D97-AF65-F5344CB8AC3E}">
        <p14:creationId xmlns:p14="http://schemas.microsoft.com/office/powerpoint/2010/main" val="34141652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Plain">
    <p:spTree>
      <p:nvGrpSpPr>
        <p:cNvPr id="1" name=""/>
        <p:cNvGrpSpPr/>
        <p:nvPr/>
      </p:nvGrpSpPr>
      <p:grpSpPr>
        <a:xfrm>
          <a:off x="0" y="0"/>
          <a:ext cx="0" cy="0"/>
          <a:chOff x="0" y="0"/>
          <a:chExt cx="0" cy="0"/>
        </a:xfrm>
      </p:grpSpPr>
      <p:sp>
        <p:nvSpPr>
          <p:cNvPr id="3" name="Foliennummernplatzhalter 8">
            <a:extLst>
              <a:ext uri="{FF2B5EF4-FFF2-40B4-BE49-F238E27FC236}">
                <a16:creationId xmlns:a16="http://schemas.microsoft.com/office/drawing/2014/main" xmlns="" id="{1F7B4E6E-1FD4-9940-A5D0-CB9FCC46607A}"/>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4" name="Fußzeilenplatzhalter 4">
            <a:extLst>
              <a:ext uri="{FF2B5EF4-FFF2-40B4-BE49-F238E27FC236}">
                <a16:creationId xmlns:a16="http://schemas.microsoft.com/office/drawing/2014/main" xmlns="" id="{9442F8DF-4264-E143-9B1F-6AC1A5753189}"/>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endParaRPr lang="de-DE" dirty="0">
              <a:solidFill>
                <a:srgbClr val="FFFFFF"/>
              </a:solidFill>
            </a:endParaRPr>
          </a:p>
        </p:txBody>
      </p:sp>
    </p:spTree>
    <p:extLst>
      <p:ext uri="{BB962C8B-B14F-4D97-AF65-F5344CB8AC3E}">
        <p14:creationId xmlns:p14="http://schemas.microsoft.com/office/powerpoint/2010/main" val="25887462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ummary">
    <p:spTree>
      <p:nvGrpSpPr>
        <p:cNvPr id="1" name=""/>
        <p:cNvGrpSpPr/>
        <p:nvPr/>
      </p:nvGrpSpPr>
      <p:grpSpPr>
        <a:xfrm>
          <a:off x="0" y="0"/>
          <a:ext cx="0" cy="0"/>
          <a:chOff x="0" y="0"/>
          <a:chExt cx="0" cy="0"/>
        </a:xfrm>
      </p:grpSpPr>
      <p:sp>
        <p:nvSpPr>
          <p:cNvPr id="7" name="Titel 1">
            <a:extLst>
              <a:ext uri="{FF2B5EF4-FFF2-40B4-BE49-F238E27FC236}">
                <a16:creationId xmlns:a16="http://schemas.microsoft.com/office/drawing/2014/main" xmlns="" id="{C983E83E-2864-8844-A931-75ADBB2E6216}"/>
              </a:ext>
            </a:extLst>
          </p:cNvPr>
          <p:cNvSpPr>
            <a:spLocks noGrp="1"/>
          </p:cNvSpPr>
          <p:nvPr>
            <p:ph type="title" hasCustomPrompt="1"/>
          </p:nvPr>
        </p:nvSpPr>
        <p:spPr>
          <a:xfrm>
            <a:off x="3888542" y="677002"/>
            <a:ext cx="7458909" cy="607431"/>
          </a:xfrm>
        </p:spPr>
        <p:txBody>
          <a:bodyPr anchor="b">
            <a:normAutofit/>
          </a:bodyPr>
          <a:lstStyle>
            <a:lvl1pPr>
              <a:defRPr sz="3200"/>
            </a:lvl1pPr>
          </a:lstStyle>
          <a:p>
            <a:r>
              <a:rPr lang="de-DE" dirty="0"/>
              <a:t>Add title</a:t>
            </a:r>
            <a:endParaRPr lang="de-AT" dirty="0"/>
          </a:p>
        </p:txBody>
      </p:sp>
      <p:sp>
        <p:nvSpPr>
          <p:cNvPr id="9" name="Untertitel 2">
            <a:extLst>
              <a:ext uri="{FF2B5EF4-FFF2-40B4-BE49-F238E27FC236}">
                <a16:creationId xmlns:a16="http://schemas.microsoft.com/office/drawing/2014/main" xmlns="" id="{5D57E0AD-7864-E84E-84E5-FE5678C247D7}"/>
              </a:ext>
            </a:extLst>
          </p:cNvPr>
          <p:cNvSpPr>
            <a:spLocks noGrp="1"/>
          </p:cNvSpPr>
          <p:nvPr>
            <p:ph type="subTitle" idx="1" hasCustomPrompt="1"/>
          </p:nvPr>
        </p:nvSpPr>
        <p:spPr>
          <a:xfrm>
            <a:off x="3888542" y="1631373"/>
            <a:ext cx="7458909" cy="4439003"/>
          </a:xfrm>
        </p:spPr>
        <p:txBody>
          <a:bodyPr/>
          <a:lstStyle>
            <a:lvl1pPr marL="342900" indent="-342900" algn="l">
              <a:buSzPct val="180000"/>
              <a:buFont typeface="Menlo Regular" panose="020B0609030804020204" pitchFamily="49" charset="0"/>
              <a:buChar char="⚛"/>
              <a:defRPr sz="2000">
                <a:solidFill>
                  <a:srgbClr val="14316C"/>
                </a:solidFill>
              </a:defRPr>
            </a:lvl1pPr>
            <a:lvl2pPr marL="685792" indent="-342900" algn="l">
              <a:buSzPct val="130000"/>
              <a:buFont typeface="Menlo Regular" panose="020B0609030804020204" pitchFamily="49" charset="0"/>
              <a:buChar char="⚛"/>
              <a:defRPr sz="1500">
                <a:solidFill>
                  <a:srgbClr val="14316C"/>
                </a:solidFill>
              </a:defRPr>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de-DE" dirty="0"/>
              <a:t>Mastertextformat bearbeiten</a:t>
            </a:r>
          </a:p>
          <a:p>
            <a:pPr lvl="1"/>
            <a:r>
              <a:rPr lang="de-DE" dirty="0"/>
              <a:t>Zweite Ebene</a:t>
            </a:r>
          </a:p>
          <a:p>
            <a:endParaRPr lang="de-DE" dirty="0"/>
          </a:p>
          <a:p>
            <a:endParaRPr lang="de-AT" dirty="0"/>
          </a:p>
        </p:txBody>
      </p:sp>
      <p:pic>
        <p:nvPicPr>
          <p:cNvPr id="10" name="Grafik 9">
            <a:extLst>
              <a:ext uri="{FF2B5EF4-FFF2-40B4-BE49-F238E27FC236}">
                <a16:creationId xmlns:a16="http://schemas.microsoft.com/office/drawing/2014/main" xmlns="" id="{1AAB25C2-25B0-E241-964A-36A3C56332D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44714" t="-35410"/>
          <a:stretch/>
        </p:blipFill>
        <p:spPr>
          <a:xfrm>
            <a:off x="0" y="1284433"/>
            <a:ext cx="3763851" cy="238415"/>
          </a:xfrm>
          <a:prstGeom prst="rect">
            <a:avLst/>
          </a:prstGeom>
        </p:spPr>
      </p:pic>
      <p:sp>
        <p:nvSpPr>
          <p:cNvPr id="12" name="Foliennummernplatzhalter 8">
            <a:extLst>
              <a:ext uri="{FF2B5EF4-FFF2-40B4-BE49-F238E27FC236}">
                <a16:creationId xmlns:a16="http://schemas.microsoft.com/office/drawing/2014/main" xmlns="" id="{38FE9B8C-B7A0-854A-BF1C-7908905181A9}"/>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6" name="Fußzeilenplatzhalter 4">
            <a:extLst>
              <a:ext uri="{FF2B5EF4-FFF2-40B4-BE49-F238E27FC236}">
                <a16:creationId xmlns:a16="http://schemas.microsoft.com/office/drawing/2014/main" xmlns="" id="{D8F67A3F-639B-B047-B065-E6B47ADD0558}"/>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endParaRPr lang="de-DE" dirty="0">
              <a:solidFill>
                <a:srgbClr val="FFFFFF"/>
              </a:solidFill>
            </a:endParaRPr>
          </a:p>
        </p:txBody>
      </p:sp>
    </p:spTree>
    <p:extLst>
      <p:ext uri="{BB962C8B-B14F-4D97-AF65-F5344CB8AC3E}">
        <p14:creationId xmlns:p14="http://schemas.microsoft.com/office/powerpoint/2010/main" val="21930463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7D41B3F-58AB-4031-8624-FC8ED8416FBD}" type="datetimeFigureOut">
              <a:rPr lang="en-US" smtClean="0"/>
              <a:t>12/9/2022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A0A8F-D458-44D9-9804-554CE6CF645B}" type="slidenum">
              <a:rPr lang="en-US" smtClean="0"/>
              <a:t>‹#›</a:t>
            </a:fld>
            <a:endParaRPr lang="en-US"/>
          </a:p>
        </p:txBody>
      </p:sp>
    </p:spTree>
    <p:extLst>
      <p:ext uri="{BB962C8B-B14F-4D97-AF65-F5344CB8AC3E}">
        <p14:creationId xmlns:p14="http://schemas.microsoft.com/office/powerpoint/2010/main" val="4294550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7D41B3F-58AB-4031-8624-FC8ED8416FBD}" type="datetimeFigureOut">
              <a:rPr lang="en-US" smtClean="0"/>
              <a:t>12/9/2022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0CA0A8F-D458-44D9-9804-554CE6CF645B}" type="slidenum">
              <a:rPr lang="en-US" smtClean="0"/>
              <a:t>‹#›</a:t>
            </a:fld>
            <a:endParaRPr lang="en-US"/>
          </a:p>
        </p:txBody>
      </p:sp>
    </p:spTree>
    <p:extLst>
      <p:ext uri="{BB962C8B-B14F-4D97-AF65-F5344CB8AC3E}">
        <p14:creationId xmlns:p14="http://schemas.microsoft.com/office/powerpoint/2010/main" val="4076440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7D41B3F-58AB-4031-8624-FC8ED8416FBD}" type="datetimeFigureOut">
              <a:rPr lang="en-US" smtClean="0"/>
              <a:t>12/9/2022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0CA0A8F-D458-44D9-9804-554CE6CF645B}" type="slidenum">
              <a:rPr lang="en-US" smtClean="0"/>
              <a:t>‹#›</a:t>
            </a:fld>
            <a:endParaRPr lang="en-US"/>
          </a:p>
        </p:txBody>
      </p:sp>
    </p:spTree>
    <p:extLst>
      <p:ext uri="{BB962C8B-B14F-4D97-AF65-F5344CB8AC3E}">
        <p14:creationId xmlns:p14="http://schemas.microsoft.com/office/powerpoint/2010/main" val="30165954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D41B3F-58AB-4031-8624-FC8ED8416FBD}" type="datetimeFigureOut">
              <a:rPr lang="en-US" smtClean="0"/>
              <a:t>12/9/2022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0CA0A8F-D458-44D9-9804-554CE6CF645B}" type="slidenum">
              <a:rPr lang="en-US" smtClean="0"/>
              <a:t>‹#›</a:t>
            </a:fld>
            <a:endParaRPr lang="en-US"/>
          </a:p>
        </p:txBody>
      </p:sp>
    </p:spTree>
    <p:extLst>
      <p:ext uri="{BB962C8B-B14F-4D97-AF65-F5344CB8AC3E}">
        <p14:creationId xmlns:p14="http://schemas.microsoft.com/office/powerpoint/2010/main" val="11738420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D41B3F-58AB-4031-8624-FC8ED8416FBD}" type="datetimeFigureOut">
              <a:rPr lang="en-US" smtClean="0"/>
              <a:t>12/9/2022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A0A8F-D458-44D9-9804-554CE6CF645B}" type="slidenum">
              <a:rPr lang="en-US" smtClean="0"/>
              <a:t>‹#›</a:t>
            </a:fld>
            <a:endParaRPr lang="en-US"/>
          </a:p>
        </p:txBody>
      </p:sp>
    </p:spTree>
    <p:extLst>
      <p:ext uri="{BB962C8B-B14F-4D97-AF65-F5344CB8AC3E}">
        <p14:creationId xmlns:p14="http://schemas.microsoft.com/office/powerpoint/2010/main" val="520730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7D41B3F-58AB-4031-8624-FC8ED8416FBD}" type="datetimeFigureOut">
              <a:rPr lang="en-US" smtClean="0"/>
              <a:t>12/9/2022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0CA0A8F-D458-44D9-9804-554CE6CF645B}" type="slidenum">
              <a:rPr lang="en-US" smtClean="0"/>
              <a:t>‹#›</a:t>
            </a:fld>
            <a:endParaRPr lang="en-US"/>
          </a:p>
        </p:txBody>
      </p:sp>
    </p:spTree>
    <p:extLst>
      <p:ext uri="{BB962C8B-B14F-4D97-AF65-F5344CB8AC3E}">
        <p14:creationId xmlns:p14="http://schemas.microsoft.com/office/powerpoint/2010/main" val="11181051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image" Target="../media/image5.png"/><Relationship Id="rId5" Type="http://schemas.openxmlformats.org/officeDocument/2006/relationships/slideLayout" Target="../slideLayouts/slideLayout21.xml"/><Relationship Id="rId10" Type="http://schemas.openxmlformats.org/officeDocument/2006/relationships/theme" Target="../theme/theme3.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image" Target="../media/image5.png"/><Relationship Id="rId5" Type="http://schemas.openxmlformats.org/officeDocument/2006/relationships/slideLayout" Target="../slideLayouts/slideLayout30.xml"/><Relationship Id="rId10" Type="http://schemas.openxmlformats.org/officeDocument/2006/relationships/theme" Target="../theme/theme4.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7D41B3F-58AB-4031-8624-FC8ED8416FBD}" type="datetimeFigureOut">
              <a:rPr lang="en-US" smtClean="0"/>
              <a:t>12/9/2022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0CA0A8F-D458-44D9-9804-554CE6CF645B}" type="slidenum">
              <a:rPr lang="en-US" smtClean="0"/>
              <a:t>‹#›</a:t>
            </a:fld>
            <a:endParaRPr lang="en-US"/>
          </a:p>
        </p:txBody>
      </p:sp>
    </p:spTree>
    <p:extLst>
      <p:ext uri="{BB962C8B-B14F-4D97-AF65-F5344CB8AC3E}">
        <p14:creationId xmlns:p14="http://schemas.microsoft.com/office/powerpoint/2010/main" val="16402364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endParaRPr lang="en-US" dirty="0"/>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705B72-CDB5-471B-90E1-8628FBCC4A23}" type="datetime1">
              <a:rPr lang="it-IT" smtClean="0">
                <a:solidFill>
                  <a:prstClr val="black">
                    <a:tint val="75000"/>
                  </a:prstClr>
                </a:solidFill>
              </a:rPr>
              <a:pPr/>
              <a:t>09/12/2022</a:t>
            </a:fld>
            <a:endParaRPr lang="it-IT">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51F2E69-F918-4664-80AD-83D9A825D66E}" type="slidenum">
              <a:rPr lang="it-IT" smtClean="0">
                <a:solidFill>
                  <a:prstClr val="black">
                    <a:tint val="75000"/>
                  </a:prstClr>
                </a:solidFill>
              </a:rPr>
              <a:pPr/>
              <a:t>‹#›</a:t>
            </a:fld>
            <a:endParaRPr lang="it-IT">
              <a:solidFill>
                <a:prstClr val="black">
                  <a:tint val="75000"/>
                </a:prstClr>
              </a:solidFill>
            </a:endParaRPr>
          </a:p>
        </p:txBody>
      </p:sp>
      <p:sp>
        <p:nvSpPr>
          <p:cNvPr id="7" name="Rectangle 6"/>
          <p:cNvSpPr/>
          <p:nvPr userDrawn="1"/>
        </p:nvSpPr>
        <p:spPr>
          <a:xfrm>
            <a:off x="2" y="6400800"/>
            <a:ext cx="12191999" cy="457200"/>
          </a:xfrm>
          <a:prstGeom prst="rect">
            <a:avLst/>
          </a:prstGeom>
          <a:solidFill>
            <a:srgbClr val="67C9FA"/>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8"/>
          <p:cNvSpPr/>
          <p:nvPr userDrawn="1"/>
        </p:nvSpPr>
        <p:spPr>
          <a:xfrm>
            <a:off x="9" y="6334316"/>
            <a:ext cx="12192000" cy="65998"/>
          </a:xfrm>
          <a:prstGeom prst="rect">
            <a:avLst/>
          </a:prstGeom>
          <a:solidFill>
            <a:srgbClr val="80808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Date Placeholder 3"/>
          <p:cNvSpPr txBox="1">
            <a:spLocks/>
          </p:cNvSpPr>
          <p:nvPr userDrawn="1"/>
        </p:nvSpPr>
        <p:spPr>
          <a:xfrm>
            <a:off x="-4025899" y="5694363"/>
            <a:ext cx="3296361" cy="365125"/>
          </a:xfrm>
          <a:prstGeom prst="rect">
            <a:avLst/>
          </a:prstGeom>
        </p:spPr>
        <p:txBody>
          <a:bodyPr vert="horz" lIns="91440" tIns="45720" rIns="91440" bIns="45720" rtlCol="0" anchor="ctr"/>
          <a:lstStyle>
            <a:defPPr>
              <a:defRPr lang="it-IT"/>
            </a:defPPr>
            <a:lvl1pPr marL="0" algn="l" defTabSz="914400" rtl="0" eaLnBrk="1" latinLnBrk="0" hangingPunct="1">
              <a:defRPr sz="900" kern="120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7F50668-7C7A-4E04-AF8E-2281C5E456CB}" type="datetime1">
              <a:rPr lang="it-IT" sz="900" smtClean="0"/>
              <a:pPr/>
              <a:t>09/12/2022</a:t>
            </a:fld>
            <a:endParaRPr lang="it-IT" sz="900" dirty="0"/>
          </a:p>
        </p:txBody>
      </p:sp>
      <p:sp>
        <p:nvSpPr>
          <p:cNvPr id="10" name="Rectangle 8"/>
          <p:cNvSpPr/>
          <p:nvPr userDrawn="1"/>
        </p:nvSpPr>
        <p:spPr>
          <a:xfrm>
            <a:off x="-1" y="6305866"/>
            <a:ext cx="12192000" cy="36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Slide Number Placeholder 4"/>
          <p:cNvSpPr txBox="1">
            <a:spLocks/>
          </p:cNvSpPr>
          <p:nvPr userDrawn="1"/>
        </p:nvSpPr>
        <p:spPr>
          <a:xfrm>
            <a:off x="-2893984" y="5125749"/>
            <a:ext cx="1749367" cy="365125"/>
          </a:xfrm>
          <a:prstGeom prst="rect">
            <a:avLst/>
          </a:prstGeom>
        </p:spPr>
        <p:txBody>
          <a:bodyPr anchor="ctr"/>
          <a:lstStyle>
            <a:defPPr>
              <a:defRPr lang="it-IT"/>
            </a:defPPr>
            <a:lvl1pPr marL="0" algn="ctr" defTabSz="914309" rtl="0" eaLnBrk="1" latinLnBrk="0" hangingPunct="1">
              <a:defRPr lang="it-IT" sz="900" kern="1200" cap="all" baseline="0" smtClean="0">
                <a:solidFill>
                  <a:srgbClr val="FFFFFF"/>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9E41927E-02D3-48FC-A7AE-9ADDEF39952D}" type="slidenum">
              <a:rPr sz="900"/>
              <a:pPr/>
              <a:t>‹#›</a:t>
            </a:fld>
            <a:endParaRPr sz="900" dirty="0"/>
          </a:p>
        </p:txBody>
      </p:sp>
    </p:spTree>
    <p:extLst>
      <p:ext uri="{BB962C8B-B14F-4D97-AF65-F5344CB8AC3E}">
        <p14:creationId xmlns:p14="http://schemas.microsoft.com/office/powerpoint/2010/main" val="20801576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Grafik 8">
            <a:extLst>
              <a:ext uri="{FF2B5EF4-FFF2-40B4-BE49-F238E27FC236}">
                <a16:creationId xmlns="" xmlns:a16="http://schemas.microsoft.com/office/drawing/2014/main" id="{7B0D9D3D-4718-D242-8FA9-26A5036CB1A1}"/>
              </a:ext>
            </a:extLst>
          </p:cNvPr>
          <p:cNvPicPr>
            <a:picLocks noChangeAspect="1"/>
          </p:cNvPicPr>
          <p:nvPr userDrawn="1"/>
        </p:nvPicPr>
        <p:blipFill rotWithShape="1">
          <a:blip r:embed="rId11"/>
          <a:srcRect t="-5382" b="58755"/>
          <a:stretch/>
        </p:blipFill>
        <p:spPr>
          <a:xfrm>
            <a:off x="0" y="6308989"/>
            <a:ext cx="12192000" cy="487018"/>
          </a:xfrm>
          <a:prstGeom prst="rect">
            <a:avLst/>
          </a:prstGeom>
        </p:spPr>
      </p:pic>
      <p:sp>
        <p:nvSpPr>
          <p:cNvPr id="2" name="Titelplatzhalter 1">
            <a:extLst>
              <a:ext uri="{FF2B5EF4-FFF2-40B4-BE49-F238E27FC236}">
                <a16:creationId xmlns="" xmlns:a16="http://schemas.microsoft.com/office/drawing/2014/main" id="{EDE557F5-B976-DA41-97D0-A7285F5FF286}"/>
              </a:ext>
            </a:extLst>
          </p:cNvPr>
          <p:cNvSpPr>
            <a:spLocks noGrp="1"/>
          </p:cNvSpPr>
          <p:nvPr>
            <p:ph type="title"/>
          </p:nvPr>
        </p:nvSpPr>
        <p:spPr>
          <a:xfrm>
            <a:off x="243840" y="167701"/>
            <a:ext cx="11653520" cy="1134000"/>
          </a:xfrm>
          <a:prstGeom prst="rect">
            <a:avLst/>
          </a:prstGeom>
        </p:spPr>
        <p:txBody>
          <a:bodyPr vert="horz" lIns="91440" tIns="45720" rIns="91440" bIns="45720" rtlCol="0" anchor="ctr">
            <a:normAutofit/>
          </a:bodyPr>
          <a:lstStyle/>
          <a:p>
            <a:r>
              <a:rPr lang="de-DE" dirty="0"/>
              <a:t>Mastertitelformat bearbeiten</a:t>
            </a:r>
            <a:endParaRPr lang="de-AT" dirty="0"/>
          </a:p>
        </p:txBody>
      </p:sp>
      <p:sp>
        <p:nvSpPr>
          <p:cNvPr id="3" name="Textplatzhalter 2">
            <a:extLst>
              <a:ext uri="{FF2B5EF4-FFF2-40B4-BE49-F238E27FC236}">
                <a16:creationId xmlns="" xmlns:a16="http://schemas.microsoft.com/office/drawing/2014/main" id="{AB26E36C-117B-1347-B80F-A77B7E6CBC60}"/>
              </a:ext>
            </a:extLst>
          </p:cNvPr>
          <p:cNvSpPr>
            <a:spLocks noGrp="1"/>
          </p:cNvSpPr>
          <p:nvPr>
            <p:ph type="body" idx="1"/>
          </p:nvPr>
        </p:nvSpPr>
        <p:spPr>
          <a:xfrm>
            <a:off x="243840" y="1505251"/>
            <a:ext cx="11653520" cy="4671713"/>
          </a:xfrm>
          <a:prstGeom prst="rect">
            <a:avLst/>
          </a:prstGeom>
        </p:spPr>
        <p:txBody>
          <a:bodyPr vert="horz" lIns="91440" tIns="45720" rIns="91440" bIns="45720" rtlCol="0">
            <a:normAutofit/>
          </a:bodyPr>
          <a:lstStyle/>
          <a:p>
            <a:r>
              <a:rPr lang="de-DE" dirty="0"/>
              <a:t>Mastertextformat bearbeiten</a:t>
            </a:r>
          </a:p>
          <a:p>
            <a:pPr lvl="1"/>
            <a:r>
              <a:rPr lang="de-DE" dirty="0"/>
              <a:t>Zweite Ebene</a:t>
            </a:r>
          </a:p>
          <a:p>
            <a:pPr lvl="2"/>
            <a:r>
              <a:rPr lang="de-DE" dirty="0"/>
              <a:t>Dritte Ebene
Vierte Ebene
Fünfte Ebene</a:t>
            </a:r>
            <a:endParaRPr lang="de-AT" dirty="0"/>
          </a:p>
        </p:txBody>
      </p:sp>
      <p:sp>
        <p:nvSpPr>
          <p:cNvPr id="29" name="Textfeld 28">
            <a:extLst>
              <a:ext uri="{FF2B5EF4-FFF2-40B4-BE49-F238E27FC236}">
                <a16:creationId xmlns="" xmlns:a16="http://schemas.microsoft.com/office/drawing/2014/main" id="{3E84BB64-F041-F041-8055-CF67E67C7E2C}"/>
              </a:ext>
            </a:extLst>
          </p:cNvPr>
          <p:cNvSpPr txBox="1"/>
          <p:nvPr userDrawn="1"/>
        </p:nvSpPr>
        <p:spPr>
          <a:xfrm>
            <a:off x="243841" y="6500446"/>
            <a:ext cx="1778923" cy="207749"/>
          </a:xfrm>
          <a:prstGeom prst="rect">
            <a:avLst/>
          </a:prstGeom>
          <a:noFill/>
        </p:spPr>
        <p:txBody>
          <a:bodyPr wrap="square" rtlCol="0">
            <a:spAutoFit/>
          </a:bodyPr>
          <a:lstStyle/>
          <a:p>
            <a:r>
              <a:rPr lang="de-AT" sz="750" dirty="0">
                <a:solidFill>
                  <a:srgbClr val="FFFFFF"/>
                </a:solidFill>
              </a:rPr>
              <a:t>© MedAustron</a:t>
            </a:r>
          </a:p>
        </p:txBody>
      </p:sp>
      <p:sp>
        <p:nvSpPr>
          <p:cNvPr id="7" name="Foliennummernplatzhalter 8">
            <a:extLst>
              <a:ext uri="{FF2B5EF4-FFF2-40B4-BE49-F238E27FC236}">
                <a16:creationId xmlns="" xmlns:a16="http://schemas.microsoft.com/office/drawing/2014/main" id="{0D0AA1F9-38EC-4A47-8D5F-E2F7FDB7BA69}"/>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10" name="Fußzeilenplatzhalter 4">
            <a:extLst>
              <a:ext uri="{FF2B5EF4-FFF2-40B4-BE49-F238E27FC236}">
                <a16:creationId xmlns="" xmlns:a16="http://schemas.microsoft.com/office/drawing/2014/main" id="{C1DA5CFD-B94E-7048-A0F0-791336E1E1C2}"/>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r>
              <a:rPr lang="it-IT" smtClean="0">
                <a:solidFill>
                  <a:srgbClr val="FFFFFF"/>
                </a:solidFill>
                <a:latin typeface="Verdana" charset="0"/>
              </a:rPr>
              <a:t>JF 09-11-2021; M. Schafasand</a:t>
            </a:r>
            <a:endParaRPr lang="de-DE" dirty="0">
              <a:solidFill>
                <a:srgbClr val="FFFFFF"/>
              </a:solidFill>
            </a:endParaRPr>
          </a:p>
        </p:txBody>
      </p:sp>
    </p:spTree>
    <p:extLst>
      <p:ext uri="{BB962C8B-B14F-4D97-AF65-F5344CB8AC3E}">
        <p14:creationId xmlns:p14="http://schemas.microsoft.com/office/powerpoint/2010/main" val="950952284"/>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Lst>
  <p:hf sldNum="0" hdr="0" dt="0"/>
  <p:txStyles>
    <p:titleStyle>
      <a:lvl1pPr algn="l" defTabSz="685783" rtl="0" eaLnBrk="1" latinLnBrk="0" hangingPunct="1">
        <a:lnSpc>
          <a:spcPct val="90000"/>
        </a:lnSpc>
        <a:spcBef>
          <a:spcPct val="0"/>
        </a:spcBef>
        <a:buNone/>
        <a:defRPr sz="2700" b="0" kern="1200" cap="all" baseline="0">
          <a:solidFill>
            <a:srgbClr val="005A9A"/>
          </a:solidFill>
          <a:effectLst/>
          <a:latin typeface="Verdana" panose="020B0604030504040204" pitchFamily="34" charset="0"/>
          <a:ea typeface="Verdana" panose="020B0604030504040204" pitchFamily="34" charset="0"/>
          <a:cs typeface="Verdana" panose="020B0604030504040204" pitchFamily="34" charset="0"/>
        </a:defRPr>
      </a:lvl1pPr>
    </p:titleStyle>
    <p:bodyStyle>
      <a:lvl1pPr marL="171446" indent="-171446" algn="l" defTabSz="685783" rtl="0" eaLnBrk="1" latinLnBrk="0" hangingPunct="1">
        <a:lnSpc>
          <a:spcPct val="100000"/>
        </a:lnSpc>
        <a:spcBef>
          <a:spcPts val="750"/>
        </a:spcBef>
        <a:buClr>
          <a:srgbClr val="005A9A"/>
        </a:buClr>
        <a:buSzPct val="130000"/>
        <a:buFont typeface="Arial" panose="020B0604020202020204" pitchFamily="34" charset="0"/>
        <a:buChar char="•"/>
        <a:defRPr sz="15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14337" indent="-171446" algn="l" defTabSz="685783" rtl="0" eaLnBrk="1" latinLnBrk="0" hangingPunct="1">
        <a:lnSpc>
          <a:spcPct val="100000"/>
        </a:lnSpc>
        <a:spcBef>
          <a:spcPts val="375"/>
        </a:spcBef>
        <a:buClr>
          <a:srgbClr val="005A9A"/>
        </a:buClr>
        <a:buSzPct val="110000"/>
        <a:buFont typeface="Courier New" panose="02070309020205020404" pitchFamily="49" charset="0"/>
        <a:buChar char="o"/>
        <a:defRPr sz="135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857228" indent="-171446" algn="l" defTabSz="685783" rtl="0" eaLnBrk="1" latinLnBrk="0" hangingPunct="1">
        <a:lnSpc>
          <a:spcPct val="100000"/>
        </a:lnSpc>
        <a:spcBef>
          <a:spcPts val="375"/>
        </a:spcBef>
        <a:buClr>
          <a:srgbClr val="005A9A"/>
        </a:buClr>
        <a:buSzPct val="130000"/>
        <a:buFont typeface="Arial" panose="020B0604020202020204" pitchFamily="34" charset="0"/>
        <a:buChar char="•"/>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xmlns="" id="{7B0D9D3D-4718-D242-8FA9-26A5036CB1A1}"/>
              </a:ext>
            </a:extLst>
          </p:cNvPr>
          <p:cNvPicPr>
            <a:picLocks noChangeAspect="1"/>
          </p:cNvPicPr>
          <p:nvPr userDrawn="1"/>
        </p:nvPicPr>
        <p:blipFill rotWithShape="1">
          <a:blip r:embed="rId11"/>
          <a:srcRect t="-5382" b="58755"/>
          <a:stretch/>
        </p:blipFill>
        <p:spPr>
          <a:xfrm>
            <a:off x="0" y="6308989"/>
            <a:ext cx="12192000" cy="487018"/>
          </a:xfrm>
          <a:prstGeom prst="rect">
            <a:avLst/>
          </a:prstGeom>
        </p:spPr>
      </p:pic>
      <p:sp>
        <p:nvSpPr>
          <p:cNvPr id="2" name="Titelplatzhalter 1">
            <a:extLst>
              <a:ext uri="{FF2B5EF4-FFF2-40B4-BE49-F238E27FC236}">
                <a16:creationId xmlns:a16="http://schemas.microsoft.com/office/drawing/2014/main" xmlns="" id="{EDE557F5-B976-DA41-97D0-A7285F5FF286}"/>
              </a:ext>
            </a:extLst>
          </p:cNvPr>
          <p:cNvSpPr>
            <a:spLocks noGrp="1"/>
          </p:cNvSpPr>
          <p:nvPr>
            <p:ph type="title"/>
          </p:nvPr>
        </p:nvSpPr>
        <p:spPr>
          <a:xfrm>
            <a:off x="243840" y="167701"/>
            <a:ext cx="11653520" cy="1134000"/>
          </a:xfrm>
          <a:prstGeom prst="rect">
            <a:avLst/>
          </a:prstGeom>
        </p:spPr>
        <p:txBody>
          <a:bodyPr vert="horz" lIns="91440" tIns="45720" rIns="91440" bIns="45720" rtlCol="0" anchor="ctr">
            <a:normAutofit/>
          </a:bodyPr>
          <a:lstStyle/>
          <a:p>
            <a:r>
              <a:rPr lang="de-DE" dirty="0"/>
              <a:t>Mastertitelformat bearbeiten</a:t>
            </a:r>
            <a:endParaRPr lang="de-AT" dirty="0"/>
          </a:p>
        </p:txBody>
      </p:sp>
      <p:sp>
        <p:nvSpPr>
          <p:cNvPr id="3" name="Textplatzhalter 2">
            <a:extLst>
              <a:ext uri="{FF2B5EF4-FFF2-40B4-BE49-F238E27FC236}">
                <a16:creationId xmlns:a16="http://schemas.microsoft.com/office/drawing/2014/main" xmlns="" id="{AB26E36C-117B-1347-B80F-A77B7E6CBC60}"/>
              </a:ext>
            </a:extLst>
          </p:cNvPr>
          <p:cNvSpPr>
            <a:spLocks noGrp="1"/>
          </p:cNvSpPr>
          <p:nvPr>
            <p:ph type="body" idx="1"/>
          </p:nvPr>
        </p:nvSpPr>
        <p:spPr>
          <a:xfrm>
            <a:off x="243840" y="1505251"/>
            <a:ext cx="11653520" cy="4671713"/>
          </a:xfrm>
          <a:prstGeom prst="rect">
            <a:avLst/>
          </a:prstGeom>
        </p:spPr>
        <p:txBody>
          <a:bodyPr vert="horz" lIns="91440" tIns="45720" rIns="91440" bIns="45720" rtlCol="0">
            <a:normAutofit/>
          </a:bodyPr>
          <a:lstStyle/>
          <a:p>
            <a:r>
              <a:rPr lang="de-DE" dirty="0"/>
              <a:t>Mastertextformat bearbeiten</a:t>
            </a:r>
          </a:p>
          <a:p>
            <a:pPr lvl="1"/>
            <a:r>
              <a:rPr lang="de-DE" dirty="0"/>
              <a:t>Zweite Ebene</a:t>
            </a:r>
          </a:p>
          <a:p>
            <a:pPr lvl="2"/>
            <a:r>
              <a:rPr lang="de-DE" dirty="0"/>
              <a:t>Dritte Ebene
Vierte Ebene
Fünfte Ebene</a:t>
            </a:r>
            <a:endParaRPr lang="de-AT" dirty="0"/>
          </a:p>
        </p:txBody>
      </p:sp>
      <p:sp>
        <p:nvSpPr>
          <p:cNvPr id="29" name="Textfeld 28">
            <a:extLst>
              <a:ext uri="{FF2B5EF4-FFF2-40B4-BE49-F238E27FC236}">
                <a16:creationId xmlns:a16="http://schemas.microsoft.com/office/drawing/2014/main" xmlns="" id="{3E84BB64-F041-F041-8055-CF67E67C7E2C}"/>
              </a:ext>
            </a:extLst>
          </p:cNvPr>
          <p:cNvSpPr txBox="1"/>
          <p:nvPr userDrawn="1"/>
        </p:nvSpPr>
        <p:spPr>
          <a:xfrm>
            <a:off x="243841" y="6500446"/>
            <a:ext cx="1778923" cy="207749"/>
          </a:xfrm>
          <a:prstGeom prst="rect">
            <a:avLst/>
          </a:prstGeom>
          <a:noFill/>
        </p:spPr>
        <p:txBody>
          <a:bodyPr wrap="square" rtlCol="0">
            <a:spAutoFit/>
          </a:bodyPr>
          <a:lstStyle/>
          <a:p>
            <a:r>
              <a:rPr lang="de-AT" sz="750" dirty="0">
                <a:solidFill>
                  <a:srgbClr val="FFFFFF"/>
                </a:solidFill>
              </a:rPr>
              <a:t>© MedAustron</a:t>
            </a:r>
          </a:p>
        </p:txBody>
      </p:sp>
      <p:sp>
        <p:nvSpPr>
          <p:cNvPr id="7" name="Foliennummernplatzhalter 8">
            <a:extLst>
              <a:ext uri="{FF2B5EF4-FFF2-40B4-BE49-F238E27FC236}">
                <a16:creationId xmlns:a16="http://schemas.microsoft.com/office/drawing/2014/main" xmlns="" id="{0D0AA1F9-38EC-4A47-8D5F-E2F7FDB7BA69}"/>
              </a:ext>
            </a:extLst>
          </p:cNvPr>
          <p:cNvSpPr>
            <a:spLocks noGrp="1"/>
          </p:cNvSpPr>
          <p:nvPr>
            <p:ph type="sldNum" sz="quarter" idx="4"/>
          </p:nvPr>
        </p:nvSpPr>
        <p:spPr>
          <a:xfrm>
            <a:off x="9414169" y="6429088"/>
            <a:ext cx="2743200" cy="365125"/>
          </a:xfrm>
          <a:prstGeom prst="rect">
            <a:avLst/>
          </a:prstGeom>
        </p:spPr>
        <p:txBody>
          <a:bodyPr vert="horz" lIns="91440" tIns="45720" rIns="91440" bIns="45720" rtlCol="0" anchor="ctr"/>
          <a:lstStyle>
            <a:lvl1pPr algn="r">
              <a:defRPr sz="900">
                <a:solidFill>
                  <a:schemeClr val="bg1"/>
                </a:solidFill>
              </a:defRPr>
            </a:lvl1pPr>
          </a:lstStyle>
          <a:p>
            <a:fld id="{A9F4B282-7904-614B-9E30-2097EED7D1ED}" type="slidenum">
              <a:rPr lang="de-AT" smtClean="0">
                <a:solidFill>
                  <a:srgbClr val="FFFFFF"/>
                </a:solidFill>
              </a:rPr>
              <a:pPr/>
              <a:t>‹#›</a:t>
            </a:fld>
            <a:endParaRPr lang="de-AT" dirty="0">
              <a:solidFill>
                <a:srgbClr val="FFFFFF"/>
              </a:solidFill>
            </a:endParaRPr>
          </a:p>
        </p:txBody>
      </p:sp>
      <p:sp>
        <p:nvSpPr>
          <p:cNvPr id="10" name="Fußzeilenplatzhalter 4">
            <a:extLst>
              <a:ext uri="{FF2B5EF4-FFF2-40B4-BE49-F238E27FC236}">
                <a16:creationId xmlns:a16="http://schemas.microsoft.com/office/drawing/2014/main" xmlns="" id="{C1DA5CFD-B94E-7048-A0F0-791336E1E1C2}"/>
              </a:ext>
            </a:extLst>
          </p:cNvPr>
          <p:cNvSpPr>
            <a:spLocks noGrp="1"/>
          </p:cNvSpPr>
          <p:nvPr>
            <p:ph type="ftr" sz="quarter" idx="3"/>
          </p:nvPr>
        </p:nvSpPr>
        <p:spPr>
          <a:xfrm>
            <a:off x="1524000" y="6562437"/>
            <a:ext cx="7559040" cy="173748"/>
          </a:xfrm>
          <a:prstGeom prst="rect">
            <a:avLst/>
          </a:prstGeom>
        </p:spPr>
        <p:txBody>
          <a:bodyPr vert="horz" lIns="91440" tIns="45720" rIns="91440" bIns="45720" rtlCol="0" anchor="ctr"/>
          <a:lstStyle>
            <a:lvl1pPr marL="0" marR="0" indent="0" algn="ctr" defTabSz="914400" rtl="0" eaLnBrk="1" fontAlgn="auto" latinLnBrk="0" hangingPunct="1">
              <a:lnSpc>
                <a:spcPct val="100000"/>
              </a:lnSpc>
              <a:spcBef>
                <a:spcPts val="0"/>
              </a:spcBef>
              <a:spcAft>
                <a:spcPts val="0"/>
              </a:spcAft>
              <a:buClrTx/>
              <a:buSzTx/>
              <a:buFontTx/>
              <a:buNone/>
              <a:tabLst/>
              <a:defRPr sz="800">
                <a:solidFill>
                  <a:schemeClr val="bg1"/>
                </a:solidFill>
                <a:latin typeface="Verdana" panose="020B0604030504040204" pitchFamily="34" charset="0"/>
                <a:ea typeface="Verdana" panose="020B0604030504040204" pitchFamily="34" charset="0"/>
                <a:cs typeface="Verdana" panose="020B0604030504040204" pitchFamily="34" charset="0"/>
              </a:defRPr>
            </a:lvl1pPr>
          </a:lstStyle>
          <a:p>
            <a:endParaRPr lang="de-DE" dirty="0">
              <a:solidFill>
                <a:srgbClr val="FFFFFF"/>
              </a:solidFill>
            </a:endParaRPr>
          </a:p>
        </p:txBody>
      </p:sp>
    </p:spTree>
    <p:extLst>
      <p:ext uri="{BB962C8B-B14F-4D97-AF65-F5344CB8AC3E}">
        <p14:creationId xmlns:p14="http://schemas.microsoft.com/office/powerpoint/2010/main" val="1138736945"/>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Lst>
  <p:hf sldNum="0" hdr="0" dt="0"/>
  <p:txStyles>
    <p:titleStyle>
      <a:lvl1pPr algn="l" defTabSz="685783" rtl="0" eaLnBrk="1" latinLnBrk="0" hangingPunct="1">
        <a:lnSpc>
          <a:spcPct val="90000"/>
        </a:lnSpc>
        <a:spcBef>
          <a:spcPct val="0"/>
        </a:spcBef>
        <a:buNone/>
        <a:defRPr sz="2700" b="0" kern="1200" cap="all" baseline="0">
          <a:solidFill>
            <a:srgbClr val="005A9A"/>
          </a:solidFill>
          <a:effectLst/>
          <a:latin typeface="Verdana" panose="020B0604030504040204" pitchFamily="34" charset="0"/>
          <a:ea typeface="Verdana" panose="020B0604030504040204" pitchFamily="34" charset="0"/>
          <a:cs typeface="Verdana" panose="020B0604030504040204" pitchFamily="34" charset="0"/>
        </a:defRPr>
      </a:lvl1pPr>
    </p:titleStyle>
    <p:bodyStyle>
      <a:lvl1pPr marL="171446" indent="-171446" algn="l" defTabSz="685783" rtl="0" eaLnBrk="1" latinLnBrk="0" hangingPunct="1">
        <a:lnSpc>
          <a:spcPct val="100000"/>
        </a:lnSpc>
        <a:spcBef>
          <a:spcPts val="750"/>
        </a:spcBef>
        <a:buClr>
          <a:srgbClr val="005A9A"/>
        </a:buClr>
        <a:buSzPct val="130000"/>
        <a:buFont typeface="Arial" panose="020B0604020202020204" pitchFamily="34" charset="0"/>
        <a:buChar char="•"/>
        <a:defRPr sz="1500" kern="1200">
          <a:solidFill>
            <a:schemeClr val="tx1"/>
          </a:solidFill>
          <a:latin typeface="Verdana" panose="020B0604030504040204" pitchFamily="34" charset="0"/>
          <a:ea typeface="Verdana" panose="020B0604030504040204" pitchFamily="34" charset="0"/>
          <a:cs typeface="Verdana" panose="020B0604030504040204" pitchFamily="34" charset="0"/>
        </a:defRPr>
      </a:lvl1pPr>
      <a:lvl2pPr marL="514337" indent="-171446" algn="l" defTabSz="685783" rtl="0" eaLnBrk="1" latinLnBrk="0" hangingPunct="1">
        <a:lnSpc>
          <a:spcPct val="100000"/>
        </a:lnSpc>
        <a:spcBef>
          <a:spcPts val="375"/>
        </a:spcBef>
        <a:buClr>
          <a:srgbClr val="005A9A"/>
        </a:buClr>
        <a:buSzPct val="110000"/>
        <a:buFont typeface="Courier New" panose="02070309020205020404" pitchFamily="49" charset="0"/>
        <a:buChar char="o"/>
        <a:defRPr sz="1350" kern="1200">
          <a:solidFill>
            <a:schemeClr val="tx1"/>
          </a:solidFill>
          <a:latin typeface="Verdana" panose="020B0604030504040204" pitchFamily="34" charset="0"/>
          <a:ea typeface="Verdana" panose="020B0604030504040204" pitchFamily="34" charset="0"/>
          <a:cs typeface="Verdana" panose="020B0604030504040204" pitchFamily="34" charset="0"/>
        </a:defRPr>
      </a:lvl2pPr>
      <a:lvl3pPr marL="857228" indent="-171446" algn="l" defTabSz="685783" rtl="0" eaLnBrk="1" latinLnBrk="0" hangingPunct="1">
        <a:lnSpc>
          <a:spcPct val="100000"/>
        </a:lnSpc>
        <a:spcBef>
          <a:spcPts val="375"/>
        </a:spcBef>
        <a:buClr>
          <a:srgbClr val="005A9A"/>
        </a:buClr>
        <a:buSzPct val="130000"/>
        <a:buFont typeface="Arial" panose="020B0604020202020204" pitchFamily="34" charset="0"/>
        <a:buChar char="•"/>
        <a:defRPr sz="1200" kern="1200">
          <a:solidFill>
            <a:schemeClr val="tx1"/>
          </a:solidFill>
          <a:latin typeface="Verdana" panose="020B0604030504040204" pitchFamily="34" charset="0"/>
          <a:ea typeface="Verdana" panose="020B0604030504040204" pitchFamily="34" charset="0"/>
          <a:cs typeface="Verdana" panose="020B0604030504040204" pitchFamily="34" charset="0"/>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notesSlide" Target="../notesSlides/notesSlide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image" Target="../media/image19.png"/><Relationship Id="rId5" Type="http://schemas.openxmlformats.org/officeDocument/2006/relationships/image" Target="../media/image20.png"/><Relationship Id="rId4" Type="http://schemas.openxmlformats.org/officeDocument/2006/relationships/notesSlide" Target="../notesSlides/notesSlide3.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audio" Target="../media/media3.m4a"/><Relationship Id="rId1" Type="http://schemas.microsoft.com/office/2007/relationships/media" Target="../media/media3.m4a"/><Relationship Id="rId6" Type="http://schemas.openxmlformats.org/officeDocument/2006/relationships/image" Target="../media/image19.png"/><Relationship Id="rId5" Type="http://schemas.openxmlformats.org/officeDocument/2006/relationships/image" Target="../media/image21.png"/><Relationship Id="rId4" Type="http://schemas.openxmlformats.org/officeDocument/2006/relationships/notesSlide" Target="../notesSlides/notesSlide4.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22.xml"/><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19.png"/><Relationship Id="rId5" Type="http://schemas.openxmlformats.org/officeDocument/2006/relationships/image" Target="../media/image22.png"/><Relationship Id="rId4" Type="http://schemas.openxmlformats.org/officeDocument/2006/relationships/notesSlide" Target="../notesSlides/notesSlide5.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31.xml"/><Relationship Id="rId7" Type="http://schemas.openxmlformats.org/officeDocument/2006/relationships/image" Target="../media/image19.png"/><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31.xml"/><Relationship Id="rId7" Type="http://schemas.openxmlformats.org/officeDocument/2006/relationships/image" Target="../media/image27.png"/><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notesSlide" Target="../notesSlides/notesSlide7.xml"/></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31.xml"/><Relationship Id="rId7" Type="http://schemas.openxmlformats.org/officeDocument/2006/relationships/image" Target="../media/image29.png"/><Relationship Id="rId2" Type="http://schemas.openxmlformats.org/officeDocument/2006/relationships/audio" Target="../media/media7.m4a"/><Relationship Id="rId1" Type="http://schemas.microsoft.com/office/2007/relationships/media" Target="../media/media7.m4a"/><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notesSlide" Target="../notesSlides/notesSlide8.xml"/></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6.xml"/><Relationship Id="rId7" Type="http://schemas.openxmlformats.org/officeDocument/2006/relationships/image" Target="../media/image32.png"/><Relationship Id="rId2" Type="http://schemas.openxmlformats.org/officeDocument/2006/relationships/audio" Target="../media/media8.m4a"/><Relationship Id="rId1" Type="http://schemas.microsoft.com/office/2007/relationships/media" Target="../media/media8.m4a"/><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notesSlide" Target="../notesSlides/notesSlide9.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19.png"/><Relationship Id="rId4" Type="http://schemas.openxmlformats.org/officeDocument/2006/relationships/image" Target="../media/image33.pn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19.png"/><Relationship Id="rId4" Type="http://schemas.openxmlformats.org/officeDocument/2006/relationships/image" Target="../media/image34.png"/></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19.png"/><Relationship Id="rId4"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19.png"/><Relationship Id="rId4" Type="http://schemas.openxmlformats.org/officeDocument/2006/relationships/image" Target="../media/image36.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3.m4a"/><Relationship Id="rId1" Type="http://schemas.microsoft.com/office/2007/relationships/media" Target="../media/media13.m4a"/><Relationship Id="rId5" Type="http://schemas.openxmlformats.org/officeDocument/2006/relationships/image" Target="../media/image19.png"/><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2154382" y="2563092"/>
            <a:ext cx="7772400" cy="644547"/>
          </a:xfrm>
        </p:spPr>
        <p:txBody>
          <a:bodyPr>
            <a:noAutofit/>
          </a:bodyPr>
          <a:lstStyle/>
          <a:p>
            <a:r>
              <a:rPr lang="it-IT" sz="3200" b="0" dirty="0" smtClean="0">
                <a:solidFill>
                  <a:srgbClr val="0070C0"/>
                </a:solidFill>
              </a:rPr>
              <a:t>WP3 NA</a:t>
            </a:r>
            <a:r>
              <a:rPr lang="it-IT" sz="3200" b="0" dirty="0">
                <a:solidFill>
                  <a:srgbClr val="0070C0"/>
                </a:solidFill>
              </a:rPr>
              <a:t/>
            </a:r>
            <a:br>
              <a:rPr lang="it-IT" sz="3200" b="0" dirty="0">
                <a:solidFill>
                  <a:srgbClr val="0070C0"/>
                </a:solidFill>
              </a:rPr>
            </a:br>
            <a:endParaRPr lang="it-IT" sz="3200" b="0" dirty="0">
              <a:solidFill>
                <a:srgbClr val="0070C0"/>
              </a:solidFill>
            </a:endParaRPr>
          </a:p>
        </p:txBody>
      </p:sp>
      <p:sp>
        <p:nvSpPr>
          <p:cNvPr id="5" name="CasellaDiTesto 4"/>
          <p:cNvSpPr txBox="1"/>
          <p:nvPr/>
        </p:nvSpPr>
        <p:spPr>
          <a:xfrm>
            <a:off x="2154382" y="3789238"/>
            <a:ext cx="7294418" cy="369332"/>
          </a:xfrm>
          <a:prstGeom prst="rect">
            <a:avLst/>
          </a:prstGeom>
          <a:noFill/>
        </p:spPr>
        <p:txBody>
          <a:bodyPr wrap="square" rtlCol="0">
            <a:spAutoFit/>
          </a:bodyPr>
          <a:lstStyle/>
          <a:p>
            <a:r>
              <a:rPr lang="it-IT" dirty="0" smtClean="0">
                <a:solidFill>
                  <a:srgbClr val="A5A5A5"/>
                </a:solidFill>
              </a:rPr>
              <a:t>Piero Fossati</a:t>
            </a:r>
            <a:endParaRPr lang="it-IT" dirty="0">
              <a:solidFill>
                <a:srgbClr val="A5A5A5"/>
              </a:solidFill>
            </a:endParaRPr>
          </a:p>
        </p:txBody>
      </p:sp>
      <p:pic>
        <p:nvPicPr>
          <p:cNvPr id="4" name="Picture 3"/>
          <p:cNvPicPr>
            <a:picLocks noChangeAspect="1"/>
          </p:cNvPicPr>
          <p:nvPr/>
        </p:nvPicPr>
        <p:blipFill>
          <a:blip r:embed="rId3"/>
          <a:stretch>
            <a:fillRect/>
          </a:stretch>
        </p:blipFill>
        <p:spPr>
          <a:xfrm>
            <a:off x="1554307" y="3027238"/>
            <a:ext cx="8972550" cy="762000"/>
          </a:xfrm>
          <a:prstGeom prst="rect">
            <a:avLst/>
          </a:prstGeom>
        </p:spPr>
      </p:pic>
    </p:spTree>
    <p:extLst>
      <p:ext uri="{BB962C8B-B14F-4D97-AF65-F5344CB8AC3E}">
        <p14:creationId xmlns:p14="http://schemas.microsoft.com/office/powerpoint/2010/main" val="27629397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smtClean="0"/>
              <a:t>Inferior clinical outcomes in large tumors</a:t>
            </a:r>
            <a:endParaRPr lang="en-US" cap="none" dirty="0"/>
          </a:p>
        </p:txBody>
      </p:sp>
      <p:sp>
        <p:nvSpPr>
          <p:cNvPr id="3" name="Content Placeholder 2"/>
          <p:cNvSpPr>
            <a:spLocks noGrp="1"/>
          </p:cNvSpPr>
          <p:nvPr>
            <p:ph sz="half" idx="1"/>
          </p:nvPr>
        </p:nvSpPr>
        <p:spPr>
          <a:xfrm>
            <a:off x="243840" y="1301700"/>
            <a:ext cx="5111496" cy="4873752"/>
          </a:xfrm>
        </p:spPr>
        <p:txBody>
          <a:bodyPr/>
          <a:lstStyle/>
          <a:p>
            <a:r>
              <a:rPr lang="en-US" dirty="0" smtClean="0"/>
              <a:t>A. </a:t>
            </a:r>
            <a:r>
              <a:rPr lang="en-US" dirty="0" err="1" smtClean="0"/>
              <a:t>Matsunobu</a:t>
            </a:r>
            <a:r>
              <a:rPr lang="en-US" dirty="0" smtClean="0"/>
              <a:t> et al. 2012</a:t>
            </a:r>
            <a:endParaRPr lang="en-US" dirty="0" smtClean="0">
              <a:solidFill>
                <a:schemeClr val="bg1">
                  <a:lumMod val="65000"/>
                </a:schemeClr>
              </a:solidFill>
            </a:endParaRPr>
          </a:p>
          <a:p>
            <a:pPr marL="0" indent="0">
              <a:buNone/>
            </a:pPr>
            <a:endParaRPr lang="en-US" dirty="0" smtClean="0"/>
          </a:p>
          <a:p>
            <a:pPr marL="0" indent="0">
              <a:buNone/>
            </a:pPr>
            <a:endParaRPr lang="en-US" dirty="0" smtClean="0"/>
          </a:p>
          <a:p>
            <a:pPr marL="0" indent="0">
              <a:buNone/>
            </a:pPr>
            <a:endParaRPr lang="en-US" dirty="0" smtClean="0"/>
          </a:p>
          <a:p>
            <a:r>
              <a:rPr lang="en-US" dirty="0" smtClean="0">
                <a:solidFill>
                  <a:schemeClr val="bg1">
                    <a:lumMod val="65000"/>
                  </a:schemeClr>
                </a:solidFill>
              </a:rPr>
              <a:t>Y. </a:t>
            </a:r>
            <a:r>
              <a:rPr lang="en-US" dirty="0" err="1" smtClean="0">
                <a:solidFill>
                  <a:schemeClr val="bg1">
                    <a:lumMod val="65000"/>
                  </a:schemeClr>
                </a:solidFill>
              </a:rPr>
              <a:t>Demizu</a:t>
            </a:r>
            <a:r>
              <a:rPr lang="en-US" dirty="0" smtClean="0">
                <a:solidFill>
                  <a:schemeClr val="bg1">
                    <a:lumMod val="65000"/>
                  </a:schemeClr>
                </a:solidFill>
              </a:rPr>
              <a:t> et al. 2017</a:t>
            </a:r>
          </a:p>
          <a:p>
            <a:pPr marL="0" indent="0">
              <a:buNone/>
            </a:pPr>
            <a:endParaRPr lang="en-US" dirty="0" smtClean="0">
              <a:solidFill>
                <a:schemeClr val="bg1">
                  <a:lumMod val="65000"/>
                </a:schemeClr>
              </a:solidFill>
            </a:endParaRPr>
          </a:p>
          <a:p>
            <a:pPr marL="0" indent="0">
              <a:buNone/>
            </a:pPr>
            <a:endParaRPr lang="en-US" dirty="0" smtClean="0">
              <a:solidFill>
                <a:schemeClr val="bg1">
                  <a:lumMod val="65000"/>
                </a:schemeClr>
              </a:solidFill>
            </a:endParaRPr>
          </a:p>
          <a:p>
            <a:pPr marL="0" indent="0">
              <a:buNone/>
            </a:pPr>
            <a:endParaRPr lang="en-US" dirty="0" smtClean="0">
              <a:solidFill>
                <a:schemeClr val="bg1">
                  <a:lumMod val="65000"/>
                </a:schemeClr>
              </a:solidFill>
            </a:endParaRPr>
          </a:p>
          <a:p>
            <a:r>
              <a:rPr lang="en-US" dirty="0" smtClean="0">
                <a:solidFill>
                  <a:schemeClr val="bg1">
                    <a:lumMod val="65000"/>
                  </a:schemeClr>
                </a:solidFill>
              </a:rPr>
              <a:t>M. Osama et al. 2018</a:t>
            </a:r>
          </a:p>
          <a:p>
            <a:pPr marL="0" indent="0">
              <a:buNone/>
            </a:pPr>
            <a:endParaRPr lang="en-US" dirty="0" smtClean="0">
              <a:solidFill>
                <a:schemeClr val="bg1">
                  <a:lumMod val="65000"/>
                </a:schemeClr>
              </a:solidFill>
            </a:endParaRPr>
          </a:p>
          <a:p>
            <a:pPr marL="0" indent="0">
              <a:buNone/>
            </a:pPr>
            <a:endParaRPr lang="en-US" dirty="0" smtClean="0">
              <a:solidFill>
                <a:schemeClr val="bg1">
                  <a:lumMod val="65000"/>
                </a:schemeClr>
              </a:solidFill>
            </a:endParaRPr>
          </a:p>
          <a:p>
            <a:pPr marL="0" indent="0">
              <a:buNone/>
            </a:pPr>
            <a:endParaRPr lang="en-US" dirty="0" smtClean="0">
              <a:solidFill>
                <a:schemeClr val="bg1">
                  <a:lumMod val="65000"/>
                </a:schemeClr>
              </a:solidFill>
            </a:endParaRPr>
          </a:p>
          <a:p>
            <a:r>
              <a:rPr lang="en-US" dirty="0" smtClean="0">
                <a:solidFill>
                  <a:schemeClr val="bg1">
                    <a:lumMod val="65000"/>
                  </a:schemeClr>
                </a:solidFill>
              </a:rPr>
              <a:t>T. </a:t>
            </a:r>
            <a:r>
              <a:rPr lang="en-US" dirty="0" err="1" smtClean="0">
                <a:solidFill>
                  <a:schemeClr val="bg1">
                    <a:lumMod val="65000"/>
                  </a:schemeClr>
                </a:solidFill>
              </a:rPr>
              <a:t>Bostel</a:t>
            </a:r>
            <a:r>
              <a:rPr lang="en-US" dirty="0" smtClean="0">
                <a:solidFill>
                  <a:schemeClr val="bg1">
                    <a:lumMod val="65000"/>
                  </a:schemeClr>
                </a:solidFill>
              </a:rPr>
              <a:t> et al. 2020</a:t>
            </a:r>
            <a:endParaRPr lang="en-US" dirty="0">
              <a:solidFill>
                <a:schemeClr val="bg1">
                  <a:lumMod val="65000"/>
                </a:schemeClr>
              </a:solidFill>
            </a:endParaRPr>
          </a:p>
        </p:txBody>
      </p:sp>
      <p:sp>
        <p:nvSpPr>
          <p:cNvPr id="4" name="Content Placeholder 3"/>
          <p:cNvSpPr>
            <a:spLocks noGrp="1"/>
          </p:cNvSpPr>
          <p:nvPr>
            <p:ph sz="half" idx="2"/>
          </p:nvPr>
        </p:nvSpPr>
        <p:spPr>
          <a:xfrm>
            <a:off x="5493485" y="1301700"/>
            <a:ext cx="6409944" cy="4873752"/>
          </a:xfrm>
          <a:solidFill>
            <a:schemeClr val="accent2">
              <a:lumMod val="20000"/>
              <a:lumOff val="80000"/>
            </a:schemeClr>
          </a:solidFill>
          <a:effectLst>
            <a:outerShdw blurRad="50800" dist="38100" dir="13500000" algn="br" rotWithShape="0">
              <a:prstClr val="black">
                <a:alpha val="40000"/>
              </a:prstClr>
            </a:outerShdw>
          </a:effectLst>
        </p:spPr>
        <p:txBody>
          <a:bodyPr/>
          <a:lstStyle/>
          <a:p>
            <a:pPr marL="0" indent="0">
              <a:buNone/>
            </a:pPr>
            <a:r>
              <a:rPr lang="en-US" dirty="0" err="1" smtClean="0"/>
              <a:t>Unresectable</a:t>
            </a:r>
            <a:r>
              <a:rPr lang="en-US" dirty="0" smtClean="0"/>
              <a:t> Osteosarcoma of the trunk treated with CIRT</a:t>
            </a:r>
          </a:p>
          <a:p>
            <a:pPr marL="0" indent="0">
              <a:buNone/>
            </a:pPr>
            <a:endParaRPr lang="en-US" sz="1500" dirty="0" smtClean="0"/>
          </a:p>
          <a:p>
            <a:pPr marL="0" indent="0">
              <a:buNone/>
            </a:pPr>
            <a:r>
              <a:rPr lang="en-US" sz="1500" dirty="0" smtClean="0"/>
              <a:t>Clinical target volume (&lt;500 cm</a:t>
            </a:r>
            <a:r>
              <a:rPr lang="en-US" sz="1500" baseline="30000" dirty="0" smtClean="0"/>
              <a:t>3</a:t>
            </a:r>
            <a:r>
              <a:rPr lang="en-US" sz="1500" dirty="0" smtClean="0"/>
              <a:t> vs. ≥500 cm</a:t>
            </a:r>
            <a:r>
              <a:rPr lang="en-US" sz="1500" baseline="30000" dirty="0" smtClean="0"/>
              <a:t>3</a:t>
            </a:r>
            <a:r>
              <a:rPr lang="en-US" sz="1500" dirty="0" smtClean="0"/>
              <a:t>):</a:t>
            </a:r>
          </a:p>
          <a:p>
            <a:r>
              <a:rPr lang="en-US" dirty="0" smtClean="0"/>
              <a:t>Significantly associated with 5-year LC</a:t>
            </a:r>
          </a:p>
          <a:p>
            <a:pPr lvl="1"/>
            <a:r>
              <a:rPr lang="en-US" sz="1350" dirty="0" smtClean="0"/>
              <a:t>88% vs 31%</a:t>
            </a:r>
          </a:p>
          <a:p>
            <a:r>
              <a:rPr lang="en-US" sz="1500" dirty="0" smtClean="0"/>
              <a:t>Significantly associated with 5-year OS:</a:t>
            </a:r>
          </a:p>
          <a:p>
            <a:pPr lvl="1"/>
            <a:r>
              <a:rPr lang="en-US" sz="1350" dirty="0" smtClean="0"/>
              <a:t>46% vs 19%</a:t>
            </a:r>
          </a:p>
          <a:p>
            <a:pPr marL="0" indent="0">
              <a:buNone/>
            </a:pPr>
            <a:endParaRPr lang="en-US" dirty="0"/>
          </a:p>
        </p:txBody>
      </p:sp>
      <p:sp>
        <p:nvSpPr>
          <p:cNvPr id="5" name="Footer Placeholder 4"/>
          <p:cNvSpPr>
            <a:spLocks noGrp="1"/>
          </p:cNvSpPr>
          <p:nvPr>
            <p:ph type="ftr" sz="quarter" idx="3"/>
          </p:nvPr>
        </p:nvSpPr>
        <p:spPr>
          <a:xfrm>
            <a:off x="1524000" y="6517095"/>
            <a:ext cx="7559040" cy="173748"/>
          </a:xfrm>
        </p:spPr>
        <p:txBody>
          <a:bodyPr/>
          <a:lstStyle/>
          <a:p>
            <a:r>
              <a:rPr lang="de-DE" smtClean="0">
                <a:solidFill>
                  <a:srgbClr val="FFFFFF"/>
                </a:solidFill>
              </a:rPr>
              <a:t>JF 09-11-2021; M. Schafasand</a:t>
            </a:r>
            <a:endParaRPr lang="de-DE" dirty="0">
              <a:solidFill>
                <a:srgbClr val="FFFFFF"/>
              </a:solidFill>
            </a:endParaRPr>
          </a:p>
        </p:txBody>
      </p:sp>
      <p:pic>
        <p:nvPicPr>
          <p:cNvPr id="6" name="Picture 5">
            <a:extLst>
              <a:ext uri="{FF2B5EF4-FFF2-40B4-BE49-F238E27FC236}">
                <a16:creationId xmlns:a16="http://schemas.microsoft.com/office/drawing/2014/main" xmlns="" id="{2B7C9BF1-A1FE-41CD-AFB4-EA07AA734067}"/>
              </a:ext>
            </a:extLst>
          </p:cNvPr>
          <p:cNvPicPr>
            <a:picLocks noChangeAspect="1"/>
          </p:cNvPicPr>
          <p:nvPr/>
        </p:nvPicPr>
        <p:blipFill>
          <a:blip r:embed="rId5"/>
          <a:stretch>
            <a:fillRect/>
          </a:stretch>
        </p:blipFill>
        <p:spPr>
          <a:xfrm>
            <a:off x="5711246" y="3672840"/>
            <a:ext cx="6048929" cy="2076691"/>
          </a:xfrm>
          <a:prstGeom prst="rect">
            <a:avLst/>
          </a:prstGeom>
        </p:spPr>
      </p:pic>
      <p:sp>
        <p:nvSpPr>
          <p:cNvPr id="7" name="TextBox 6">
            <a:extLst>
              <a:ext uri="{FF2B5EF4-FFF2-40B4-BE49-F238E27FC236}">
                <a16:creationId xmlns:a16="http://schemas.microsoft.com/office/drawing/2014/main" xmlns="" id="{FFAC8F54-B301-4720-95E0-AF4EDD8B299E}"/>
              </a:ext>
            </a:extLst>
          </p:cNvPr>
          <p:cNvSpPr txBox="1"/>
          <p:nvPr/>
        </p:nvSpPr>
        <p:spPr>
          <a:xfrm>
            <a:off x="6299373" y="5802282"/>
            <a:ext cx="2436337" cy="307777"/>
          </a:xfrm>
          <a:prstGeom prst="rect">
            <a:avLst/>
          </a:prstGeom>
          <a:noFill/>
        </p:spPr>
        <p:txBody>
          <a:bodyPr wrap="square" rtlCol="0">
            <a:spAutoFit/>
          </a:bodyPr>
          <a:lstStyle/>
          <a:p>
            <a:pPr algn="ctr"/>
            <a:r>
              <a:rPr lang="en-US" sz="1400" i="1" dirty="0">
                <a:solidFill>
                  <a:srgbClr val="000000"/>
                </a:solidFill>
              </a:rPr>
              <a:t>5-year LC</a:t>
            </a:r>
            <a:endParaRPr lang="de-AT" sz="1400" i="1" dirty="0">
              <a:solidFill>
                <a:srgbClr val="000000"/>
              </a:solidFill>
            </a:endParaRPr>
          </a:p>
        </p:txBody>
      </p:sp>
      <p:sp>
        <p:nvSpPr>
          <p:cNvPr id="8" name="TextBox 7">
            <a:extLst>
              <a:ext uri="{FF2B5EF4-FFF2-40B4-BE49-F238E27FC236}">
                <a16:creationId xmlns:a16="http://schemas.microsoft.com/office/drawing/2014/main" xmlns="" id="{24D6AA24-E65F-42E2-8BFA-2AC79C28475C}"/>
              </a:ext>
            </a:extLst>
          </p:cNvPr>
          <p:cNvSpPr txBox="1"/>
          <p:nvPr/>
        </p:nvSpPr>
        <p:spPr>
          <a:xfrm>
            <a:off x="8735711" y="5802282"/>
            <a:ext cx="2436337" cy="307777"/>
          </a:xfrm>
          <a:prstGeom prst="rect">
            <a:avLst/>
          </a:prstGeom>
          <a:noFill/>
        </p:spPr>
        <p:txBody>
          <a:bodyPr wrap="square" rtlCol="0">
            <a:spAutoFit/>
          </a:bodyPr>
          <a:lstStyle/>
          <a:p>
            <a:pPr algn="ctr"/>
            <a:r>
              <a:rPr lang="en-US" sz="1400" i="1" dirty="0">
                <a:solidFill>
                  <a:srgbClr val="000000"/>
                </a:solidFill>
              </a:rPr>
              <a:t>5-year OS</a:t>
            </a:r>
            <a:endParaRPr lang="de-AT" sz="1400" i="1" dirty="0">
              <a:solidFill>
                <a:srgbClr val="000000"/>
              </a:solidFill>
            </a:endParaRPr>
          </a:p>
        </p:txBody>
      </p:sp>
      <p:sp>
        <p:nvSpPr>
          <p:cNvPr id="9" name="TextBox 8"/>
          <p:cNvSpPr txBox="1"/>
          <p:nvPr/>
        </p:nvSpPr>
        <p:spPr>
          <a:xfrm>
            <a:off x="243840" y="6302558"/>
            <a:ext cx="5775960" cy="215444"/>
          </a:xfrm>
          <a:prstGeom prst="rect">
            <a:avLst/>
          </a:prstGeom>
          <a:noFill/>
        </p:spPr>
        <p:txBody>
          <a:bodyPr wrap="square" rtlCol="0">
            <a:spAutoFit/>
          </a:bodyPr>
          <a:lstStyle/>
          <a:p>
            <a:r>
              <a:rPr lang="en-US" sz="800" i="1" dirty="0">
                <a:solidFill>
                  <a:srgbClr val="000000"/>
                </a:solidFill>
              </a:rPr>
              <a:t>CIRT: Carbon Ion Radiotherapy; LC: Local Control; OS: Overall Survival</a:t>
            </a:r>
          </a:p>
        </p:txBody>
      </p:sp>
      <p:pic>
        <p:nvPicPr>
          <p:cNvPr id="11" name="Audio 10">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3580114236"/>
      </p:ext>
    </p:extLst>
  </p:cSld>
  <p:clrMapOvr>
    <a:masterClrMapping/>
  </p:clrMapOvr>
  <mc:AlternateContent xmlns:mc="http://schemas.openxmlformats.org/markup-compatibility/2006" xmlns:p14="http://schemas.microsoft.com/office/powerpoint/2010/main">
    <mc:Choice Requires="p14">
      <p:transition spd="slow" p14:dur="2000" advTm="66482"/>
    </mc:Choice>
    <mc:Fallback xmlns="">
      <p:transition spd="slow" advTm="6648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Recent studies</a:t>
            </a:r>
          </a:p>
        </p:txBody>
      </p:sp>
      <p:sp>
        <p:nvSpPr>
          <p:cNvPr id="3" name="Content Placeholder 2"/>
          <p:cNvSpPr>
            <a:spLocks noGrp="1"/>
          </p:cNvSpPr>
          <p:nvPr>
            <p:ph sz="half" idx="1"/>
          </p:nvPr>
        </p:nvSpPr>
        <p:spPr>
          <a:xfrm>
            <a:off x="243840" y="1301700"/>
            <a:ext cx="5111496" cy="4873752"/>
          </a:xfrm>
        </p:spPr>
        <p:txBody>
          <a:bodyPr/>
          <a:lstStyle/>
          <a:p>
            <a:r>
              <a:rPr lang="en-US" dirty="0"/>
              <a:t>Y</a:t>
            </a:r>
            <a:r>
              <a:rPr lang="en-US" dirty="0" smtClean="0"/>
              <a:t>. </a:t>
            </a:r>
            <a:r>
              <a:rPr lang="en-US" dirty="0"/>
              <a:t>Hagiwara et al. 2020</a:t>
            </a:r>
          </a:p>
          <a:p>
            <a:pPr lvl="1"/>
            <a:r>
              <a:rPr lang="en-US" dirty="0"/>
              <a:t>Influence of dose-averaged linear energy transfer on </a:t>
            </a:r>
            <a:r>
              <a:rPr lang="en-US" dirty="0" err="1"/>
              <a:t>tumour</a:t>
            </a:r>
            <a:r>
              <a:rPr lang="en-US" dirty="0"/>
              <a:t> control after carbon-ion radiation therapy for pancreatic cancer</a:t>
            </a:r>
          </a:p>
          <a:p>
            <a:pPr marL="0" indent="0">
              <a:buNone/>
            </a:pPr>
            <a:endParaRPr lang="en-US" dirty="0"/>
          </a:p>
          <a:p>
            <a:r>
              <a:rPr lang="en-US" dirty="0">
                <a:solidFill>
                  <a:schemeClr val="bg1">
                    <a:lumMod val="65000"/>
                  </a:schemeClr>
                </a:solidFill>
              </a:rPr>
              <a:t>S. Matsumoto et al. 2020</a:t>
            </a:r>
          </a:p>
          <a:p>
            <a:pPr lvl="1"/>
            <a:r>
              <a:rPr lang="en-US" dirty="0" err="1">
                <a:solidFill>
                  <a:schemeClr val="bg1">
                    <a:lumMod val="65000"/>
                  </a:schemeClr>
                </a:solidFill>
              </a:rPr>
              <a:t>Unresectable</a:t>
            </a:r>
            <a:r>
              <a:rPr lang="en-US" dirty="0">
                <a:solidFill>
                  <a:schemeClr val="bg1">
                    <a:lumMod val="65000"/>
                  </a:schemeClr>
                </a:solidFill>
              </a:rPr>
              <a:t> chondrosarcomas treated with carbon ion radiotherapy: Relationship between dose-averaged linear energy transfer and local recurrence</a:t>
            </a:r>
          </a:p>
          <a:p>
            <a:pPr marL="0" indent="0">
              <a:buNone/>
            </a:pPr>
            <a:endParaRPr lang="en-US" dirty="0">
              <a:solidFill>
                <a:schemeClr val="bg1">
                  <a:lumMod val="65000"/>
                </a:schemeClr>
              </a:solidFill>
            </a:endParaRPr>
          </a:p>
          <a:p>
            <a:r>
              <a:rPr lang="en-US" dirty="0">
                <a:solidFill>
                  <a:schemeClr val="bg1">
                    <a:lumMod val="65000"/>
                  </a:schemeClr>
                </a:solidFill>
              </a:rPr>
              <a:t>S. </a:t>
            </a:r>
            <a:r>
              <a:rPr lang="en-US" dirty="0" err="1">
                <a:solidFill>
                  <a:schemeClr val="bg1">
                    <a:lumMod val="65000"/>
                  </a:schemeClr>
                </a:solidFill>
              </a:rPr>
              <a:t>Molinelli</a:t>
            </a:r>
            <a:r>
              <a:rPr lang="en-US" dirty="0">
                <a:solidFill>
                  <a:schemeClr val="bg1">
                    <a:lumMod val="65000"/>
                  </a:schemeClr>
                </a:solidFill>
              </a:rPr>
              <a:t> et al. 2021</a:t>
            </a:r>
          </a:p>
          <a:p>
            <a:pPr lvl="1"/>
            <a:r>
              <a:rPr lang="en-US" dirty="0">
                <a:solidFill>
                  <a:schemeClr val="bg1">
                    <a:lumMod val="65000"/>
                  </a:schemeClr>
                </a:solidFill>
              </a:rPr>
              <a:t>How LEM-based RBE and dose-averaged LET affected clinical outcomes of sacral </a:t>
            </a:r>
            <a:r>
              <a:rPr lang="en-US" dirty="0" err="1">
                <a:solidFill>
                  <a:schemeClr val="bg1">
                    <a:lumMod val="65000"/>
                  </a:schemeClr>
                </a:solidFill>
              </a:rPr>
              <a:t>chordoma</a:t>
            </a:r>
            <a:r>
              <a:rPr lang="en-US" dirty="0">
                <a:solidFill>
                  <a:schemeClr val="bg1">
                    <a:lumMod val="65000"/>
                  </a:schemeClr>
                </a:solidFill>
              </a:rPr>
              <a:t> patients treated with carbon ion radiotherapy</a:t>
            </a:r>
          </a:p>
        </p:txBody>
      </p:sp>
      <p:sp>
        <p:nvSpPr>
          <p:cNvPr id="4" name="Content Placeholder 3"/>
          <p:cNvSpPr>
            <a:spLocks noGrp="1"/>
          </p:cNvSpPr>
          <p:nvPr>
            <p:ph sz="half" idx="2"/>
          </p:nvPr>
        </p:nvSpPr>
        <p:spPr>
          <a:xfrm>
            <a:off x="5493485" y="1301700"/>
            <a:ext cx="6409944" cy="4873752"/>
          </a:xfrm>
          <a:solidFill>
            <a:schemeClr val="accent2">
              <a:lumMod val="20000"/>
              <a:lumOff val="80000"/>
            </a:schemeClr>
          </a:solidFill>
          <a:effectLst>
            <a:outerShdw blurRad="50800" dist="38100" dir="13500000" algn="br" rotWithShape="0">
              <a:prstClr val="black">
                <a:alpha val="40000"/>
              </a:prstClr>
            </a:outerShdw>
          </a:effectLst>
        </p:spPr>
        <p:txBody>
          <a:bodyPr/>
          <a:lstStyle/>
          <a:p>
            <a:r>
              <a:rPr lang="en-US" dirty="0"/>
              <a:t>Influence of </a:t>
            </a:r>
            <a:r>
              <a:rPr lang="en-US" dirty="0" err="1"/>
              <a:t>LET</a:t>
            </a:r>
            <a:r>
              <a:rPr lang="en-US" baseline="-25000" dirty="0" err="1"/>
              <a:t>d</a:t>
            </a:r>
            <a:r>
              <a:rPr lang="en-US" dirty="0"/>
              <a:t> on tumor </a:t>
            </a:r>
            <a:r>
              <a:rPr lang="en-US" dirty="0" smtClean="0"/>
              <a:t>control</a:t>
            </a:r>
          </a:p>
          <a:p>
            <a:pPr marL="0" indent="0">
              <a:buNone/>
            </a:pPr>
            <a:endParaRPr lang="en-US" dirty="0"/>
          </a:p>
          <a:p>
            <a:r>
              <a:rPr lang="en-US" dirty="0"/>
              <a:t>Significant association of high </a:t>
            </a:r>
            <a:r>
              <a:rPr lang="en-GB" dirty="0" err="1"/>
              <a:t>LET</a:t>
            </a:r>
            <a:r>
              <a:rPr lang="en-GB" baseline="-25000" dirty="0" err="1"/>
              <a:t>d,min</a:t>
            </a:r>
            <a:r>
              <a:rPr lang="en-GB" dirty="0"/>
              <a:t>(≥44 </a:t>
            </a:r>
            <a:r>
              <a:rPr lang="en-GB" dirty="0" err="1"/>
              <a:t>keV</a:t>
            </a:r>
            <a:r>
              <a:rPr lang="en-GB" dirty="0"/>
              <a:t>/µm) in the GTV with better </a:t>
            </a:r>
            <a:r>
              <a:rPr lang="en-GB" dirty="0" smtClean="0"/>
              <a:t>18-month LC</a:t>
            </a:r>
            <a:endParaRPr lang="en-GB" dirty="0"/>
          </a:p>
          <a:p>
            <a:pPr lvl="1"/>
            <a:r>
              <a:rPr lang="en-GB" dirty="0"/>
              <a:t>100% vs. 34.3%</a:t>
            </a:r>
            <a:endParaRPr lang="en-US" dirty="0"/>
          </a:p>
          <a:p>
            <a:pPr marL="0" indent="0">
              <a:buNone/>
            </a:pPr>
            <a:endParaRPr lang="en-US" dirty="0"/>
          </a:p>
        </p:txBody>
      </p:sp>
      <p:sp>
        <p:nvSpPr>
          <p:cNvPr id="5" name="Footer Placeholder 4"/>
          <p:cNvSpPr>
            <a:spLocks noGrp="1"/>
          </p:cNvSpPr>
          <p:nvPr>
            <p:ph type="ftr" sz="quarter" idx="3"/>
          </p:nvPr>
        </p:nvSpPr>
        <p:spPr>
          <a:xfrm>
            <a:off x="1524000" y="6517095"/>
            <a:ext cx="7559040" cy="173748"/>
          </a:xfrm>
        </p:spPr>
        <p:txBody>
          <a:bodyPr/>
          <a:lstStyle/>
          <a:p>
            <a:r>
              <a:rPr lang="de-DE" smtClean="0">
                <a:solidFill>
                  <a:srgbClr val="FFFFFF"/>
                </a:solidFill>
              </a:rPr>
              <a:t>JF 09-11-2021; M. Schafasand</a:t>
            </a:r>
            <a:endParaRPr lang="de-DE" dirty="0">
              <a:solidFill>
                <a:srgbClr val="FFFFFF"/>
              </a:solidFill>
            </a:endParaRPr>
          </a:p>
        </p:txBody>
      </p:sp>
      <p:sp>
        <p:nvSpPr>
          <p:cNvPr id="10" name="TextBox 9"/>
          <p:cNvSpPr txBox="1"/>
          <p:nvPr/>
        </p:nvSpPr>
        <p:spPr>
          <a:xfrm>
            <a:off x="243840" y="6302558"/>
            <a:ext cx="8199120" cy="215444"/>
          </a:xfrm>
          <a:prstGeom prst="rect">
            <a:avLst/>
          </a:prstGeom>
          <a:noFill/>
        </p:spPr>
        <p:txBody>
          <a:bodyPr wrap="square" rtlCol="0">
            <a:spAutoFit/>
          </a:bodyPr>
          <a:lstStyle/>
          <a:p>
            <a:r>
              <a:rPr lang="en-US" sz="800" i="1" dirty="0" err="1">
                <a:solidFill>
                  <a:srgbClr val="000000"/>
                </a:solidFill>
              </a:rPr>
              <a:t>LET</a:t>
            </a:r>
            <a:r>
              <a:rPr lang="en-US" sz="800" i="1" baseline="-25000" dirty="0" err="1">
                <a:solidFill>
                  <a:srgbClr val="000000"/>
                </a:solidFill>
              </a:rPr>
              <a:t>d</a:t>
            </a:r>
            <a:r>
              <a:rPr lang="en-US" sz="800" i="1" dirty="0">
                <a:solidFill>
                  <a:srgbClr val="000000"/>
                </a:solidFill>
              </a:rPr>
              <a:t>: Dose averaged Linear Energy Transfer; </a:t>
            </a:r>
            <a:r>
              <a:rPr lang="en-US" sz="800" i="1" dirty="0" err="1">
                <a:solidFill>
                  <a:srgbClr val="000000"/>
                </a:solidFill>
              </a:rPr>
              <a:t>LET</a:t>
            </a:r>
            <a:r>
              <a:rPr lang="en-US" sz="800" i="1" baseline="-25000" dirty="0" err="1">
                <a:solidFill>
                  <a:srgbClr val="000000"/>
                </a:solidFill>
              </a:rPr>
              <a:t>d</a:t>
            </a:r>
            <a:r>
              <a:rPr lang="en-US" sz="800" i="1" baseline="-25000" dirty="0">
                <a:solidFill>
                  <a:srgbClr val="000000"/>
                </a:solidFill>
              </a:rPr>
              <a:t>, min</a:t>
            </a:r>
            <a:r>
              <a:rPr lang="en-US" sz="800" i="1" dirty="0">
                <a:solidFill>
                  <a:srgbClr val="000000"/>
                </a:solidFill>
              </a:rPr>
              <a:t>: Minimum dose averaged Linear Energy Transfer; LC: Local Control</a:t>
            </a:r>
          </a:p>
        </p:txBody>
      </p:sp>
      <p:pic>
        <p:nvPicPr>
          <p:cNvPr id="11" name="Picture 10"/>
          <p:cNvPicPr>
            <a:picLocks noChangeAspect="1"/>
          </p:cNvPicPr>
          <p:nvPr/>
        </p:nvPicPr>
        <p:blipFill>
          <a:blip r:embed="rId5"/>
          <a:stretch>
            <a:fillRect/>
          </a:stretch>
        </p:blipFill>
        <p:spPr>
          <a:xfrm>
            <a:off x="5717896" y="2998846"/>
            <a:ext cx="5961121" cy="2915393"/>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4049530507"/>
      </p:ext>
    </p:extLst>
  </p:cSld>
  <p:clrMapOvr>
    <a:masterClrMapping/>
  </p:clrMapOvr>
  <mc:AlternateContent xmlns:mc="http://schemas.openxmlformats.org/markup-compatibility/2006" xmlns:p14="http://schemas.microsoft.com/office/powerpoint/2010/main">
    <mc:Choice Requires="p14">
      <p:transition spd="slow" p14:dur="2000" advTm="34907"/>
    </mc:Choice>
    <mc:Fallback xmlns="">
      <p:transition spd="slow" advTm="349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Recent studies</a:t>
            </a:r>
          </a:p>
        </p:txBody>
      </p:sp>
      <p:sp>
        <p:nvSpPr>
          <p:cNvPr id="3" name="Content Placeholder 2"/>
          <p:cNvSpPr>
            <a:spLocks noGrp="1"/>
          </p:cNvSpPr>
          <p:nvPr>
            <p:ph sz="half" idx="1"/>
          </p:nvPr>
        </p:nvSpPr>
        <p:spPr>
          <a:xfrm>
            <a:off x="243840" y="1301700"/>
            <a:ext cx="5111496" cy="4873752"/>
          </a:xfrm>
        </p:spPr>
        <p:txBody>
          <a:bodyPr/>
          <a:lstStyle/>
          <a:p>
            <a:r>
              <a:rPr lang="en-US" dirty="0">
                <a:solidFill>
                  <a:schemeClr val="bg1">
                    <a:lumMod val="65000"/>
                  </a:schemeClr>
                </a:solidFill>
              </a:rPr>
              <a:t>Y</a:t>
            </a:r>
            <a:r>
              <a:rPr lang="en-US" dirty="0" smtClean="0">
                <a:solidFill>
                  <a:schemeClr val="bg1">
                    <a:lumMod val="65000"/>
                  </a:schemeClr>
                </a:solidFill>
              </a:rPr>
              <a:t>. </a:t>
            </a:r>
            <a:r>
              <a:rPr lang="en-US" dirty="0">
                <a:solidFill>
                  <a:schemeClr val="bg1">
                    <a:lumMod val="65000"/>
                  </a:schemeClr>
                </a:solidFill>
              </a:rPr>
              <a:t>Hagiwara et al. 2020</a:t>
            </a:r>
          </a:p>
          <a:p>
            <a:pPr lvl="1"/>
            <a:r>
              <a:rPr lang="en-US" dirty="0">
                <a:solidFill>
                  <a:schemeClr val="bg1">
                    <a:lumMod val="65000"/>
                  </a:schemeClr>
                </a:solidFill>
              </a:rPr>
              <a:t>Influence of dose-averaged linear energy transfer on </a:t>
            </a:r>
            <a:r>
              <a:rPr lang="en-US" dirty="0" err="1">
                <a:solidFill>
                  <a:schemeClr val="bg1">
                    <a:lumMod val="65000"/>
                  </a:schemeClr>
                </a:solidFill>
              </a:rPr>
              <a:t>tumour</a:t>
            </a:r>
            <a:r>
              <a:rPr lang="en-US" dirty="0">
                <a:solidFill>
                  <a:schemeClr val="bg1">
                    <a:lumMod val="65000"/>
                  </a:schemeClr>
                </a:solidFill>
              </a:rPr>
              <a:t> control after carbon-ion radiation therapy for pancreatic cancer</a:t>
            </a:r>
          </a:p>
          <a:p>
            <a:pPr marL="0" indent="0">
              <a:buNone/>
            </a:pPr>
            <a:endParaRPr lang="en-US" dirty="0"/>
          </a:p>
          <a:p>
            <a:r>
              <a:rPr lang="en-US" dirty="0"/>
              <a:t>S. Matsumoto et al. 2020</a:t>
            </a:r>
          </a:p>
          <a:p>
            <a:pPr lvl="1"/>
            <a:r>
              <a:rPr lang="en-US" dirty="0" err="1"/>
              <a:t>Unresectable</a:t>
            </a:r>
            <a:r>
              <a:rPr lang="en-US" dirty="0"/>
              <a:t> chondrosarcomas treated with carbon ion radiotherapy: Relationship between dose-averaged linear energy transfer and local recurrence</a:t>
            </a:r>
          </a:p>
          <a:p>
            <a:pPr marL="0" indent="0">
              <a:buNone/>
            </a:pPr>
            <a:endParaRPr lang="en-US" dirty="0">
              <a:solidFill>
                <a:schemeClr val="bg1">
                  <a:lumMod val="65000"/>
                </a:schemeClr>
              </a:solidFill>
            </a:endParaRPr>
          </a:p>
          <a:p>
            <a:r>
              <a:rPr lang="en-US" dirty="0">
                <a:solidFill>
                  <a:schemeClr val="bg1">
                    <a:lumMod val="65000"/>
                  </a:schemeClr>
                </a:solidFill>
              </a:rPr>
              <a:t>S. </a:t>
            </a:r>
            <a:r>
              <a:rPr lang="en-US" dirty="0" err="1">
                <a:solidFill>
                  <a:schemeClr val="bg1">
                    <a:lumMod val="65000"/>
                  </a:schemeClr>
                </a:solidFill>
              </a:rPr>
              <a:t>Molinelli</a:t>
            </a:r>
            <a:r>
              <a:rPr lang="en-US" dirty="0">
                <a:solidFill>
                  <a:schemeClr val="bg1">
                    <a:lumMod val="65000"/>
                  </a:schemeClr>
                </a:solidFill>
              </a:rPr>
              <a:t> et al. 2021</a:t>
            </a:r>
          </a:p>
          <a:p>
            <a:pPr lvl="1"/>
            <a:r>
              <a:rPr lang="en-US" dirty="0">
                <a:solidFill>
                  <a:schemeClr val="bg1">
                    <a:lumMod val="65000"/>
                  </a:schemeClr>
                </a:solidFill>
              </a:rPr>
              <a:t>How LEM-based RBE and dose-averaged LET affected clinical outcomes of sacral </a:t>
            </a:r>
            <a:r>
              <a:rPr lang="en-US" dirty="0" err="1">
                <a:solidFill>
                  <a:schemeClr val="bg1">
                    <a:lumMod val="65000"/>
                  </a:schemeClr>
                </a:solidFill>
              </a:rPr>
              <a:t>chordoma</a:t>
            </a:r>
            <a:r>
              <a:rPr lang="en-US" dirty="0">
                <a:solidFill>
                  <a:schemeClr val="bg1">
                    <a:lumMod val="65000"/>
                  </a:schemeClr>
                </a:solidFill>
              </a:rPr>
              <a:t> patients treated with carbon ion radiotherapy</a:t>
            </a:r>
          </a:p>
        </p:txBody>
      </p:sp>
      <p:sp>
        <p:nvSpPr>
          <p:cNvPr id="4" name="Content Placeholder 3"/>
          <p:cNvSpPr>
            <a:spLocks noGrp="1"/>
          </p:cNvSpPr>
          <p:nvPr>
            <p:ph sz="half" idx="2"/>
          </p:nvPr>
        </p:nvSpPr>
        <p:spPr>
          <a:xfrm>
            <a:off x="5493485" y="1301700"/>
            <a:ext cx="6409944" cy="4873752"/>
          </a:xfrm>
          <a:solidFill>
            <a:schemeClr val="accent2">
              <a:lumMod val="20000"/>
              <a:lumOff val="80000"/>
            </a:schemeClr>
          </a:solidFill>
          <a:effectLst>
            <a:outerShdw blurRad="50800" dist="38100" dir="13500000" algn="br" rotWithShape="0">
              <a:prstClr val="black">
                <a:alpha val="40000"/>
              </a:prstClr>
            </a:outerShdw>
          </a:effectLst>
        </p:spPr>
        <p:txBody>
          <a:bodyPr/>
          <a:lstStyle/>
          <a:p>
            <a:r>
              <a:rPr lang="de-DE" dirty="0" err="1"/>
              <a:t>Significant</a:t>
            </a:r>
            <a:r>
              <a:rPr lang="de-DE" dirty="0"/>
              <a:t> </a:t>
            </a:r>
            <a:r>
              <a:rPr lang="de-DE" dirty="0" err="1"/>
              <a:t>correlation</a:t>
            </a:r>
            <a:r>
              <a:rPr lang="de-DE" dirty="0"/>
              <a:t> </a:t>
            </a:r>
            <a:r>
              <a:rPr lang="de-DE" dirty="0" err="1"/>
              <a:t>of</a:t>
            </a:r>
            <a:r>
              <a:rPr lang="de-DE" dirty="0"/>
              <a:t> </a:t>
            </a:r>
            <a:r>
              <a:rPr lang="en-GB" dirty="0"/>
              <a:t>V</a:t>
            </a:r>
            <a:r>
              <a:rPr lang="en-GB" baseline="-25000" dirty="0"/>
              <a:t>50 </a:t>
            </a:r>
            <a:r>
              <a:rPr lang="en-GB" baseline="-25000" dirty="0" err="1"/>
              <a:t>keV</a:t>
            </a:r>
            <a:r>
              <a:rPr lang="en-GB" baseline="-25000" dirty="0"/>
              <a:t>/µm</a:t>
            </a:r>
            <a:r>
              <a:rPr lang="en-GB" dirty="0"/>
              <a:t> with </a:t>
            </a:r>
            <a:r>
              <a:rPr lang="en-GB" dirty="0" err="1"/>
              <a:t>tumor</a:t>
            </a:r>
            <a:r>
              <a:rPr lang="en-GB" dirty="0"/>
              <a:t> volume</a:t>
            </a:r>
          </a:p>
          <a:p>
            <a:pPr lvl="1"/>
            <a:endParaRPr lang="en-GB" dirty="0"/>
          </a:p>
          <a:p>
            <a:pPr lvl="1"/>
            <a:r>
              <a:rPr lang="en-GB" dirty="0"/>
              <a:t>V</a:t>
            </a:r>
            <a:r>
              <a:rPr lang="en-GB" baseline="-25000" dirty="0"/>
              <a:t>50 </a:t>
            </a:r>
            <a:r>
              <a:rPr lang="en-GB" baseline="-25000" dirty="0" err="1"/>
              <a:t>keV</a:t>
            </a:r>
            <a:r>
              <a:rPr lang="en-GB" baseline="-25000" dirty="0"/>
              <a:t>/µm</a:t>
            </a:r>
            <a:r>
              <a:rPr lang="en-GB" dirty="0"/>
              <a:t>: The ratio of the volume in the PTV receiving less than 50 </a:t>
            </a:r>
            <a:r>
              <a:rPr lang="en-GB" dirty="0" err="1"/>
              <a:t>keV</a:t>
            </a:r>
            <a:r>
              <a:rPr lang="en-GB" dirty="0"/>
              <a:t>/µm to the entire volume of the PTV</a:t>
            </a:r>
          </a:p>
          <a:p>
            <a:pPr marL="0" indent="0">
              <a:buNone/>
            </a:pPr>
            <a:endParaRPr lang="en-US" dirty="0"/>
          </a:p>
        </p:txBody>
      </p:sp>
      <p:sp>
        <p:nvSpPr>
          <p:cNvPr id="5" name="Footer Placeholder 4"/>
          <p:cNvSpPr>
            <a:spLocks noGrp="1"/>
          </p:cNvSpPr>
          <p:nvPr>
            <p:ph type="ftr" sz="quarter" idx="3"/>
          </p:nvPr>
        </p:nvSpPr>
        <p:spPr>
          <a:xfrm>
            <a:off x="1524000" y="6517095"/>
            <a:ext cx="7559040" cy="173748"/>
          </a:xfrm>
        </p:spPr>
        <p:txBody>
          <a:bodyPr/>
          <a:lstStyle/>
          <a:p>
            <a:r>
              <a:rPr lang="de-DE" smtClean="0">
                <a:solidFill>
                  <a:srgbClr val="FFFFFF"/>
                </a:solidFill>
              </a:rPr>
              <a:t>JF 09-11-2021; M. Schafasand</a:t>
            </a:r>
            <a:endParaRPr lang="de-DE" dirty="0">
              <a:solidFill>
                <a:srgbClr val="FFFFFF"/>
              </a:solidFill>
            </a:endParaRPr>
          </a:p>
        </p:txBody>
      </p:sp>
      <p:sp>
        <p:nvSpPr>
          <p:cNvPr id="8" name="TextBox 7"/>
          <p:cNvSpPr txBox="1"/>
          <p:nvPr/>
        </p:nvSpPr>
        <p:spPr>
          <a:xfrm>
            <a:off x="243840" y="6302558"/>
            <a:ext cx="5775960" cy="215444"/>
          </a:xfrm>
          <a:prstGeom prst="rect">
            <a:avLst/>
          </a:prstGeom>
          <a:noFill/>
        </p:spPr>
        <p:txBody>
          <a:bodyPr wrap="square" rtlCol="0">
            <a:spAutoFit/>
          </a:bodyPr>
          <a:lstStyle/>
          <a:p>
            <a:r>
              <a:rPr lang="en-US" sz="800" i="1" dirty="0">
                <a:solidFill>
                  <a:srgbClr val="000000"/>
                </a:solidFill>
              </a:rPr>
              <a:t>PTV: Planning Target Volume</a:t>
            </a:r>
          </a:p>
        </p:txBody>
      </p:sp>
      <p:pic>
        <p:nvPicPr>
          <p:cNvPr id="9" name="Picture 8">
            <a:extLst>
              <a:ext uri="{FF2B5EF4-FFF2-40B4-BE49-F238E27FC236}">
                <a16:creationId xmlns:a16="http://schemas.microsoft.com/office/drawing/2014/main" xmlns="" id="{81F5AAAE-EFC2-4A5E-B067-A04EAD63CC24}"/>
              </a:ext>
            </a:extLst>
          </p:cNvPr>
          <p:cNvPicPr>
            <a:picLocks noChangeAspect="1"/>
          </p:cNvPicPr>
          <p:nvPr/>
        </p:nvPicPr>
        <p:blipFill>
          <a:blip r:embed="rId5"/>
          <a:stretch>
            <a:fillRect/>
          </a:stretch>
        </p:blipFill>
        <p:spPr>
          <a:xfrm>
            <a:off x="6701515" y="2728160"/>
            <a:ext cx="3993883" cy="3083987"/>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426473093"/>
      </p:ext>
    </p:extLst>
  </p:cSld>
  <p:clrMapOvr>
    <a:masterClrMapping/>
  </p:clrMapOvr>
  <mc:AlternateContent xmlns:mc="http://schemas.openxmlformats.org/markup-compatibility/2006" xmlns:p14="http://schemas.microsoft.com/office/powerpoint/2010/main">
    <mc:Choice Requires="p14">
      <p:transition spd="slow" p14:dur="2000" advTm="9149"/>
    </mc:Choice>
    <mc:Fallback xmlns="">
      <p:transition spd="slow" advTm="914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Recent studies</a:t>
            </a:r>
          </a:p>
        </p:txBody>
      </p:sp>
      <p:sp>
        <p:nvSpPr>
          <p:cNvPr id="3" name="Content Placeholder 2"/>
          <p:cNvSpPr>
            <a:spLocks noGrp="1"/>
          </p:cNvSpPr>
          <p:nvPr>
            <p:ph sz="half" idx="1"/>
          </p:nvPr>
        </p:nvSpPr>
        <p:spPr>
          <a:xfrm>
            <a:off x="243840" y="1301700"/>
            <a:ext cx="5111496" cy="4873752"/>
          </a:xfrm>
        </p:spPr>
        <p:txBody>
          <a:bodyPr/>
          <a:lstStyle/>
          <a:p>
            <a:r>
              <a:rPr lang="en-US" dirty="0">
                <a:solidFill>
                  <a:schemeClr val="bg1">
                    <a:lumMod val="65000"/>
                  </a:schemeClr>
                </a:solidFill>
              </a:rPr>
              <a:t>Y</a:t>
            </a:r>
            <a:r>
              <a:rPr lang="en-US" dirty="0" smtClean="0">
                <a:solidFill>
                  <a:schemeClr val="bg1">
                    <a:lumMod val="65000"/>
                  </a:schemeClr>
                </a:solidFill>
              </a:rPr>
              <a:t>. </a:t>
            </a:r>
            <a:r>
              <a:rPr lang="en-US" dirty="0">
                <a:solidFill>
                  <a:schemeClr val="bg1">
                    <a:lumMod val="65000"/>
                  </a:schemeClr>
                </a:solidFill>
              </a:rPr>
              <a:t>Hagiwara et al. 2020</a:t>
            </a:r>
          </a:p>
          <a:p>
            <a:pPr lvl="1"/>
            <a:r>
              <a:rPr lang="en-US" dirty="0">
                <a:solidFill>
                  <a:schemeClr val="bg1">
                    <a:lumMod val="65000"/>
                  </a:schemeClr>
                </a:solidFill>
              </a:rPr>
              <a:t>Influence of dose-averaged linear energy transfer on </a:t>
            </a:r>
            <a:r>
              <a:rPr lang="en-US" dirty="0" err="1">
                <a:solidFill>
                  <a:schemeClr val="bg1">
                    <a:lumMod val="65000"/>
                  </a:schemeClr>
                </a:solidFill>
              </a:rPr>
              <a:t>tumour</a:t>
            </a:r>
            <a:r>
              <a:rPr lang="en-US" dirty="0">
                <a:solidFill>
                  <a:schemeClr val="bg1">
                    <a:lumMod val="65000"/>
                  </a:schemeClr>
                </a:solidFill>
              </a:rPr>
              <a:t> control after carbon-ion radiation therapy for pancreatic cancer</a:t>
            </a:r>
          </a:p>
          <a:p>
            <a:pPr marL="0" indent="0">
              <a:buNone/>
            </a:pPr>
            <a:endParaRPr lang="en-US" dirty="0"/>
          </a:p>
          <a:p>
            <a:r>
              <a:rPr lang="en-US" dirty="0">
                <a:solidFill>
                  <a:schemeClr val="bg1">
                    <a:lumMod val="65000"/>
                  </a:schemeClr>
                </a:solidFill>
              </a:rPr>
              <a:t>S. Matsumoto et al. 2020</a:t>
            </a:r>
          </a:p>
          <a:p>
            <a:pPr lvl="1"/>
            <a:r>
              <a:rPr lang="en-US" dirty="0" err="1">
                <a:solidFill>
                  <a:schemeClr val="bg1">
                    <a:lumMod val="65000"/>
                  </a:schemeClr>
                </a:solidFill>
              </a:rPr>
              <a:t>Unresectable</a:t>
            </a:r>
            <a:r>
              <a:rPr lang="en-US" dirty="0">
                <a:solidFill>
                  <a:schemeClr val="bg1">
                    <a:lumMod val="65000"/>
                  </a:schemeClr>
                </a:solidFill>
              </a:rPr>
              <a:t> chondrosarcomas treated with carbon ion radiotherapy: Relationship between dose-averaged linear energy transfer and local recurrence</a:t>
            </a:r>
          </a:p>
          <a:p>
            <a:pPr marL="0" indent="0">
              <a:buNone/>
            </a:pPr>
            <a:endParaRPr lang="en-US" dirty="0">
              <a:solidFill>
                <a:schemeClr val="bg1">
                  <a:lumMod val="65000"/>
                </a:schemeClr>
              </a:solidFill>
            </a:endParaRPr>
          </a:p>
          <a:p>
            <a:r>
              <a:rPr lang="en-US" dirty="0"/>
              <a:t>S. </a:t>
            </a:r>
            <a:r>
              <a:rPr lang="en-US" dirty="0" err="1"/>
              <a:t>Molinelli</a:t>
            </a:r>
            <a:r>
              <a:rPr lang="en-US" dirty="0"/>
              <a:t> et al. 2021</a:t>
            </a:r>
          </a:p>
          <a:p>
            <a:pPr lvl="1"/>
            <a:r>
              <a:rPr lang="en-US" dirty="0"/>
              <a:t>How LEM-based RBE and dose-averaged LET affected clinical outcomes of sacral </a:t>
            </a:r>
            <a:r>
              <a:rPr lang="en-US" dirty="0" err="1"/>
              <a:t>chordoma</a:t>
            </a:r>
            <a:r>
              <a:rPr lang="en-US" dirty="0"/>
              <a:t> patients treated with carbon ion radiotherapy</a:t>
            </a:r>
          </a:p>
        </p:txBody>
      </p:sp>
      <p:sp>
        <p:nvSpPr>
          <p:cNvPr id="4" name="Content Placeholder 3"/>
          <p:cNvSpPr>
            <a:spLocks noGrp="1"/>
          </p:cNvSpPr>
          <p:nvPr>
            <p:ph sz="half" idx="2"/>
          </p:nvPr>
        </p:nvSpPr>
        <p:spPr>
          <a:xfrm>
            <a:off x="5493485" y="1301700"/>
            <a:ext cx="6409944" cy="4873752"/>
          </a:xfrm>
          <a:solidFill>
            <a:schemeClr val="accent2">
              <a:lumMod val="20000"/>
              <a:lumOff val="80000"/>
            </a:schemeClr>
          </a:solidFill>
          <a:effectLst>
            <a:outerShdw blurRad="50800" dist="38100" dir="13500000" algn="br" rotWithShape="0">
              <a:prstClr val="black">
                <a:alpha val="40000"/>
              </a:prstClr>
            </a:outerShdw>
          </a:effectLst>
        </p:spPr>
        <p:txBody>
          <a:bodyPr/>
          <a:lstStyle/>
          <a:p>
            <a:r>
              <a:rPr lang="de-DE" dirty="0"/>
              <a:t>All </a:t>
            </a:r>
            <a:r>
              <a:rPr lang="de-DE" dirty="0" err="1"/>
              <a:t>LET</a:t>
            </a:r>
            <a:r>
              <a:rPr lang="de-DE" baseline="-25000" dirty="0" err="1"/>
              <a:t>d</a:t>
            </a:r>
            <a:r>
              <a:rPr lang="de-DE" dirty="0"/>
              <a:t> </a:t>
            </a:r>
            <a:r>
              <a:rPr lang="de-DE" dirty="0" err="1"/>
              <a:t>evaluators</a:t>
            </a:r>
            <a:r>
              <a:rPr lang="de-DE" dirty="0"/>
              <a:t> </a:t>
            </a:r>
            <a:r>
              <a:rPr lang="de-DE" dirty="0" err="1"/>
              <a:t>obtained</a:t>
            </a:r>
            <a:r>
              <a:rPr lang="de-DE" dirty="0"/>
              <a:t> </a:t>
            </a:r>
            <a:r>
              <a:rPr lang="de-DE" dirty="0" err="1"/>
              <a:t>from</a:t>
            </a:r>
            <a:r>
              <a:rPr lang="de-DE" dirty="0"/>
              <a:t> </a:t>
            </a:r>
            <a:r>
              <a:rPr lang="de-DE" dirty="0" err="1"/>
              <a:t>the</a:t>
            </a:r>
            <a:r>
              <a:rPr lang="de-DE" dirty="0"/>
              <a:t> CTV</a:t>
            </a:r>
            <a:r>
              <a:rPr lang="de-DE" baseline="-25000" dirty="0"/>
              <a:t>HD</a:t>
            </a:r>
            <a:r>
              <a:rPr lang="de-DE" dirty="0"/>
              <a:t> (</a:t>
            </a:r>
            <a:r>
              <a:rPr lang="de-DE" dirty="0" err="1"/>
              <a:t>boost</a:t>
            </a:r>
            <a:r>
              <a:rPr lang="de-DE" dirty="0"/>
              <a:t>) </a:t>
            </a:r>
            <a:r>
              <a:rPr lang="de-DE" dirty="0" err="1"/>
              <a:t>were</a:t>
            </a:r>
            <a:r>
              <a:rPr lang="de-DE" dirty="0"/>
              <a:t> </a:t>
            </a:r>
            <a:r>
              <a:rPr lang="de-DE" dirty="0" err="1"/>
              <a:t>higher</a:t>
            </a:r>
            <a:r>
              <a:rPr lang="de-DE" dirty="0"/>
              <a:t> </a:t>
            </a:r>
            <a:r>
              <a:rPr lang="de-DE" dirty="0" err="1"/>
              <a:t>than</a:t>
            </a:r>
            <a:r>
              <a:rPr lang="de-DE" dirty="0"/>
              <a:t> </a:t>
            </a:r>
            <a:r>
              <a:rPr lang="de-DE" dirty="0" err="1"/>
              <a:t>the</a:t>
            </a:r>
            <a:r>
              <a:rPr lang="de-DE" dirty="0"/>
              <a:t> CTV</a:t>
            </a:r>
            <a:r>
              <a:rPr lang="de-DE" baseline="-25000" dirty="0"/>
              <a:t>LD</a:t>
            </a:r>
            <a:r>
              <a:rPr lang="de-DE" dirty="0"/>
              <a:t> </a:t>
            </a:r>
            <a:endParaRPr lang="de-DE" dirty="0" smtClean="0"/>
          </a:p>
          <a:p>
            <a:endParaRPr lang="de-DE" dirty="0"/>
          </a:p>
          <a:p>
            <a:r>
              <a:rPr lang="de-DE" dirty="0" err="1"/>
              <a:t>LET</a:t>
            </a:r>
            <a:r>
              <a:rPr lang="de-DE" baseline="-25000" dirty="0" err="1"/>
              <a:t>d</a:t>
            </a:r>
            <a:r>
              <a:rPr lang="en-US" baseline="-25000" dirty="0"/>
              <a:t>|</a:t>
            </a:r>
            <a:r>
              <a:rPr lang="de-DE" baseline="-25000" dirty="0"/>
              <a:t>50%</a:t>
            </a:r>
            <a:r>
              <a:rPr lang="de-DE" dirty="0"/>
              <a:t> </a:t>
            </a:r>
            <a:r>
              <a:rPr lang="de-DE" dirty="0" err="1"/>
              <a:t>of</a:t>
            </a:r>
            <a:r>
              <a:rPr lang="de-DE" dirty="0"/>
              <a:t> </a:t>
            </a:r>
            <a:r>
              <a:rPr lang="de-DE" dirty="0" err="1"/>
              <a:t>the</a:t>
            </a:r>
            <a:r>
              <a:rPr lang="de-DE" dirty="0"/>
              <a:t> CTV</a:t>
            </a:r>
            <a:r>
              <a:rPr lang="de-DE" baseline="-25000" dirty="0"/>
              <a:t>HD</a:t>
            </a:r>
            <a:r>
              <a:rPr lang="de-DE" dirty="0"/>
              <a:t> was </a:t>
            </a:r>
            <a:r>
              <a:rPr lang="de-DE" dirty="0" err="1"/>
              <a:t>significantly</a:t>
            </a:r>
            <a:r>
              <a:rPr lang="de-DE" dirty="0"/>
              <a:t> </a:t>
            </a:r>
            <a:r>
              <a:rPr lang="de-DE" dirty="0" err="1"/>
              <a:t>higher</a:t>
            </a:r>
            <a:r>
              <a:rPr lang="de-DE" dirty="0"/>
              <a:t> </a:t>
            </a:r>
            <a:r>
              <a:rPr lang="de-DE" dirty="0" err="1"/>
              <a:t>for</a:t>
            </a:r>
            <a:r>
              <a:rPr lang="de-DE" dirty="0"/>
              <a:t> </a:t>
            </a:r>
            <a:r>
              <a:rPr lang="de-DE" dirty="0" err="1"/>
              <a:t>the</a:t>
            </a:r>
            <a:r>
              <a:rPr lang="de-DE" dirty="0"/>
              <a:t> </a:t>
            </a:r>
            <a:r>
              <a:rPr lang="de-DE" dirty="0" err="1"/>
              <a:t>control</a:t>
            </a:r>
            <a:r>
              <a:rPr lang="de-DE" dirty="0"/>
              <a:t> </a:t>
            </a:r>
            <a:r>
              <a:rPr lang="de-DE" dirty="0" err="1"/>
              <a:t>group</a:t>
            </a:r>
            <a:endParaRPr lang="en-GB" dirty="0"/>
          </a:p>
          <a:p>
            <a:pPr marL="0" indent="0">
              <a:buNone/>
            </a:pPr>
            <a:endParaRPr lang="en-US" dirty="0"/>
          </a:p>
        </p:txBody>
      </p:sp>
      <p:sp>
        <p:nvSpPr>
          <p:cNvPr id="5" name="Footer Placeholder 4"/>
          <p:cNvSpPr>
            <a:spLocks noGrp="1"/>
          </p:cNvSpPr>
          <p:nvPr>
            <p:ph type="ftr" sz="quarter" idx="3"/>
          </p:nvPr>
        </p:nvSpPr>
        <p:spPr>
          <a:xfrm>
            <a:off x="1524000" y="6517095"/>
            <a:ext cx="7559040" cy="173748"/>
          </a:xfrm>
        </p:spPr>
        <p:txBody>
          <a:bodyPr/>
          <a:lstStyle/>
          <a:p>
            <a:r>
              <a:rPr lang="de-DE" smtClean="0">
                <a:solidFill>
                  <a:srgbClr val="FFFFFF"/>
                </a:solidFill>
              </a:rPr>
              <a:t>JF 09-11-2021; M. Schafasand</a:t>
            </a:r>
            <a:endParaRPr lang="de-DE" dirty="0">
              <a:solidFill>
                <a:srgbClr val="FFFFFF"/>
              </a:solidFill>
            </a:endParaRPr>
          </a:p>
        </p:txBody>
      </p:sp>
      <p:sp>
        <p:nvSpPr>
          <p:cNvPr id="10" name="TextBox 9"/>
          <p:cNvSpPr txBox="1"/>
          <p:nvPr/>
        </p:nvSpPr>
        <p:spPr>
          <a:xfrm>
            <a:off x="243840" y="6302558"/>
            <a:ext cx="10993456" cy="215444"/>
          </a:xfrm>
          <a:prstGeom prst="rect">
            <a:avLst/>
          </a:prstGeom>
          <a:noFill/>
        </p:spPr>
        <p:txBody>
          <a:bodyPr wrap="square" rtlCol="0">
            <a:spAutoFit/>
          </a:bodyPr>
          <a:lstStyle/>
          <a:p>
            <a:r>
              <a:rPr lang="en-US" sz="800" i="1" dirty="0" err="1">
                <a:solidFill>
                  <a:srgbClr val="000000"/>
                </a:solidFill>
              </a:rPr>
              <a:t>LET</a:t>
            </a:r>
            <a:r>
              <a:rPr lang="en-US" sz="800" i="1" baseline="-25000" dirty="0" err="1">
                <a:solidFill>
                  <a:srgbClr val="000000"/>
                </a:solidFill>
              </a:rPr>
              <a:t>d</a:t>
            </a:r>
            <a:r>
              <a:rPr lang="en-US" sz="800" i="1" dirty="0">
                <a:solidFill>
                  <a:srgbClr val="000000"/>
                </a:solidFill>
              </a:rPr>
              <a:t>: dose averaged Linear Energy Transfer; </a:t>
            </a:r>
            <a:r>
              <a:rPr lang="en-US" sz="800" i="1" dirty="0" err="1">
                <a:solidFill>
                  <a:srgbClr val="000000"/>
                </a:solidFill>
              </a:rPr>
              <a:t>LET</a:t>
            </a:r>
            <a:r>
              <a:rPr lang="en-US" sz="800" i="1" baseline="-25000" dirty="0" err="1">
                <a:solidFill>
                  <a:srgbClr val="000000"/>
                </a:solidFill>
              </a:rPr>
              <a:t>d</a:t>
            </a:r>
            <a:r>
              <a:rPr lang="en-US" sz="800" i="1" baseline="-25000" dirty="0">
                <a:solidFill>
                  <a:srgbClr val="000000"/>
                </a:solidFill>
              </a:rPr>
              <a:t>|</a:t>
            </a:r>
            <a:r>
              <a:rPr lang="de-DE" sz="800" i="1" baseline="-25000" dirty="0">
                <a:solidFill>
                  <a:srgbClr val="000000"/>
                </a:solidFill>
              </a:rPr>
              <a:t>50%</a:t>
            </a:r>
            <a:r>
              <a:rPr lang="en-US" sz="800" i="1" dirty="0">
                <a:solidFill>
                  <a:srgbClr val="000000"/>
                </a:solidFill>
              </a:rPr>
              <a:t>: Median </a:t>
            </a:r>
            <a:r>
              <a:rPr lang="en-US" sz="800" i="1" dirty="0" err="1">
                <a:solidFill>
                  <a:srgbClr val="000000"/>
                </a:solidFill>
              </a:rPr>
              <a:t>LET</a:t>
            </a:r>
            <a:r>
              <a:rPr lang="en-US" sz="800" i="1" baseline="-25000" dirty="0" err="1">
                <a:solidFill>
                  <a:srgbClr val="000000"/>
                </a:solidFill>
              </a:rPr>
              <a:t>d</a:t>
            </a:r>
            <a:r>
              <a:rPr lang="en-US" sz="800" i="1" dirty="0">
                <a:solidFill>
                  <a:srgbClr val="000000"/>
                </a:solidFill>
              </a:rPr>
              <a:t>; CTV</a:t>
            </a:r>
            <a:r>
              <a:rPr lang="en-US" sz="800" i="1" baseline="-25000" dirty="0">
                <a:solidFill>
                  <a:srgbClr val="000000"/>
                </a:solidFill>
              </a:rPr>
              <a:t>HD</a:t>
            </a:r>
            <a:r>
              <a:rPr lang="en-US" sz="800" i="1" dirty="0">
                <a:solidFill>
                  <a:srgbClr val="000000"/>
                </a:solidFill>
              </a:rPr>
              <a:t>: Clinical Target Volume high dose; CTV</a:t>
            </a:r>
            <a:r>
              <a:rPr lang="en-US" sz="800" i="1" baseline="-25000" dirty="0">
                <a:solidFill>
                  <a:srgbClr val="000000"/>
                </a:solidFill>
              </a:rPr>
              <a:t>LD</a:t>
            </a:r>
            <a:r>
              <a:rPr lang="en-US" sz="800" i="1" dirty="0">
                <a:solidFill>
                  <a:srgbClr val="000000"/>
                </a:solidFill>
              </a:rPr>
              <a:t>: Clinical Target Volume low dose </a:t>
            </a:r>
          </a:p>
        </p:txBody>
      </p:sp>
      <p:pic>
        <p:nvPicPr>
          <p:cNvPr id="11" name="Picture 10">
            <a:extLst>
              <a:ext uri="{FF2B5EF4-FFF2-40B4-BE49-F238E27FC236}">
                <a16:creationId xmlns:a16="http://schemas.microsoft.com/office/drawing/2014/main" xmlns="" id="{A0947C33-8AEB-40A2-9796-480BD95E3430}"/>
              </a:ext>
            </a:extLst>
          </p:cNvPr>
          <p:cNvPicPr>
            <a:picLocks noChangeAspect="1"/>
          </p:cNvPicPr>
          <p:nvPr/>
        </p:nvPicPr>
        <p:blipFill>
          <a:blip r:embed="rId5"/>
          <a:stretch>
            <a:fillRect/>
          </a:stretch>
        </p:blipFill>
        <p:spPr>
          <a:xfrm>
            <a:off x="6648965" y="2900144"/>
            <a:ext cx="4086546" cy="3160688"/>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948330202"/>
      </p:ext>
    </p:extLst>
  </p:cSld>
  <p:clrMapOvr>
    <a:masterClrMapping/>
  </p:clrMapOvr>
  <mc:AlternateContent xmlns:mc="http://schemas.openxmlformats.org/markup-compatibility/2006" xmlns:p14="http://schemas.microsoft.com/office/powerpoint/2010/main">
    <mc:Choice Requires="p14">
      <p:transition spd="slow" p14:dur="2000" advTm="12663"/>
    </mc:Choice>
    <mc:Fallback xmlns="">
      <p:transition spd="slow" advTm="1266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err="1"/>
              <a:t>LET</a:t>
            </a:r>
            <a:r>
              <a:rPr lang="en-US" cap="none" baseline="-25000" dirty="0" err="1"/>
              <a:t>d</a:t>
            </a:r>
            <a:r>
              <a:rPr lang="en-US" cap="none" dirty="0"/>
              <a:t>/High-LET-dose in large targets</a:t>
            </a:r>
          </a:p>
        </p:txBody>
      </p:sp>
      <p:sp>
        <p:nvSpPr>
          <p:cNvPr id="3" name="Content Placeholder 2"/>
          <p:cNvSpPr>
            <a:spLocks noGrp="1"/>
          </p:cNvSpPr>
          <p:nvPr>
            <p:ph sz="half" idx="1"/>
          </p:nvPr>
        </p:nvSpPr>
        <p:spPr>
          <a:xfrm>
            <a:off x="243840" y="1301700"/>
            <a:ext cx="5111496" cy="4873752"/>
          </a:xfrm>
        </p:spPr>
        <p:txBody>
          <a:bodyPr/>
          <a:lstStyle/>
          <a:p>
            <a:r>
              <a:rPr lang="de-DE" dirty="0" err="1"/>
              <a:t>Sacral</a:t>
            </a:r>
            <a:r>
              <a:rPr lang="de-DE" dirty="0"/>
              <a:t> </a:t>
            </a:r>
            <a:r>
              <a:rPr lang="de-DE" dirty="0" err="1"/>
              <a:t>chordoma</a:t>
            </a:r>
            <a:endParaRPr lang="de-DE" dirty="0"/>
          </a:p>
          <a:p>
            <a:pPr lvl="1"/>
            <a:r>
              <a:rPr lang="de-DE" dirty="0"/>
              <a:t>PTV1: 1954.5 cm</a:t>
            </a:r>
            <a:r>
              <a:rPr lang="de-DE" baseline="30000" dirty="0"/>
              <a:t>3</a:t>
            </a:r>
            <a:endParaRPr lang="de-DE" dirty="0"/>
          </a:p>
          <a:p>
            <a:pPr lvl="1"/>
            <a:r>
              <a:rPr lang="de-DE" dirty="0"/>
              <a:t>PTV2: 1305.7 cm</a:t>
            </a:r>
            <a:r>
              <a:rPr lang="de-DE" baseline="30000" dirty="0"/>
              <a:t>3</a:t>
            </a:r>
            <a:endParaRPr lang="de-DE" dirty="0"/>
          </a:p>
          <a:p>
            <a:pPr marL="0" indent="0">
              <a:buNone/>
            </a:pPr>
            <a:endParaRPr lang="de-DE" dirty="0" smtClean="0"/>
          </a:p>
          <a:p>
            <a:pPr marL="0" indent="0">
              <a:buNone/>
            </a:pPr>
            <a:endParaRPr lang="de-DE" dirty="0"/>
          </a:p>
          <a:p>
            <a:r>
              <a:rPr lang="de-DE" dirty="0" err="1"/>
              <a:t>Sequential</a:t>
            </a:r>
            <a:r>
              <a:rPr lang="de-DE" dirty="0"/>
              <a:t> dose </a:t>
            </a:r>
            <a:r>
              <a:rPr lang="de-DE" dirty="0" err="1"/>
              <a:t>prescription</a:t>
            </a:r>
            <a:endParaRPr lang="de-DE" dirty="0"/>
          </a:p>
          <a:p>
            <a:pPr lvl="1"/>
            <a:r>
              <a:rPr lang="de-DE" dirty="0"/>
              <a:t>RBE-</a:t>
            </a:r>
            <a:r>
              <a:rPr lang="de-DE" dirty="0" err="1"/>
              <a:t>weighted</a:t>
            </a:r>
            <a:r>
              <a:rPr lang="de-DE" dirty="0"/>
              <a:t> dose per </a:t>
            </a:r>
            <a:r>
              <a:rPr lang="de-DE" dirty="0" err="1"/>
              <a:t>fraction</a:t>
            </a:r>
            <a:r>
              <a:rPr lang="de-DE" dirty="0"/>
              <a:t>: </a:t>
            </a:r>
          </a:p>
          <a:p>
            <a:pPr lvl="2"/>
            <a:r>
              <a:rPr lang="de-DE" dirty="0"/>
              <a:t>PTV1: 9 </a:t>
            </a:r>
            <a:r>
              <a:rPr lang="de-DE" dirty="0" err="1"/>
              <a:t>fx</a:t>
            </a:r>
            <a:r>
              <a:rPr lang="de-DE" dirty="0"/>
              <a:t>; 4.6 Gy (RBE)/</a:t>
            </a:r>
            <a:r>
              <a:rPr lang="de-DE" dirty="0" err="1"/>
              <a:t>fx</a:t>
            </a:r>
            <a:endParaRPr lang="de-DE" dirty="0"/>
          </a:p>
          <a:p>
            <a:pPr lvl="2"/>
            <a:r>
              <a:rPr lang="de-DE" dirty="0"/>
              <a:t>PTV2: 7 </a:t>
            </a:r>
            <a:r>
              <a:rPr lang="de-DE" dirty="0" err="1"/>
              <a:t>fx</a:t>
            </a:r>
            <a:r>
              <a:rPr lang="de-DE" dirty="0"/>
              <a:t>; 4.6 Gy (RBE)/</a:t>
            </a:r>
            <a:r>
              <a:rPr lang="de-DE" dirty="0" err="1"/>
              <a:t>fx</a:t>
            </a:r>
            <a:endParaRPr lang="de-DE" dirty="0"/>
          </a:p>
          <a:p>
            <a:pPr marL="0" indent="0">
              <a:buNone/>
            </a:pPr>
            <a:endParaRPr lang="de-DE" dirty="0" smtClean="0"/>
          </a:p>
          <a:p>
            <a:pPr marL="0" indent="0">
              <a:buNone/>
            </a:pPr>
            <a:endParaRPr lang="de-DE" dirty="0"/>
          </a:p>
          <a:p>
            <a:r>
              <a:rPr lang="de-DE" dirty="0"/>
              <a:t>Beam </a:t>
            </a:r>
            <a:r>
              <a:rPr lang="de-DE" dirty="0" err="1"/>
              <a:t>arrangement</a:t>
            </a:r>
            <a:r>
              <a:rPr lang="de-DE" dirty="0"/>
              <a:t>:</a:t>
            </a:r>
          </a:p>
          <a:p>
            <a:pPr lvl="1"/>
            <a:r>
              <a:rPr lang="de-DE" dirty="0"/>
              <a:t>T-</a:t>
            </a:r>
            <a:r>
              <a:rPr lang="de-DE" dirty="0" err="1"/>
              <a:t>shape</a:t>
            </a:r>
            <a:r>
              <a:rPr lang="de-DE" dirty="0"/>
              <a:t> (2 horizontal + 1 </a:t>
            </a:r>
            <a:r>
              <a:rPr lang="de-DE" dirty="0" err="1"/>
              <a:t>vertical</a:t>
            </a:r>
            <a:r>
              <a:rPr lang="de-DE" dirty="0"/>
              <a:t>)</a:t>
            </a:r>
            <a:endParaRPr lang="en-US" dirty="0"/>
          </a:p>
        </p:txBody>
      </p:sp>
      <p:sp>
        <p:nvSpPr>
          <p:cNvPr id="4" name="Content Placeholder 3"/>
          <p:cNvSpPr>
            <a:spLocks noGrp="1"/>
          </p:cNvSpPr>
          <p:nvPr>
            <p:ph sz="half" idx="2"/>
          </p:nvPr>
        </p:nvSpPr>
        <p:spPr>
          <a:xfrm>
            <a:off x="5493485" y="1301700"/>
            <a:ext cx="6409944" cy="4873752"/>
          </a:xfrm>
          <a:solidFill>
            <a:schemeClr val="accent2">
              <a:lumMod val="20000"/>
              <a:lumOff val="80000"/>
            </a:schemeClr>
          </a:solidFill>
          <a:effectLst>
            <a:outerShdw blurRad="50800" dist="38100" dir="13500000" algn="br" rotWithShape="0">
              <a:prstClr val="black">
                <a:alpha val="40000"/>
              </a:prstClr>
            </a:outerShdw>
          </a:effectLst>
        </p:spPr>
        <p:txBody>
          <a:bodyPr/>
          <a:lstStyle/>
          <a:p>
            <a:pPr marL="0" indent="0">
              <a:buNone/>
            </a:pPr>
            <a:endParaRPr lang="en-US" dirty="0" smtClean="0"/>
          </a:p>
          <a:p>
            <a:pPr marL="0" indent="0">
              <a:buNone/>
            </a:pPr>
            <a:endParaRPr lang="en-US" dirty="0"/>
          </a:p>
        </p:txBody>
      </p:sp>
      <p:sp>
        <p:nvSpPr>
          <p:cNvPr id="5" name="Footer Placeholder 4"/>
          <p:cNvSpPr>
            <a:spLocks noGrp="1"/>
          </p:cNvSpPr>
          <p:nvPr>
            <p:ph type="ftr" sz="quarter" idx="3"/>
          </p:nvPr>
        </p:nvSpPr>
        <p:spPr>
          <a:xfrm>
            <a:off x="1524000" y="6517095"/>
            <a:ext cx="7559040" cy="173748"/>
          </a:xfrm>
        </p:spPr>
        <p:txBody>
          <a:bodyPr/>
          <a:lstStyle/>
          <a:p>
            <a:endParaRPr lang="de-DE" dirty="0">
              <a:solidFill>
                <a:srgbClr val="FFFFFF"/>
              </a:solidFill>
            </a:endParaRPr>
          </a:p>
        </p:txBody>
      </p:sp>
      <p:sp>
        <p:nvSpPr>
          <p:cNvPr id="11" name="TextBox 10"/>
          <p:cNvSpPr txBox="1"/>
          <p:nvPr/>
        </p:nvSpPr>
        <p:spPr>
          <a:xfrm>
            <a:off x="243840" y="6302558"/>
            <a:ext cx="10993456" cy="215444"/>
          </a:xfrm>
          <a:prstGeom prst="rect">
            <a:avLst/>
          </a:prstGeom>
          <a:noFill/>
        </p:spPr>
        <p:txBody>
          <a:bodyPr wrap="square" rtlCol="0">
            <a:spAutoFit/>
          </a:bodyPr>
          <a:lstStyle/>
          <a:p>
            <a:r>
              <a:rPr lang="de-DE" sz="800" i="1" dirty="0">
                <a:solidFill>
                  <a:srgbClr val="000000"/>
                </a:solidFill>
              </a:rPr>
              <a:t>PTV: </a:t>
            </a:r>
            <a:r>
              <a:rPr lang="de-DE" sz="800" i="1" dirty="0" err="1">
                <a:solidFill>
                  <a:srgbClr val="000000"/>
                </a:solidFill>
              </a:rPr>
              <a:t>Planning</a:t>
            </a:r>
            <a:r>
              <a:rPr lang="de-DE" sz="800" i="1" dirty="0">
                <a:solidFill>
                  <a:srgbClr val="000000"/>
                </a:solidFill>
              </a:rPr>
              <a:t> Target Volume; RBE: Relative Biological </a:t>
            </a:r>
            <a:r>
              <a:rPr lang="de-DE" sz="800" i="1" dirty="0" err="1">
                <a:solidFill>
                  <a:srgbClr val="000000"/>
                </a:solidFill>
              </a:rPr>
              <a:t>Effectiveness</a:t>
            </a:r>
            <a:r>
              <a:rPr lang="de-DE" sz="800" i="1" dirty="0">
                <a:solidFill>
                  <a:srgbClr val="000000"/>
                </a:solidFill>
              </a:rPr>
              <a:t>; </a:t>
            </a:r>
            <a:r>
              <a:rPr lang="de-DE" sz="800" i="1" dirty="0" err="1">
                <a:solidFill>
                  <a:srgbClr val="000000"/>
                </a:solidFill>
              </a:rPr>
              <a:t>fx</a:t>
            </a:r>
            <a:r>
              <a:rPr lang="de-DE" sz="800" i="1" dirty="0">
                <a:solidFill>
                  <a:srgbClr val="000000"/>
                </a:solidFill>
              </a:rPr>
              <a:t>: </a:t>
            </a:r>
            <a:r>
              <a:rPr lang="de-DE" sz="800" i="1" dirty="0" err="1">
                <a:solidFill>
                  <a:srgbClr val="000000"/>
                </a:solidFill>
              </a:rPr>
              <a:t>Fraction</a:t>
            </a:r>
            <a:endParaRPr lang="en-US" sz="800" i="1" dirty="0">
              <a:solidFill>
                <a:srgbClr val="000000"/>
              </a:solidFill>
            </a:endParaRPr>
          </a:p>
        </p:txBody>
      </p:sp>
      <p:pic>
        <p:nvPicPr>
          <p:cNvPr id="6" name="Picture 5"/>
          <p:cNvPicPr>
            <a:picLocks noChangeAspect="1"/>
          </p:cNvPicPr>
          <p:nvPr/>
        </p:nvPicPr>
        <p:blipFill>
          <a:blip r:embed="rId5"/>
          <a:stretch>
            <a:fillRect/>
          </a:stretch>
        </p:blipFill>
        <p:spPr>
          <a:xfrm>
            <a:off x="5651258" y="2363342"/>
            <a:ext cx="6094398" cy="2773774"/>
          </a:xfrm>
          <a:prstGeom prst="rect">
            <a:avLst/>
          </a:prstGeom>
        </p:spPr>
      </p:pic>
      <p:pic>
        <p:nvPicPr>
          <p:cNvPr id="15" name="Picture 14"/>
          <p:cNvPicPr>
            <a:picLocks noChangeAspect="1"/>
          </p:cNvPicPr>
          <p:nvPr/>
        </p:nvPicPr>
        <p:blipFill rotWithShape="1">
          <a:blip r:embed="rId6"/>
          <a:srcRect l="4850" r="7024"/>
          <a:stretch/>
        </p:blipFill>
        <p:spPr>
          <a:xfrm>
            <a:off x="6240482" y="5469145"/>
            <a:ext cx="4915950" cy="353599"/>
          </a:xfrm>
          <a:prstGeom prst="rect">
            <a:avLst/>
          </a:prstGeom>
          <a:effectLst>
            <a:softEdge rad="25400"/>
          </a:effectLst>
        </p:spPr>
      </p:pic>
      <p:sp>
        <p:nvSpPr>
          <p:cNvPr id="16" name="TextBox 15"/>
          <p:cNvSpPr txBox="1"/>
          <p:nvPr/>
        </p:nvSpPr>
        <p:spPr>
          <a:xfrm rot="5400000">
            <a:off x="8483013" y="678683"/>
            <a:ext cx="430887" cy="2340982"/>
          </a:xfrm>
          <a:prstGeom prst="rect">
            <a:avLst/>
          </a:prstGeom>
          <a:noFill/>
        </p:spPr>
        <p:txBody>
          <a:bodyPr vert="vert270" wrap="square" rtlCol="0">
            <a:spAutoFit/>
          </a:bodyPr>
          <a:lstStyle/>
          <a:p>
            <a:pPr algn="ctr"/>
            <a:r>
              <a:rPr lang="de-DE" sz="1600" b="1" i="1" dirty="0" err="1">
                <a:solidFill>
                  <a:srgbClr val="00599A"/>
                </a:solidFill>
              </a:rPr>
              <a:t>LET</a:t>
            </a:r>
            <a:r>
              <a:rPr lang="de-DE" sz="1600" b="1" i="1" baseline="-25000" dirty="0" err="1">
                <a:solidFill>
                  <a:srgbClr val="00599A"/>
                </a:solidFill>
              </a:rPr>
              <a:t>d</a:t>
            </a:r>
            <a:endParaRPr lang="en-US" sz="1600" b="1" i="1" dirty="0">
              <a:solidFill>
                <a:srgbClr val="00599A"/>
              </a:solidFill>
            </a:endParaRPr>
          </a:p>
        </p:txBody>
      </p:sp>
      <p:sp>
        <p:nvSpPr>
          <p:cNvPr id="8" name="Down Arrow 7"/>
          <p:cNvSpPr/>
          <p:nvPr/>
        </p:nvSpPr>
        <p:spPr>
          <a:xfrm>
            <a:off x="8359140" y="2420077"/>
            <a:ext cx="464522" cy="365760"/>
          </a:xfrm>
          <a:prstGeom prst="downArrow">
            <a:avLst/>
          </a:prstGeom>
          <a:solidFill>
            <a:schemeClr val="accent5"/>
          </a:solidFill>
          <a:ln>
            <a:solidFill>
              <a:srgbClr val="E46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8" name="Down Arrow 17"/>
          <p:cNvSpPr/>
          <p:nvPr/>
        </p:nvSpPr>
        <p:spPr>
          <a:xfrm rot="16200000">
            <a:off x="5838339" y="3163462"/>
            <a:ext cx="464522" cy="365760"/>
          </a:xfrm>
          <a:prstGeom prst="downArrow">
            <a:avLst/>
          </a:prstGeom>
          <a:solidFill>
            <a:schemeClr val="accent5"/>
          </a:solidFill>
          <a:ln>
            <a:solidFill>
              <a:srgbClr val="E46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9" name="Down Arrow 18"/>
          <p:cNvSpPr/>
          <p:nvPr/>
        </p:nvSpPr>
        <p:spPr>
          <a:xfrm rot="5400000">
            <a:off x="10639275" y="3163462"/>
            <a:ext cx="464522" cy="365760"/>
          </a:xfrm>
          <a:prstGeom prst="downArrow">
            <a:avLst/>
          </a:prstGeom>
          <a:solidFill>
            <a:schemeClr val="accent5"/>
          </a:solidFill>
          <a:ln>
            <a:solidFill>
              <a:srgbClr val="E46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1139402608"/>
      </p:ext>
    </p:extLst>
  </p:cSld>
  <p:clrMapOvr>
    <a:masterClrMapping/>
  </p:clrMapOvr>
  <mc:AlternateContent xmlns:mc="http://schemas.openxmlformats.org/markup-compatibility/2006" xmlns:p14="http://schemas.microsoft.com/office/powerpoint/2010/main">
    <mc:Choice Requires="p14">
      <p:transition spd="slow" p14:dur="2000" advTm="28020"/>
    </mc:Choice>
    <mc:Fallback xmlns="">
      <p:transition spd="slow" advTm="280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LET-based optimization</a:t>
            </a:r>
          </a:p>
        </p:txBody>
      </p:sp>
      <p:sp>
        <p:nvSpPr>
          <p:cNvPr id="3" name="Content Placeholder 2"/>
          <p:cNvSpPr>
            <a:spLocks noGrp="1"/>
          </p:cNvSpPr>
          <p:nvPr>
            <p:ph sz="half" idx="1"/>
          </p:nvPr>
        </p:nvSpPr>
        <p:spPr>
          <a:xfrm>
            <a:off x="243840" y="1301700"/>
            <a:ext cx="5111496" cy="4873752"/>
          </a:xfrm>
        </p:spPr>
        <p:txBody>
          <a:bodyPr/>
          <a:lstStyle/>
          <a:p>
            <a:r>
              <a:rPr lang="en-US" dirty="0"/>
              <a:t>Sacral </a:t>
            </a:r>
            <a:r>
              <a:rPr lang="en-US" dirty="0" err="1"/>
              <a:t>chordoma</a:t>
            </a:r>
            <a:endParaRPr lang="en-US" dirty="0"/>
          </a:p>
          <a:p>
            <a:pPr lvl="1"/>
            <a:r>
              <a:rPr lang="en-US" dirty="0"/>
              <a:t>PTV1: 1244.3 cm</a:t>
            </a:r>
            <a:r>
              <a:rPr lang="en-US" baseline="30000" dirty="0"/>
              <a:t>3</a:t>
            </a:r>
          </a:p>
          <a:p>
            <a:pPr lvl="1"/>
            <a:r>
              <a:rPr lang="en-US" dirty="0"/>
              <a:t>PTV2: 656.7 cm</a:t>
            </a:r>
            <a:r>
              <a:rPr lang="en-US" baseline="30000" dirty="0"/>
              <a:t>3</a:t>
            </a:r>
            <a:endParaRPr lang="en-US" dirty="0"/>
          </a:p>
          <a:p>
            <a:pPr marL="0" indent="0">
              <a:buNone/>
            </a:pPr>
            <a:endParaRPr lang="en-US" dirty="0"/>
          </a:p>
          <a:p>
            <a:r>
              <a:rPr lang="en-US" dirty="0"/>
              <a:t>Sequential dose prescription</a:t>
            </a:r>
          </a:p>
          <a:p>
            <a:pPr lvl="1"/>
            <a:r>
              <a:rPr lang="en-US" dirty="0"/>
              <a:t>RBE-weighted dose per fraction: </a:t>
            </a:r>
          </a:p>
          <a:p>
            <a:pPr lvl="2"/>
            <a:r>
              <a:rPr lang="en-US" dirty="0"/>
              <a:t>PTV1: 9 </a:t>
            </a:r>
            <a:r>
              <a:rPr lang="en-US" dirty="0" err="1"/>
              <a:t>fx</a:t>
            </a:r>
            <a:r>
              <a:rPr lang="en-US" dirty="0"/>
              <a:t>; 4.6 </a:t>
            </a:r>
            <a:r>
              <a:rPr lang="en-US" dirty="0" err="1"/>
              <a:t>Gy</a:t>
            </a:r>
            <a:r>
              <a:rPr lang="en-US" dirty="0"/>
              <a:t> (RBE)/</a:t>
            </a:r>
            <a:r>
              <a:rPr lang="en-US" dirty="0" err="1"/>
              <a:t>fx</a:t>
            </a:r>
            <a:endParaRPr lang="en-US" dirty="0"/>
          </a:p>
          <a:p>
            <a:pPr lvl="2"/>
            <a:r>
              <a:rPr lang="en-US" dirty="0"/>
              <a:t>PTV2: 7 </a:t>
            </a:r>
            <a:r>
              <a:rPr lang="en-US" dirty="0" err="1"/>
              <a:t>fx</a:t>
            </a:r>
            <a:r>
              <a:rPr lang="en-US" dirty="0"/>
              <a:t>; 4.6 </a:t>
            </a:r>
            <a:r>
              <a:rPr lang="en-US" dirty="0" err="1"/>
              <a:t>Gy</a:t>
            </a:r>
            <a:r>
              <a:rPr lang="en-US" dirty="0"/>
              <a:t> (RBE)/</a:t>
            </a:r>
            <a:r>
              <a:rPr lang="en-US" dirty="0" err="1"/>
              <a:t>fx</a:t>
            </a:r>
            <a:endParaRPr lang="en-US" dirty="0"/>
          </a:p>
          <a:p>
            <a:pPr marL="0" indent="0">
              <a:buNone/>
            </a:pPr>
            <a:endParaRPr lang="en-US" dirty="0"/>
          </a:p>
          <a:p>
            <a:r>
              <a:rPr lang="en-US" dirty="0"/>
              <a:t>Beam arrangement:</a:t>
            </a:r>
          </a:p>
          <a:p>
            <a:pPr lvl="1"/>
            <a:r>
              <a:rPr lang="en-US" dirty="0"/>
              <a:t>T-shape (2 horizontal + 1 vertical)</a:t>
            </a:r>
          </a:p>
          <a:p>
            <a:endParaRPr lang="en-US" dirty="0"/>
          </a:p>
          <a:p>
            <a:r>
              <a:rPr lang="en-US" dirty="0"/>
              <a:t>Comparing the:</a:t>
            </a:r>
          </a:p>
          <a:p>
            <a:pPr lvl="1"/>
            <a:r>
              <a:rPr lang="en-US" dirty="0"/>
              <a:t>RBE-weighted dose distribution</a:t>
            </a:r>
          </a:p>
          <a:p>
            <a:pPr lvl="1"/>
            <a:r>
              <a:rPr lang="en-US" dirty="0" err="1">
                <a:solidFill>
                  <a:schemeClr val="bg1">
                    <a:lumMod val="65000"/>
                  </a:schemeClr>
                </a:solidFill>
              </a:rPr>
              <a:t>LET</a:t>
            </a:r>
            <a:r>
              <a:rPr lang="en-US" baseline="-25000" dirty="0" err="1">
                <a:solidFill>
                  <a:schemeClr val="bg1">
                    <a:lumMod val="65000"/>
                  </a:schemeClr>
                </a:solidFill>
              </a:rPr>
              <a:t>d</a:t>
            </a:r>
            <a:r>
              <a:rPr lang="en-US" baseline="-25000" dirty="0">
                <a:solidFill>
                  <a:schemeClr val="bg1">
                    <a:lumMod val="65000"/>
                  </a:schemeClr>
                </a:solidFill>
              </a:rPr>
              <a:t> </a:t>
            </a:r>
            <a:r>
              <a:rPr lang="en-US" dirty="0">
                <a:solidFill>
                  <a:schemeClr val="bg1">
                    <a:lumMod val="65000"/>
                  </a:schemeClr>
                </a:solidFill>
              </a:rPr>
              <a:t>distribution</a:t>
            </a:r>
          </a:p>
          <a:p>
            <a:pPr lvl="1"/>
            <a:r>
              <a:rPr lang="de-DE" dirty="0">
                <a:solidFill>
                  <a:schemeClr val="bg1">
                    <a:lumMod val="65000"/>
                  </a:schemeClr>
                </a:solidFill>
              </a:rPr>
              <a:t>DVHs &amp; LVHs</a:t>
            </a:r>
            <a:endParaRPr lang="en-US" dirty="0">
              <a:solidFill>
                <a:schemeClr val="bg1">
                  <a:lumMod val="65000"/>
                </a:schemeClr>
              </a:solidFill>
            </a:endParaRPr>
          </a:p>
        </p:txBody>
      </p:sp>
      <p:sp>
        <p:nvSpPr>
          <p:cNvPr id="4" name="Content Placeholder 3"/>
          <p:cNvSpPr>
            <a:spLocks noGrp="1"/>
          </p:cNvSpPr>
          <p:nvPr>
            <p:ph sz="half" idx="2"/>
          </p:nvPr>
        </p:nvSpPr>
        <p:spPr>
          <a:xfrm>
            <a:off x="5493485" y="1301700"/>
            <a:ext cx="6409944" cy="4873752"/>
          </a:xfrm>
          <a:solidFill>
            <a:schemeClr val="accent2">
              <a:lumMod val="20000"/>
              <a:lumOff val="80000"/>
            </a:schemeClr>
          </a:solidFill>
          <a:effectLst>
            <a:outerShdw blurRad="50800" dist="38100" dir="13500000" algn="br" rotWithShape="0">
              <a:prstClr val="black">
                <a:alpha val="40000"/>
              </a:prstClr>
            </a:outerShdw>
          </a:effectLst>
        </p:spPr>
        <p:txBody>
          <a:bodyPr/>
          <a:lstStyle/>
          <a:p>
            <a:pPr marL="0" indent="0">
              <a:buNone/>
            </a:pPr>
            <a:endParaRPr lang="en-US" dirty="0" smtClean="0"/>
          </a:p>
          <a:p>
            <a:pPr marL="0" indent="0">
              <a:buNone/>
            </a:pPr>
            <a:endParaRPr lang="en-US" dirty="0"/>
          </a:p>
        </p:txBody>
      </p:sp>
      <p:sp>
        <p:nvSpPr>
          <p:cNvPr id="5" name="Footer Placeholder 4"/>
          <p:cNvSpPr>
            <a:spLocks noGrp="1"/>
          </p:cNvSpPr>
          <p:nvPr>
            <p:ph type="ftr" sz="quarter" idx="3"/>
          </p:nvPr>
        </p:nvSpPr>
        <p:spPr>
          <a:xfrm>
            <a:off x="1524000" y="6517095"/>
            <a:ext cx="7559040" cy="173748"/>
          </a:xfrm>
        </p:spPr>
        <p:txBody>
          <a:bodyPr/>
          <a:lstStyle/>
          <a:p>
            <a:endParaRPr lang="de-DE" dirty="0">
              <a:solidFill>
                <a:srgbClr val="FFFFFF"/>
              </a:solidFill>
            </a:endParaRPr>
          </a:p>
        </p:txBody>
      </p:sp>
      <p:sp>
        <p:nvSpPr>
          <p:cNvPr id="10" name="TextBox 9"/>
          <p:cNvSpPr txBox="1"/>
          <p:nvPr/>
        </p:nvSpPr>
        <p:spPr>
          <a:xfrm>
            <a:off x="243840" y="6302558"/>
            <a:ext cx="10993456" cy="215444"/>
          </a:xfrm>
          <a:prstGeom prst="rect">
            <a:avLst/>
          </a:prstGeom>
          <a:noFill/>
        </p:spPr>
        <p:txBody>
          <a:bodyPr wrap="square" rtlCol="0">
            <a:spAutoFit/>
          </a:bodyPr>
          <a:lstStyle/>
          <a:p>
            <a:r>
              <a:rPr lang="de-DE" sz="800" i="1" dirty="0">
                <a:solidFill>
                  <a:srgbClr val="000000"/>
                </a:solidFill>
              </a:rPr>
              <a:t>PTV: </a:t>
            </a:r>
            <a:r>
              <a:rPr lang="de-DE" sz="800" i="1" dirty="0" err="1">
                <a:solidFill>
                  <a:srgbClr val="000000"/>
                </a:solidFill>
              </a:rPr>
              <a:t>Planning</a:t>
            </a:r>
            <a:r>
              <a:rPr lang="de-DE" sz="800" i="1" dirty="0">
                <a:solidFill>
                  <a:srgbClr val="000000"/>
                </a:solidFill>
              </a:rPr>
              <a:t> Target Volume; GTV: </a:t>
            </a:r>
            <a:r>
              <a:rPr lang="de-DE" sz="800" i="1" dirty="0" err="1">
                <a:solidFill>
                  <a:srgbClr val="000000"/>
                </a:solidFill>
              </a:rPr>
              <a:t>Gross</a:t>
            </a:r>
            <a:r>
              <a:rPr lang="de-DE" sz="800" i="1" dirty="0">
                <a:solidFill>
                  <a:srgbClr val="000000"/>
                </a:solidFill>
              </a:rPr>
              <a:t> Tumor Volume; RBE: Relative Biological </a:t>
            </a:r>
            <a:r>
              <a:rPr lang="de-DE" sz="800" i="1" dirty="0" err="1">
                <a:solidFill>
                  <a:srgbClr val="000000"/>
                </a:solidFill>
              </a:rPr>
              <a:t>Effectiveness</a:t>
            </a:r>
            <a:r>
              <a:rPr lang="de-DE" sz="800" i="1" dirty="0">
                <a:solidFill>
                  <a:srgbClr val="000000"/>
                </a:solidFill>
              </a:rPr>
              <a:t>; </a:t>
            </a:r>
            <a:r>
              <a:rPr lang="de-DE" sz="800" i="1" dirty="0" err="1">
                <a:solidFill>
                  <a:srgbClr val="000000"/>
                </a:solidFill>
              </a:rPr>
              <a:t>fx</a:t>
            </a:r>
            <a:r>
              <a:rPr lang="de-DE" sz="800" i="1" dirty="0">
                <a:solidFill>
                  <a:srgbClr val="000000"/>
                </a:solidFill>
              </a:rPr>
              <a:t>: </a:t>
            </a:r>
            <a:r>
              <a:rPr lang="de-DE" sz="800" i="1" dirty="0" err="1">
                <a:solidFill>
                  <a:srgbClr val="000000"/>
                </a:solidFill>
              </a:rPr>
              <a:t>Fraction</a:t>
            </a:r>
            <a:r>
              <a:rPr lang="de-DE" sz="800" i="1" dirty="0">
                <a:solidFill>
                  <a:srgbClr val="000000"/>
                </a:solidFill>
              </a:rPr>
              <a:t>; DVH: Dose Volume </a:t>
            </a:r>
            <a:r>
              <a:rPr lang="de-DE" sz="800" i="1" dirty="0" err="1">
                <a:solidFill>
                  <a:srgbClr val="000000"/>
                </a:solidFill>
              </a:rPr>
              <a:t>Histogram</a:t>
            </a:r>
            <a:r>
              <a:rPr lang="de-DE" sz="800" i="1" dirty="0">
                <a:solidFill>
                  <a:srgbClr val="000000"/>
                </a:solidFill>
              </a:rPr>
              <a:t>; LVH: </a:t>
            </a:r>
            <a:r>
              <a:rPr lang="de-DE" sz="800" i="1" dirty="0" err="1">
                <a:solidFill>
                  <a:srgbClr val="000000"/>
                </a:solidFill>
              </a:rPr>
              <a:t>LET</a:t>
            </a:r>
            <a:r>
              <a:rPr lang="de-DE" sz="800" i="1" baseline="-25000" dirty="0" err="1">
                <a:solidFill>
                  <a:srgbClr val="000000"/>
                </a:solidFill>
              </a:rPr>
              <a:t>d</a:t>
            </a:r>
            <a:r>
              <a:rPr lang="de-DE" sz="800" i="1" dirty="0">
                <a:solidFill>
                  <a:srgbClr val="000000"/>
                </a:solidFill>
              </a:rPr>
              <a:t> Volume </a:t>
            </a:r>
            <a:r>
              <a:rPr lang="de-DE" sz="800" i="1" dirty="0" err="1">
                <a:solidFill>
                  <a:srgbClr val="000000"/>
                </a:solidFill>
              </a:rPr>
              <a:t>Histogram</a:t>
            </a:r>
            <a:endParaRPr lang="en-US" sz="800" i="1" dirty="0">
              <a:solidFill>
                <a:srgbClr val="000000"/>
              </a:solidFill>
            </a:endParaRPr>
          </a:p>
        </p:txBody>
      </p:sp>
      <p:pic>
        <p:nvPicPr>
          <p:cNvPr id="12" name="Picture 11"/>
          <p:cNvPicPr>
            <a:picLocks/>
          </p:cNvPicPr>
          <p:nvPr/>
        </p:nvPicPr>
        <p:blipFill>
          <a:blip r:embed="rId5"/>
          <a:stretch>
            <a:fillRect/>
          </a:stretch>
        </p:blipFill>
        <p:spPr>
          <a:xfrm>
            <a:off x="5855541" y="1384937"/>
            <a:ext cx="4425696" cy="2304288"/>
          </a:xfrm>
          <a:prstGeom prst="rect">
            <a:avLst/>
          </a:prstGeom>
        </p:spPr>
      </p:pic>
      <p:pic>
        <p:nvPicPr>
          <p:cNvPr id="13" name="Picture 12"/>
          <p:cNvPicPr>
            <a:picLocks/>
          </p:cNvPicPr>
          <p:nvPr/>
        </p:nvPicPr>
        <p:blipFill>
          <a:blip r:embed="rId6"/>
          <a:stretch>
            <a:fillRect/>
          </a:stretch>
        </p:blipFill>
        <p:spPr>
          <a:xfrm>
            <a:off x="5855540" y="3772462"/>
            <a:ext cx="4425696" cy="2304288"/>
          </a:xfrm>
          <a:prstGeom prst="rect">
            <a:avLst/>
          </a:prstGeom>
        </p:spPr>
      </p:pic>
      <p:pic>
        <p:nvPicPr>
          <p:cNvPr id="14" name="Picture 13"/>
          <p:cNvPicPr>
            <a:picLocks noChangeAspect="1"/>
          </p:cNvPicPr>
          <p:nvPr/>
        </p:nvPicPr>
        <p:blipFill>
          <a:blip r:embed="rId7"/>
          <a:stretch>
            <a:fillRect/>
          </a:stretch>
        </p:blipFill>
        <p:spPr>
          <a:xfrm>
            <a:off x="10596266" y="3151076"/>
            <a:ext cx="975445" cy="1115665"/>
          </a:xfrm>
          <a:prstGeom prst="rect">
            <a:avLst/>
          </a:prstGeom>
          <a:effectLst>
            <a:softEdge rad="25400"/>
          </a:effectLst>
        </p:spPr>
      </p:pic>
      <p:sp>
        <p:nvSpPr>
          <p:cNvPr id="17" name="TextBox 16"/>
          <p:cNvSpPr txBox="1"/>
          <p:nvPr/>
        </p:nvSpPr>
        <p:spPr>
          <a:xfrm>
            <a:off x="4991633" y="1404621"/>
            <a:ext cx="430887" cy="2304288"/>
          </a:xfrm>
          <a:prstGeom prst="rect">
            <a:avLst/>
          </a:prstGeom>
          <a:noFill/>
        </p:spPr>
        <p:txBody>
          <a:bodyPr vert="vert270" wrap="square" rtlCol="0">
            <a:spAutoFit/>
          </a:bodyPr>
          <a:lstStyle/>
          <a:p>
            <a:pPr algn="ctr"/>
            <a:r>
              <a:rPr lang="de-DE" sz="1600" b="1" i="1" dirty="0">
                <a:solidFill>
                  <a:srgbClr val="00599A"/>
                </a:solidFill>
              </a:rPr>
              <a:t>Original plan</a:t>
            </a:r>
            <a:endParaRPr lang="en-US" sz="1600" b="1" i="1" dirty="0">
              <a:solidFill>
                <a:srgbClr val="00599A"/>
              </a:solidFill>
            </a:endParaRPr>
          </a:p>
        </p:txBody>
      </p:sp>
      <p:sp>
        <p:nvSpPr>
          <p:cNvPr id="18" name="TextBox 17"/>
          <p:cNvSpPr txBox="1"/>
          <p:nvPr/>
        </p:nvSpPr>
        <p:spPr>
          <a:xfrm>
            <a:off x="4987853" y="3772461"/>
            <a:ext cx="430887" cy="2304289"/>
          </a:xfrm>
          <a:prstGeom prst="rect">
            <a:avLst/>
          </a:prstGeom>
          <a:noFill/>
        </p:spPr>
        <p:txBody>
          <a:bodyPr vert="vert270" wrap="square" rtlCol="0">
            <a:spAutoFit/>
          </a:bodyPr>
          <a:lstStyle/>
          <a:p>
            <a:pPr algn="ctr"/>
            <a:r>
              <a:rPr lang="de-DE" sz="1600" b="1" i="1" dirty="0" err="1">
                <a:solidFill>
                  <a:srgbClr val="00599A"/>
                </a:solidFill>
              </a:rPr>
              <a:t>Optimized</a:t>
            </a:r>
            <a:r>
              <a:rPr lang="de-DE" sz="1600" b="1" i="1" dirty="0">
                <a:solidFill>
                  <a:srgbClr val="00599A"/>
                </a:solidFill>
              </a:rPr>
              <a:t> plan</a:t>
            </a:r>
            <a:endParaRPr lang="en-US" sz="1600" b="1" i="1" dirty="0">
              <a:solidFill>
                <a:srgbClr val="00599A"/>
              </a:solidFill>
            </a:endParaRPr>
          </a:p>
        </p:txBody>
      </p:sp>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802591410"/>
      </p:ext>
    </p:extLst>
  </p:cSld>
  <p:clrMapOvr>
    <a:masterClrMapping/>
  </p:clrMapOvr>
  <mc:AlternateContent xmlns:mc="http://schemas.openxmlformats.org/markup-compatibility/2006" xmlns:p14="http://schemas.microsoft.com/office/powerpoint/2010/main">
    <mc:Choice Requires="p14">
      <p:transition spd="slow" p14:dur="2000" advTm="22423"/>
    </mc:Choice>
    <mc:Fallback xmlns="">
      <p:transition spd="slow" advTm="224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cap="none" dirty="0"/>
              <a:t>LET-based optimization</a:t>
            </a:r>
          </a:p>
        </p:txBody>
      </p:sp>
      <p:sp>
        <p:nvSpPr>
          <p:cNvPr id="3" name="Content Placeholder 2"/>
          <p:cNvSpPr>
            <a:spLocks noGrp="1"/>
          </p:cNvSpPr>
          <p:nvPr>
            <p:ph sz="half" idx="1"/>
          </p:nvPr>
        </p:nvSpPr>
        <p:spPr>
          <a:xfrm>
            <a:off x="243840" y="1301700"/>
            <a:ext cx="5111496" cy="4873752"/>
          </a:xfrm>
        </p:spPr>
        <p:txBody>
          <a:bodyPr/>
          <a:lstStyle/>
          <a:p>
            <a:r>
              <a:rPr lang="en-US" dirty="0"/>
              <a:t>Sacral </a:t>
            </a:r>
            <a:r>
              <a:rPr lang="en-US" dirty="0" err="1"/>
              <a:t>chordoma</a:t>
            </a:r>
            <a:endParaRPr lang="en-US" dirty="0"/>
          </a:p>
          <a:p>
            <a:pPr lvl="1"/>
            <a:r>
              <a:rPr lang="en-US" dirty="0"/>
              <a:t>PTV1: 1244.3 cm</a:t>
            </a:r>
            <a:r>
              <a:rPr lang="en-US" baseline="30000" dirty="0"/>
              <a:t>3</a:t>
            </a:r>
          </a:p>
          <a:p>
            <a:pPr lvl="1"/>
            <a:r>
              <a:rPr lang="en-US" dirty="0"/>
              <a:t>PTV2: 656.7 cm</a:t>
            </a:r>
            <a:r>
              <a:rPr lang="en-US" baseline="30000" dirty="0"/>
              <a:t>3</a:t>
            </a:r>
            <a:endParaRPr lang="en-US" dirty="0"/>
          </a:p>
          <a:p>
            <a:pPr marL="0" indent="0">
              <a:buNone/>
            </a:pPr>
            <a:endParaRPr lang="en-US" dirty="0"/>
          </a:p>
          <a:p>
            <a:r>
              <a:rPr lang="en-US" dirty="0"/>
              <a:t>Sequential dose prescription</a:t>
            </a:r>
          </a:p>
          <a:p>
            <a:pPr lvl="1"/>
            <a:r>
              <a:rPr lang="en-US" dirty="0"/>
              <a:t>RBE-weighted dose per fraction: </a:t>
            </a:r>
          </a:p>
          <a:p>
            <a:pPr lvl="2"/>
            <a:r>
              <a:rPr lang="en-US" dirty="0"/>
              <a:t>PTV1: 9 </a:t>
            </a:r>
            <a:r>
              <a:rPr lang="en-US" dirty="0" err="1"/>
              <a:t>fx</a:t>
            </a:r>
            <a:r>
              <a:rPr lang="en-US" dirty="0"/>
              <a:t>; 4.6 </a:t>
            </a:r>
            <a:r>
              <a:rPr lang="en-US" dirty="0" err="1"/>
              <a:t>Gy</a:t>
            </a:r>
            <a:r>
              <a:rPr lang="en-US" dirty="0"/>
              <a:t> (RBE)/</a:t>
            </a:r>
            <a:r>
              <a:rPr lang="en-US" dirty="0" err="1"/>
              <a:t>fx</a:t>
            </a:r>
            <a:endParaRPr lang="en-US" dirty="0"/>
          </a:p>
          <a:p>
            <a:pPr lvl="2"/>
            <a:r>
              <a:rPr lang="en-US" dirty="0"/>
              <a:t>PTV2: 7 </a:t>
            </a:r>
            <a:r>
              <a:rPr lang="en-US" dirty="0" err="1"/>
              <a:t>fx</a:t>
            </a:r>
            <a:r>
              <a:rPr lang="en-US" dirty="0"/>
              <a:t>; 4.6 </a:t>
            </a:r>
            <a:r>
              <a:rPr lang="en-US" dirty="0" err="1"/>
              <a:t>Gy</a:t>
            </a:r>
            <a:r>
              <a:rPr lang="en-US" dirty="0"/>
              <a:t> (RBE)/</a:t>
            </a:r>
            <a:r>
              <a:rPr lang="en-US" dirty="0" err="1"/>
              <a:t>fx</a:t>
            </a:r>
            <a:endParaRPr lang="en-US" dirty="0"/>
          </a:p>
          <a:p>
            <a:pPr marL="0" indent="0">
              <a:buNone/>
            </a:pPr>
            <a:endParaRPr lang="en-US" dirty="0"/>
          </a:p>
          <a:p>
            <a:r>
              <a:rPr lang="en-US" dirty="0"/>
              <a:t>Beam arrangement:</a:t>
            </a:r>
          </a:p>
          <a:p>
            <a:pPr lvl="1"/>
            <a:r>
              <a:rPr lang="en-US" dirty="0"/>
              <a:t>T-shape (2 horizontal + 1 vertical)</a:t>
            </a:r>
          </a:p>
          <a:p>
            <a:endParaRPr lang="en-US" dirty="0"/>
          </a:p>
          <a:p>
            <a:r>
              <a:rPr lang="en-US" dirty="0"/>
              <a:t>Comparing the:</a:t>
            </a:r>
          </a:p>
          <a:p>
            <a:pPr lvl="1"/>
            <a:r>
              <a:rPr lang="en-US" dirty="0">
                <a:solidFill>
                  <a:schemeClr val="bg1">
                    <a:lumMod val="65000"/>
                  </a:schemeClr>
                </a:solidFill>
              </a:rPr>
              <a:t>RBE-weighted dose distribution</a:t>
            </a:r>
          </a:p>
          <a:p>
            <a:pPr lvl="1"/>
            <a:r>
              <a:rPr lang="en-US" dirty="0" err="1"/>
              <a:t>LET</a:t>
            </a:r>
            <a:r>
              <a:rPr lang="en-US" baseline="-25000" dirty="0" err="1"/>
              <a:t>d</a:t>
            </a:r>
            <a:r>
              <a:rPr lang="en-US" baseline="-25000" dirty="0"/>
              <a:t> </a:t>
            </a:r>
            <a:r>
              <a:rPr lang="en-US" dirty="0"/>
              <a:t>distribution</a:t>
            </a:r>
          </a:p>
          <a:p>
            <a:pPr lvl="1"/>
            <a:r>
              <a:rPr lang="de-DE" dirty="0">
                <a:solidFill>
                  <a:schemeClr val="bg1">
                    <a:lumMod val="65000"/>
                  </a:schemeClr>
                </a:solidFill>
              </a:rPr>
              <a:t>DVHs &amp; LVHs</a:t>
            </a:r>
            <a:endParaRPr lang="en-US" dirty="0">
              <a:solidFill>
                <a:schemeClr val="bg1">
                  <a:lumMod val="65000"/>
                </a:schemeClr>
              </a:solidFill>
            </a:endParaRPr>
          </a:p>
        </p:txBody>
      </p:sp>
      <p:sp>
        <p:nvSpPr>
          <p:cNvPr id="4" name="Content Placeholder 3"/>
          <p:cNvSpPr>
            <a:spLocks noGrp="1"/>
          </p:cNvSpPr>
          <p:nvPr>
            <p:ph sz="half" idx="2"/>
          </p:nvPr>
        </p:nvSpPr>
        <p:spPr>
          <a:xfrm>
            <a:off x="5493485" y="1301700"/>
            <a:ext cx="6409944" cy="4873752"/>
          </a:xfrm>
          <a:solidFill>
            <a:schemeClr val="accent2">
              <a:lumMod val="20000"/>
              <a:lumOff val="80000"/>
            </a:schemeClr>
          </a:solidFill>
          <a:effectLst>
            <a:outerShdw blurRad="50800" dist="38100" dir="13500000" algn="br" rotWithShape="0">
              <a:prstClr val="black">
                <a:alpha val="40000"/>
              </a:prstClr>
            </a:outerShdw>
          </a:effectLst>
        </p:spPr>
        <p:txBody>
          <a:bodyPr/>
          <a:lstStyle/>
          <a:p>
            <a:pPr marL="0" indent="0">
              <a:buNone/>
            </a:pPr>
            <a:endParaRPr lang="en-US" dirty="0" smtClean="0"/>
          </a:p>
          <a:p>
            <a:pPr marL="0" indent="0">
              <a:buNone/>
            </a:pPr>
            <a:endParaRPr lang="en-US" dirty="0"/>
          </a:p>
        </p:txBody>
      </p:sp>
      <p:sp>
        <p:nvSpPr>
          <p:cNvPr id="5" name="Footer Placeholder 4"/>
          <p:cNvSpPr>
            <a:spLocks noGrp="1"/>
          </p:cNvSpPr>
          <p:nvPr>
            <p:ph type="ftr" sz="quarter" idx="3"/>
          </p:nvPr>
        </p:nvSpPr>
        <p:spPr>
          <a:xfrm>
            <a:off x="1524000" y="6517095"/>
            <a:ext cx="7559040" cy="173748"/>
          </a:xfrm>
        </p:spPr>
        <p:txBody>
          <a:bodyPr/>
          <a:lstStyle/>
          <a:p>
            <a:endParaRPr lang="de-DE" dirty="0">
              <a:solidFill>
                <a:srgbClr val="FFFFFF"/>
              </a:solidFill>
            </a:endParaRPr>
          </a:p>
        </p:txBody>
      </p:sp>
      <p:sp>
        <p:nvSpPr>
          <p:cNvPr id="10" name="TextBox 9"/>
          <p:cNvSpPr txBox="1"/>
          <p:nvPr/>
        </p:nvSpPr>
        <p:spPr>
          <a:xfrm>
            <a:off x="243840" y="6302558"/>
            <a:ext cx="10993456" cy="215444"/>
          </a:xfrm>
          <a:prstGeom prst="rect">
            <a:avLst/>
          </a:prstGeom>
          <a:noFill/>
        </p:spPr>
        <p:txBody>
          <a:bodyPr wrap="square" rtlCol="0">
            <a:spAutoFit/>
          </a:bodyPr>
          <a:lstStyle/>
          <a:p>
            <a:r>
              <a:rPr lang="de-DE" sz="800" i="1" dirty="0">
                <a:solidFill>
                  <a:srgbClr val="000000"/>
                </a:solidFill>
              </a:rPr>
              <a:t>PTV: </a:t>
            </a:r>
            <a:r>
              <a:rPr lang="de-DE" sz="800" i="1" dirty="0" err="1">
                <a:solidFill>
                  <a:srgbClr val="000000"/>
                </a:solidFill>
              </a:rPr>
              <a:t>Planning</a:t>
            </a:r>
            <a:r>
              <a:rPr lang="de-DE" sz="800" i="1" dirty="0">
                <a:solidFill>
                  <a:srgbClr val="000000"/>
                </a:solidFill>
              </a:rPr>
              <a:t> Target Volume; GTV: </a:t>
            </a:r>
            <a:r>
              <a:rPr lang="de-DE" sz="800" i="1" dirty="0" err="1">
                <a:solidFill>
                  <a:srgbClr val="000000"/>
                </a:solidFill>
              </a:rPr>
              <a:t>Gross</a:t>
            </a:r>
            <a:r>
              <a:rPr lang="de-DE" sz="800" i="1" dirty="0">
                <a:solidFill>
                  <a:srgbClr val="000000"/>
                </a:solidFill>
              </a:rPr>
              <a:t> Tumor Volume; RBE: Relative Biological </a:t>
            </a:r>
            <a:r>
              <a:rPr lang="de-DE" sz="800" i="1" dirty="0" err="1">
                <a:solidFill>
                  <a:srgbClr val="000000"/>
                </a:solidFill>
              </a:rPr>
              <a:t>Effectiveness</a:t>
            </a:r>
            <a:r>
              <a:rPr lang="de-DE" sz="800" i="1" dirty="0">
                <a:solidFill>
                  <a:srgbClr val="000000"/>
                </a:solidFill>
              </a:rPr>
              <a:t>; </a:t>
            </a:r>
            <a:r>
              <a:rPr lang="de-DE" sz="800" i="1" dirty="0" err="1">
                <a:solidFill>
                  <a:srgbClr val="000000"/>
                </a:solidFill>
              </a:rPr>
              <a:t>fx</a:t>
            </a:r>
            <a:r>
              <a:rPr lang="de-DE" sz="800" i="1" dirty="0">
                <a:solidFill>
                  <a:srgbClr val="000000"/>
                </a:solidFill>
              </a:rPr>
              <a:t>: </a:t>
            </a:r>
            <a:r>
              <a:rPr lang="de-DE" sz="800" i="1" dirty="0" err="1">
                <a:solidFill>
                  <a:srgbClr val="000000"/>
                </a:solidFill>
              </a:rPr>
              <a:t>Fraction</a:t>
            </a:r>
            <a:r>
              <a:rPr lang="de-DE" sz="800" i="1" dirty="0">
                <a:solidFill>
                  <a:srgbClr val="000000"/>
                </a:solidFill>
              </a:rPr>
              <a:t>; DVH: Dose Volume </a:t>
            </a:r>
            <a:r>
              <a:rPr lang="de-DE" sz="800" i="1" dirty="0" err="1">
                <a:solidFill>
                  <a:srgbClr val="000000"/>
                </a:solidFill>
              </a:rPr>
              <a:t>Histogram</a:t>
            </a:r>
            <a:r>
              <a:rPr lang="de-DE" sz="800" i="1" dirty="0">
                <a:solidFill>
                  <a:srgbClr val="000000"/>
                </a:solidFill>
              </a:rPr>
              <a:t>; LVH: </a:t>
            </a:r>
            <a:r>
              <a:rPr lang="de-DE" sz="800" i="1" dirty="0" err="1">
                <a:solidFill>
                  <a:srgbClr val="000000"/>
                </a:solidFill>
              </a:rPr>
              <a:t>LET</a:t>
            </a:r>
            <a:r>
              <a:rPr lang="de-DE" sz="800" i="1" baseline="-25000" dirty="0" err="1">
                <a:solidFill>
                  <a:srgbClr val="000000"/>
                </a:solidFill>
              </a:rPr>
              <a:t>d</a:t>
            </a:r>
            <a:r>
              <a:rPr lang="de-DE" sz="800" i="1" dirty="0">
                <a:solidFill>
                  <a:srgbClr val="000000"/>
                </a:solidFill>
              </a:rPr>
              <a:t> Volume </a:t>
            </a:r>
            <a:r>
              <a:rPr lang="de-DE" sz="800" i="1" dirty="0" err="1">
                <a:solidFill>
                  <a:srgbClr val="000000"/>
                </a:solidFill>
              </a:rPr>
              <a:t>Histogram</a:t>
            </a:r>
            <a:endParaRPr lang="en-US" sz="800" i="1" dirty="0">
              <a:solidFill>
                <a:srgbClr val="000000"/>
              </a:solidFill>
            </a:endParaRPr>
          </a:p>
        </p:txBody>
      </p:sp>
      <p:pic>
        <p:nvPicPr>
          <p:cNvPr id="14" name="Picture 13"/>
          <p:cNvPicPr>
            <a:picLocks noChangeAspect="1"/>
          </p:cNvPicPr>
          <p:nvPr/>
        </p:nvPicPr>
        <p:blipFill>
          <a:blip r:embed="rId5"/>
          <a:stretch>
            <a:fillRect/>
          </a:stretch>
        </p:blipFill>
        <p:spPr>
          <a:xfrm>
            <a:off x="10596266" y="3151076"/>
            <a:ext cx="975445" cy="1115665"/>
          </a:xfrm>
          <a:prstGeom prst="rect">
            <a:avLst/>
          </a:prstGeom>
          <a:effectLst>
            <a:softEdge rad="25400"/>
          </a:effectLst>
        </p:spPr>
      </p:pic>
      <p:sp>
        <p:nvSpPr>
          <p:cNvPr id="17" name="TextBox 16"/>
          <p:cNvSpPr txBox="1"/>
          <p:nvPr/>
        </p:nvSpPr>
        <p:spPr>
          <a:xfrm>
            <a:off x="4991633" y="1404621"/>
            <a:ext cx="430887" cy="2304288"/>
          </a:xfrm>
          <a:prstGeom prst="rect">
            <a:avLst/>
          </a:prstGeom>
          <a:noFill/>
        </p:spPr>
        <p:txBody>
          <a:bodyPr vert="vert270" wrap="square" rtlCol="0">
            <a:spAutoFit/>
          </a:bodyPr>
          <a:lstStyle/>
          <a:p>
            <a:pPr algn="ctr"/>
            <a:r>
              <a:rPr lang="de-DE" sz="1600" b="1" i="1" dirty="0">
                <a:solidFill>
                  <a:srgbClr val="00599A"/>
                </a:solidFill>
              </a:rPr>
              <a:t>Original plan</a:t>
            </a:r>
            <a:endParaRPr lang="en-US" sz="1600" b="1" i="1" dirty="0">
              <a:solidFill>
                <a:srgbClr val="00599A"/>
              </a:solidFill>
            </a:endParaRPr>
          </a:p>
        </p:txBody>
      </p:sp>
      <p:sp>
        <p:nvSpPr>
          <p:cNvPr id="18" name="TextBox 17"/>
          <p:cNvSpPr txBox="1"/>
          <p:nvPr/>
        </p:nvSpPr>
        <p:spPr>
          <a:xfrm>
            <a:off x="4987853" y="3772461"/>
            <a:ext cx="430887" cy="2304289"/>
          </a:xfrm>
          <a:prstGeom prst="rect">
            <a:avLst/>
          </a:prstGeom>
          <a:noFill/>
        </p:spPr>
        <p:txBody>
          <a:bodyPr vert="vert270" wrap="square" rtlCol="0">
            <a:spAutoFit/>
          </a:bodyPr>
          <a:lstStyle/>
          <a:p>
            <a:pPr algn="ctr"/>
            <a:r>
              <a:rPr lang="de-DE" sz="1600" b="1" i="1" dirty="0" err="1">
                <a:solidFill>
                  <a:srgbClr val="00599A"/>
                </a:solidFill>
              </a:rPr>
              <a:t>Optimized</a:t>
            </a:r>
            <a:r>
              <a:rPr lang="de-DE" sz="1600" b="1" i="1" dirty="0">
                <a:solidFill>
                  <a:srgbClr val="00599A"/>
                </a:solidFill>
              </a:rPr>
              <a:t> plan</a:t>
            </a:r>
            <a:endParaRPr lang="en-US" sz="1600" b="1" i="1" dirty="0">
              <a:solidFill>
                <a:srgbClr val="00599A"/>
              </a:solidFill>
            </a:endParaRPr>
          </a:p>
        </p:txBody>
      </p:sp>
      <p:pic>
        <p:nvPicPr>
          <p:cNvPr id="15" name="Picture 14"/>
          <p:cNvPicPr>
            <a:picLocks noChangeAspect="1"/>
          </p:cNvPicPr>
          <p:nvPr/>
        </p:nvPicPr>
        <p:blipFill>
          <a:blip r:embed="rId6"/>
          <a:stretch>
            <a:fillRect/>
          </a:stretch>
        </p:blipFill>
        <p:spPr>
          <a:xfrm>
            <a:off x="5855541" y="1369472"/>
            <a:ext cx="4430076" cy="2304288"/>
          </a:xfrm>
          <a:prstGeom prst="rect">
            <a:avLst/>
          </a:prstGeom>
        </p:spPr>
      </p:pic>
      <p:pic>
        <p:nvPicPr>
          <p:cNvPr id="16" name="Picture 15"/>
          <p:cNvPicPr>
            <a:picLocks noChangeAspect="1"/>
          </p:cNvPicPr>
          <p:nvPr/>
        </p:nvPicPr>
        <p:blipFill>
          <a:blip r:embed="rId7"/>
          <a:stretch>
            <a:fillRect/>
          </a:stretch>
        </p:blipFill>
        <p:spPr>
          <a:xfrm>
            <a:off x="5855541" y="3800866"/>
            <a:ext cx="4428940" cy="2304288"/>
          </a:xfrm>
          <a:prstGeom prst="rect">
            <a:avLst/>
          </a:prstGeom>
        </p:spPr>
      </p:pic>
      <p:pic>
        <p:nvPicPr>
          <p:cNvPr id="7" name="Audio 6">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3393858354"/>
      </p:ext>
    </p:extLst>
  </p:cSld>
  <p:clrMapOvr>
    <a:masterClrMapping/>
  </p:clrMapOvr>
  <mc:AlternateContent xmlns:mc="http://schemas.openxmlformats.org/markup-compatibility/2006" xmlns:p14="http://schemas.microsoft.com/office/powerpoint/2010/main">
    <mc:Choice Requires="p14">
      <p:transition spd="slow" p14:dur="2000" advTm="23391"/>
    </mc:Choice>
    <mc:Fallback xmlns="">
      <p:transition spd="slow" advTm="2339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 xmlns:a16="http://schemas.microsoft.com/office/drawing/2014/main" id="{5DC07217-3759-4390-AE8B-D9B6B558AC4F}"/>
              </a:ext>
            </a:extLst>
          </p:cNvPr>
          <p:cNvPicPr>
            <a:picLocks noChangeAspect="1"/>
          </p:cNvPicPr>
          <p:nvPr/>
        </p:nvPicPr>
        <p:blipFill>
          <a:blip r:embed="rId5"/>
          <a:stretch>
            <a:fillRect/>
          </a:stretch>
        </p:blipFill>
        <p:spPr>
          <a:xfrm>
            <a:off x="434340" y="1474470"/>
            <a:ext cx="5212080" cy="3909060"/>
          </a:xfrm>
          <a:prstGeom prst="rect">
            <a:avLst/>
          </a:prstGeom>
        </p:spPr>
      </p:pic>
      <p:sp>
        <p:nvSpPr>
          <p:cNvPr id="2" name="Titel 1">
            <a:extLst>
              <a:ext uri="{FF2B5EF4-FFF2-40B4-BE49-F238E27FC236}">
                <a16:creationId xmlns="" xmlns:a16="http://schemas.microsoft.com/office/drawing/2014/main" id="{420D6F11-0715-2746-A359-204107174A3F}"/>
              </a:ext>
            </a:extLst>
          </p:cNvPr>
          <p:cNvSpPr>
            <a:spLocks noGrp="1"/>
          </p:cNvSpPr>
          <p:nvPr>
            <p:ph type="title"/>
          </p:nvPr>
        </p:nvSpPr>
        <p:spPr>
          <a:xfrm>
            <a:off x="0" y="9634"/>
            <a:ext cx="11653520" cy="648392"/>
          </a:xfrm>
        </p:spPr>
        <p:txBody>
          <a:bodyPr>
            <a:normAutofit fontScale="90000"/>
          </a:bodyPr>
          <a:lstStyle/>
          <a:p>
            <a:endParaRPr lang="en-US" cap="none" dirty="0"/>
          </a:p>
        </p:txBody>
      </p:sp>
      <p:sp>
        <p:nvSpPr>
          <p:cNvPr id="19" name="TextBox 18">
            <a:extLst>
              <a:ext uri="{FF2B5EF4-FFF2-40B4-BE49-F238E27FC236}">
                <a16:creationId xmlns="" xmlns:a16="http://schemas.microsoft.com/office/drawing/2014/main" id="{E582A599-38FD-432E-B42F-C8A7F667058A}"/>
              </a:ext>
            </a:extLst>
          </p:cNvPr>
          <p:cNvSpPr txBox="1"/>
          <p:nvPr/>
        </p:nvSpPr>
        <p:spPr>
          <a:xfrm>
            <a:off x="6231872" y="5348448"/>
            <a:ext cx="868680" cy="276999"/>
          </a:xfrm>
          <a:prstGeom prst="rect">
            <a:avLst/>
          </a:prstGeom>
          <a:noFill/>
        </p:spPr>
        <p:txBody>
          <a:bodyPr wrap="square" rtlCol="0">
            <a:spAutoFit/>
          </a:bodyPr>
          <a:lstStyle/>
          <a:p>
            <a:pPr algn="ctr"/>
            <a:r>
              <a:rPr lang="de-AT" sz="1200" b="1" i="1" dirty="0">
                <a:solidFill>
                  <a:prstClr val="white">
                    <a:lumMod val="50000"/>
                  </a:prstClr>
                </a:solidFill>
              </a:rPr>
              <a:t>p-</a:t>
            </a:r>
            <a:r>
              <a:rPr lang="de-AT" sz="1200" b="1" i="1" dirty="0" err="1">
                <a:solidFill>
                  <a:prstClr val="white">
                    <a:lumMod val="50000"/>
                  </a:prstClr>
                </a:solidFill>
              </a:rPr>
              <a:t>value</a:t>
            </a:r>
            <a:endParaRPr lang="en-US" sz="1200" b="1" i="1" dirty="0">
              <a:solidFill>
                <a:prstClr val="white">
                  <a:lumMod val="50000"/>
                </a:prstClr>
              </a:solidFill>
            </a:endParaRPr>
          </a:p>
        </p:txBody>
      </p:sp>
      <p:pic>
        <p:nvPicPr>
          <p:cNvPr id="15" name="Picture 14">
            <a:extLst>
              <a:ext uri="{FF2B5EF4-FFF2-40B4-BE49-F238E27FC236}">
                <a16:creationId xmlns="" xmlns:a16="http://schemas.microsoft.com/office/drawing/2014/main" id="{699C2424-D9C0-40AD-B3CC-5AD56CDA1EFF}"/>
              </a:ext>
            </a:extLst>
          </p:cNvPr>
          <p:cNvPicPr>
            <a:picLocks noChangeAspect="1"/>
          </p:cNvPicPr>
          <p:nvPr/>
        </p:nvPicPr>
        <p:blipFill>
          <a:blip r:embed="rId6"/>
          <a:stretch>
            <a:fillRect/>
          </a:stretch>
        </p:blipFill>
        <p:spPr>
          <a:xfrm rot="5400000">
            <a:off x="4728210" y="1873972"/>
            <a:ext cx="4023360" cy="3017520"/>
          </a:xfrm>
          <a:prstGeom prst="rect">
            <a:avLst/>
          </a:prstGeom>
        </p:spPr>
      </p:pic>
      <p:sp>
        <p:nvSpPr>
          <p:cNvPr id="20" name="TextBox 19">
            <a:extLst>
              <a:ext uri="{FF2B5EF4-FFF2-40B4-BE49-F238E27FC236}">
                <a16:creationId xmlns="" xmlns:a16="http://schemas.microsoft.com/office/drawing/2014/main" id="{38627195-7907-4D6E-8530-E28ADE6DD275}"/>
              </a:ext>
            </a:extLst>
          </p:cNvPr>
          <p:cNvSpPr txBox="1"/>
          <p:nvPr/>
        </p:nvSpPr>
        <p:spPr>
          <a:xfrm>
            <a:off x="8265124" y="5348447"/>
            <a:ext cx="2689860" cy="276999"/>
          </a:xfrm>
          <a:prstGeom prst="rect">
            <a:avLst/>
          </a:prstGeom>
          <a:noFill/>
        </p:spPr>
        <p:txBody>
          <a:bodyPr wrap="square" rtlCol="0">
            <a:spAutoFit/>
          </a:bodyPr>
          <a:lstStyle/>
          <a:p>
            <a:pPr algn="ctr"/>
            <a:r>
              <a:rPr lang="de-AT" sz="1200" b="1" i="1" dirty="0">
                <a:solidFill>
                  <a:prstClr val="white">
                    <a:lumMod val="50000"/>
                  </a:prstClr>
                </a:solidFill>
              </a:rPr>
              <a:t>Delta high-LET-Dose-</a:t>
            </a:r>
            <a:r>
              <a:rPr lang="de-AT" sz="1200" b="1" i="1" dirty="0" err="1">
                <a:solidFill>
                  <a:prstClr val="white">
                    <a:lumMod val="50000"/>
                  </a:prstClr>
                </a:solidFill>
              </a:rPr>
              <a:t>fraction</a:t>
            </a:r>
            <a:endParaRPr lang="en-US" sz="1200" b="1" i="1" dirty="0">
              <a:solidFill>
                <a:prstClr val="white">
                  <a:lumMod val="50000"/>
                </a:prstClr>
              </a:solidFill>
            </a:endParaRPr>
          </a:p>
        </p:txBody>
      </p:sp>
      <p:pic>
        <p:nvPicPr>
          <p:cNvPr id="17" name="Picture 16">
            <a:extLst>
              <a:ext uri="{FF2B5EF4-FFF2-40B4-BE49-F238E27FC236}">
                <a16:creationId xmlns="" xmlns:a16="http://schemas.microsoft.com/office/drawing/2014/main" id="{B40F0EC0-5728-44F3-871A-6A97AC8A720C}"/>
              </a:ext>
            </a:extLst>
          </p:cNvPr>
          <p:cNvPicPr>
            <a:picLocks noChangeAspect="1"/>
          </p:cNvPicPr>
          <p:nvPr/>
        </p:nvPicPr>
        <p:blipFill>
          <a:blip r:embed="rId7"/>
          <a:stretch>
            <a:fillRect/>
          </a:stretch>
        </p:blipFill>
        <p:spPr>
          <a:xfrm rot="5400000">
            <a:off x="7598374" y="1896006"/>
            <a:ext cx="4023360" cy="3017520"/>
          </a:xfrm>
          <a:prstGeom prst="rect">
            <a:avLst/>
          </a:prstGeom>
        </p:spPr>
      </p:pic>
      <p:sp>
        <p:nvSpPr>
          <p:cNvPr id="23" name="TextBox 22">
            <a:extLst>
              <a:ext uri="{FF2B5EF4-FFF2-40B4-BE49-F238E27FC236}">
                <a16:creationId xmlns="" xmlns:a16="http://schemas.microsoft.com/office/drawing/2014/main" id="{78A190B5-0FD7-424B-8402-F815E17A3050}"/>
              </a:ext>
            </a:extLst>
          </p:cNvPr>
          <p:cNvSpPr txBox="1"/>
          <p:nvPr/>
        </p:nvSpPr>
        <p:spPr>
          <a:xfrm>
            <a:off x="1036320" y="5625447"/>
            <a:ext cx="4046220" cy="276999"/>
          </a:xfrm>
          <a:prstGeom prst="rect">
            <a:avLst/>
          </a:prstGeom>
          <a:noFill/>
        </p:spPr>
        <p:txBody>
          <a:bodyPr wrap="square" rtlCol="0">
            <a:spAutoFit/>
          </a:bodyPr>
          <a:lstStyle/>
          <a:p>
            <a:pPr algn="ctr"/>
            <a:r>
              <a:rPr lang="de-AT" sz="1200" b="1" i="1" dirty="0">
                <a:solidFill>
                  <a:prstClr val="white">
                    <a:lumMod val="50000"/>
                  </a:prstClr>
                </a:solidFill>
              </a:rPr>
              <a:t>Mean </a:t>
            </a:r>
            <a:r>
              <a:rPr lang="de-AT" sz="1200" b="1" i="1" dirty="0" err="1">
                <a:solidFill>
                  <a:prstClr val="white">
                    <a:lumMod val="50000"/>
                  </a:prstClr>
                </a:solidFill>
              </a:rPr>
              <a:t>DD</a:t>
            </a:r>
            <a:r>
              <a:rPr lang="de-AT" sz="1200" b="1" i="1" baseline="-25000" dirty="0" err="1">
                <a:solidFill>
                  <a:prstClr val="white">
                    <a:lumMod val="50000"/>
                  </a:prstClr>
                </a:solidFill>
              </a:rPr>
              <a:t>r</a:t>
            </a:r>
            <a:r>
              <a:rPr lang="de-AT" sz="1200" b="1" i="1" dirty="0" err="1">
                <a:solidFill>
                  <a:prstClr val="white">
                    <a:lumMod val="50000"/>
                  </a:prstClr>
                </a:solidFill>
              </a:rPr>
              <a:t>VH</a:t>
            </a:r>
            <a:r>
              <a:rPr lang="de-AT" sz="1200" b="1" i="1" dirty="0">
                <a:solidFill>
                  <a:prstClr val="white">
                    <a:lumMod val="50000"/>
                  </a:prstClr>
                </a:solidFill>
              </a:rPr>
              <a:t> ± </a:t>
            </a:r>
            <a:r>
              <a:rPr lang="de-AT" sz="1200" b="1" i="1" dirty="0" err="1">
                <a:solidFill>
                  <a:prstClr val="white">
                    <a:lumMod val="50000"/>
                  </a:prstClr>
                </a:solidFill>
              </a:rPr>
              <a:t>one</a:t>
            </a:r>
            <a:r>
              <a:rPr lang="de-AT" sz="1200" b="1" i="1" dirty="0">
                <a:solidFill>
                  <a:prstClr val="white">
                    <a:lumMod val="50000"/>
                  </a:prstClr>
                </a:solidFill>
              </a:rPr>
              <a:t> </a:t>
            </a:r>
            <a:r>
              <a:rPr lang="de-AT" sz="1200" b="1" i="1" dirty="0" err="1">
                <a:solidFill>
                  <a:prstClr val="white">
                    <a:lumMod val="50000"/>
                  </a:prstClr>
                </a:solidFill>
              </a:rPr>
              <a:t>standard</a:t>
            </a:r>
            <a:r>
              <a:rPr lang="de-AT" sz="1200" b="1" i="1" dirty="0">
                <a:solidFill>
                  <a:prstClr val="white">
                    <a:lumMod val="50000"/>
                  </a:prstClr>
                </a:solidFill>
              </a:rPr>
              <a:t> </a:t>
            </a:r>
            <a:r>
              <a:rPr lang="de-AT" sz="1200" b="1" i="1" dirty="0" err="1">
                <a:solidFill>
                  <a:prstClr val="white">
                    <a:lumMod val="50000"/>
                  </a:prstClr>
                </a:solidFill>
              </a:rPr>
              <a:t>deviation</a:t>
            </a:r>
            <a:endParaRPr lang="en-US" sz="1200" b="1" i="1" dirty="0">
              <a:solidFill>
                <a:prstClr val="white">
                  <a:lumMod val="50000"/>
                </a:prstClr>
              </a:solidFill>
            </a:endParaRP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8"/>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2387113978"/>
      </p:ext>
    </p:extLst>
  </p:cSld>
  <p:clrMapOvr>
    <a:masterClrMapping/>
  </p:clrMapOvr>
  <mc:AlternateContent xmlns:mc="http://schemas.openxmlformats.org/markup-compatibility/2006" xmlns:p14="http://schemas.microsoft.com/office/powerpoint/2010/main">
    <mc:Choice Requires="p14">
      <p:transition spd="slow" p14:dur="2000" advTm="34113"/>
    </mc:Choice>
    <mc:Fallback xmlns="">
      <p:transition spd="slow" advTm="341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0" y="45483"/>
            <a:ext cx="12192000" cy="6767033"/>
          </a:xfrm>
          <a:prstGeom prst="rect">
            <a:avLst/>
          </a:prstGeom>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3466642803"/>
      </p:ext>
    </p:extLst>
  </p:cSld>
  <p:clrMapOvr>
    <a:masterClrMapping/>
  </p:clrMapOvr>
  <mc:AlternateContent xmlns:mc="http://schemas.openxmlformats.org/markup-compatibility/2006" xmlns:p14="http://schemas.microsoft.com/office/powerpoint/2010/main">
    <mc:Choice Requires="p14">
      <p:transition spd="slow" p14:dur="2000" advTm="27840"/>
    </mc:Choice>
    <mc:Fallback xmlns="">
      <p:transition spd="slow" advTm="2784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539646" y="0"/>
            <a:ext cx="11068706" cy="6866698"/>
          </a:xfrm>
          <a:prstGeom prst="rect">
            <a:avLst/>
          </a:prstGeom>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1841688345"/>
      </p:ext>
    </p:extLst>
  </p:cSld>
  <p:clrMapOvr>
    <a:masterClrMapping/>
  </p:clrMapOvr>
  <mc:AlternateContent xmlns:mc="http://schemas.openxmlformats.org/markup-compatibility/2006" xmlns:p14="http://schemas.microsoft.com/office/powerpoint/2010/main">
    <mc:Choice Requires="p14">
      <p:transition spd="slow" p14:dur="2000" advTm="3309"/>
    </mc:Choice>
    <mc:Fallback xmlns="">
      <p:transition spd="slow" advTm="330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623887" y="866775"/>
            <a:ext cx="10944225" cy="5124450"/>
          </a:xfrm>
          <a:prstGeom prst="rect">
            <a:avLst/>
          </a:prstGeom>
        </p:spPr>
      </p:pic>
    </p:spTree>
    <p:extLst>
      <p:ext uri="{BB962C8B-B14F-4D97-AF65-F5344CB8AC3E}">
        <p14:creationId xmlns:p14="http://schemas.microsoft.com/office/powerpoint/2010/main" val="3184597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0" y="235856"/>
            <a:ext cx="12141465" cy="6359815"/>
          </a:xfrm>
          <a:prstGeom prst="rect">
            <a:avLst/>
          </a:prstGeom>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1010704924"/>
      </p:ext>
    </p:extLst>
  </p:cSld>
  <p:clrMapOvr>
    <a:masterClrMapping/>
  </p:clrMapOvr>
  <mc:AlternateContent xmlns:mc="http://schemas.openxmlformats.org/markup-compatibility/2006" xmlns:p14="http://schemas.microsoft.com/office/powerpoint/2010/main">
    <mc:Choice Requires="p14">
      <p:transition spd="slow" p14:dur="2000" advTm="16953"/>
    </mc:Choice>
    <mc:Fallback xmlns="">
      <p:transition spd="slow" advTm="1695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73615" y="194872"/>
            <a:ext cx="12086641" cy="6490741"/>
          </a:xfrm>
          <a:prstGeom prst="rect">
            <a:avLst/>
          </a:prstGeom>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2121019105"/>
      </p:ext>
    </p:extLst>
  </p:cSld>
  <p:clrMapOvr>
    <a:masterClrMapping/>
  </p:clrMapOvr>
  <mc:AlternateContent xmlns:mc="http://schemas.openxmlformats.org/markup-compatibility/2006" xmlns:p14="http://schemas.microsoft.com/office/powerpoint/2010/main">
    <mc:Choice Requires="p14">
      <p:transition spd="slow" p14:dur="2000" advTm="7833"/>
    </mc:Choice>
    <mc:Fallback xmlns="">
      <p:transition spd="slow" advTm="783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4"/>
          <a:stretch>
            <a:fillRect/>
          </a:stretch>
        </p:blipFill>
        <p:spPr>
          <a:xfrm>
            <a:off x="476250" y="247650"/>
            <a:ext cx="11239500" cy="6362700"/>
          </a:xfrm>
          <a:prstGeom prst="rect">
            <a:avLst/>
          </a:prstGeom>
        </p:spPr>
      </p:pic>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1633200" y="6299200"/>
            <a:ext cx="406400" cy="406400"/>
          </a:xfrm>
          <a:prstGeom prst="rect">
            <a:avLst/>
          </a:prstGeom>
        </p:spPr>
      </p:pic>
    </p:spTree>
    <p:extLst>
      <p:ext uri="{BB962C8B-B14F-4D97-AF65-F5344CB8AC3E}">
        <p14:creationId xmlns:p14="http://schemas.microsoft.com/office/powerpoint/2010/main" val="378805561"/>
      </p:ext>
    </p:extLst>
  </p:cSld>
  <p:clrMapOvr>
    <a:masterClrMapping/>
  </p:clrMapOvr>
  <mc:AlternateContent xmlns:mc="http://schemas.openxmlformats.org/markup-compatibility/2006" xmlns:p14="http://schemas.microsoft.com/office/powerpoint/2010/main">
    <mc:Choice Requires="p14">
      <p:transition spd="slow" p14:dur="2000" advTm="9380"/>
    </mc:Choice>
    <mc:Fallback xmlns="">
      <p:transition spd="slow" advTm="938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82014" y="956911"/>
            <a:ext cx="8181975" cy="5791200"/>
          </a:xfrm>
          <a:prstGeom prst="rect">
            <a:avLst/>
          </a:prstGeom>
        </p:spPr>
      </p:pic>
      <p:sp>
        <p:nvSpPr>
          <p:cNvPr id="3" name="TextBox 2"/>
          <p:cNvSpPr txBox="1"/>
          <p:nvPr/>
        </p:nvSpPr>
        <p:spPr>
          <a:xfrm>
            <a:off x="3455469" y="231006"/>
            <a:ext cx="5149516" cy="369332"/>
          </a:xfrm>
          <a:prstGeom prst="rect">
            <a:avLst/>
          </a:prstGeom>
          <a:noFill/>
        </p:spPr>
        <p:txBody>
          <a:bodyPr wrap="square" rtlCol="0">
            <a:spAutoFit/>
          </a:bodyPr>
          <a:lstStyle/>
          <a:p>
            <a:r>
              <a:rPr lang="en-US" dirty="0" smtClean="0"/>
              <a:t>Task 3.3</a:t>
            </a:r>
            <a:endParaRPr lang="en-US" dirty="0"/>
          </a:p>
        </p:txBody>
      </p:sp>
    </p:spTree>
    <p:extLst>
      <p:ext uri="{BB962C8B-B14F-4D97-AF65-F5344CB8AC3E}">
        <p14:creationId xmlns:p14="http://schemas.microsoft.com/office/powerpoint/2010/main" val="10266854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323242" y="567837"/>
            <a:ext cx="9029700" cy="5581650"/>
          </a:xfrm>
          <a:prstGeom prst="rect">
            <a:avLst/>
          </a:prstGeom>
        </p:spPr>
      </p:pic>
    </p:spTree>
    <p:extLst>
      <p:ext uri="{BB962C8B-B14F-4D97-AF65-F5344CB8AC3E}">
        <p14:creationId xmlns:p14="http://schemas.microsoft.com/office/powerpoint/2010/main" val="3127447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85912" y="1643062"/>
            <a:ext cx="9020175" cy="3571875"/>
          </a:xfrm>
          <a:prstGeom prst="rect">
            <a:avLst/>
          </a:prstGeom>
        </p:spPr>
      </p:pic>
    </p:spTree>
    <p:extLst>
      <p:ext uri="{BB962C8B-B14F-4D97-AF65-F5344CB8AC3E}">
        <p14:creationId xmlns:p14="http://schemas.microsoft.com/office/powerpoint/2010/main" val="11385979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22005" y="-132861"/>
            <a:ext cx="3432789" cy="6858000"/>
          </a:xfrm>
          <a:prstGeom prst="rect">
            <a:avLst/>
          </a:prstGeom>
        </p:spPr>
      </p:pic>
      <p:cxnSp>
        <p:nvCxnSpPr>
          <p:cNvPr id="4" name="Straight Arrow Connector 3"/>
          <p:cNvCxnSpPr/>
          <p:nvPr/>
        </p:nvCxnSpPr>
        <p:spPr>
          <a:xfrm flipH="1">
            <a:off x="1328615" y="3055815"/>
            <a:ext cx="5259754" cy="3430954"/>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6717671" y="1367073"/>
            <a:ext cx="4309450" cy="646331"/>
          </a:xfrm>
          <a:prstGeom prst="rect">
            <a:avLst/>
          </a:prstGeom>
          <a:noFill/>
        </p:spPr>
        <p:txBody>
          <a:bodyPr wrap="square" rtlCol="0">
            <a:spAutoFit/>
          </a:bodyPr>
          <a:lstStyle/>
          <a:p>
            <a:r>
              <a:rPr lang="en-US" dirty="0" smtClean="0"/>
              <a:t>Draft of contouring guidelines for OARs will be circulated among WP participants</a:t>
            </a:r>
            <a:endParaRPr lang="en-US" dirty="0"/>
          </a:p>
        </p:txBody>
      </p:sp>
    </p:spTree>
    <p:extLst>
      <p:ext uri="{BB962C8B-B14F-4D97-AF65-F5344CB8AC3E}">
        <p14:creationId xmlns:p14="http://schemas.microsoft.com/office/powerpoint/2010/main" val="3147792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3.2</a:t>
            </a:r>
            <a:endParaRPr lang="en-US" dirty="0"/>
          </a:p>
        </p:txBody>
      </p:sp>
      <p:pic>
        <p:nvPicPr>
          <p:cNvPr id="3" name="Picture 2"/>
          <p:cNvPicPr>
            <a:picLocks noChangeAspect="1"/>
          </p:cNvPicPr>
          <p:nvPr/>
        </p:nvPicPr>
        <p:blipFill>
          <a:blip r:embed="rId2"/>
          <a:stretch>
            <a:fillRect/>
          </a:stretch>
        </p:blipFill>
        <p:spPr>
          <a:xfrm>
            <a:off x="0" y="1964070"/>
            <a:ext cx="12192000" cy="2929860"/>
          </a:xfrm>
          <a:prstGeom prst="rect">
            <a:avLst/>
          </a:prstGeom>
        </p:spPr>
      </p:pic>
    </p:spTree>
    <p:extLst>
      <p:ext uri="{BB962C8B-B14F-4D97-AF65-F5344CB8AC3E}">
        <p14:creationId xmlns:p14="http://schemas.microsoft.com/office/powerpoint/2010/main" val="1234406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Task 3.1</a:t>
            </a:r>
            <a:endParaRPr lang="en-US" dirty="0"/>
          </a:p>
        </p:txBody>
      </p:sp>
      <p:sp>
        <p:nvSpPr>
          <p:cNvPr id="3" name="TextBox 2"/>
          <p:cNvSpPr txBox="1"/>
          <p:nvPr/>
        </p:nvSpPr>
        <p:spPr>
          <a:xfrm>
            <a:off x="434715" y="2038662"/>
            <a:ext cx="11512446" cy="2123658"/>
          </a:xfrm>
          <a:prstGeom prst="rect">
            <a:avLst/>
          </a:prstGeom>
          <a:noFill/>
        </p:spPr>
        <p:txBody>
          <a:bodyPr wrap="square" rtlCol="0">
            <a:spAutoFit/>
          </a:bodyPr>
          <a:lstStyle/>
          <a:p>
            <a:r>
              <a:rPr lang="en-US" sz="4400" b="1" dirty="0" smtClean="0"/>
              <a:t>1: Hypoxia and reoxygenation</a:t>
            </a:r>
          </a:p>
          <a:p>
            <a:r>
              <a:rPr lang="en-US" sz="4400" b="1" dirty="0" smtClean="0"/>
              <a:t>2: </a:t>
            </a:r>
            <a:r>
              <a:rPr lang="en-US" sz="4400" b="1" dirty="0"/>
              <a:t>Synergistic effect of CIRT and </a:t>
            </a:r>
            <a:r>
              <a:rPr lang="en-US" sz="4400" b="1" dirty="0" smtClean="0"/>
              <a:t>immunotherapy</a:t>
            </a:r>
          </a:p>
          <a:p>
            <a:r>
              <a:rPr lang="en-US" sz="4400" b="1" dirty="0" smtClean="0">
                <a:solidFill>
                  <a:srgbClr val="FF0000"/>
                </a:solidFill>
              </a:rPr>
              <a:t>3: </a:t>
            </a:r>
            <a:r>
              <a:rPr lang="en-US" sz="4400" b="1" dirty="0">
                <a:solidFill>
                  <a:srgbClr val="FF0000"/>
                </a:solidFill>
              </a:rPr>
              <a:t>LET based optimization</a:t>
            </a:r>
            <a:endParaRPr lang="en-US" sz="4400" dirty="0">
              <a:solidFill>
                <a:srgbClr val="FF0000"/>
              </a:solidFill>
            </a:endParaRPr>
          </a:p>
        </p:txBody>
      </p:sp>
    </p:spTree>
    <p:extLst>
      <p:ext uri="{BB962C8B-B14F-4D97-AF65-F5344CB8AC3E}">
        <p14:creationId xmlns:p14="http://schemas.microsoft.com/office/powerpoint/2010/main" val="37211950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409825" y="0"/>
            <a:ext cx="7372350" cy="6858000"/>
          </a:xfrm>
          <a:prstGeom prst="rect">
            <a:avLst/>
          </a:prstGeom>
        </p:spPr>
      </p:pic>
    </p:spTree>
    <p:extLst>
      <p:ext uri="{BB962C8B-B14F-4D97-AF65-F5344CB8AC3E}">
        <p14:creationId xmlns:p14="http://schemas.microsoft.com/office/powerpoint/2010/main" val="33453013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Retrospettivo">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edAustron Master EN">
  <a:themeElements>
    <a:clrScheme name="MedAustron 1">
      <a:dk1>
        <a:srgbClr val="000000"/>
      </a:dk1>
      <a:lt1>
        <a:srgbClr val="FFFFFF"/>
      </a:lt1>
      <a:dk2>
        <a:srgbClr val="44546A"/>
      </a:dk2>
      <a:lt2>
        <a:srgbClr val="E7E6E6"/>
      </a:lt2>
      <a:accent1>
        <a:srgbClr val="00599A"/>
      </a:accent1>
      <a:accent2>
        <a:srgbClr val="F1D611"/>
      </a:accent2>
      <a:accent3>
        <a:srgbClr val="14316C"/>
      </a:accent3>
      <a:accent4>
        <a:srgbClr val="A8B712"/>
      </a:accent4>
      <a:accent5>
        <a:srgbClr val="F7A512"/>
      </a:accent5>
      <a:accent6>
        <a:srgbClr val="BAD5F1"/>
      </a:accent6>
      <a:hlink>
        <a:srgbClr val="0E2149"/>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5" id="{9E2B989E-B089-B848-AFEB-BD9994BBFC7D}" vid="{B7F6C56D-1E1A-5F47-A1E8-008D9E823953}"/>
    </a:ext>
  </a:extLst>
</a:theme>
</file>

<file path=ppt/theme/theme4.xml><?xml version="1.0" encoding="utf-8"?>
<a:theme xmlns:a="http://schemas.openxmlformats.org/drawingml/2006/main" name="1_MedAustron Master EN">
  <a:themeElements>
    <a:clrScheme name="MedAustron 1">
      <a:dk1>
        <a:srgbClr val="000000"/>
      </a:dk1>
      <a:lt1>
        <a:srgbClr val="FFFFFF"/>
      </a:lt1>
      <a:dk2>
        <a:srgbClr val="44546A"/>
      </a:dk2>
      <a:lt2>
        <a:srgbClr val="E7E6E6"/>
      </a:lt2>
      <a:accent1>
        <a:srgbClr val="00599A"/>
      </a:accent1>
      <a:accent2>
        <a:srgbClr val="F1D611"/>
      </a:accent2>
      <a:accent3>
        <a:srgbClr val="14316C"/>
      </a:accent3>
      <a:accent4>
        <a:srgbClr val="A8B712"/>
      </a:accent4>
      <a:accent5>
        <a:srgbClr val="F7A512"/>
      </a:accent5>
      <a:accent6>
        <a:srgbClr val="BAD5F1"/>
      </a:accent6>
      <a:hlink>
        <a:srgbClr val="0E2149"/>
      </a:hlink>
      <a:folHlink>
        <a:srgbClr val="954F72"/>
      </a:folHlink>
    </a:clrScheme>
    <a:fontScheme name="Consolas-Verdana">
      <a:majorFont>
        <a:latin typeface="Consolas" panose="020B0609020204030204"/>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Verdana" panose="020B0604030504040204"/>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äsentation5" id="{9E2B989E-B089-B848-AFEB-BD9994BBFC7D}" vid="{B7F6C56D-1E1A-5F47-A1E8-008D9E823953}"/>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1427</Words>
  <Application>Microsoft Office PowerPoint</Application>
  <PresentationFormat>Widescreen</PresentationFormat>
  <Paragraphs>205</Paragraphs>
  <Slides>22</Slides>
  <Notes>9</Notes>
  <HiddenSlides>0</HiddenSlides>
  <MMClips>13</MMClips>
  <ScaleCrop>false</ScaleCrop>
  <HeadingPairs>
    <vt:vector size="6" baseType="variant">
      <vt:variant>
        <vt:lpstr>Fonts Used</vt:lpstr>
      </vt:variant>
      <vt:variant>
        <vt:i4>9</vt:i4>
      </vt:variant>
      <vt:variant>
        <vt:lpstr>Theme</vt:lpstr>
      </vt:variant>
      <vt:variant>
        <vt:i4>4</vt:i4>
      </vt:variant>
      <vt:variant>
        <vt:lpstr>Slide Titles</vt:lpstr>
      </vt:variant>
      <vt:variant>
        <vt:i4>22</vt:i4>
      </vt:variant>
    </vt:vector>
  </HeadingPairs>
  <TitlesOfParts>
    <vt:vector size="35" baseType="lpstr">
      <vt:lpstr>Arial</vt:lpstr>
      <vt:lpstr>Calibri</vt:lpstr>
      <vt:lpstr>Calibri Light</vt:lpstr>
      <vt:lpstr>Courier New</vt:lpstr>
      <vt:lpstr>HiraMinProN-W3</vt:lpstr>
      <vt:lpstr>Menlo Regular</vt:lpstr>
      <vt:lpstr>Times New Roman</vt:lpstr>
      <vt:lpstr>Verdana</vt:lpstr>
      <vt:lpstr>Wingdings</vt:lpstr>
      <vt:lpstr>Office Theme</vt:lpstr>
      <vt:lpstr>Retrospettivo</vt:lpstr>
      <vt:lpstr>MedAustron Master EN</vt:lpstr>
      <vt:lpstr>1_MedAustron Master EN</vt:lpstr>
      <vt:lpstr>WP3 NA </vt:lpstr>
      <vt:lpstr>PowerPoint Presentation</vt:lpstr>
      <vt:lpstr>PowerPoint Presentation</vt:lpstr>
      <vt:lpstr>PowerPoint Presentation</vt:lpstr>
      <vt:lpstr>PowerPoint Presentation</vt:lpstr>
      <vt:lpstr>PowerPoint Presentation</vt:lpstr>
      <vt:lpstr>Task 3.2</vt:lpstr>
      <vt:lpstr>Task 3.1</vt:lpstr>
      <vt:lpstr>PowerPoint Presentation</vt:lpstr>
      <vt:lpstr>Inferior clinical outcomes in large tumors</vt:lpstr>
      <vt:lpstr>Recent studies</vt:lpstr>
      <vt:lpstr>Recent studies</vt:lpstr>
      <vt:lpstr>Recent studies</vt:lpstr>
      <vt:lpstr>LETd/High-LET-dose in large targets</vt:lpstr>
      <vt:lpstr>LET-based optimization</vt:lpstr>
      <vt:lpstr>LET-based optimization</vt:lpstr>
      <vt:lpstr>PowerPoint Presentation</vt:lpstr>
      <vt:lpstr>PowerPoint Presentation</vt:lpstr>
      <vt:lpstr>PowerPoint Presentation</vt:lpstr>
      <vt:lpstr>PowerPoint Presentation</vt:lpstr>
      <vt:lpstr>PowerPoint Presentation</vt:lpstr>
      <vt:lpstr>PowerPoint Presentation</vt:lpstr>
    </vt:vector>
  </TitlesOfParts>
  <Company>MedAustron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Fossati Piero</dc:creator>
  <cp:lastModifiedBy>Fossati Piero</cp:lastModifiedBy>
  <cp:revision>11</cp:revision>
  <dcterms:created xsi:type="dcterms:W3CDTF">2022-05-17T05:25:01Z</dcterms:created>
  <dcterms:modified xsi:type="dcterms:W3CDTF">2022-12-09T19:02:57Z</dcterms:modified>
</cp:coreProperties>
</file>