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1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docProps/custom.xml" ContentType="application/vnd.openxmlformats-officedocument.custom-propertie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notesMasterIdLst>
    <p:notesMasterId r:id="rId6"/>
  </p:notesMasterIdLst>
  <p:sldIdLst>
    <p:sldId id="256" r:id="rId4"/>
    <p:sldId id="257" r:id="rId5"/>
  </p:sldIdLst>
  <p:sldSz cx="9144000" cy="5143500" type="screen16x9"/>
  <p:notesSz cx="9144000" cy="5143500"/>
  <p:defaultTextStyle>
    <a:defPPr>
      <a:defRPr lang="en-GB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 /><Relationship Id="rId8" Type="http://schemas.openxmlformats.org/officeDocument/2006/relationships/tableStyles" Target="tableStyles.xml" /><Relationship Id="rId9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 hidden="0"/>
          <p:cNvSpPr>
            <a:spLocks noGrp="1"/>
          </p:cNvSpPr>
          <p:nvPr isPhoto="0" userDrawn="0">
            <p:ph type="hdr" sz="quarter" hasCustomPrompt="0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idx="2" hasCustomPrompt="0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idx="3" hasCustomPrompt="0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 hidden="0"/>
          <p:cNvSpPr>
            <a:spLocks noGrp="1"/>
          </p:cNvSpPr>
          <p:nvPr isPhoto="0" userDrawn="0">
            <p:ph type="body" sz="quarter" idx="1" hasCustomPrompt="0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4" hasCustomPrompt="0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3" name="Notes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Overview of activities in last 2 years </a:t>
            </a:r>
            <a:r>
              <a:rPr sz="1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/>
          </a:p>
          <a:p>
            <a:pPr>
              <a:defRPr/>
            </a:pPr>
            <a:endParaRPr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Relationship Id="rId4" Type="http://schemas.openxmlformats.org/officeDocument/2006/relationships/image" Target="../media/image4.jp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Relationship Id="rId4" Type="http://schemas.openxmlformats.org/officeDocument/2006/relationships/image" Target="../media/image4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Diapositive de titre">
    <p:bg>
      <p:bgPr shadeToTitle="0">
        <a:blipFill>
          <a:blip r:embed="rId2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 hidden="0"/>
          <p:cNvSpPr>
            <a:spLocks noGrp="1"/>
          </p:cNvSpPr>
          <p:nvPr isPhoto="0" userDrawn="0">
            <p:ph type="ctrTitle" hasCustomPrompt="1"/>
          </p:nvPr>
        </p:nvSpPr>
        <p:spPr bwMode="auto"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Presentation title - line 1 - Arial 30pt - bold </a:t>
            </a:r>
            <a:r>
              <a:rPr lang="en-GB"/>
              <a:t>HiLumi</a:t>
            </a:r>
            <a:r>
              <a:rPr lang="en-GB"/>
              <a:t> dark grey - line 2</a:t>
            </a:r>
            <a:br>
              <a:rPr lang="en-GB"/>
            </a:br>
            <a:r>
              <a:rPr lang="en-GB"/>
              <a:t>line 3</a:t>
            </a:r>
            <a:br>
              <a:rPr lang="en-GB"/>
            </a:br>
            <a:r>
              <a:rPr lang="en-GB"/>
              <a:t>line 4   </a:t>
            </a:r>
            <a:endParaRPr lang="en-GB"/>
          </a:p>
        </p:txBody>
      </p:sp>
      <p:sp>
        <p:nvSpPr>
          <p:cNvPr id="3" name="Sous-titre 2" hidden="0"/>
          <p:cNvSpPr>
            <a:spLocks noGrp="1"/>
          </p:cNvSpPr>
          <p:nvPr isPhoto="0" userDrawn="0">
            <p:ph type="subTitle" idx="1" hasCustomPrompt="1"/>
          </p:nvPr>
        </p:nvSpPr>
        <p:spPr bwMode="auto"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GB"/>
              <a:t>Author(s</a:t>
            </a:r>
            <a:r>
              <a:rPr lang="en-GB"/>
              <a:t>)  - Arial 20 pt – </a:t>
            </a:r>
            <a:r>
              <a:rPr lang="en-GB"/>
              <a:t>HiLumi</a:t>
            </a:r>
            <a:r>
              <a:rPr lang="en-GB"/>
              <a:t> dark grey</a:t>
            </a:r>
            <a:endParaRPr lang="en-GB"/>
          </a:p>
        </p:txBody>
      </p:sp>
      <p:sp>
        <p:nvSpPr>
          <p:cNvPr id="5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/>
              <a:t>meeting footnote</a:t>
            </a:r>
            <a:endParaRPr/>
          </a:p>
        </p:txBody>
      </p:sp>
      <p:sp>
        <p:nvSpPr>
          <p:cNvPr id="6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686800" y="4767263"/>
            <a:ext cx="360000" cy="270000"/>
          </a:xfrm>
          <a:prstGeom prst="rect">
            <a:avLst/>
          </a:prstGeo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pic>
        <p:nvPicPr>
          <p:cNvPr id="12" name="Image 11" descr="HLU-logoN-title.png" hidden="0"/>
          <p:cNvPicPr>
            <a:picLocks noChangeAspect="1"/>
          </p:cNvPicPr>
          <p:nvPr isPhoto="0" userDrawn="1"/>
        </p:nvPicPr>
        <p:blipFill>
          <a:blip r:embed="rId3"/>
          <a:stretch/>
        </p:blipFill>
        <p:spPr bwMode="auto"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 hidden="0"/>
          <p:cNvSpPr>
            <a:spLocks noGrp="1"/>
          </p:cNvSpPr>
          <p:nvPr isPhoto="0" userDrawn="0">
            <p:ph type="body" sz="quarter" idx="14" hasCustomPrompt="1"/>
          </p:nvPr>
        </p:nvSpPr>
        <p:spPr bwMode="auto"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defRPr/>
            </a:pPr>
            <a:r>
              <a:rPr lang="en-GB" sz="1600" b="0" i="0" u="none" strike="noStrike" cap="none" spc="0">
                <a:ln>
                  <a:noFill/>
                </a:ln>
                <a:solidFill>
                  <a:schemeClr val="bg2"/>
                </a:solidFill>
                <a:latin typeface="+mn-lt"/>
                <a:ea typeface="+mn-ea"/>
                <a:cs typeface="+mn-cs"/>
              </a:rPr>
              <a:t>Conference - Location - Date</a:t>
            </a:r>
            <a:endParaRPr/>
          </a:p>
          <a:p>
            <a:pPr lvl="0">
              <a:defRPr/>
            </a:pPr>
            <a:endParaRPr lang="en-GB"/>
          </a:p>
        </p:txBody>
      </p:sp>
      <p:grpSp>
        <p:nvGrpSpPr>
          <p:cNvPr id="9" name="Grouper 8" hidden="0"/>
          <p:cNvGrpSpPr/>
          <p:nvPr isPhoto="0" userDrawn="1"/>
        </p:nvGrpSpPr>
        <p:grpSpPr bwMode="auto"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ZoneTexte 10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 lang="en-GB" sz="900"/>
            </a:p>
          </p:txBody>
        </p:sp>
      </p:grpSp>
      <p:pic>
        <p:nvPicPr>
          <p:cNvPr id="13" name="Image 4" descr="CERN-logo_outline.jpg" hidden="0"/>
          <p:cNvPicPr>
            <a:picLocks noChangeAspect="1"/>
          </p:cNvPicPr>
          <p:nvPr isPhoto="0" userDrawn="1"/>
        </p:nvPicPr>
        <p:blipFill>
          <a:blip r:embed="rId4"/>
          <a:stretch/>
        </p:blipFill>
        <p:spPr bwMode="auto">
          <a:xfrm>
            <a:off x="377189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re et contenu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 lang="en-GB"/>
          </a:p>
        </p:txBody>
      </p:sp>
      <p:sp>
        <p:nvSpPr>
          <p:cNvPr id="3" name="Espace réservé du contenu 2" hidden="0"/>
          <p:cNvSpPr>
            <a:spLocks noGrp="1"/>
          </p:cNvSpPr>
          <p:nvPr isPhoto="0" userDrawn="0">
            <p:ph idx="1" hasCustomPrompt="1"/>
          </p:nvPr>
        </p:nvSpPr>
        <p:spPr bwMode="auto">
          <a:xfrm>
            <a:off x="612000" y="914400"/>
            <a:ext cx="7920000" cy="3680222"/>
          </a:xfrm>
        </p:spPr>
        <p:txBody>
          <a:bodyPr lIns="0" tIns="0" rIns="0" bIns="0"/>
          <a:lstStyle/>
          <a:p>
            <a:pPr lvl="0">
              <a:defRPr/>
            </a:pPr>
            <a:r>
              <a:rPr lang="en-GB"/>
              <a:t>Click to modify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GB"/>
          </a:p>
        </p:txBody>
      </p:sp>
      <p:sp>
        <p:nvSpPr>
          <p:cNvPr id="5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5000" y="4767263"/>
            <a:ext cx="6627000" cy="270000"/>
          </a:xfrm>
        </p:spPr>
        <p:txBody>
          <a:bodyPr/>
          <a:lstStyle/>
          <a:p>
            <a:pPr>
              <a:defRPr/>
            </a:pPr>
            <a:r>
              <a:rPr/>
              <a:t>meeting footnote</a:t>
            </a:r>
            <a:endParaRPr/>
          </a:p>
        </p:txBody>
      </p:sp>
      <p:sp>
        <p:nvSpPr>
          <p:cNvPr id="6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9" name="Grouper 8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ZoneTexte 10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 lang="en-GB" sz="900"/>
            </a:p>
          </p:txBody>
        </p:sp>
      </p:grpSp>
      <p:pic>
        <p:nvPicPr>
          <p:cNvPr id="12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Compara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 lang="en-GB"/>
          </a:p>
        </p:txBody>
      </p:sp>
      <p:sp>
        <p:nvSpPr>
          <p:cNvPr id="3" name="Espace réservé du texte 2" hidden="0"/>
          <p:cNvSpPr>
            <a:spLocks noGrp="1"/>
          </p:cNvSpPr>
          <p:nvPr isPhoto="0" userDrawn="0">
            <p:ph type="body" idx="1" hasCustomPrompt="1"/>
          </p:nvPr>
        </p:nvSpPr>
        <p:spPr bwMode="auto"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 </a:t>
            </a:r>
            <a:endParaRPr/>
          </a:p>
        </p:txBody>
      </p:sp>
      <p:sp>
        <p:nvSpPr>
          <p:cNvPr id="4" name="Espace réservé du contenu 3" hidden="0"/>
          <p:cNvSpPr>
            <a:spLocks noGrp="1"/>
          </p:cNvSpPr>
          <p:nvPr isPhoto="0" userDrawn="0">
            <p:ph sz="half" idx="2" hasCustomPrompt="1"/>
          </p:nvPr>
        </p:nvSpPr>
        <p:spPr bwMode="auto"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GB"/>
          </a:p>
        </p:txBody>
      </p:sp>
      <p:sp>
        <p:nvSpPr>
          <p:cNvPr id="5" name="Espace réservé du texte 4" hidden="0"/>
          <p:cNvSpPr>
            <a:spLocks noGrp="1"/>
          </p:cNvSpPr>
          <p:nvPr isPhoto="0" userDrawn="0">
            <p:ph type="body" sz="quarter" idx="3" hasCustomPrompt="1"/>
          </p:nvPr>
        </p:nvSpPr>
        <p:spPr bwMode="auto"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6" name="Espace réservé du contenu 5" hidden="0"/>
          <p:cNvSpPr>
            <a:spLocks noGrp="1"/>
          </p:cNvSpPr>
          <p:nvPr isPhoto="0" userDrawn="0">
            <p:ph sz="quarter" idx="4" hasCustomPrompt="1"/>
          </p:nvPr>
        </p:nvSpPr>
        <p:spPr bwMode="auto"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GB"/>
          </a:p>
        </p:txBody>
      </p:sp>
      <p:sp>
        <p:nvSpPr>
          <p:cNvPr id="8" name="Espace réservé du pied de page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5000" y="4767263"/>
            <a:ext cx="6627000" cy="270000"/>
          </a:xfrm>
        </p:spPr>
        <p:txBody>
          <a:bodyPr/>
          <a:lstStyle/>
          <a:p>
            <a:pPr>
              <a:defRPr/>
            </a:pPr>
            <a:r>
              <a:rPr/>
              <a:t>meeting footnote</a:t>
            </a:r>
            <a:endParaRPr/>
          </a:p>
        </p:txBody>
      </p:sp>
      <p:sp>
        <p:nvSpPr>
          <p:cNvPr id="9" name="Espace réservé du numéro de diapositive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11" name="Grouper 10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" name="ZoneTexte 12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 lang="en-GB" sz="900"/>
            </a:p>
          </p:txBody>
        </p:sp>
      </p:grpSp>
      <p:pic>
        <p:nvPicPr>
          <p:cNvPr id="14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re seu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 lang="en-GB"/>
          </a:p>
        </p:txBody>
      </p:sp>
      <p:sp>
        <p:nvSpPr>
          <p:cNvPr id="4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5000" y="4767263"/>
            <a:ext cx="6627000" cy="270000"/>
          </a:xfrm>
        </p:spPr>
        <p:txBody>
          <a:bodyPr/>
          <a:lstStyle/>
          <a:p>
            <a:pPr>
              <a:defRPr/>
            </a:pPr>
            <a:r>
              <a:rPr/>
              <a:t>meeting footnote</a:t>
            </a:r>
            <a:endParaRPr/>
          </a:p>
        </p:txBody>
      </p:sp>
      <p:sp>
        <p:nvSpPr>
          <p:cNvPr id="5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7" name="Grouper 6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" name="ZoneTexte 8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 lang="en-GB" sz="900"/>
            </a:p>
          </p:txBody>
        </p:sp>
      </p:grpSp>
      <p:pic>
        <p:nvPicPr>
          <p:cNvPr id="10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V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200" y="4767263"/>
            <a:ext cx="6553200" cy="270000"/>
          </a:xfrm>
        </p:spPr>
        <p:txBody>
          <a:bodyPr/>
          <a:lstStyle/>
          <a:p>
            <a:pPr>
              <a:defRPr/>
            </a:pPr>
            <a:r>
              <a:rPr/>
              <a:t>meeting footnote</a:t>
            </a:r>
            <a:endParaRPr/>
          </a:p>
        </p:txBody>
      </p:sp>
      <p:sp>
        <p:nvSpPr>
          <p:cNvPr id="4" name="Espace réservé du numéro de diapositive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6" name="Grouper 5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8" name="ZoneTexte 7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 lang="en-GB" sz="900"/>
            </a:p>
          </p:txBody>
        </p:sp>
      </p:grpSp>
      <p:pic>
        <p:nvPicPr>
          <p:cNvPr id="9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Image avec légen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GB"/>
          </a:p>
        </p:txBody>
      </p:sp>
      <p:sp>
        <p:nvSpPr>
          <p:cNvPr id="4" name="Espace réservé du texte 3" hidden="0"/>
          <p:cNvSpPr>
            <a:spLocks noGrp="1"/>
          </p:cNvSpPr>
          <p:nvPr isPhoto="0" userDrawn="0">
            <p:ph type="body" sz="half" idx="2" hasCustomPrompt="1"/>
          </p:nvPr>
        </p:nvSpPr>
        <p:spPr bwMode="auto"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GB"/>
              <a:t>Text – image caption – comments ....</a:t>
            </a:r>
            <a:endParaRPr/>
          </a:p>
        </p:txBody>
      </p:sp>
      <p:sp>
        <p:nvSpPr>
          <p:cNvPr id="6" name="Espace réservé du pied de page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200" y="4767263"/>
            <a:ext cx="6550800" cy="270000"/>
          </a:xfrm>
        </p:spPr>
        <p:txBody>
          <a:bodyPr/>
          <a:lstStyle/>
          <a:p>
            <a:pPr>
              <a:defRPr/>
            </a:pPr>
            <a:r>
              <a:rPr/>
              <a:t>meeting footnote</a:t>
            </a:r>
            <a:endParaRPr/>
          </a:p>
        </p:txBody>
      </p:sp>
      <p:sp>
        <p:nvSpPr>
          <p:cNvPr id="7" name="Espace réservé du numéro de diapositive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sp>
        <p:nvSpPr>
          <p:cNvPr id="9" name="Espace réservé du contenu 8" hidden="0"/>
          <p:cNvSpPr>
            <a:spLocks noGrp="1"/>
          </p:cNvSpPr>
          <p:nvPr isPhoto="0" userDrawn="0">
            <p:ph sz="quarter" idx="14" hasCustomPrompt="1"/>
          </p:nvPr>
        </p:nvSpPr>
        <p:spPr bwMode="auto"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>
              <a:defRPr/>
            </a:pPr>
            <a:r>
              <a:rPr lang="en-GB"/>
              <a:t>Image title</a:t>
            </a:r>
            <a:endParaRPr lang="en-GB"/>
          </a:p>
        </p:txBody>
      </p:sp>
      <p:grpSp>
        <p:nvGrpSpPr>
          <p:cNvPr id="8" name="Grouper 5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ZoneTexte 7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 lang="en-GB" sz="900"/>
            </a:p>
          </p:txBody>
        </p:sp>
      </p:grpSp>
      <p:pic>
        <p:nvPicPr>
          <p:cNvPr id="12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Disposition personnalisée">
    <p:bg>
      <p:bgPr shadeToTitle="0">
        <a:blipFill>
          <a:blip r:embed="rId2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GB"/>
              <a:t>Thank you message....</a:t>
            </a:r>
            <a:endParaRPr lang="en-GB"/>
          </a:p>
        </p:txBody>
      </p:sp>
      <p:sp>
        <p:nvSpPr>
          <p:cNvPr id="4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351800" y="4767263"/>
            <a:ext cx="6440400" cy="270000"/>
          </a:xfrm>
        </p:spPr>
        <p:txBody>
          <a:bodyPr/>
          <a:lstStyle/>
          <a:p>
            <a:pPr>
              <a:defRPr/>
            </a:pPr>
            <a:r>
              <a:rPr/>
              <a:t>meeting footnote</a:t>
            </a:r>
            <a:endParaRPr/>
          </a:p>
        </p:txBody>
      </p:sp>
      <p:sp>
        <p:nvSpPr>
          <p:cNvPr id="5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sp>
        <p:nvSpPr>
          <p:cNvPr id="8" name="Espace réservé du texte 7" hidden="0"/>
          <p:cNvSpPr>
            <a:spLocks noGrp="1"/>
          </p:cNvSpPr>
          <p:nvPr isPhoto="0" userDrawn="0">
            <p:ph type="body" sz="quarter" idx="14" hasCustomPrompt="1"/>
          </p:nvPr>
        </p:nvSpPr>
        <p:spPr bwMode="auto"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>
              <a:defRPr/>
            </a:pPr>
            <a:r>
              <a:rPr lang="en-GB"/>
              <a:t>Credits if needed: reference 1, reference 2 ...</a:t>
            </a:r>
            <a:endParaRPr lang="en-GB"/>
          </a:p>
        </p:txBody>
      </p:sp>
      <p:pic>
        <p:nvPicPr>
          <p:cNvPr id="7" name="Image 6" descr="HLU-logoN-title.png" hidden="0"/>
          <p:cNvPicPr>
            <a:picLocks noChangeAspect="1"/>
          </p:cNvPicPr>
          <p:nvPr isPhoto="0" userDrawn="1"/>
        </p:nvPicPr>
        <p:blipFill>
          <a:blip r:embed="rId3"/>
          <a:stretch/>
        </p:blipFill>
        <p:spPr bwMode="auto"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 hidden="0"/>
          <p:cNvGrpSpPr/>
          <p:nvPr isPhoto="0" userDrawn="1"/>
        </p:nvGrpSpPr>
        <p:grpSpPr bwMode="auto"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" name="ZoneTexte 11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 lang="en-GB" sz="900"/>
            </a:p>
          </p:txBody>
        </p:sp>
      </p:grpSp>
      <p:pic>
        <p:nvPicPr>
          <p:cNvPr id="13" name="Image 4" descr="CERN-logo_outline.jpg" hidden="0"/>
          <p:cNvPicPr>
            <a:picLocks noChangeAspect="1"/>
          </p:cNvPicPr>
          <p:nvPr isPhoto="0" userDrawn="1"/>
        </p:nvPicPr>
        <p:blipFill>
          <a:blip r:embed="rId4"/>
          <a:stretch/>
        </p:blipFill>
        <p:spPr bwMode="auto">
          <a:xfrm>
            <a:off x="377189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9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 lang="en-GB"/>
          </a:p>
        </p:txBody>
      </p:sp>
      <p:sp>
        <p:nvSpPr>
          <p:cNvPr id="3" name="Espace réservé du texte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GB"/>
          </a:p>
        </p:txBody>
      </p:sp>
      <p:sp>
        <p:nvSpPr>
          <p:cNvPr id="5" name="Espace réservé du pied de page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/>
              <a:t>meeting footnote</a:t>
            </a:r>
            <a:endParaRPr/>
          </a:p>
        </p:txBody>
      </p:sp>
      <p:sp>
        <p:nvSpPr>
          <p:cNvPr id="6" name="Espace réservé du numéro de diapositive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dt="0" ftr="1" hdr="0" sldNum="0"/>
  <p:txStyles>
    <p:titleStyle>
      <a:lvl1pPr algn="ctr" defTabSz="457200">
        <a:spcBef>
          <a:spcPts val="0"/>
        </a:spcBef>
        <a:buNone/>
        <a:defRPr sz="2800" b="1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>
        <a:spcBef>
          <a:spcPts val="0"/>
        </a:spcBef>
        <a:buClr>
          <a:schemeClr val="accent6"/>
        </a:buClr>
        <a:buFont typeface="Wingdings"/>
        <a:buChar char="§"/>
        <a:defRPr sz="28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>
        <a:spcBef>
          <a:spcPts val="0"/>
        </a:spcBef>
        <a:buClr>
          <a:schemeClr val="accent6"/>
        </a:buClr>
        <a:buFont typeface="Wingdings"/>
        <a:buChar char="§"/>
        <a:defRPr sz="24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>
        <a:spcBef>
          <a:spcPts val="0"/>
        </a:spcBef>
        <a:buClr>
          <a:schemeClr val="accent6"/>
        </a:buClr>
        <a:buFont typeface="Wingdings"/>
        <a:buChar char="§"/>
        <a:defRPr sz="20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>
        <a:spcBef>
          <a:spcPts val="0"/>
        </a:spcBef>
        <a:buClr>
          <a:schemeClr val="accent6"/>
        </a:buClr>
        <a:buFont typeface="Wingdings"/>
        <a:buChar char="§"/>
        <a:defRPr sz="18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>
        <a:spcBef>
          <a:spcPts val="0"/>
        </a:spcBef>
        <a:buClr>
          <a:schemeClr val="accent6"/>
        </a:buClr>
        <a:buFont typeface="Wingdings"/>
        <a:buChar char="§"/>
        <a:defRPr sz="16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Titre 17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 flipH="0" flipV="0">
            <a:off x="990598" y="1943906"/>
            <a:ext cx="7767077" cy="334685"/>
          </a:xfrm>
        </p:spPr>
        <p:txBody>
          <a:bodyPr/>
          <a:lstStyle/>
          <a:p>
            <a:pPr>
              <a:defRPr/>
            </a:pPr>
            <a:r>
              <a:rPr sz="2000" b="1" i="0" u="none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Title</a:t>
            </a:r>
            <a:endParaRPr sz="7200"/>
          </a:p>
        </p:txBody>
      </p:sp>
      <p:sp>
        <p:nvSpPr>
          <p:cNvPr id="19" name="Sous-titre 18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 flipH="0" flipV="0">
            <a:off x="600183" y="2676559"/>
            <a:ext cx="8025649" cy="1730340"/>
          </a:xfrm>
        </p:spPr>
        <p:txBody>
          <a:bodyPr vertOverflow="overflow" horzOverflow="clip" vert="horz" wrap="square" lIns="0" tIns="0" rIns="0" bIns="0" numCol="1" spcCol="0" rtlCol="0" fromWordArt="0" anchor="t" anchorCtr="0" forceAA="0" upright="0" compatLnSpc="0">
            <a:normAutofit/>
          </a:bodyPr>
          <a:lstStyle/>
          <a:p>
            <a:pPr>
              <a:defRPr/>
            </a:pPr>
            <a:r>
              <a:rPr sz="1400">
                <a:latin typeface="Liberation Sans"/>
                <a:ea typeface="Liberation Sans"/>
                <a:cs typeface="Liberation Sans"/>
              </a:rPr>
              <a:t>Author </a:t>
            </a:r>
            <a:endParaRPr sz="1400">
              <a:latin typeface="Liberation Sans"/>
              <a:ea typeface="Liberation Sans"/>
              <a:cs typeface="Liberation Sans"/>
            </a:endParaRPr>
          </a:p>
          <a:p>
            <a:pPr>
              <a:defRPr/>
            </a:pPr>
            <a:endParaRPr sz="1400">
              <a:latin typeface="Liberation Sans"/>
              <a:ea typeface="Liberation Sans"/>
              <a:cs typeface="Liberation Sans"/>
            </a:endParaRPr>
          </a:p>
          <a:p>
            <a:pPr>
              <a:defRPr/>
            </a:pPr>
            <a:r>
              <a:rPr lang="en-GB" sz="1400" i="1">
                <a:latin typeface="Liberation Sans"/>
                <a:ea typeface="Liberation Sans"/>
                <a:cs typeface="Liberation Sans"/>
              </a:rPr>
              <a:t>Acknowledgements</a:t>
            </a:r>
            <a:r>
              <a:rPr lang="en-GB" sz="1400">
                <a:latin typeface="Liberation Sans"/>
                <a:ea typeface="Liberation Sans"/>
                <a:cs typeface="Liberation Sans"/>
              </a:rPr>
              <a:t>:</a:t>
            </a:r>
            <a:endParaRPr sz="1400">
              <a:latin typeface="Liberation Sans"/>
              <a:ea typeface="Liberation Sans"/>
              <a:cs typeface="Liberation Sans"/>
            </a:endParaRPr>
          </a:p>
        </p:txBody>
      </p:sp>
      <p:pic>
        <p:nvPicPr>
          <p:cNvPr id="5" name="Image 4" descr="CERN-logo_outline.jpg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377189" y="4406900"/>
            <a:ext cx="613410" cy="603250"/>
          </a:xfrm>
          <a:prstGeom prst="rect">
            <a:avLst/>
          </a:prstGeom>
        </p:spPr>
      </p:pic>
      <p:sp>
        <p:nvSpPr>
          <p:cNvPr id="569311903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054099" y="4573524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/>
              <a:t>meeting footnote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itre 7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Outline</a:t>
            </a:r>
            <a:endParaRPr lang="en-GB"/>
          </a:p>
        </p:txBody>
      </p:sp>
      <p:sp>
        <p:nvSpPr>
          <p:cNvPr id="9" name="Espace réservé du contenu 8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612000" y="914400"/>
            <a:ext cx="7920000" cy="3397944"/>
          </a:xfrm>
        </p:spPr>
        <p:txBody>
          <a:bodyPr vertOverflow="overflow" horzOverflow="clip" vert="horz" wrap="square" lIns="0" tIns="0" rIns="0" bIns="0" numCol="1" spcCol="0" rtlCol="0" fromWordArt="0" anchor="t" anchorCtr="0" forceAA="0" upright="0" compatLnSpc="0">
            <a:normAutofit/>
          </a:bodyPr>
          <a:lstStyle/>
          <a:p>
            <a:pPr algn="l">
              <a:buClr>
                <a:schemeClr val="accent6"/>
              </a:buClr>
              <a:buFont typeface="Wingdings"/>
              <a:buChar char="w"/>
              <a:defRPr/>
            </a:pPr>
            <a:r>
              <a:rPr sz="1600" b="1"/>
              <a:t>Introduction</a:t>
            </a:r>
            <a:endParaRPr sz="1600" b="1"/>
          </a:p>
          <a:p>
            <a:pPr algn="l">
              <a:buClr>
                <a:schemeClr val="accent6"/>
              </a:buClr>
              <a:buFont typeface="Wingdings"/>
              <a:buChar char="w"/>
              <a:defRPr/>
            </a:pPr>
            <a:endParaRPr sz="1600"/>
          </a:p>
        </p:txBody>
      </p:sp>
      <p:sp>
        <p:nvSpPr>
          <p:cNvPr id="4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meeting footnote</a:t>
            </a:r>
            <a:endParaRPr/>
          </a:p>
        </p:txBody>
      </p:sp>
      <p:pic>
        <p:nvPicPr>
          <p:cNvPr id="7" name="Image 6" descr="CERN-logo_outline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Bureau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Bureau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0</Words>
  <Application>ONLYOFFICE/7.1.0.215</Application>
  <DocSecurity>0</DocSecurity>
  <PresentationFormat>On-screen Show (16:9)</PresentationFormat>
  <Paragraphs>0</Paragraphs>
  <Slides>2</Slides>
  <Notes>2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Theme 1</vt:lpstr>
      <vt:lpstr>Slide 1</vt:lpstr>
      <vt:lpstr>Slide 2</vt:lpstr>
    </vt:vector>
  </TitlesOfParts>
  <Manager/>
  <Company>APO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subject/>
  <dc:creator>André-Pierre OLIVIER</dc:creator>
  <cp:keywords/>
  <dc:description/>
  <dc:identifier/>
  <dc:language/>
  <cp:lastModifiedBy/>
  <cp:revision>80</cp:revision>
  <dcterms:created xsi:type="dcterms:W3CDTF">2016-02-12T09:02:01Z</dcterms:created>
  <dcterms:modified xsi:type="dcterms:W3CDTF">2022-10-06T08:23:26Z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