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63" r:id="rId5"/>
    <p:sldId id="264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2F7"/>
    <a:srgbClr val="D3E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81" autoAdjust="0"/>
    <p:restoredTop sz="94660"/>
  </p:normalViewPr>
  <p:slideViewPr>
    <p:cSldViewPr snapToGrid="0" snapToObjects="1" showGuides="1">
      <p:cViewPr varScale="1">
        <p:scale>
          <a:sx n="159" d="100"/>
          <a:sy n="159" d="100"/>
        </p:scale>
        <p:origin x="184" y="6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i-FI" noProof="0"/>
              <a:t>Presenter - HL-LHC BGV/BGI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i-FI"/>
              <a:t>Presenter - HL-LHC BGV/BGI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909051"/>
            <a:ext cx="7200000" cy="1350000"/>
          </a:xfrm>
        </p:spPr>
        <p:txBody>
          <a:bodyPr/>
          <a:lstStyle/>
          <a:p>
            <a:r>
              <a:rPr lang="en-GB" dirty="0"/>
              <a:t>Talk Title</a:t>
            </a:r>
            <a:br>
              <a:rPr lang="en-GB" dirty="0"/>
            </a:br>
            <a:r>
              <a:rPr lang="en-GB" sz="2000" dirty="0"/>
              <a:t>Presenter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HL-LHC BGV/BGI Review</a:t>
            </a:r>
            <a:endParaRPr lang="en-GB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19/10/2022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0A6244-B09F-E845-9AD8-CD89CF2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E36D84-66A3-6048-A58D-9A6CF6E9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4647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12117</TotalTime>
  <Words>13</Words>
  <Application>Microsoft Macintosh PowerPoint</Application>
  <PresentationFormat>On-screen Show (16:9)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Talk Title Presenter</vt:lpstr>
      <vt:lpstr>Title…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Hampus Sandberg</cp:lastModifiedBy>
  <cp:revision>627</cp:revision>
  <dcterms:created xsi:type="dcterms:W3CDTF">2020-02-06T17:34:13Z</dcterms:created>
  <dcterms:modified xsi:type="dcterms:W3CDTF">2022-10-12T13:13:30Z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