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9" r:id="rId2"/>
    <p:sldId id="558" r:id="rId3"/>
    <p:sldId id="594" r:id="rId4"/>
    <p:sldId id="583" r:id="rId5"/>
    <p:sldId id="584" r:id="rId6"/>
    <p:sldId id="587" r:id="rId7"/>
    <p:sldId id="585" r:id="rId8"/>
    <p:sldId id="586" r:id="rId9"/>
    <p:sldId id="604" r:id="rId10"/>
    <p:sldId id="557" r:id="rId11"/>
    <p:sldId id="613" r:id="rId12"/>
    <p:sldId id="598" r:id="rId13"/>
    <p:sldId id="560" r:id="rId14"/>
    <p:sldId id="592" r:id="rId15"/>
    <p:sldId id="593" r:id="rId16"/>
    <p:sldId id="266" r:id="rId17"/>
    <p:sldId id="267" r:id="rId18"/>
    <p:sldId id="599" r:id="rId19"/>
    <p:sldId id="614" r:id="rId20"/>
    <p:sldId id="562" r:id="rId21"/>
    <p:sldId id="597" r:id="rId22"/>
    <p:sldId id="570" r:id="rId23"/>
    <p:sldId id="579" r:id="rId24"/>
    <p:sldId id="601" r:id="rId25"/>
    <p:sldId id="605" r:id="rId26"/>
    <p:sldId id="606" r:id="rId27"/>
    <p:sldId id="607" r:id="rId28"/>
    <p:sldId id="588" r:id="rId29"/>
    <p:sldId id="608" r:id="rId30"/>
    <p:sldId id="609" r:id="rId31"/>
    <p:sldId id="610" r:id="rId32"/>
    <p:sldId id="611" r:id="rId33"/>
    <p:sldId id="612" r:id="rId34"/>
    <p:sldId id="561" r:id="rId35"/>
    <p:sldId id="565" r:id="rId36"/>
    <p:sldId id="591" r:id="rId37"/>
    <p:sldId id="60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8787" autoAdjust="0"/>
  </p:normalViewPr>
  <p:slideViewPr>
    <p:cSldViewPr snapToObjects="1">
      <p:cViewPr varScale="1">
        <p:scale>
          <a:sx n="87" d="100"/>
          <a:sy n="87" d="100"/>
        </p:scale>
        <p:origin x="437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814"/>
    </p:cViewPr>
  </p:sorterViewPr>
  <p:notesViewPr>
    <p:cSldViewPr snapToObjects="1" showGuides="1">
      <p:cViewPr varScale="1">
        <p:scale>
          <a:sx n="97" d="100"/>
          <a:sy n="97" d="100"/>
        </p:scale>
        <p:origin x="35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966AD3-8696-46C2-929D-7FE8E520087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E5FD94F6-AF81-4CE8-933C-5C9E03783DE0}">
      <dgm:prSet phldrT="[Text]"/>
      <dgm:spPr/>
      <dgm:t>
        <a:bodyPr/>
        <a:lstStyle/>
        <a:p>
          <a:r>
            <a:rPr lang="en-GB" dirty="0"/>
            <a:t>8-10 days</a:t>
          </a:r>
        </a:p>
      </dgm:t>
    </dgm:pt>
    <dgm:pt modelId="{CE4073C9-ACFB-4BCA-ABA8-265ED4CD265C}" type="parTrans" cxnId="{1B30A68D-430A-4EAE-BA24-396921C5FAC2}">
      <dgm:prSet/>
      <dgm:spPr/>
      <dgm:t>
        <a:bodyPr/>
        <a:lstStyle/>
        <a:p>
          <a:endParaRPr lang="en-GB"/>
        </a:p>
      </dgm:t>
    </dgm:pt>
    <dgm:pt modelId="{2DD74F90-FE62-4A5C-915E-A952AB4915AF}" type="sibTrans" cxnId="{1B30A68D-430A-4EAE-BA24-396921C5FAC2}">
      <dgm:prSet/>
      <dgm:spPr/>
      <dgm:t>
        <a:bodyPr/>
        <a:lstStyle/>
        <a:p>
          <a:endParaRPr lang="en-GB"/>
        </a:p>
      </dgm:t>
    </dgm:pt>
    <dgm:pt modelId="{D2755566-B9B0-472C-BEAE-4A12BAB7ECF8}">
      <dgm:prSet phldrT="[Text]"/>
      <dgm:spPr/>
      <dgm:t>
        <a:bodyPr/>
        <a:lstStyle/>
        <a:p>
          <a:r>
            <a:rPr lang="en-GB" dirty="0"/>
            <a:t>5-7 days</a:t>
          </a:r>
        </a:p>
      </dgm:t>
    </dgm:pt>
    <dgm:pt modelId="{A8AEE820-0F6A-464D-83C6-4F4DDAA2462E}" type="parTrans" cxnId="{84B64258-FC41-4ECB-A571-DBFA495F3288}">
      <dgm:prSet/>
      <dgm:spPr/>
      <dgm:t>
        <a:bodyPr/>
        <a:lstStyle/>
        <a:p>
          <a:endParaRPr lang="en-GB"/>
        </a:p>
      </dgm:t>
    </dgm:pt>
    <dgm:pt modelId="{99630C2F-E9CC-46C2-8E97-65226D1C5A77}" type="sibTrans" cxnId="{84B64258-FC41-4ECB-A571-DBFA495F3288}">
      <dgm:prSet/>
      <dgm:spPr/>
      <dgm:t>
        <a:bodyPr/>
        <a:lstStyle/>
        <a:p>
          <a:endParaRPr lang="en-GB"/>
        </a:p>
      </dgm:t>
    </dgm:pt>
    <dgm:pt modelId="{1FBA87C4-E050-41CB-B76C-55AD158E9984}">
      <dgm:prSet phldrT="[Text]"/>
      <dgm:spPr/>
      <dgm:t>
        <a:bodyPr/>
        <a:lstStyle/>
        <a:p>
          <a:r>
            <a:rPr lang="en-GB" dirty="0"/>
            <a:t>20 days</a:t>
          </a:r>
        </a:p>
      </dgm:t>
    </dgm:pt>
    <dgm:pt modelId="{30FCADCF-F60E-4045-B5C3-E0B77FBEAAE1}" type="parTrans" cxnId="{0FE69869-5214-4F7C-80D5-8D70ED13E5B2}">
      <dgm:prSet/>
      <dgm:spPr/>
      <dgm:t>
        <a:bodyPr/>
        <a:lstStyle/>
        <a:p>
          <a:endParaRPr lang="en-GB"/>
        </a:p>
      </dgm:t>
    </dgm:pt>
    <dgm:pt modelId="{596E6387-0C82-4DF4-887A-07A819344D24}" type="sibTrans" cxnId="{0FE69869-5214-4F7C-80D5-8D70ED13E5B2}">
      <dgm:prSet/>
      <dgm:spPr/>
      <dgm:t>
        <a:bodyPr/>
        <a:lstStyle/>
        <a:p>
          <a:endParaRPr lang="en-GB"/>
        </a:p>
      </dgm:t>
    </dgm:pt>
    <dgm:pt modelId="{03AEC22C-59E6-4D04-9BD7-269170997EBC}" type="pres">
      <dgm:prSet presAssocID="{86966AD3-8696-46C2-929D-7FE8E5200872}" presName="Name0" presStyleCnt="0">
        <dgm:presLayoutVars>
          <dgm:dir/>
          <dgm:resizeHandles val="exact"/>
        </dgm:presLayoutVars>
      </dgm:prSet>
      <dgm:spPr/>
    </dgm:pt>
    <dgm:pt modelId="{AB3896B0-CEE1-4EA4-A9E5-3EFF635CD5D9}" type="pres">
      <dgm:prSet presAssocID="{86966AD3-8696-46C2-929D-7FE8E5200872}" presName="arrow" presStyleLbl="bgShp" presStyleIdx="0" presStyleCnt="1"/>
      <dgm:spPr/>
    </dgm:pt>
    <dgm:pt modelId="{A98AAE04-7045-4A66-A725-1DF0C72C644C}" type="pres">
      <dgm:prSet presAssocID="{86966AD3-8696-46C2-929D-7FE8E5200872}" presName="points" presStyleCnt="0"/>
      <dgm:spPr/>
    </dgm:pt>
    <dgm:pt modelId="{6541D39B-B301-45A9-B42A-0148CF65AE49}" type="pres">
      <dgm:prSet presAssocID="{E5FD94F6-AF81-4CE8-933C-5C9E03783DE0}" presName="compositeA" presStyleCnt="0"/>
      <dgm:spPr/>
    </dgm:pt>
    <dgm:pt modelId="{A6640382-D6E1-4A9F-9B31-BA479D82C099}" type="pres">
      <dgm:prSet presAssocID="{E5FD94F6-AF81-4CE8-933C-5C9E03783DE0}" presName="textA" presStyleLbl="revTx" presStyleIdx="0" presStyleCnt="3">
        <dgm:presLayoutVars>
          <dgm:bulletEnabled val="1"/>
        </dgm:presLayoutVars>
      </dgm:prSet>
      <dgm:spPr/>
    </dgm:pt>
    <dgm:pt modelId="{DE77B38B-8E5D-4F42-BA0C-DDD2C186509C}" type="pres">
      <dgm:prSet presAssocID="{E5FD94F6-AF81-4CE8-933C-5C9E03783DE0}" presName="circleA" presStyleLbl="node1" presStyleIdx="0" presStyleCnt="3"/>
      <dgm:spPr/>
    </dgm:pt>
    <dgm:pt modelId="{9F8B6A9E-889F-4B06-A63E-E31EB1F2F51B}" type="pres">
      <dgm:prSet presAssocID="{E5FD94F6-AF81-4CE8-933C-5C9E03783DE0}" presName="spaceA" presStyleCnt="0"/>
      <dgm:spPr/>
    </dgm:pt>
    <dgm:pt modelId="{357E0C25-2AA7-4EF1-9F7B-02967A135171}" type="pres">
      <dgm:prSet presAssocID="{2DD74F90-FE62-4A5C-915E-A952AB4915AF}" presName="space" presStyleCnt="0"/>
      <dgm:spPr/>
    </dgm:pt>
    <dgm:pt modelId="{AF3C77FF-FC3A-4C3E-BD55-991DD65FF250}" type="pres">
      <dgm:prSet presAssocID="{D2755566-B9B0-472C-BEAE-4A12BAB7ECF8}" presName="compositeB" presStyleCnt="0"/>
      <dgm:spPr/>
    </dgm:pt>
    <dgm:pt modelId="{F0CD58AD-23C0-4E2C-9B6C-27A77C40D65C}" type="pres">
      <dgm:prSet presAssocID="{D2755566-B9B0-472C-BEAE-4A12BAB7ECF8}" presName="textB" presStyleLbl="revTx" presStyleIdx="1" presStyleCnt="3">
        <dgm:presLayoutVars>
          <dgm:bulletEnabled val="1"/>
        </dgm:presLayoutVars>
      </dgm:prSet>
      <dgm:spPr/>
    </dgm:pt>
    <dgm:pt modelId="{D47F1689-1380-49DA-B9C8-215914FF92CA}" type="pres">
      <dgm:prSet presAssocID="{D2755566-B9B0-472C-BEAE-4A12BAB7ECF8}" presName="circleB" presStyleLbl="node1" presStyleIdx="1" presStyleCnt="3"/>
      <dgm:spPr/>
    </dgm:pt>
    <dgm:pt modelId="{4B701414-0122-4E69-ADC9-8F63E2BF9B3C}" type="pres">
      <dgm:prSet presAssocID="{D2755566-B9B0-472C-BEAE-4A12BAB7ECF8}" presName="spaceB" presStyleCnt="0"/>
      <dgm:spPr/>
    </dgm:pt>
    <dgm:pt modelId="{65018831-32EF-42E3-9D88-C128D521628A}" type="pres">
      <dgm:prSet presAssocID="{99630C2F-E9CC-46C2-8E97-65226D1C5A77}" presName="space" presStyleCnt="0"/>
      <dgm:spPr/>
    </dgm:pt>
    <dgm:pt modelId="{83853277-2726-4A3E-B6D8-F590FA704331}" type="pres">
      <dgm:prSet presAssocID="{1FBA87C4-E050-41CB-B76C-55AD158E9984}" presName="compositeA" presStyleCnt="0"/>
      <dgm:spPr/>
    </dgm:pt>
    <dgm:pt modelId="{556F393B-2176-4274-B09B-3BC39F09936D}" type="pres">
      <dgm:prSet presAssocID="{1FBA87C4-E050-41CB-B76C-55AD158E9984}" presName="textA" presStyleLbl="revTx" presStyleIdx="2" presStyleCnt="3" custScaleX="103831" custLinFactNeighborX="27454" custLinFactNeighborY="-3982">
        <dgm:presLayoutVars>
          <dgm:bulletEnabled val="1"/>
        </dgm:presLayoutVars>
      </dgm:prSet>
      <dgm:spPr/>
    </dgm:pt>
    <dgm:pt modelId="{04FB294A-DC76-48D8-8380-59F7E7725574}" type="pres">
      <dgm:prSet presAssocID="{1FBA87C4-E050-41CB-B76C-55AD158E9984}" presName="circleA" presStyleLbl="node1" presStyleIdx="2" presStyleCnt="3" custLinFactX="400000" custLinFactNeighborX="494522" custLinFactNeighborY="1"/>
      <dgm:spPr/>
    </dgm:pt>
    <dgm:pt modelId="{AA0F0307-3895-4E26-BB63-0E45CA4AACF8}" type="pres">
      <dgm:prSet presAssocID="{1FBA87C4-E050-41CB-B76C-55AD158E9984}" presName="spaceA" presStyleCnt="0"/>
      <dgm:spPr/>
    </dgm:pt>
  </dgm:ptLst>
  <dgm:cxnLst>
    <dgm:cxn modelId="{E0B1FF25-770A-48E0-8CE0-01FDB4AB7D09}" type="presOf" srcId="{D2755566-B9B0-472C-BEAE-4A12BAB7ECF8}" destId="{F0CD58AD-23C0-4E2C-9B6C-27A77C40D65C}" srcOrd="0" destOrd="0" presId="urn:microsoft.com/office/officeart/2005/8/layout/hProcess11"/>
    <dgm:cxn modelId="{0FE69869-5214-4F7C-80D5-8D70ED13E5B2}" srcId="{86966AD3-8696-46C2-929D-7FE8E5200872}" destId="{1FBA87C4-E050-41CB-B76C-55AD158E9984}" srcOrd="2" destOrd="0" parTransId="{30FCADCF-F60E-4045-B5C3-E0B77FBEAAE1}" sibTransId="{596E6387-0C82-4DF4-887A-07A819344D24}"/>
    <dgm:cxn modelId="{84B64258-FC41-4ECB-A571-DBFA495F3288}" srcId="{86966AD3-8696-46C2-929D-7FE8E5200872}" destId="{D2755566-B9B0-472C-BEAE-4A12BAB7ECF8}" srcOrd="1" destOrd="0" parTransId="{A8AEE820-0F6A-464D-83C6-4F4DDAA2462E}" sibTransId="{99630C2F-E9CC-46C2-8E97-65226D1C5A77}"/>
    <dgm:cxn modelId="{1B30A68D-430A-4EAE-BA24-396921C5FAC2}" srcId="{86966AD3-8696-46C2-929D-7FE8E5200872}" destId="{E5FD94F6-AF81-4CE8-933C-5C9E03783DE0}" srcOrd="0" destOrd="0" parTransId="{CE4073C9-ACFB-4BCA-ABA8-265ED4CD265C}" sibTransId="{2DD74F90-FE62-4A5C-915E-A952AB4915AF}"/>
    <dgm:cxn modelId="{7C325998-0510-4202-B41B-E5D490892980}" type="presOf" srcId="{1FBA87C4-E050-41CB-B76C-55AD158E9984}" destId="{556F393B-2176-4274-B09B-3BC39F09936D}" srcOrd="0" destOrd="0" presId="urn:microsoft.com/office/officeart/2005/8/layout/hProcess11"/>
    <dgm:cxn modelId="{123B0DA6-4A16-4D9C-9AD7-9058314D64B4}" type="presOf" srcId="{E5FD94F6-AF81-4CE8-933C-5C9E03783DE0}" destId="{A6640382-D6E1-4A9F-9B31-BA479D82C099}" srcOrd="0" destOrd="0" presId="urn:microsoft.com/office/officeart/2005/8/layout/hProcess11"/>
    <dgm:cxn modelId="{76AB3AEF-CBF8-4272-B69D-FACB373D101A}" type="presOf" srcId="{86966AD3-8696-46C2-929D-7FE8E5200872}" destId="{03AEC22C-59E6-4D04-9BD7-269170997EBC}" srcOrd="0" destOrd="0" presId="urn:microsoft.com/office/officeart/2005/8/layout/hProcess11"/>
    <dgm:cxn modelId="{A0353DDB-0B13-4146-945A-FA1375B06569}" type="presParOf" srcId="{03AEC22C-59E6-4D04-9BD7-269170997EBC}" destId="{AB3896B0-CEE1-4EA4-A9E5-3EFF635CD5D9}" srcOrd="0" destOrd="0" presId="urn:microsoft.com/office/officeart/2005/8/layout/hProcess11"/>
    <dgm:cxn modelId="{87DE0CC0-BB29-4BB4-8A32-45C4001C753A}" type="presParOf" srcId="{03AEC22C-59E6-4D04-9BD7-269170997EBC}" destId="{A98AAE04-7045-4A66-A725-1DF0C72C644C}" srcOrd="1" destOrd="0" presId="urn:microsoft.com/office/officeart/2005/8/layout/hProcess11"/>
    <dgm:cxn modelId="{04F88760-BC3E-463F-910E-3B11174E83D2}" type="presParOf" srcId="{A98AAE04-7045-4A66-A725-1DF0C72C644C}" destId="{6541D39B-B301-45A9-B42A-0148CF65AE49}" srcOrd="0" destOrd="0" presId="urn:microsoft.com/office/officeart/2005/8/layout/hProcess11"/>
    <dgm:cxn modelId="{B9A66885-0D0C-4487-9A72-E3B9A5B4EACF}" type="presParOf" srcId="{6541D39B-B301-45A9-B42A-0148CF65AE49}" destId="{A6640382-D6E1-4A9F-9B31-BA479D82C099}" srcOrd="0" destOrd="0" presId="urn:microsoft.com/office/officeart/2005/8/layout/hProcess11"/>
    <dgm:cxn modelId="{BC6696D6-D759-461E-9F28-EA96D5340AEA}" type="presParOf" srcId="{6541D39B-B301-45A9-B42A-0148CF65AE49}" destId="{DE77B38B-8E5D-4F42-BA0C-DDD2C186509C}" srcOrd="1" destOrd="0" presId="urn:microsoft.com/office/officeart/2005/8/layout/hProcess11"/>
    <dgm:cxn modelId="{320D4B89-51A7-4B3C-B8C3-25ECEED628E0}" type="presParOf" srcId="{6541D39B-B301-45A9-B42A-0148CF65AE49}" destId="{9F8B6A9E-889F-4B06-A63E-E31EB1F2F51B}" srcOrd="2" destOrd="0" presId="urn:microsoft.com/office/officeart/2005/8/layout/hProcess11"/>
    <dgm:cxn modelId="{24694F65-68FD-49AA-9558-B4BAC672E2DC}" type="presParOf" srcId="{A98AAE04-7045-4A66-A725-1DF0C72C644C}" destId="{357E0C25-2AA7-4EF1-9F7B-02967A135171}" srcOrd="1" destOrd="0" presId="urn:microsoft.com/office/officeart/2005/8/layout/hProcess11"/>
    <dgm:cxn modelId="{4E1F9669-F87C-4017-9606-DD6CC23A63EB}" type="presParOf" srcId="{A98AAE04-7045-4A66-A725-1DF0C72C644C}" destId="{AF3C77FF-FC3A-4C3E-BD55-991DD65FF250}" srcOrd="2" destOrd="0" presId="urn:microsoft.com/office/officeart/2005/8/layout/hProcess11"/>
    <dgm:cxn modelId="{13B376F9-9CF3-49B8-AEE7-F3B6814EACA7}" type="presParOf" srcId="{AF3C77FF-FC3A-4C3E-BD55-991DD65FF250}" destId="{F0CD58AD-23C0-4E2C-9B6C-27A77C40D65C}" srcOrd="0" destOrd="0" presId="urn:microsoft.com/office/officeart/2005/8/layout/hProcess11"/>
    <dgm:cxn modelId="{971F4739-26A4-4C62-9CBE-1F4D61B7E63E}" type="presParOf" srcId="{AF3C77FF-FC3A-4C3E-BD55-991DD65FF250}" destId="{D47F1689-1380-49DA-B9C8-215914FF92CA}" srcOrd="1" destOrd="0" presId="urn:microsoft.com/office/officeart/2005/8/layout/hProcess11"/>
    <dgm:cxn modelId="{4EC27AEA-8D70-4F0C-812D-2AB012FA29E9}" type="presParOf" srcId="{AF3C77FF-FC3A-4C3E-BD55-991DD65FF250}" destId="{4B701414-0122-4E69-ADC9-8F63E2BF9B3C}" srcOrd="2" destOrd="0" presId="urn:microsoft.com/office/officeart/2005/8/layout/hProcess11"/>
    <dgm:cxn modelId="{02507612-184A-4654-A9BC-9C8419F84D7E}" type="presParOf" srcId="{A98AAE04-7045-4A66-A725-1DF0C72C644C}" destId="{65018831-32EF-42E3-9D88-C128D521628A}" srcOrd="3" destOrd="0" presId="urn:microsoft.com/office/officeart/2005/8/layout/hProcess11"/>
    <dgm:cxn modelId="{DE43B259-1B7A-4483-9941-920B732062B7}" type="presParOf" srcId="{A98AAE04-7045-4A66-A725-1DF0C72C644C}" destId="{83853277-2726-4A3E-B6D8-F590FA704331}" srcOrd="4" destOrd="0" presId="urn:microsoft.com/office/officeart/2005/8/layout/hProcess11"/>
    <dgm:cxn modelId="{D7595CDC-7B82-4942-A46F-9EEDBBF2F4B5}" type="presParOf" srcId="{83853277-2726-4A3E-B6D8-F590FA704331}" destId="{556F393B-2176-4274-B09B-3BC39F09936D}" srcOrd="0" destOrd="0" presId="urn:microsoft.com/office/officeart/2005/8/layout/hProcess11"/>
    <dgm:cxn modelId="{DBFFDECD-678F-4AA5-95AD-CEF2785F0BEF}" type="presParOf" srcId="{83853277-2726-4A3E-B6D8-F590FA704331}" destId="{04FB294A-DC76-48D8-8380-59F7E7725574}" srcOrd="1" destOrd="0" presId="urn:microsoft.com/office/officeart/2005/8/layout/hProcess11"/>
    <dgm:cxn modelId="{14A7CF3C-2D2E-47A9-9DB9-76147E425141}" type="presParOf" srcId="{83853277-2726-4A3E-B6D8-F590FA704331}" destId="{AA0F0307-3895-4E26-BB63-0E45CA4AACF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0DEDFE-2EE3-46A5-B478-C73C45AC1B09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42535F-46F1-4ADF-A1E9-41F3CE5D530C}">
      <dgm:prSet phldrT="[Text]"/>
      <dgm:spPr/>
      <dgm:t>
        <a:bodyPr/>
        <a:lstStyle/>
        <a:p>
          <a:r>
            <a:rPr lang="en-GB" dirty="0"/>
            <a:t>Turbo molecular pump</a:t>
          </a:r>
        </a:p>
      </dgm:t>
    </dgm:pt>
    <dgm:pt modelId="{0CBB699A-28D8-47D7-A6A8-86D6DE682544}" type="parTrans" cxnId="{BB0F1432-1819-44B1-AE4F-715A1FDFBDBA}">
      <dgm:prSet/>
      <dgm:spPr/>
      <dgm:t>
        <a:bodyPr/>
        <a:lstStyle/>
        <a:p>
          <a:endParaRPr lang="en-GB"/>
        </a:p>
      </dgm:t>
    </dgm:pt>
    <dgm:pt modelId="{57173C50-CAA8-49E7-9115-BF3A1D2B76EF}" type="sibTrans" cxnId="{BB0F1432-1819-44B1-AE4F-715A1FDFBDBA}">
      <dgm:prSet/>
      <dgm:spPr/>
      <dgm:t>
        <a:bodyPr/>
        <a:lstStyle/>
        <a:p>
          <a:endParaRPr lang="en-GB"/>
        </a:p>
      </dgm:t>
    </dgm:pt>
    <dgm:pt modelId="{F42BE53F-6227-46C3-B027-CCF6D0D0226F}">
      <dgm:prSet phldrT="[Text]"/>
      <dgm:spPr/>
      <dgm:t>
        <a:bodyPr/>
        <a:lstStyle/>
        <a:p>
          <a:r>
            <a:rPr lang="en-GB" dirty="0"/>
            <a:t>Maintenance</a:t>
          </a:r>
        </a:p>
      </dgm:t>
    </dgm:pt>
    <dgm:pt modelId="{A2F78931-6DCA-4A00-8255-3CA0A6621AE6}" type="parTrans" cxnId="{6C2DBEC6-9F72-4AF7-A6E9-4CBA6113B591}">
      <dgm:prSet/>
      <dgm:spPr/>
      <dgm:t>
        <a:bodyPr/>
        <a:lstStyle/>
        <a:p>
          <a:endParaRPr lang="en-GB"/>
        </a:p>
      </dgm:t>
    </dgm:pt>
    <dgm:pt modelId="{879E0691-BD68-43C4-A008-B5D744E95630}" type="sibTrans" cxnId="{6C2DBEC6-9F72-4AF7-A6E9-4CBA6113B591}">
      <dgm:prSet/>
      <dgm:spPr/>
      <dgm:t>
        <a:bodyPr/>
        <a:lstStyle/>
        <a:p>
          <a:endParaRPr lang="en-GB"/>
        </a:p>
      </dgm:t>
    </dgm:pt>
    <dgm:pt modelId="{50166E36-21EA-4476-980C-42598B77B0FA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Vibration</a:t>
          </a:r>
        </a:p>
      </dgm:t>
    </dgm:pt>
    <dgm:pt modelId="{80BF4378-1C80-4DA5-B83F-3181C7D3550B}" type="parTrans" cxnId="{C568F849-A1FB-4BD9-A8D5-BE50306E7228}">
      <dgm:prSet/>
      <dgm:spPr/>
      <dgm:t>
        <a:bodyPr/>
        <a:lstStyle/>
        <a:p>
          <a:endParaRPr lang="en-GB"/>
        </a:p>
      </dgm:t>
    </dgm:pt>
    <dgm:pt modelId="{53BFB320-0639-42D0-94D0-BCB92AE3AC5F}" type="sibTrans" cxnId="{C568F849-A1FB-4BD9-A8D5-BE50306E7228}">
      <dgm:prSet/>
      <dgm:spPr/>
      <dgm:t>
        <a:bodyPr/>
        <a:lstStyle/>
        <a:p>
          <a:endParaRPr lang="en-GB"/>
        </a:p>
      </dgm:t>
    </dgm:pt>
    <dgm:pt modelId="{37526873-4A6C-4694-9600-E1A261AA9CC1}">
      <dgm:prSet phldrT="[Text]"/>
      <dgm:spPr/>
      <dgm:t>
        <a:bodyPr/>
        <a:lstStyle/>
        <a:p>
          <a:r>
            <a:rPr lang="en-GB" dirty="0"/>
            <a:t>Cryogenic pumps</a:t>
          </a:r>
        </a:p>
      </dgm:t>
    </dgm:pt>
    <dgm:pt modelId="{D41E9C0A-6876-47E6-8537-C9C3695D84C8}" type="parTrans" cxnId="{BEA9580C-53C8-47FC-BD1F-276C53D0A06C}">
      <dgm:prSet/>
      <dgm:spPr/>
      <dgm:t>
        <a:bodyPr/>
        <a:lstStyle/>
        <a:p>
          <a:endParaRPr lang="en-GB"/>
        </a:p>
      </dgm:t>
    </dgm:pt>
    <dgm:pt modelId="{AB518345-2899-47BB-8AEC-2AE25086B0B2}" type="sibTrans" cxnId="{BEA9580C-53C8-47FC-BD1F-276C53D0A06C}">
      <dgm:prSet/>
      <dgm:spPr/>
      <dgm:t>
        <a:bodyPr/>
        <a:lstStyle/>
        <a:p>
          <a:endParaRPr lang="en-GB"/>
        </a:p>
      </dgm:t>
    </dgm:pt>
    <dgm:pt modelId="{40BB2967-F780-4F66-B792-B4C338408A40}">
      <dgm:prSet phldrT="[Text]"/>
      <dgm:spPr/>
      <dgm:t>
        <a:bodyPr/>
        <a:lstStyle/>
        <a:p>
          <a:r>
            <a:rPr lang="en-GB" dirty="0"/>
            <a:t>Maintenance</a:t>
          </a:r>
        </a:p>
      </dgm:t>
    </dgm:pt>
    <dgm:pt modelId="{C8774B66-60E8-4E79-8CB4-6EFA1653BBF4}" type="parTrans" cxnId="{01056661-C77E-4E53-9969-95A828C2C6FF}">
      <dgm:prSet/>
      <dgm:spPr/>
      <dgm:t>
        <a:bodyPr/>
        <a:lstStyle/>
        <a:p>
          <a:endParaRPr lang="en-GB"/>
        </a:p>
      </dgm:t>
    </dgm:pt>
    <dgm:pt modelId="{6199A19F-BD08-417F-85AD-363C45C8CFE0}" type="sibTrans" cxnId="{01056661-C77E-4E53-9969-95A828C2C6FF}">
      <dgm:prSet/>
      <dgm:spPr/>
      <dgm:t>
        <a:bodyPr/>
        <a:lstStyle/>
        <a:p>
          <a:endParaRPr lang="en-GB"/>
        </a:p>
      </dgm:t>
    </dgm:pt>
    <dgm:pt modelId="{EF47FD48-3B6A-4C79-A153-1557B9A670F1}">
      <dgm:prSet phldrT="[Text]"/>
      <dgm:spPr/>
      <dgm:t>
        <a:bodyPr/>
        <a:lstStyle/>
        <a:p>
          <a:r>
            <a:rPr lang="en-GB" b="1" dirty="0">
              <a:solidFill>
                <a:srgbClr val="FF0000"/>
              </a:solidFill>
            </a:rPr>
            <a:t>Vibration</a:t>
          </a:r>
        </a:p>
      </dgm:t>
    </dgm:pt>
    <dgm:pt modelId="{CD397532-61B8-4FD4-9B46-4F56692A7F9D}" type="parTrans" cxnId="{DDD8C5ED-66AA-421A-BCE3-5F11D67B501F}">
      <dgm:prSet/>
      <dgm:spPr/>
      <dgm:t>
        <a:bodyPr/>
        <a:lstStyle/>
        <a:p>
          <a:endParaRPr lang="en-GB"/>
        </a:p>
      </dgm:t>
    </dgm:pt>
    <dgm:pt modelId="{8067A34C-C2BC-4360-A3FF-CC822BEA0804}" type="sibTrans" cxnId="{DDD8C5ED-66AA-421A-BCE3-5F11D67B501F}">
      <dgm:prSet/>
      <dgm:spPr/>
      <dgm:t>
        <a:bodyPr/>
        <a:lstStyle/>
        <a:p>
          <a:endParaRPr lang="en-GB"/>
        </a:p>
      </dgm:t>
    </dgm:pt>
    <dgm:pt modelId="{F229D134-DCE6-4FE2-BF4E-85796DEAEFEA}">
      <dgm:prSet phldrT="[Text]"/>
      <dgm:spPr/>
      <dgm:t>
        <a:bodyPr/>
        <a:lstStyle/>
        <a:p>
          <a:r>
            <a:rPr lang="en-GB" dirty="0"/>
            <a:t>Ion pumps</a:t>
          </a:r>
        </a:p>
      </dgm:t>
    </dgm:pt>
    <dgm:pt modelId="{CFA25E7B-DF36-46E5-B119-692074DD3DBB}" type="parTrans" cxnId="{0705EA4E-43BF-49BE-B453-7C04451D5B4F}">
      <dgm:prSet/>
      <dgm:spPr/>
      <dgm:t>
        <a:bodyPr/>
        <a:lstStyle/>
        <a:p>
          <a:endParaRPr lang="en-GB"/>
        </a:p>
      </dgm:t>
    </dgm:pt>
    <dgm:pt modelId="{84C50131-157B-4FA6-83F8-DF660A745B56}" type="sibTrans" cxnId="{0705EA4E-43BF-49BE-B453-7C04451D5B4F}">
      <dgm:prSet/>
      <dgm:spPr/>
      <dgm:t>
        <a:bodyPr/>
        <a:lstStyle/>
        <a:p>
          <a:endParaRPr lang="en-GB"/>
        </a:p>
      </dgm:t>
    </dgm:pt>
    <dgm:pt modelId="{42B0D050-40CD-47D7-BA56-D279AF27A158}">
      <dgm:prSet phldrT="[Text]"/>
      <dgm:spPr/>
      <dgm:t>
        <a:bodyPr/>
        <a:lstStyle/>
        <a:p>
          <a:r>
            <a:rPr lang="en-GB" dirty="0"/>
            <a:t>Single local power supply</a:t>
          </a:r>
        </a:p>
      </dgm:t>
    </dgm:pt>
    <dgm:pt modelId="{730FF3F9-A102-41B2-84B5-B20578C7A53B}" type="parTrans" cxnId="{D8D0E94A-F41F-4EF6-A625-05081B513900}">
      <dgm:prSet/>
      <dgm:spPr/>
      <dgm:t>
        <a:bodyPr/>
        <a:lstStyle/>
        <a:p>
          <a:endParaRPr lang="en-GB"/>
        </a:p>
      </dgm:t>
    </dgm:pt>
    <dgm:pt modelId="{5FBC6213-1771-4CF2-953F-78EA81C413EE}" type="sibTrans" cxnId="{D8D0E94A-F41F-4EF6-A625-05081B513900}">
      <dgm:prSet/>
      <dgm:spPr/>
      <dgm:t>
        <a:bodyPr/>
        <a:lstStyle/>
        <a:p>
          <a:endParaRPr lang="en-GB"/>
        </a:p>
      </dgm:t>
    </dgm:pt>
    <dgm:pt modelId="{EB322B0B-7246-4E32-9CB4-71AE304E8B38}">
      <dgm:prSet phldrT="[Text]"/>
      <dgm:spPr/>
      <dgm:t>
        <a:bodyPr/>
        <a:lstStyle/>
        <a:p>
          <a:r>
            <a:rPr lang="en-GB" dirty="0"/>
            <a:t>Weight</a:t>
          </a:r>
        </a:p>
      </dgm:t>
    </dgm:pt>
    <dgm:pt modelId="{13CF705F-11E0-4BAC-9CE7-D40CC32D4D6F}" type="parTrans" cxnId="{3742B7CB-CF74-4296-8934-D5B3DF9E26BE}">
      <dgm:prSet/>
      <dgm:spPr/>
      <dgm:t>
        <a:bodyPr/>
        <a:lstStyle/>
        <a:p>
          <a:endParaRPr lang="en-GB"/>
        </a:p>
      </dgm:t>
    </dgm:pt>
    <dgm:pt modelId="{1EFB78A3-307E-4A0B-AB0A-7A760CCC0B33}" type="sibTrans" cxnId="{3742B7CB-CF74-4296-8934-D5B3DF9E26BE}">
      <dgm:prSet/>
      <dgm:spPr/>
      <dgm:t>
        <a:bodyPr/>
        <a:lstStyle/>
        <a:p>
          <a:endParaRPr lang="en-GB"/>
        </a:p>
      </dgm:t>
    </dgm:pt>
    <dgm:pt modelId="{57776B5B-4C6C-4607-9D1E-A7DD91FC7F33}">
      <dgm:prSet phldrT="[Text]"/>
      <dgm:spPr/>
      <dgm:t>
        <a:bodyPr/>
        <a:lstStyle/>
        <a:p>
          <a:r>
            <a:rPr lang="en-GB" dirty="0"/>
            <a:t>Sublimation pumps</a:t>
          </a:r>
        </a:p>
      </dgm:t>
    </dgm:pt>
    <dgm:pt modelId="{D8156433-A568-49F1-A392-C314945284E2}" type="parTrans" cxnId="{6326BB98-9BF3-422D-B071-82BE4C003709}">
      <dgm:prSet/>
      <dgm:spPr/>
      <dgm:t>
        <a:bodyPr/>
        <a:lstStyle/>
        <a:p>
          <a:endParaRPr lang="en-GB"/>
        </a:p>
      </dgm:t>
    </dgm:pt>
    <dgm:pt modelId="{24AC5190-1ED4-4DB0-AAA2-49D49343BF36}" type="sibTrans" cxnId="{6326BB98-9BF3-422D-B071-82BE4C003709}">
      <dgm:prSet/>
      <dgm:spPr/>
      <dgm:t>
        <a:bodyPr/>
        <a:lstStyle/>
        <a:p>
          <a:endParaRPr lang="en-GB"/>
        </a:p>
      </dgm:t>
    </dgm:pt>
    <dgm:pt modelId="{C7F5B4BF-12B4-4F16-A6DB-583243A204CC}">
      <dgm:prSet phldrT="[Text]"/>
      <dgm:spPr/>
      <dgm:t>
        <a:bodyPr/>
        <a:lstStyle/>
        <a:p>
          <a:r>
            <a:rPr lang="en-GB" dirty="0"/>
            <a:t>Low cost</a:t>
          </a:r>
        </a:p>
      </dgm:t>
    </dgm:pt>
    <dgm:pt modelId="{DB800490-B7B2-493B-BED3-2BB76124FA3B}" type="parTrans" cxnId="{51FAC082-1F1C-4A02-ADCD-245E54BF98F0}">
      <dgm:prSet/>
      <dgm:spPr/>
      <dgm:t>
        <a:bodyPr/>
        <a:lstStyle/>
        <a:p>
          <a:endParaRPr lang="en-GB"/>
        </a:p>
      </dgm:t>
    </dgm:pt>
    <dgm:pt modelId="{BDB25050-C3C5-499A-825C-ACA53687A7BE}" type="sibTrans" cxnId="{51FAC082-1F1C-4A02-ADCD-245E54BF98F0}">
      <dgm:prSet/>
      <dgm:spPr/>
      <dgm:t>
        <a:bodyPr/>
        <a:lstStyle/>
        <a:p>
          <a:endParaRPr lang="en-GB"/>
        </a:p>
      </dgm:t>
    </dgm:pt>
    <dgm:pt modelId="{C51C683E-4335-4384-AA2B-481E559C50DE}">
      <dgm:prSet phldrT="[Text]"/>
      <dgm:spPr/>
      <dgm:t>
        <a:bodyPr/>
        <a:lstStyle/>
        <a:p>
          <a:r>
            <a:rPr lang="en-GB" dirty="0"/>
            <a:t>If well designed: High pumping speed and high capacity</a:t>
          </a:r>
        </a:p>
      </dgm:t>
    </dgm:pt>
    <dgm:pt modelId="{4AFF1E27-E8B5-4DBD-912D-A2725EBE149C}" type="parTrans" cxnId="{B1896CFD-93D2-4273-BF7E-D215054C7C3D}">
      <dgm:prSet/>
      <dgm:spPr/>
      <dgm:t>
        <a:bodyPr/>
        <a:lstStyle/>
        <a:p>
          <a:endParaRPr lang="en-GB"/>
        </a:p>
      </dgm:t>
    </dgm:pt>
    <dgm:pt modelId="{45DA758E-5E0D-4DC2-A13E-8E6B2459DBEA}" type="sibTrans" cxnId="{B1896CFD-93D2-4273-BF7E-D215054C7C3D}">
      <dgm:prSet/>
      <dgm:spPr/>
      <dgm:t>
        <a:bodyPr/>
        <a:lstStyle/>
        <a:p>
          <a:endParaRPr lang="en-GB"/>
        </a:p>
      </dgm:t>
    </dgm:pt>
    <dgm:pt modelId="{E9C55E3D-7195-4F9F-995C-A3ECC78B3014}">
      <dgm:prSet phldrT="[Text]"/>
      <dgm:spPr/>
      <dgm:t>
        <a:bodyPr/>
        <a:lstStyle/>
        <a:p>
          <a:r>
            <a:rPr lang="en-GB" dirty="0"/>
            <a:t>No local controller and no power needs</a:t>
          </a:r>
        </a:p>
      </dgm:t>
    </dgm:pt>
    <dgm:pt modelId="{FC224032-9C92-4243-8F2D-11068E09C8E5}" type="parTrans" cxnId="{AD521A42-A707-485E-89D6-874974079EB5}">
      <dgm:prSet/>
      <dgm:spPr/>
      <dgm:t>
        <a:bodyPr/>
        <a:lstStyle/>
        <a:p>
          <a:endParaRPr lang="en-GB"/>
        </a:p>
      </dgm:t>
    </dgm:pt>
    <dgm:pt modelId="{E580BB73-090F-4A2B-BDE3-3E6B9264125B}" type="sibTrans" cxnId="{AD521A42-A707-485E-89D6-874974079EB5}">
      <dgm:prSet/>
      <dgm:spPr/>
      <dgm:t>
        <a:bodyPr/>
        <a:lstStyle/>
        <a:p>
          <a:endParaRPr lang="en-GB"/>
        </a:p>
      </dgm:t>
    </dgm:pt>
    <dgm:pt modelId="{C6194A6C-16C5-4445-B76B-640336FE0C07}">
      <dgm:prSet phldrT="[Text]"/>
      <dgm:spPr/>
      <dgm:t>
        <a:bodyPr/>
        <a:lstStyle/>
        <a:p>
          <a:r>
            <a:rPr lang="en-GB" dirty="0"/>
            <a:t>High capacity and possible custom made design</a:t>
          </a:r>
        </a:p>
      </dgm:t>
    </dgm:pt>
    <dgm:pt modelId="{5DA42D3C-6AD4-48D1-B6D6-9BB62031D722}" type="parTrans" cxnId="{FEB27243-98AE-4E6D-A120-878C33EECD16}">
      <dgm:prSet/>
      <dgm:spPr/>
      <dgm:t>
        <a:bodyPr/>
        <a:lstStyle/>
        <a:p>
          <a:endParaRPr lang="en-GB"/>
        </a:p>
      </dgm:t>
    </dgm:pt>
    <dgm:pt modelId="{EB9E7336-A356-49FF-A340-856D82FC5416}" type="sibTrans" cxnId="{FEB27243-98AE-4E6D-A120-878C33EECD16}">
      <dgm:prSet/>
      <dgm:spPr/>
      <dgm:t>
        <a:bodyPr/>
        <a:lstStyle/>
        <a:p>
          <a:endParaRPr lang="en-GB"/>
        </a:p>
      </dgm:t>
    </dgm:pt>
    <dgm:pt modelId="{CBB1BA7A-151C-4C79-B712-1A8ADF0DA6BB}">
      <dgm:prSet phldrT="[Text]"/>
      <dgm:spPr/>
      <dgm:t>
        <a:bodyPr/>
        <a:lstStyle/>
        <a:p>
          <a:r>
            <a:rPr lang="en-GB" dirty="0"/>
            <a:t>Single local power supply</a:t>
          </a:r>
        </a:p>
      </dgm:t>
    </dgm:pt>
    <dgm:pt modelId="{19A0FE7D-4AB2-4E9F-9313-3E892BE3DBF0}" type="parTrans" cxnId="{12614B22-A362-4283-85FB-F8A37FFDC2F7}">
      <dgm:prSet/>
      <dgm:spPr/>
      <dgm:t>
        <a:bodyPr/>
        <a:lstStyle/>
        <a:p>
          <a:endParaRPr lang="en-GB"/>
        </a:p>
      </dgm:t>
    </dgm:pt>
    <dgm:pt modelId="{AA5C4417-DD43-417D-9D9C-EBBAF1CCEB21}" type="sibTrans" cxnId="{12614B22-A362-4283-85FB-F8A37FFDC2F7}">
      <dgm:prSet/>
      <dgm:spPr/>
      <dgm:t>
        <a:bodyPr/>
        <a:lstStyle/>
        <a:p>
          <a:endParaRPr lang="en-GB"/>
        </a:p>
      </dgm:t>
    </dgm:pt>
    <dgm:pt modelId="{C2924E4C-8AF6-4A50-B594-C47C198E3A94}">
      <dgm:prSet phldrT="[Text]"/>
      <dgm:spPr/>
      <dgm:t>
        <a:bodyPr/>
        <a:lstStyle/>
        <a:p>
          <a:r>
            <a:rPr lang="en-GB" dirty="0"/>
            <a:t>Control system: PLC </a:t>
          </a:r>
        </a:p>
      </dgm:t>
    </dgm:pt>
    <dgm:pt modelId="{2F295147-2A3C-41CE-9145-A1A2897E084F}" type="parTrans" cxnId="{1A97D1B7-C115-4135-BA63-F32DB12F693D}">
      <dgm:prSet/>
      <dgm:spPr/>
      <dgm:t>
        <a:bodyPr/>
        <a:lstStyle/>
        <a:p>
          <a:endParaRPr lang="en-GB"/>
        </a:p>
      </dgm:t>
    </dgm:pt>
    <dgm:pt modelId="{DDF762F1-30D9-4B13-81CC-D7F24A11715F}" type="sibTrans" cxnId="{1A97D1B7-C115-4135-BA63-F32DB12F693D}">
      <dgm:prSet/>
      <dgm:spPr/>
      <dgm:t>
        <a:bodyPr/>
        <a:lstStyle/>
        <a:p>
          <a:endParaRPr lang="en-GB"/>
        </a:p>
      </dgm:t>
    </dgm:pt>
    <dgm:pt modelId="{6496518A-5F4B-4AE3-90D3-63B18D0401B7}">
      <dgm:prSet phldrT="[Text]"/>
      <dgm:spPr/>
      <dgm:t>
        <a:bodyPr/>
        <a:lstStyle/>
        <a:p>
          <a:r>
            <a:rPr lang="en-GB" dirty="0"/>
            <a:t>Single local power supply</a:t>
          </a:r>
        </a:p>
      </dgm:t>
    </dgm:pt>
    <dgm:pt modelId="{0FDA5087-6D30-4D79-96EE-0400F71B72C5}" type="parTrans" cxnId="{B3F61E8B-739D-472C-AC1C-9AF8BF9F1FEB}">
      <dgm:prSet/>
      <dgm:spPr/>
      <dgm:t>
        <a:bodyPr/>
        <a:lstStyle/>
        <a:p>
          <a:endParaRPr lang="en-GB"/>
        </a:p>
      </dgm:t>
    </dgm:pt>
    <dgm:pt modelId="{D32A39B0-DC9C-43CE-A797-DA1810763E60}" type="sibTrans" cxnId="{B3F61E8B-739D-472C-AC1C-9AF8BF9F1FEB}">
      <dgm:prSet/>
      <dgm:spPr/>
      <dgm:t>
        <a:bodyPr/>
        <a:lstStyle/>
        <a:p>
          <a:endParaRPr lang="en-GB"/>
        </a:p>
      </dgm:t>
    </dgm:pt>
    <dgm:pt modelId="{E82FA781-365C-467A-B2CF-71EE041ED14E}">
      <dgm:prSet phldrT="[Text]"/>
      <dgm:spPr/>
      <dgm:t>
        <a:bodyPr/>
        <a:lstStyle/>
        <a:p>
          <a:r>
            <a:rPr lang="en-GB" dirty="0"/>
            <a:t>Control system: PLC</a:t>
          </a:r>
        </a:p>
      </dgm:t>
    </dgm:pt>
    <dgm:pt modelId="{FBF01057-1D0A-4A6A-8517-CA0B5AAF72CB}" type="parTrans" cxnId="{8E881984-D80D-48FA-9C44-C19301E7835E}">
      <dgm:prSet/>
      <dgm:spPr/>
      <dgm:t>
        <a:bodyPr/>
        <a:lstStyle/>
        <a:p>
          <a:endParaRPr lang="en-GB"/>
        </a:p>
      </dgm:t>
    </dgm:pt>
    <dgm:pt modelId="{B65C09B7-68FA-49A8-A912-4D371B324798}" type="sibTrans" cxnId="{8E881984-D80D-48FA-9C44-C19301E7835E}">
      <dgm:prSet/>
      <dgm:spPr/>
      <dgm:t>
        <a:bodyPr/>
        <a:lstStyle/>
        <a:p>
          <a:endParaRPr lang="en-GB"/>
        </a:p>
      </dgm:t>
    </dgm:pt>
    <dgm:pt modelId="{A3B077A2-FD09-448F-A332-E9D43F63DA0F}">
      <dgm:prSet phldrT="[Text]"/>
      <dgm:spPr/>
      <dgm:t>
        <a:bodyPr/>
        <a:lstStyle/>
        <a:p>
          <a:r>
            <a:rPr lang="en-GB" dirty="0"/>
            <a:t>Integration</a:t>
          </a:r>
        </a:p>
      </dgm:t>
    </dgm:pt>
    <dgm:pt modelId="{31C57AE1-1FFF-4E3C-9079-E70420815846}" type="parTrans" cxnId="{9C3F0902-C52D-4861-A615-B2C611F8B421}">
      <dgm:prSet/>
      <dgm:spPr/>
      <dgm:t>
        <a:bodyPr/>
        <a:lstStyle/>
        <a:p>
          <a:endParaRPr lang="en-GB"/>
        </a:p>
      </dgm:t>
    </dgm:pt>
    <dgm:pt modelId="{587D2FE2-EFD4-42FB-AC3C-A2E68F6DC395}" type="sibTrans" cxnId="{9C3F0902-C52D-4861-A615-B2C611F8B421}">
      <dgm:prSet/>
      <dgm:spPr/>
      <dgm:t>
        <a:bodyPr/>
        <a:lstStyle/>
        <a:p>
          <a:endParaRPr lang="en-GB"/>
        </a:p>
      </dgm:t>
    </dgm:pt>
    <dgm:pt modelId="{761C923D-DA78-42B6-A6A0-34B5A47CBDD7}">
      <dgm:prSet phldrT="[Text]"/>
      <dgm:spPr/>
      <dgm:t>
        <a:bodyPr/>
        <a:lstStyle/>
        <a:p>
          <a:r>
            <a:rPr lang="en-GB" dirty="0"/>
            <a:t>Control system: PLC</a:t>
          </a:r>
        </a:p>
      </dgm:t>
    </dgm:pt>
    <dgm:pt modelId="{8E6A6A7B-145A-4237-AE93-DC27C01AECD4}" type="parTrans" cxnId="{9435A348-A2B1-4850-8002-B1DE735E6268}">
      <dgm:prSet/>
      <dgm:spPr/>
      <dgm:t>
        <a:bodyPr/>
        <a:lstStyle/>
        <a:p>
          <a:endParaRPr lang="en-GB"/>
        </a:p>
      </dgm:t>
    </dgm:pt>
    <dgm:pt modelId="{BB46572C-7446-4209-AB60-063B0EBDC70F}" type="sibTrans" cxnId="{9435A348-A2B1-4850-8002-B1DE735E6268}">
      <dgm:prSet/>
      <dgm:spPr/>
      <dgm:t>
        <a:bodyPr/>
        <a:lstStyle/>
        <a:p>
          <a:endParaRPr lang="en-GB"/>
        </a:p>
      </dgm:t>
    </dgm:pt>
    <dgm:pt modelId="{7B689565-7872-490E-B8F7-801B1AA292E8}">
      <dgm:prSet phldrT="[Text]"/>
      <dgm:spPr/>
      <dgm:t>
        <a:bodyPr/>
        <a:lstStyle/>
        <a:p>
          <a:r>
            <a:rPr lang="en-GB" dirty="0"/>
            <a:t>NEG based pumps</a:t>
          </a:r>
        </a:p>
      </dgm:t>
    </dgm:pt>
    <dgm:pt modelId="{254CE9D2-15D8-417B-9579-6C1280A7BEF6}" type="parTrans" cxnId="{384400A3-C074-46C8-A984-A11EEE8DBDBB}">
      <dgm:prSet/>
      <dgm:spPr/>
      <dgm:t>
        <a:bodyPr/>
        <a:lstStyle/>
        <a:p>
          <a:endParaRPr lang="en-GB"/>
        </a:p>
      </dgm:t>
    </dgm:pt>
    <dgm:pt modelId="{EF67B1B3-8D07-4EAD-B986-28ED32455C3F}" type="sibTrans" cxnId="{384400A3-C074-46C8-A984-A11EEE8DBDBB}">
      <dgm:prSet/>
      <dgm:spPr/>
      <dgm:t>
        <a:bodyPr/>
        <a:lstStyle/>
        <a:p>
          <a:endParaRPr lang="en-GB"/>
        </a:p>
      </dgm:t>
    </dgm:pt>
    <dgm:pt modelId="{ECD4F08A-04E6-4EA1-B14E-2F29A9F65EAF}">
      <dgm:prSet phldrT="[Text]"/>
      <dgm:spPr/>
      <dgm:t>
        <a:bodyPr/>
        <a:lstStyle/>
        <a:p>
          <a:r>
            <a:rPr lang="en-GB" dirty="0"/>
            <a:t>Sublimation process very fats: few minutes</a:t>
          </a:r>
        </a:p>
      </dgm:t>
    </dgm:pt>
    <dgm:pt modelId="{DA5E4119-7D1C-414A-94C3-5DCCEACA3A7B}" type="parTrans" cxnId="{0E4D73A5-866E-4CFB-9D1B-E9C736D46355}">
      <dgm:prSet/>
      <dgm:spPr/>
      <dgm:t>
        <a:bodyPr/>
        <a:lstStyle/>
        <a:p>
          <a:endParaRPr lang="en-GB"/>
        </a:p>
      </dgm:t>
    </dgm:pt>
    <dgm:pt modelId="{62B05D41-DBEC-4182-9186-C6BD9A050505}" type="sibTrans" cxnId="{0E4D73A5-866E-4CFB-9D1B-E9C736D46355}">
      <dgm:prSet/>
      <dgm:spPr/>
      <dgm:t>
        <a:bodyPr/>
        <a:lstStyle/>
        <a:p>
          <a:endParaRPr lang="en-GB"/>
        </a:p>
      </dgm:t>
    </dgm:pt>
    <dgm:pt modelId="{596284F2-60CF-4523-9DFA-5BE94E14C76B}">
      <dgm:prSet phldrT="[Text]"/>
      <dgm:spPr/>
      <dgm:t>
        <a:bodyPr/>
        <a:lstStyle/>
        <a:p>
          <a:r>
            <a:rPr lang="en-GB" dirty="0"/>
            <a:t>No local controller and could be easily remotely operated</a:t>
          </a:r>
        </a:p>
      </dgm:t>
    </dgm:pt>
    <dgm:pt modelId="{F070B068-3C7B-48DF-87B8-2F87F7C81515}" type="sibTrans" cxnId="{8A5E0181-A00A-4E64-8171-8B92DDDE46E0}">
      <dgm:prSet/>
      <dgm:spPr/>
      <dgm:t>
        <a:bodyPr/>
        <a:lstStyle/>
        <a:p>
          <a:endParaRPr lang="en-GB"/>
        </a:p>
      </dgm:t>
    </dgm:pt>
    <dgm:pt modelId="{DC58EF16-6715-45F3-B244-EA8C9F48C07F}" type="parTrans" cxnId="{8A5E0181-A00A-4E64-8171-8B92DDDE46E0}">
      <dgm:prSet/>
      <dgm:spPr/>
      <dgm:t>
        <a:bodyPr/>
        <a:lstStyle/>
        <a:p>
          <a:endParaRPr lang="en-GB"/>
        </a:p>
      </dgm:t>
    </dgm:pt>
    <dgm:pt modelId="{DE72F0C2-1487-4D7C-9A91-EA7597C5E015}">
      <dgm:prSet phldrT="[Text]"/>
      <dgm:spPr/>
      <dgm:t>
        <a:bodyPr/>
        <a:lstStyle/>
        <a:p>
          <a:r>
            <a:rPr lang="en-GB" dirty="0"/>
            <a:t>Activation cycle relatively short (30-60 min)</a:t>
          </a:r>
        </a:p>
      </dgm:t>
    </dgm:pt>
    <dgm:pt modelId="{9B6558EB-96EE-4DE6-8882-52625EA56611}" type="parTrans" cxnId="{D4BF91D7-9F43-45B3-8B12-5DCE1E79257A}">
      <dgm:prSet/>
      <dgm:spPr/>
      <dgm:t>
        <a:bodyPr/>
        <a:lstStyle/>
        <a:p>
          <a:endParaRPr lang="en-GB"/>
        </a:p>
      </dgm:t>
    </dgm:pt>
    <dgm:pt modelId="{A67839E9-E9C3-4483-9F1C-47095DA01447}" type="sibTrans" cxnId="{D4BF91D7-9F43-45B3-8B12-5DCE1E79257A}">
      <dgm:prSet/>
      <dgm:spPr/>
      <dgm:t>
        <a:bodyPr/>
        <a:lstStyle/>
        <a:p>
          <a:endParaRPr lang="en-GB"/>
        </a:p>
      </dgm:t>
    </dgm:pt>
    <dgm:pt modelId="{901D27B3-26A4-4BD8-AD84-BB21A359136F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Not possible to use during the bakeout phase</a:t>
          </a:r>
        </a:p>
      </dgm:t>
    </dgm:pt>
    <dgm:pt modelId="{31925AB0-97C1-4A50-9A15-F6278F5A0324}" type="parTrans" cxnId="{A97E5FE7-559A-48AB-8B11-488BFC09770C}">
      <dgm:prSet/>
      <dgm:spPr/>
      <dgm:t>
        <a:bodyPr/>
        <a:lstStyle/>
        <a:p>
          <a:endParaRPr lang="en-GB"/>
        </a:p>
      </dgm:t>
    </dgm:pt>
    <dgm:pt modelId="{B9C47BCD-E1E3-4DB0-B3A8-7F95E1EBDAFC}" type="sibTrans" cxnId="{A97E5FE7-559A-48AB-8B11-488BFC09770C}">
      <dgm:prSet/>
      <dgm:spPr/>
      <dgm:t>
        <a:bodyPr/>
        <a:lstStyle/>
        <a:p>
          <a:endParaRPr lang="en-GB"/>
        </a:p>
      </dgm:t>
    </dgm:pt>
    <dgm:pt modelId="{428C3A20-E47F-4110-8E73-AC9F81FFFA81}" type="pres">
      <dgm:prSet presAssocID="{BB0DEDFE-2EE3-46A5-B478-C73C45AC1B09}" presName="theList" presStyleCnt="0">
        <dgm:presLayoutVars>
          <dgm:dir/>
          <dgm:animLvl val="lvl"/>
          <dgm:resizeHandles val="exact"/>
        </dgm:presLayoutVars>
      </dgm:prSet>
      <dgm:spPr/>
    </dgm:pt>
    <dgm:pt modelId="{4D563750-1AFF-4FF7-A94C-D50FFD602867}" type="pres">
      <dgm:prSet presAssocID="{4342535F-46F1-4ADF-A1E9-41F3CE5D530C}" presName="compNode" presStyleCnt="0"/>
      <dgm:spPr/>
    </dgm:pt>
    <dgm:pt modelId="{CE5C4255-3488-45D7-AEE3-DD5224F89B93}" type="pres">
      <dgm:prSet presAssocID="{4342535F-46F1-4ADF-A1E9-41F3CE5D530C}" presName="aNode" presStyleLbl="bgShp" presStyleIdx="0" presStyleCnt="5"/>
      <dgm:spPr/>
    </dgm:pt>
    <dgm:pt modelId="{950A68F6-A170-46BD-9E66-1C8C03066709}" type="pres">
      <dgm:prSet presAssocID="{4342535F-46F1-4ADF-A1E9-41F3CE5D530C}" presName="textNode" presStyleLbl="bgShp" presStyleIdx="0" presStyleCnt="5"/>
      <dgm:spPr/>
    </dgm:pt>
    <dgm:pt modelId="{AA23B2FD-1C8D-46F6-A495-6D0B4BE67A3A}" type="pres">
      <dgm:prSet presAssocID="{4342535F-46F1-4ADF-A1E9-41F3CE5D530C}" presName="compChildNode" presStyleCnt="0"/>
      <dgm:spPr/>
    </dgm:pt>
    <dgm:pt modelId="{D8E7C918-2E6E-490F-A020-3640EE6C73DF}" type="pres">
      <dgm:prSet presAssocID="{4342535F-46F1-4ADF-A1E9-41F3CE5D530C}" presName="theInnerList" presStyleCnt="0"/>
      <dgm:spPr/>
    </dgm:pt>
    <dgm:pt modelId="{0C55455B-C50D-402A-A9C1-8156F3171088}" type="pres">
      <dgm:prSet presAssocID="{F42BE53F-6227-46C3-B027-CCF6D0D0226F}" presName="childNode" presStyleLbl="node1" presStyleIdx="0" presStyleCnt="20">
        <dgm:presLayoutVars>
          <dgm:bulletEnabled val="1"/>
        </dgm:presLayoutVars>
      </dgm:prSet>
      <dgm:spPr/>
    </dgm:pt>
    <dgm:pt modelId="{788BE790-8FDD-4678-8406-B11581684C6C}" type="pres">
      <dgm:prSet presAssocID="{F42BE53F-6227-46C3-B027-CCF6D0D0226F}" presName="aSpace2" presStyleCnt="0"/>
      <dgm:spPr/>
    </dgm:pt>
    <dgm:pt modelId="{F3098F39-8AD7-457F-822B-648A812CA349}" type="pres">
      <dgm:prSet presAssocID="{50166E36-21EA-4476-980C-42598B77B0FA}" presName="childNode" presStyleLbl="node1" presStyleIdx="1" presStyleCnt="20">
        <dgm:presLayoutVars>
          <dgm:bulletEnabled val="1"/>
        </dgm:presLayoutVars>
      </dgm:prSet>
      <dgm:spPr/>
    </dgm:pt>
    <dgm:pt modelId="{450C316C-9397-45E7-874D-339534AD67F8}" type="pres">
      <dgm:prSet presAssocID="{50166E36-21EA-4476-980C-42598B77B0FA}" presName="aSpace2" presStyleCnt="0"/>
      <dgm:spPr/>
    </dgm:pt>
    <dgm:pt modelId="{0A1D1120-0A8C-4F6B-B858-BDEE6451C9FD}" type="pres">
      <dgm:prSet presAssocID="{CBB1BA7A-151C-4C79-B712-1A8ADF0DA6BB}" presName="childNode" presStyleLbl="node1" presStyleIdx="2" presStyleCnt="20">
        <dgm:presLayoutVars>
          <dgm:bulletEnabled val="1"/>
        </dgm:presLayoutVars>
      </dgm:prSet>
      <dgm:spPr/>
    </dgm:pt>
    <dgm:pt modelId="{88164109-F48B-4A35-83A8-F5458F591D06}" type="pres">
      <dgm:prSet presAssocID="{CBB1BA7A-151C-4C79-B712-1A8ADF0DA6BB}" presName="aSpace2" presStyleCnt="0"/>
      <dgm:spPr/>
    </dgm:pt>
    <dgm:pt modelId="{3355FCCC-2F12-473B-9546-4D94DC1DFD36}" type="pres">
      <dgm:prSet presAssocID="{C2924E4C-8AF6-4A50-B594-C47C198E3A94}" presName="childNode" presStyleLbl="node1" presStyleIdx="3" presStyleCnt="20">
        <dgm:presLayoutVars>
          <dgm:bulletEnabled val="1"/>
        </dgm:presLayoutVars>
      </dgm:prSet>
      <dgm:spPr/>
    </dgm:pt>
    <dgm:pt modelId="{0FC39ECD-7EC3-4FC4-A477-22D9F6463158}" type="pres">
      <dgm:prSet presAssocID="{4342535F-46F1-4ADF-A1E9-41F3CE5D530C}" presName="aSpace" presStyleCnt="0"/>
      <dgm:spPr/>
    </dgm:pt>
    <dgm:pt modelId="{025F7CBC-1FBA-4563-AEB4-8E899649E5D8}" type="pres">
      <dgm:prSet presAssocID="{37526873-4A6C-4694-9600-E1A261AA9CC1}" presName="compNode" presStyleCnt="0"/>
      <dgm:spPr/>
    </dgm:pt>
    <dgm:pt modelId="{241E77FD-08C0-4E57-9E41-1D9D0B9C766E}" type="pres">
      <dgm:prSet presAssocID="{37526873-4A6C-4694-9600-E1A261AA9CC1}" presName="aNode" presStyleLbl="bgShp" presStyleIdx="1" presStyleCnt="5"/>
      <dgm:spPr/>
    </dgm:pt>
    <dgm:pt modelId="{79C7B4B0-47FA-46A7-B793-1BF7F7356D6F}" type="pres">
      <dgm:prSet presAssocID="{37526873-4A6C-4694-9600-E1A261AA9CC1}" presName="textNode" presStyleLbl="bgShp" presStyleIdx="1" presStyleCnt="5"/>
      <dgm:spPr/>
    </dgm:pt>
    <dgm:pt modelId="{8342EA21-7E8A-47C6-A6F5-8094DB0525BA}" type="pres">
      <dgm:prSet presAssocID="{37526873-4A6C-4694-9600-E1A261AA9CC1}" presName="compChildNode" presStyleCnt="0"/>
      <dgm:spPr/>
    </dgm:pt>
    <dgm:pt modelId="{93E789B9-67E7-40EE-A8FF-3CFFADE422D7}" type="pres">
      <dgm:prSet presAssocID="{37526873-4A6C-4694-9600-E1A261AA9CC1}" presName="theInnerList" presStyleCnt="0"/>
      <dgm:spPr/>
    </dgm:pt>
    <dgm:pt modelId="{DCBCEE89-5B36-4919-836B-9CFEBA14E9D5}" type="pres">
      <dgm:prSet presAssocID="{40BB2967-F780-4F66-B792-B4C338408A40}" presName="childNode" presStyleLbl="node1" presStyleIdx="4" presStyleCnt="20">
        <dgm:presLayoutVars>
          <dgm:bulletEnabled val="1"/>
        </dgm:presLayoutVars>
      </dgm:prSet>
      <dgm:spPr/>
    </dgm:pt>
    <dgm:pt modelId="{B370E5B8-FF4B-47AF-8951-3C330BC1A18B}" type="pres">
      <dgm:prSet presAssocID="{40BB2967-F780-4F66-B792-B4C338408A40}" presName="aSpace2" presStyleCnt="0"/>
      <dgm:spPr/>
    </dgm:pt>
    <dgm:pt modelId="{D4EEF4B5-C2B6-48DA-9EE3-3B59F0E7E70F}" type="pres">
      <dgm:prSet presAssocID="{EF47FD48-3B6A-4C79-A153-1557B9A670F1}" presName="childNode" presStyleLbl="node1" presStyleIdx="5" presStyleCnt="20">
        <dgm:presLayoutVars>
          <dgm:bulletEnabled val="1"/>
        </dgm:presLayoutVars>
      </dgm:prSet>
      <dgm:spPr/>
    </dgm:pt>
    <dgm:pt modelId="{83BBF02E-75A2-4631-9C4C-5EF37CFB4EC0}" type="pres">
      <dgm:prSet presAssocID="{EF47FD48-3B6A-4C79-A153-1557B9A670F1}" presName="aSpace2" presStyleCnt="0"/>
      <dgm:spPr/>
    </dgm:pt>
    <dgm:pt modelId="{A1FFF34E-D133-4907-947B-B1D8E7FF3AEA}" type="pres">
      <dgm:prSet presAssocID="{6496518A-5F4B-4AE3-90D3-63B18D0401B7}" presName="childNode" presStyleLbl="node1" presStyleIdx="6" presStyleCnt="20">
        <dgm:presLayoutVars>
          <dgm:bulletEnabled val="1"/>
        </dgm:presLayoutVars>
      </dgm:prSet>
      <dgm:spPr/>
    </dgm:pt>
    <dgm:pt modelId="{AF160687-BD9B-420D-B2E3-3BBE0983378B}" type="pres">
      <dgm:prSet presAssocID="{6496518A-5F4B-4AE3-90D3-63B18D0401B7}" presName="aSpace2" presStyleCnt="0"/>
      <dgm:spPr/>
    </dgm:pt>
    <dgm:pt modelId="{680F7E59-1695-4034-9933-D18BE8127733}" type="pres">
      <dgm:prSet presAssocID="{E82FA781-365C-467A-B2CF-71EE041ED14E}" presName="childNode" presStyleLbl="node1" presStyleIdx="7" presStyleCnt="20">
        <dgm:presLayoutVars>
          <dgm:bulletEnabled val="1"/>
        </dgm:presLayoutVars>
      </dgm:prSet>
      <dgm:spPr/>
    </dgm:pt>
    <dgm:pt modelId="{3BE2AFE2-F655-4B62-B571-F4B1AD69E162}" type="pres">
      <dgm:prSet presAssocID="{37526873-4A6C-4694-9600-E1A261AA9CC1}" presName="aSpace" presStyleCnt="0"/>
      <dgm:spPr/>
    </dgm:pt>
    <dgm:pt modelId="{AF84C55A-85E8-4BC1-A54C-61E04D5FD0F7}" type="pres">
      <dgm:prSet presAssocID="{F229D134-DCE6-4FE2-BF4E-85796DEAEFEA}" presName="compNode" presStyleCnt="0"/>
      <dgm:spPr/>
    </dgm:pt>
    <dgm:pt modelId="{F339AB5E-47A5-44F0-BB42-4F47A7375849}" type="pres">
      <dgm:prSet presAssocID="{F229D134-DCE6-4FE2-BF4E-85796DEAEFEA}" presName="aNode" presStyleLbl="bgShp" presStyleIdx="2" presStyleCnt="5"/>
      <dgm:spPr/>
    </dgm:pt>
    <dgm:pt modelId="{45B21881-CEF1-46D4-B124-241DCE05A5E2}" type="pres">
      <dgm:prSet presAssocID="{F229D134-DCE6-4FE2-BF4E-85796DEAEFEA}" presName="textNode" presStyleLbl="bgShp" presStyleIdx="2" presStyleCnt="5"/>
      <dgm:spPr/>
    </dgm:pt>
    <dgm:pt modelId="{DCDBB358-8486-40CF-8D1D-8AC2FDCF2AC1}" type="pres">
      <dgm:prSet presAssocID="{F229D134-DCE6-4FE2-BF4E-85796DEAEFEA}" presName="compChildNode" presStyleCnt="0"/>
      <dgm:spPr/>
    </dgm:pt>
    <dgm:pt modelId="{19B2600C-6CA3-4475-BA3B-12FD1350B4CC}" type="pres">
      <dgm:prSet presAssocID="{F229D134-DCE6-4FE2-BF4E-85796DEAEFEA}" presName="theInnerList" presStyleCnt="0"/>
      <dgm:spPr/>
    </dgm:pt>
    <dgm:pt modelId="{0904028B-1335-4F1C-9656-2086EDB85DE2}" type="pres">
      <dgm:prSet presAssocID="{EB322B0B-7246-4E32-9CB4-71AE304E8B38}" presName="childNode" presStyleLbl="node1" presStyleIdx="8" presStyleCnt="20">
        <dgm:presLayoutVars>
          <dgm:bulletEnabled val="1"/>
        </dgm:presLayoutVars>
      </dgm:prSet>
      <dgm:spPr/>
    </dgm:pt>
    <dgm:pt modelId="{1F827DE9-DAF8-4B45-BF31-6F3B0B99F09A}" type="pres">
      <dgm:prSet presAssocID="{EB322B0B-7246-4E32-9CB4-71AE304E8B38}" presName="aSpace2" presStyleCnt="0"/>
      <dgm:spPr/>
    </dgm:pt>
    <dgm:pt modelId="{0EF9DF2F-FDBA-4C07-810D-C713D187171F}" type="pres">
      <dgm:prSet presAssocID="{A3B077A2-FD09-448F-A332-E9D43F63DA0F}" presName="childNode" presStyleLbl="node1" presStyleIdx="9" presStyleCnt="20">
        <dgm:presLayoutVars>
          <dgm:bulletEnabled val="1"/>
        </dgm:presLayoutVars>
      </dgm:prSet>
      <dgm:spPr/>
    </dgm:pt>
    <dgm:pt modelId="{11CB8D16-A299-4A73-8FFD-0D2592158070}" type="pres">
      <dgm:prSet presAssocID="{A3B077A2-FD09-448F-A332-E9D43F63DA0F}" presName="aSpace2" presStyleCnt="0"/>
      <dgm:spPr/>
    </dgm:pt>
    <dgm:pt modelId="{58B25035-4A88-4B67-8589-9549CEA0684E}" type="pres">
      <dgm:prSet presAssocID="{42B0D050-40CD-47D7-BA56-D279AF27A158}" presName="childNode" presStyleLbl="node1" presStyleIdx="10" presStyleCnt="20">
        <dgm:presLayoutVars>
          <dgm:bulletEnabled val="1"/>
        </dgm:presLayoutVars>
      </dgm:prSet>
      <dgm:spPr/>
    </dgm:pt>
    <dgm:pt modelId="{10EA4F46-2120-4448-841D-28946213473D}" type="pres">
      <dgm:prSet presAssocID="{42B0D050-40CD-47D7-BA56-D279AF27A158}" presName="aSpace2" presStyleCnt="0"/>
      <dgm:spPr/>
    </dgm:pt>
    <dgm:pt modelId="{08021FA2-53AD-444A-AF48-0AB68E01FE2E}" type="pres">
      <dgm:prSet presAssocID="{761C923D-DA78-42B6-A6A0-34B5A47CBDD7}" presName="childNode" presStyleLbl="node1" presStyleIdx="11" presStyleCnt="20">
        <dgm:presLayoutVars>
          <dgm:bulletEnabled val="1"/>
        </dgm:presLayoutVars>
      </dgm:prSet>
      <dgm:spPr/>
    </dgm:pt>
    <dgm:pt modelId="{EEF4FB9D-2A0A-4069-813E-FE413EC215E9}" type="pres">
      <dgm:prSet presAssocID="{F229D134-DCE6-4FE2-BF4E-85796DEAEFEA}" presName="aSpace" presStyleCnt="0"/>
      <dgm:spPr/>
    </dgm:pt>
    <dgm:pt modelId="{9827CCA5-04D5-4A21-925B-1CC3269FEBFC}" type="pres">
      <dgm:prSet presAssocID="{57776B5B-4C6C-4607-9D1E-A7DD91FC7F33}" presName="compNode" presStyleCnt="0"/>
      <dgm:spPr/>
    </dgm:pt>
    <dgm:pt modelId="{4FF81789-99F3-428C-A825-FA0A952C8485}" type="pres">
      <dgm:prSet presAssocID="{57776B5B-4C6C-4607-9D1E-A7DD91FC7F33}" presName="aNode" presStyleLbl="bgShp" presStyleIdx="3" presStyleCnt="5"/>
      <dgm:spPr/>
    </dgm:pt>
    <dgm:pt modelId="{8790D72A-D912-44FF-88AA-3375DF38CB67}" type="pres">
      <dgm:prSet presAssocID="{57776B5B-4C6C-4607-9D1E-A7DD91FC7F33}" presName="textNode" presStyleLbl="bgShp" presStyleIdx="3" presStyleCnt="5"/>
      <dgm:spPr/>
    </dgm:pt>
    <dgm:pt modelId="{A390DFDF-AAD1-4BE6-91FC-D9AC425F5F44}" type="pres">
      <dgm:prSet presAssocID="{57776B5B-4C6C-4607-9D1E-A7DD91FC7F33}" presName="compChildNode" presStyleCnt="0"/>
      <dgm:spPr/>
    </dgm:pt>
    <dgm:pt modelId="{913457DC-FA51-4CF5-9A88-1D3B117A4474}" type="pres">
      <dgm:prSet presAssocID="{57776B5B-4C6C-4607-9D1E-A7DD91FC7F33}" presName="theInnerList" presStyleCnt="0"/>
      <dgm:spPr/>
    </dgm:pt>
    <dgm:pt modelId="{AA0E2323-F5A8-48C8-83F4-D79CFD58FC81}" type="pres">
      <dgm:prSet presAssocID="{C7F5B4BF-12B4-4F16-A6DB-583243A204CC}" presName="childNode" presStyleLbl="node1" presStyleIdx="12" presStyleCnt="20">
        <dgm:presLayoutVars>
          <dgm:bulletEnabled val="1"/>
        </dgm:presLayoutVars>
      </dgm:prSet>
      <dgm:spPr/>
    </dgm:pt>
    <dgm:pt modelId="{4B08A4E6-B96E-4E1B-8D98-0F01C0E1B780}" type="pres">
      <dgm:prSet presAssocID="{C7F5B4BF-12B4-4F16-A6DB-583243A204CC}" presName="aSpace2" presStyleCnt="0"/>
      <dgm:spPr/>
    </dgm:pt>
    <dgm:pt modelId="{6EAAB9A7-EE7C-458E-9243-FB0B979B8FB5}" type="pres">
      <dgm:prSet presAssocID="{C51C683E-4335-4384-AA2B-481E559C50DE}" presName="childNode" presStyleLbl="node1" presStyleIdx="13" presStyleCnt="20">
        <dgm:presLayoutVars>
          <dgm:bulletEnabled val="1"/>
        </dgm:presLayoutVars>
      </dgm:prSet>
      <dgm:spPr/>
    </dgm:pt>
    <dgm:pt modelId="{0EECDFFF-98B1-489B-9C06-6679453DEC45}" type="pres">
      <dgm:prSet presAssocID="{C51C683E-4335-4384-AA2B-481E559C50DE}" presName="aSpace2" presStyleCnt="0"/>
      <dgm:spPr/>
    </dgm:pt>
    <dgm:pt modelId="{A2863DA7-DF37-4507-BED4-B6E0F099E7F4}" type="pres">
      <dgm:prSet presAssocID="{ECD4F08A-04E6-4EA1-B14E-2F29A9F65EAF}" presName="childNode" presStyleLbl="node1" presStyleIdx="14" presStyleCnt="20">
        <dgm:presLayoutVars>
          <dgm:bulletEnabled val="1"/>
        </dgm:presLayoutVars>
      </dgm:prSet>
      <dgm:spPr/>
    </dgm:pt>
    <dgm:pt modelId="{74176DED-B4B5-4ADC-8A6E-207FB0938F72}" type="pres">
      <dgm:prSet presAssocID="{ECD4F08A-04E6-4EA1-B14E-2F29A9F65EAF}" presName="aSpace2" presStyleCnt="0"/>
      <dgm:spPr/>
    </dgm:pt>
    <dgm:pt modelId="{3290E966-E84C-407E-BD40-A2F9E4C149D4}" type="pres">
      <dgm:prSet presAssocID="{596284F2-60CF-4523-9DFA-5BE94E14C76B}" presName="childNode" presStyleLbl="node1" presStyleIdx="15" presStyleCnt="20">
        <dgm:presLayoutVars>
          <dgm:bulletEnabled val="1"/>
        </dgm:presLayoutVars>
      </dgm:prSet>
      <dgm:spPr/>
    </dgm:pt>
    <dgm:pt modelId="{41554901-CDC3-4913-A59D-77375A95E00A}" type="pres">
      <dgm:prSet presAssocID="{596284F2-60CF-4523-9DFA-5BE94E14C76B}" presName="aSpace2" presStyleCnt="0"/>
      <dgm:spPr/>
    </dgm:pt>
    <dgm:pt modelId="{E8CC0FF6-AFF1-493F-AF08-D96C6536397A}" type="pres">
      <dgm:prSet presAssocID="{901D27B3-26A4-4BD8-AD84-BB21A359136F}" presName="childNode" presStyleLbl="node1" presStyleIdx="16" presStyleCnt="20">
        <dgm:presLayoutVars>
          <dgm:bulletEnabled val="1"/>
        </dgm:presLayoutVars>
      </dgm:prSet>
      <dgm:spPr/>
    </dgm:pt>
    <dgm:pt modelId="{620E79DF-26BE-4816-8C19-D1B275F187B3}" type="pres">
      <dgm:prSet presAssocID="{57776B5B-4C6C-4607-9D1E-A7DD91FC7F33}" presName="aSpace" presStyleCnt="0"/>
      <dgm:spPr/>
    </dgm:pt>
    <dgm:pt modelId="{6CC769E0-8E0B-412C-B5B0-ADCB92EE9BCE}" type="pres">
      <dgm:prSet presAssocID="{7B689565-7872-490E-B8F7-801B1AA292E8}" presName="compNode" presStyleCnt="0"/>
      <dgm:spPr/>
    </dgm:pt>
    <dgm:pt modelId="{07A81D5D-277C-41BB-AB19-9B4F4EC32A25}" type="pres">
      <dgm:prSet presAssocID="{7B689565-7872-490E-B8F7-801B1AA292E8}" presName="aNode" presStyleLbl="bgShp" presStyleIdx="4" presStyleCnt="5"/>
      <dgm:spPr/>
    </dgm:pt>
    <dgm:pt modelId="{680D5B63-6955-43BF-B77A-645283EDFACB}" type="pres">
      <dgm:prSet presAssocID="{7B689565-7872-490E-B8F7-801B1AA292E8}" presName="textNode" presStyleLbl="bgShp" presStyleIdx="4" presStyleCnt="5"/>
      <dgm:spPr/>
    </dgm:pt>
    <dgm:pt modelId="{2AFA3CDA-CCFF-414A-A48C-505A179899FD}" type="pres">
      <dgm:prSet presAssocID="{7B689565-7872-490E-B8F7-801B1AA292E8}" presName="compChildNode" presStyleCnt="0"/>
      <dgm:spPr/>
    </dgm:pt>
    <dgm:pt modelId="{EE85B61D-A1FC-47F8-88DE-360804155B96}" type="pres">
      <dgm:prSet presAssocID="{7B689565-7872-490E-B8F7-801B1AA292E8}" presName="theInnerList" presStyleCnt="0"/>
      <dgm:spPr/>
    </dgm:pt>
    <dgm:pt modelId="{837D903E-6179-487D-BE33-817BB7CA114D}" type="pres">
      <dgm:prSet presAssocID="{E9C55E3D-7195-4F9F-995C-A3ECC78B3014}" presName="childNode" presStyleLbl="node1" presStyleIdx="17" presStyleCnt="20">
        <dgm:presLayoutVars>
          <dgm:bulletEnabled val="1"/>
        </dgm:presLayoutVars>
      </dgm:prSet>
      <dgm:spPr/>
    </dgm:pt>
    <dgm:pt modelId="{C2A3581F-D60A-4F69-8E5D-F682DAD5ECF5}" type="pres">
      <dgm:prSet presAssocID="{E9C55E3D-7195-4F9F-995C-A3ECC78B3014}" presName="aSpace2" presStyleCnt="0"/>
      <dgm:spPr/>
    </dgm:pt>
    <dgm:pt modelId="{CFECF285-86CE-4BA6-94CC-CE4780CCE616}" type="pres">
      <dgm:prSet presAssocID="{DE72F0C2-1487-4D7C-9A91-EA7597C5E015}" presName="childNode" presStyleLbl="node1" presStyleIdx="18" presStyleCnt="20">
        <dgm:presLayoutVars>
          <dgm:bulletEnabled val="1"/>
        </dgm:presLayoutVars>
      </dgm:prSet>
      <dgm:spPr/>
    </dgm:pt>
    <dgm:pt modelId="{FF215C38-265E-4343-B678-96F037544B36}" type="pres">
      <dgm:prSet presAssocID="{DE72F0C2-1487-4D7C-9A91-EA7597C5E015}" presName="aSpace2" presStyleCnt="0"/>
      <dgm:spPr/>
    </dgm:pt>
    <dgm:pt modelId="{C1F7AE45-7297-417A-B167-47AAD467E3D2}" type="pres">
      <dgm:prSet presAssocID="{C6194A6C-16C5-4445-B76B-640336FE0C07}" presName="childNode" presStyleLbl="node1" presStyleIdx="19" presStyleCnt="20">
        <dgm:presLayoutVars>
          <dgm:bulletEnabled val="1"/>
        </dgm:presLayoutVars>
      </dgm:prSet>
      <dgm:spPr/>
    </dgm:pt>
  </dgm:ptLst>
  <dgm:cxnLst>
    <dgm:cxn modelId="{2214A301-D08D-434D-A61D-C0BD67DBDA73}" type="presOf" srcId="{C6194A6C-16C5-4445-B76B-640336FE0C07}" destId="{C1F7AE45-7297-417A-B167-47AAD467E3D2}" srcOrd="0" destOrd="0" presId="urn:microsoft.com/office/officeart/2005/8/layout/lProcess2"/>
    <dgm:cxn modelId="{9C3F0902-C52D-4861-A615-B2C611F8B421}" srcId="{F229D134-DCE6-4FE2-BF4E-85796DEAEFEA}" destId="{A3B077A2-FD09-448F-A332-E9D43F63DA0F}" srcOrd="1" destOrd="0" parTransId="{31C57AE1-1FFF-4E3C-9079-E70420815846}" sibTransId="{587D2FE2-EFD4-42FB-AC3C-A2E68F6DC395}"/>
    <dgm:cxn modelId="{993D7C08-6DE5-4768-B108-FB064C5613AD}" type="presOf" srcId="{EF47FD48-3B6A-4C79-A153-1557B9A670F1}" destId="{D4EEF4B5-C2B6-48DA-9EE3-3B59F0E7E70F}" srcOrd="0" destOrd="0" presId="urn:microsoft.com/office/officeart/2005/8/layout/lProcess2"/>
    <dgm:cxn modelId="{BEA9580C-53C8-47FC-BD1F-276C53D0A06C}" srcId="{BB0DEDFE-2EE3-46A5-B478-C73C45AC1B09}" destId="{37526873-4A6C-4694-9600-E1A261AA9CC1}" srcOrd="1" destOrd="0" parTransId="{D41E9C0A-6876-47E6-8537-C9C3695D84C8}" sibTransId="{AB518345-2899-47BB-8AEC-2AE25086B0B2}"/>
    <dgm:cxn modelId="{1451C70E-8FAB-4E39-8389-027444F137EA}" type="presOf" srcId="{BB0DEDFE-2EE3-46A5-B478-C73C45AC1B09}" destId="{428C3A20-E47F-4110-8E73-AC9F81FFFA81}" srcOrd="0" destOrd="0" presId="urn:microsoft.com/office/officeart/2005/8/layout/lProcess2"/>
    <dgm:cxn modelId="{4D7A0718-8948-4A7A-B34F-91E7049EE0E3}" type="presOf" srcId="{57776B5B-4C6C-4607-9D1E-A7DD91FC7F33}" destId="{4FF81789-99F3-428C-A825-FA0A952C8485}" srcOrd="0" destOrd="0" presId="urn:microsoft.com/office/officeart/2005/8/layout/lProcess2"/>
    <dgm:cxn modelId="{3CDDAE1A-5825-4A1A-B43D-37E10A5D86E3}" type="presOf" srcId="{42B0D050-40CD-47D7-BA56-D279AF27A158}" destId="{58B25035-4A88-4B67-8589-9549CEA0684E}" srcOrd="0" destOrd="0" presId="urn:microsoft.com/office/officeart/2005/8/layout/lProcess2"/>
    <dgm:cxn modelId="{948B8B1C-B666-4F37-9B7C-186324485FBB}" type="presOf" srcId="{A3B077A2-FD09-448F-A332-E9D43F63DA0F}" destId="{0EF9DF2F-FDBA-4C07-810D-C713D187171F}" srcOrd="0" destOrd="0" presId="urn:microsoft.com/office/officeart/2005/8/layout/lProcess2"/>
    <dgm:cxn modelId="{12614B22-A362-4283-85FB-F8A37FFDC2F7}" srcId="{4342535F-46F1-4ADF-A1E9-41F3CE5D530C}" destId="{CBB1BA7A-151C-4C79-B712-1A8ADF0DA6BB}" srcOrd="2" destOrd="0" parTransId="{19A0FE7D-4AB2-4E9F-9313-3E892BE3DBF0}" sibTransId="{AA5C4417-DD43-417D-9D9C-EBBAF1CCEB21}"/>
    <dgm:cxn modelId="{A24EAC2E-F989-4F7F-BCEF-FC6C717810E0}" type="presOf" srcId="{CBB1BA7A-151C-4C79-B712-1A8ADF0DA6BB}" destId="{0A1D1120-0A8C-4F6B-B858-BDEE6451C9FD}" srcOrd="0" destOrd="0" presId="urn:microsoft.com/office/officeart/2005/8/layout/lProcess2"/>
    <dgm:cxn modelId="{BB0F1432-1819-44B1-AE4F-715A1FDFBDBA}" srcId="{BB0DEDFE-2EE3-46A5-B478-C73C45AC1B09}" destId="{4342535F-46F1-4ADF-A1E9-41F3CE5D530C}" srcOrd="0" destOrd="0" parTransId="{0CBB699A-28D8-47D7-A6A8-86D6DE682544}" sibTransId="{57173C50-CAA8-49E7-9115-BF3A1D2B76EF}"/>
    <dgm:cxn modelId="{A49B695F-6C38-4542-9043-70C716C4A5D5}" type="presOf" srcId="{7B689565-7872-490E-B8F7-801B1AA292E8}" destId="{07A81D5D-277C-41BB-AB19-9B4F4EC32A25}" srcOrd="0" destOrd="0" presId="urn:microsoft.com/office/officeart/2005/8/layout/lProcess2"/>
    <dgm:cxn modelId="{01056661-C77E-4E53-9969-95A828C2C6FF}" srcId="{37526873-4A6C-4694-9600-E1A261AA9CC1}" destId="{40BB2967-F780-4F66-B792-B4C338408A40}" srcOrd="0" destOrd="0" parTransId="{C8774B66-60E8-4E79-8CB4-6EFA1653BBF4}" sibTransId="{6199A19F-BD08-417F-85AD-363C45C8CFE0}"/>
    <dgm:cxn modelId="{AD521A42-A707-485E-89D6-874974079EB5}" srcId="{7B689565-7872-490E-B8F7-801B1AA292E8}" destId="{E9C55E3D-7195-4F9F-995C-A3ECC78B3014}" srcOrd="0" destOrd="0" parTransId="{FC224032-9C92-4243-8F2D-11068E09C8E5}" sibTransId="{E580BB73-090F-4A2B-BDE3-3E6B9264125B}"/>
    <dgm:cxn modelId="{FEB27243-98AE-4E6D-A120-878C33EECD16}" srcId="{7B689565-7872-490E-B8F7-801B1AA292E8}" destId="{C6194A6C-16C5-4445-B76B-640336FE0C07}" srcOrd="2" destOrd="0" parTransId="{5DA42D3C-6AD4-48D1-B6D6-9BB62031D722}" sibTransId="{EB9E7336-A356-49FF-A340-856D82FC5416}"/>
    <dgm:cxn modelId="{28883F67-05F5-4913-8968-E56F10998768}" type="presOf" srcId="{E9C55E3D-7195-4F9F-995C-A3ECC78B3014}" destId="{837D903E-6179-487D-BE33-817BB7CA114D}" srcOrd="0" destOrd="0" presId="urn:microsoft.com/office/officeart/2005/8/layout/lProcess2"/>
    <dgm:cxn modelId="{9435A348-A2B1-4850-8002-B1DE735E6268}" srcId="{F229D134-DCE6-4FE2-BF4E-85796DEAEFEA}" destId="{761C923D-DA78-42B6-A6A0-34B5A47CBDD7}" srcOrd="3" destOrd="0" parTransId="{8E6A6A7B-145A-4237-AE93-DC27C01AECD4}" sibTransId="{BB46572C-7446-4209-AB60-063B0EBDC70F}"/>
    <dgm:cxn modelId="{26CAFC48-26DD-4D8E-B4C3-8B2FC6BCF8F9}" type="presOf" srcId="{37526873-4A6C-4694-9600-E1A261AA9CC1}" destId="{79C7B4B0-47FA-46A7-B793-1BF7F7356D6F}" srcOrd="1" destOrd="0" presId="urn:microsoft.com/office/officeart/2005/8/layout/lProcess2"/>
    <dgm:cxn modelId="{5227D769-F28F-4C6F-9C2C-388C2624E5DB}" type="presOf" srcId="{EB322B0B-7246-4E32-9CB4-71AE304E8B38}" destId="{0904028B-1335-4F1C-9656-2086EDB85DE2}" srcOrd="0" destOrd="0" presId="urn:microsoft.com/office/officeart/2005/8/layout/lProcess2"/>
    <dgm:cxn modelId="{C568F849-A1FB-4BD9-A8D5-BE50306E7228}" srcId="{4342535F-46F1-4ADF-A1E9-41F3CE5D530C}" destId="{50166E36-21EA-4476-980C-42598B77B0FA}" srcOrd="1" destOrd="0" parTransId="{80BF4378-1C80-4DA5-B83F-3181C7D3550B}" sibTransId="{53BFB320-0639-42D0-94D0-BCB92AE3AC5F}"/>
    <dgm:cxn modelId="{D8D0E94A-F41F-4EF6-A625-05081B513900}" srcId="{F229D134-DCE6-4FE2-BF4E-85796DEAEFEA}" destId="{42B0D050-40CD-47D7-BA56-D279AF27A158}" srcOrd="2" destOrd="0" parTransId="{730FF3F9-A102-41B2-84B5-B20578C7A53B}" sibTransId="{5FBC6213-1771-4CF2-953F-78EA81C413EE}"/>
    <dgm:cxn modelId="{BA7BEE4D-AFDC-4BA0-A8E1-AEF3A19163E2}" type="presOf" srcId="{4342535F-46F1-4ADF-A1E9-41F3CE5D530C}" destId="{950A68F6-A170-46BD-9E66-1C8C03066709}" srcOrd="1" destOrd="0" presId="urn:microsoft.com/office/officeart/2005/8/layout/lProcess2"/>
    <dgm:cxn modelId="{EAD8984E-5F65-4954-A101-05C8370A206D}" type="presOf" srcId="{C51C683E-4335-4384-AA2B-481E559C50DE}" destId="{6EAAB9A7-EE7C-458E-9243-FB0B979B8FB5}" srcOrd="0" destOrd="0" presId="urn:microsoft.com/office/officeart/2005/8/layout/lProcess2"/>
    <dgm:cxn modelId="{0705EA4E-43BF-49BE-B453-7C04451D5B4F}" srcId="{BB0DEDFE-2EE3-46A5-B478-C73C45AC1B09}" destId="{F229D134-DCE6-4FE2-BF4E-85796DEAEFEA}" srcOrd="2" destOrd="0" parTransId="{CFA25E7B-DF36-46E5-B119-692074DD3DBB}" sibTransId="{84C50131-157B-4FA6-83F8-DF660A745B56}"/>
    <dgm:cxn modelId="{C830AE78-B2DD-46E1-B76D-EE6CD03EC791}" type="presOf" srcId="{7B689565-7872-490E-B8F7-801B1AA292E8}" destId="{680D5B63-6955-43BF-B77A-645283EDFACB}" srcOrd="1" destOrd="0" presId="urn:microsoft.com/office/officeart/2005/8/layout/lProcess2"/>
    <dgm:cxn modelId="{E8833059-1B4D-469C-BB5A-DDDE78211ECE}" type="presOf" srcId="{37526873-4A6C-4694-9600-E1A261AA9CC1}" destId="{241E77FD-08C0-4E57-9E41-1D9D0B9C766E}" srcOrd="0" destOrd="0" presId="urn:microsoft.com/office/officeart/2005/8/layout/lProcess2"/>
    <dgm:cxn modelId="{02F7617A-DF0E-4FFE-A13B-20805AFC64E8}" type="presOf" srcId="{901D27B3-26A4-4BD8-AD84-BB21A359136F}" destId="{E8CC0FF6-AFF1-493F-AF08-D96C6536397A}" srcOrd="0" destOrd="0" presId="urn:microsoft.com/office/officeart/2005/8/layout/lProcess2"/>
    <dgm:cxn modelId="{8670C47F-813D-4EBC-A121-F8D2E9870BB3}" type="presOf" srcId="{C2924E4C-8AF6-4A50-B594-C47C198E3A94}" destId="{3355FCCC-2F12-473B-9546-4D94DC1DFD36}" srcOrd="0" destOrd="0" presId="urn:microsoft.com/office/officeart/2005/8/layout/lProcess2"/>
    <dgm:cxn modelId="{8A5E0181-A00A-4E64-8171-8B92DDDE46E0}" srcId="{57776B5B-4C6C-4607-9D1E-A7DD91FC7F33}" destId="{596284F2-60CF-4523-9DFA-5BE94E14C76B}" srcOrd="3" destOrd="0" parTransId="{DC58EF16-6715-45F3-B244-EA8C9F48C07F}" sibTransId="{F070B068-3C7B-48DF-87B8-2F87F7C81515}"/>
    <dgm:cxn modelId="{51FAC082-1F1C-4A02-ADCD-245E54BF98F0}" srcId="{57776B5B-4C6C-4607-9D1E-A7DD91FC7F33}" destId="{C7F5B4BF-12B4-4F16-A6DB-583243A204CC}" srcOrd="0" destOrd="0" parTransId="{DB800490-B7B2-493B-BED3-2BB76124FA3B}" sibTransId="{BDB25050-C3C5-499A-825C-ACA53687A7BE}"/>
    <dgm:cxn modelId="{8E881984-D80D-48FA-9C44-C19301E7835E}" srcId="{37526873-4A6C-4694-9600-E1A261AA9CC1}" destId="{E82FA781-365C-467A-B2CF-71EE041ED14E}" srcOrd="3" destOrd="0" parTransId="{FBF01057-1D0A-4A6A-8517-CA0B5AAF72CB}" sibTransId="{B65C09B7-68FA-49A8-A912-4D371B324798}"/>
    <dgm:cxn modelId="{7BF98F84-0CE4-4081-B65F-6F1FE1FF6F13}" type="presOf" srcId="{F229D134-DCE6-4FE2-BF4E-85796DEAEFEA}" destId="{45B21881-CEF1-46D4-B124-241DCE05A5E2}" srcOrd="1" destOrd="0" presId="urn:microsoft.com/office/officeart/2005/8/layout/lProcess2"/>
    <dgm:cxn modelId="{35C0B287-EB9A-4259-A9F6-4FF89F25E1F7}" type="presOf" srcId="{E82FA781-365C-467A-B2CF-71EE041ED14E}" destId="{680F7E59-1695-4034-9933-D18BE8127733}" srcOrd="0" destOrd="0" presId="urn:microsoft.com/office/officeart/2005/8/layout/lProcess2"/>
    <dgm:cxn modelId="{B3F61E8B-739D-472C-AC1C-9AF8BF9F1FEB}" srcId="{37526873-4A6C-4694-9600-E1A261AA9CC1}" destId="{6496518A-5F4B-4AE3-90D3-63B18D0401B7}" srcOrd="2" destOrd="0" parTransId="{0FDA5087-6D30-4D79-96EE-0400F71B72C5}" sibTransId="{D32A39B0-DC9C-43CE-A797-DA1810763E60}"/>
    <dgm:cxn modelId="{A4A7EA8D-A287-4AEE-9AE4-D8BF00251FCF}" type="presOf" srcId="{40BB2967-F780-4F66-B792-B4C338408A40}" destId="{DCBCEE89-5B36-4919-836B-9CFEBA14E9D5}" srcOrd="0" destOrd="0" presId="urn:microsoft.com/office/officeart/2005/8/layout/lProcess2"/>
    <dgm:cxn modelId="{AFF7C58F-5AB3-4723-B0BE-CD4809B7FEAC}" type="presOf" srcId="{50166E36-21EA-4476-980C-42598B77B0FA}" destId="{F3098F39-8AD7-457F-822B-648A812CA349}" srcOrd="0" destOrd="0" presId="urn:microsoft.com/office/officeart/2005/8/layout/lProcess2"/>
    <dgm:cxn modelId="{A292A794-2667-483B-8E15-1FEA57B4AD77}" type="presOf" srcId="{57776B5B-4C6C-4607-9D1E-A7DD91FC7F33}" destId="{8790D72A-D912-44FF-88AA-3375DF38CB67}" srcOrd="1" destOrd="0" presId="urn:microsoft.com/office/officeart/2005/8/layout/lProcess2"/>
    <dgm:cxn modelId="{6326BB98-9BF3-422D-B071-82BE4C003709}" srcId="{BB0DEDFE-2EE3-46A5-B478-C73C45AC1B09}" destId="{57776B5B-4C6C-4607-9D1E-A7DD91FC7F33}" srcOrd="3" destOrd="0" parTransId="{D8156433-A568-49F1-A392-C314945284E2}" sibTransId="{24AC5190-1ED4-4DB0-AAA2-49D49343BF36}"/>
    <dgm:cxn modelId="{384400A3-C074-46C8-A984-A11EEE8DBDBB}" srcId="{BB0DEDFE-2EE3-46A5-B478-C73C45AC1B09}" destId="{7B689565-7872-490E-B8F7-801B1AA292E8}" srcOrd="4" destOrd="0" parTransId="{254CE9D2-15D8-417B-9579-6C1280A7BEF6}" sibTransId="{EF67B1B3-8D07-4EAD-B986-28ED32455C3F}"/>
    <dgm:cxn modelId="{0E4D73A5-866E-4CFB-9D1B-E9C736D46355}" srcId="{57776B5B-4C6C-4607-9D1E-A7DD91FC7F33}" destId="{ECD4F08A-04E6-4EA1-B14E-2F29A9F65EAF}" srcOrd="2" destOrd="0" parTransId="{DA5E4119-7D1C-414A-94C3-5DCCEACA3A7B}" sibTransId="{62B05D41-DBEC-4182-9186-C6BD9A050505}"/>
    <dgm:cxn modelId="{89E14AAC-0F32-4DDA-A35A-2CDB04F15E08}" type="presOf" srcId="{F229D134-DCE6-4FE2-BF4E-85796DEAEFEA}" destId="{F339AB5E-47A5-44F0-BB42-4F47A7375849}" srcOrd="0" destOrd="0" presId="urn:microsoft.com/office/officeart/2005/8/layout/lProcess2"/>
    <dgm:cxn modelId="{1A97D1B7-C115-4135-BA63-F32DB12F693D}" srcId="{4342535F-46F1-4ADF-A1E9-41F3CE5D530C}" destId="{C2924E4C-8AF6-4A50-B594-C47C198E3A94}" srcOrd="3" destOrd="0" parTransId="{2F295147-2A3C-41CE-9145-A1A2897E084F}" sibTransId="{DDF762F1-30D9-4B13-81CC-D7F24A11715F}"/>
    <dgm:cxn modelId="{3CDD7FBD-E78E-49D0-A361-B1830354BB2F}" type="presOf" srcId="{4342535F-46F1-4ADF-A1E9-41F3CE5D530C}" destId="{CE5C4255-3488-45D7-AEE3-DD5224F89B93}" srcOrd="0" destOrd="0" presId="urn:microsoft.com/office/officeart/2005/8/layout/lProcess2"/>
    <dgm:cxn modelId="{343A7FC0-1F5F-47AC-A78C-E0B6835DD8F4}" type="presOf" srcId="{F42BE53F-6227-46C3-B027-CCF6D0D0226F}" destId="{0C55455B-C50D-402A-A9C1-8156F3171088}" srcOrd="0" destOrd="0" presId="urn:microsoft.com/office/officeart/2005/8/layout/lProcess2"/>
    <dgm:cxn modelId="{6C2DBEC6-9F72-4AF7-A6E9-4CBA6113B591}" srcId="{4342535F-46F1-4ADF-A1E9-41F3CE5D530C}" destId="{F42BE53F-6227-46C3-B027-CCF6D0D0226F}" srcOrd="0" destOrd="0" parTransId="{A2F78931-6DCA-4A00-8255-3CA0A6621AE6}" sibTransId="{879E0691-BD68-43C4-A008-B5D744E95630}"/>
    <dgm:cxn modelId="{3B78D3C8-D564-496C-A547-EB3FCAECEDB6}" type="presOf" srcId="{C7F5B4BF-12B4-4F16-A6DB-583243A204CC}" destId="{AA0E2323-F5A8-48C8-83F4-D79CFD58FC81}" srcOrd="0" destOrd="0" presId="urn:microsoft.com/office/officeart/2005/8/layout/lProcess2"/>
    <dgm:cxn modelId="{C47917CA-120C-41AE-832C-D36CF4F54543}" type="presOf" srcId="{6496518A-5F4B-4AE3-90D3-63B18D0401B7}" destId="{A1FFF34E-D133-4907-947B-B1D8E7FF3AEA}" srcOrd="0" destOrd="0" presId="urn:microsoft.com/office/officeart/2005/8/layout/lProcess2"/>
    <dgm:cxn modelId="{3742B7CB-CF74-4296-8934-D5B3DF9E26BE}" srcId="{F229D134-DCE6-4FE2-BF4E-85796DEAEFEA}" destId="{EB322B0B-7246-4E32-9CB4-71AE304E8B38}" srcOrd="0" destOrd="0" parTransId="{13CF705F-11E0-4BAC-9CE7-D40CC32D4D6F}" sibTransId="{1EFB78A3-307E-4A0B-AB0A-7A760CCC0B33}"/>
    <dgm:cxn modelId="{D4BF91D7-9F43-45B3-8B12-5DCE1E79257A}" srcId="{7B689565-7872-490E-B8F7-801B1AA292E8}" destId="{DE72F0C2-1487-4D7C-9A91-EA7597C5E015}" srcOrd="1" destOrd="0" parTransId="{9B6558EB-96EE-4DE6-8882-52625EA56611}" sibTransId="{A67839E9-E9C3-4483-9F1C-47095DA01447}"/>
    <dgm:cxn modelId="{529AA1D7-530E-490D-94EB-8DE2FEB84542}" type="presOf" srcId="{DE72F0C2-1487-4D7C-9A91-EA7597C5E015}" destId="{CFECF285-86CE-4BA6-94CC-CE4780CCE616}" srcOrd="0" destOrd="0" presId="urn:microsoft.com/office/officeart/2005/8/layout/lProcess2"/>
    <dgm:cxn modelId="{1F1093DF-EC3C-478D-9A07-8BD37CEAA1AF}" type="presOf" srcId="{ECD4F08A-04E6-4EA1-B14E-2F29A9F65EAF}" destId="{A2863DA7-DF37-4507-BED4-B6E0F099E7F4}" srcOrd="0" destOrd="0" presId="urn:microsoft.com/office/officeart/2005/8/layout/lProcess2"/>
    <dgm:cxn modelId="{A97E5FE7-559A-48AB-8B11-488BFC09770C}" srcId="{57776B5B-4C6C-4607-9D1E-A7DD91FC7F33}" destId="{901D27B3-26A4-4BD8-AD84-BB21A359136F}" srcOrd="4" destOrd="0" parTransId="{31925AB0-97C1-4A50-9A15-F6278F5A0324}" sibTransId="{B9C47BCD-E1E3-4DB0-B3A8-7F95E1EBDAFC}"/>
    <dgm:cxn modelId="{DDD8C5ED-66AA-421A-BCE3-5F11D67B501F}" srcId="{37526873-4A6C-4694-9600-E1A261AA9CC1}" destId="{EF47FD48-3B6A-4C79-A153-1557B9A670F1}" srcOrd="1" destOrd="0" parTransId="{CD397532-61B8-4FD4-9B46-4F56692A7F9D}" sibTransId="{8067A34C-C2BC-4360-A3FF-CC822BEA0804}"/>
    <dgm:cxn modelId="{B27EE7FA-BBED-4EDC-B5A0-E93DAF76409E}" type="presOf" srcId="{761C923D-DA78-42B6-A6A0-34B5A47CBDD7}" destId="{08021FA2-53AD-444A-AF48-0AB68E01FE2E}" srcOrd="0" destOrd="0" presId="urn:microsoft.com/office/officeart/2005/8/layout/lProcess2"/>
    <dgm:cxn modelId="{2AC02DFB-22D9-4B67-B14F-73167E1BCA4F}" type="presOf" srcId="{596284F2-60CF-4523-9DFA-5BE94E14C76B}" destId="{3290E966-E84C-407E-BD40-A2F9E4C149D4}" srcOrd="0" destOrd="0" presId="urn:microsoft.com/office/officeart/2005/8/layout/lProcess2"/>
    <dgm:cxn modelId="{B1896CFD-93D2-4273-BF7E-D215054C7C3D}" srcId="{57776B5B-4C6C-4607-9D1E-A7DD91FC7F33}" destId="{C51C683E-4335-4384-AA2B-481E559C50DE}" srcOrd="1" destOrd="0" parTransId="{4AFF1E27-E8B5-4DBD-912D-A2725EBE149C}" sibTransId="{45DA758E-5E0D-4DC2-A13E-8E6B2459DBEA}"/>
    <dgm:cxn modelId="{B41F1441-AFF2-4A96-A364-E546D5719188}" type="presParOf" srcId="{428C3A20-E47F-4110-8E73-AC9F81FFFA81}" destId="{4D563750-1AFF-4FF7-A94C-D50FFD602867}" srcOrd="0" destOrd="0" presId="urn:microsoft.com/office/officeart/2005/8/layout/lProcess2"/>
    <dgm:cxn modelId="{321B32A6-2688-4785-916E-A01D07688987}" type="presParOf" srcId="{4D563750-1AFF-4FF7-A94C-D50FFD602867}" destId="{CE5C4255-3488-45D7-AEE3-DD5224F89B93}" srcOrd="0" destOrd="0" presId="urn:microsoft.com/office/officeart/2005/8/layout/lProcess2"/>
    <dgm:cxn modelId="{59D40B37-FC3A-434A-B5E6-C1B7188E8C61}" type="presParOf" srcId="{4D563750-1AFF-4FF7-A94C-D50FFD602867}" destId="{950A68F6-A170-46BD-9E66-1C8C03066709}" srcOrd="1" destOrd="0" presId="urn:microsoft.com/office/officeart/2005/8/layout/lProcess2"/>
    <dgm:cxn modelId="{C5935F66-F24C-48C7-B8C6-62FEDC19C345}" type="presParOf" srcId="{4D563750-1AFF-4FF7-A94C-D50FFD602867}" destId="{AA23B2FD-1C8D-46F6-A495-6D0B4BE67A3A}" srcOrd="2" destOrd="0" presId="urn:microsoft.com/office/officeart/2005/8/layout/lProcess2"/>
    <dgm:cxn modelId="{D93866CA-702F-41E6-8CA9-CFB138FFAA16}" type="presParOf" srcId="{AA23B2FD-1C8D-46F6-A495-6D0B4BE67A3A}" destId="{D8E7C918-2E6E-490F-A020-3640EE6C73DF}" srcOrd="0" destOrd="0" presId="urn:microsoft.com/office/officeart/2005/8/layout/lProcess2"/>
    <dgm:cxn modelId="{F2AA63E2-1079-41F5-95EF-6666A81B0DF5}" type="presParOf" srcId="{D8E7C918-2E6E-490F-A020-3640EE6C73DF}" destId="{0C55455B-C50D-402A-A9C1-8156F3171088}" srcOrd="0" destOrd="0" presId="urn:microsoft.com/office/officeart/2005/8/layout/lProcess2"/>
    <dgm:cxn modelId="{452E1864-0505-4B4E-9ED5-2A3222659AF6}" type="presParOf" srcId="{D8E7C918-2E6E-490F-A020-3640EE6C73DF}" destId="{788BE790-8FDD-4678-8406-B11581684C6C}" srcOrd="1" destOrd="0" presId="urn:microsoft.com/office/officeart/2005/8/layout/lProcess2"/>
    <dgm:cxn modelId="{0919E2A0-6E92-48D3-A553-C3D3B598F1CE}" type="presParOf" srcId="{D8E7C918-2E6E-490F-A020-3640EE6C73DF}" destId="{F3098F39-8AD7-457F-822B-648A812CA349}" srcOrd="2" destOrd="0" presId="urn:microsoft.com/office/officeart/2005/8/layout/lProcess2"/>
    <dgm:cxn modelId="{5EFFCF47-B908-47A6-9490-2E19DB3AF6C6}" type="presParOf" srcId="{D8E7C918-2E6E-490F-A020-3640EE6C73DF}" destId="{450C316C-9397-45E7-874D-339534AD67F8}" srcOrd="3" destOrd="0" presId="urn:microsoft.com/office/officeart/2005/8/layout/lProcess2"/>
    <dgm:cxn modelId="{392A91EA-0A20-473A-B812-95B088CF44B8}" type="presParOf" srcId="{D8E7C918-2E6E-490F-A020-3640EE6C73DF}" destId="{0A1D1120-0A8C-4F6B-B858-BDEE6451C9FD}" srcOrd="4" destOrd="0" presId="urn:microsoft.com/office/officeart/2005/8/layout/lProcess2"/>
    <dgm:cxn modelId="{53862E78-7880-4A8B-8C45-F2681B43EBB8}" type="presParOf" srcId="{D8E7C918-2E6E-490F-A020-3640EE6C73DF}" destId="{88164109-F48B-4A35-83A8-F5458F591D06}" srcOrd="5" destOrd="0" presId="urn:microsoft.com/office/officeart/2005/8/layout/lProcess2"/>
    <dgm:cxn modelId="{A19F7ADA-CE4F-41BB-8B46-EBDA76B4AC5A}" type="presParOf" srcId="{D8E7C918-2E6E-490F-A020-3640EE6C73DF}" destId="{3355FCCC-2F12-473B-9546-4D94DC1DFD36}" srcOrd="6" destOrd="0" presId="urn:microsoft.com/office/officeart/2005/8/layout/lProcess2"/>
    <dgm:cxn modelId="{1D1250A6-25B7-4F01-9060-3FA818250586}" type="presParOf" srcId="{428C3A20-E47F-4110-8E73-AC9F81FFFA81}" destId="{0FC39ECD-7EC3-4FC4-A477-22D9F6463158}" srcOrd="1" destOrd="0" presId="urn:microsoft.com/office/officeart/2005/8/layout/lProcess2"/>
    <dgm:cxn modelId="{5C767E6F-AE40-4D97-98E7-7ED3F7A0C46A}" type="presParOf" srcId="{428C3A20-E47F-4110-8E73-AC9F81FFFA81}" destId="{025F7CBC-1FBA-4563-AEB4-8E899649E5D8}" srcOrd="2" destOrd="0" presId="urn:microsoft.com/office/officeart/2005/8/layout/lProcess2"/>
    <dgm:cxn modelId="{C4867D4F-078B-4E5D-AC9B-F384493A3023}" type="presParOf" srcId="{025F7CBC-1FBA-4563-AEB4-8E899649E5D8}" destId="{241E77FD-08C0-4E57-9E41-1D9D0B9C766E}" srcOrd="0" destOrd="0" presId="urn:microsoft.com/office/officeart/2005/8/layout/lProcess2"/>
    <dgm:cxn modelId="{017B9E13-396B-4754-9BC4-606B848D917E}" type="presParOf" srcId="{025F7CBC-1FBA-4563-AEB4-8E899649E5D8}" destId="{79C7B4B0-47FA-46A7-B793-1BF7F7356D6F}" srcOrd="1" destOrd="0" presId="urn:microsoft.com/office/officeart/2005/8/layout/lProcess2"/>
    <dgm:cxn modelId="{77BEA6DE-9E00-4708-8E45-F9E9139B5919}" type="presParOf" srcId="{025F7CBC-1FBA-4563-AEB4-8E899649E5D8}" destId="{8342EA21-7E8A-47C6-A6F5-8094DB0525BA}" srcOrd="2" destOrd="0" presId="urn:microsoft.com/office/officeart/2005/8/layout/lProcess2"/>
    <dgm:cxn modelId="{935ED89A-D842-4B78-A002-EF058CA0EDB7}" type="presParOf" srcId="{8342EA21-7E8A-47C6-A6F5-8094DB0525BA}" destId="{93E789B9-67E7-40EE-A8FF-3CFFADE422D7}" srcOrd="0" destOrd="0" presId="urn:microsoft.com/office/officeart/2005/8/layout/lProcess2"/>
    <dgm:cxn modelId="{66BB467D-C598-4799-9002-6E64D58DA810}" type="presParOf" srcId="{93E789B9-67E7-40EE-A8FF-3CFFADE422D7}" destId="{DCBCEE89-5B36-4919-836B-9CFEBA14E9D5}" srcOrd="0" destOrd="0" presId="urn:microsoft.com/office/officeart/2005/8/layout/lProcess2"/>
    <dgm:cxn modelId="{4A91CC1E-2A34-4AE7-9167-070A13854A30}" type="presParOf" srcId="{93E789B9-67E7-40EE-A8FF-3CFFADE422D7}" destId="{B370E5B8-FF4B-47AF-8951-3C330BC1A18B}" srcOrd="1" destOrd="0" presId="urn:microsoft.com/office/officeart/2005/8/layout/lProcess2"/>
    <dgm:cxn modelId="{30A3133B-2401-4B83-82D6-E0197E8D2044}" type="presParOf" srcId="{93E789B9-67E7-40EE-A8FF-3CFFADE422D7}" destId="{D4EEF4B5-C2B6-48DA-9EE3-3B59F0E7E70F}" srcOrd="2" destOrd="0" presId="urn:microsoft.com/office/officeart/2005/8/layout/lProcess2"/>
    <dgm:cxn modelId="{5BF87599-2B99-42E3-9C05-2FC972EE9744}" type="presParOf" srcId="{93E789B9-67E7-40EE-A8FF-3CFFADE422D7}" destId="{83BBF02E-75A2-4631-9C4C-5EF37CFB4EC0}" srcOrd="3" destOrd="0" presId="urn:microsoft.com/office/officeart/2005/8/layout/lProcess2"/>
    <dgm:cxn modelId="{ABE15BDD-D320-48BA-9B8C-5048054B52DD}" type="presParOf" srcId="{93E789B9-67E7-40EE-A8FF-3CFFADE422D7}" destId="{A1FFF34E-D133-4907-947B-B1D8E7FF3AEA}" srcOrd="4" destOrd="0" presId="urn:microsoft.com/office/officeart/2005/8/layout/lProcess2"/>
    <dgm:cxn modelId="{BD16A9D2-01B1-461A-9DA4-5C582E9AA716}" type="presParOf" srcId="{93E789B9-67E7-40EE-A8FF-3CFFADE422D7}" destId="{AF160687-BD9B-420D-B2E3-3BBE0983378B}" srcOrd="5" destOrd="0" presId="urn:microsoft.com/office/officeart/2005/8/layout/lProcess2"/>
    <dgm:cxn modelId="{72E54E74-8C22-4DDE-AB5D-0FB19D417A9C}" type="presParOf" srcId="{93E789B9-67E7-40EE-A8FF-3CFFADE422D7}" destId="{680F7E59-1695-4034-9933-D18BE8127733}" srcOrd="6" destOrd="0" presId="urn:microsoft.com/office/officeart/2005/8/layout/lProcess2"/>
    <dgm:cxn modelId="{AC35EA4C-02ED-4703-8BC6-B65FA2424FCD}" type="presParOf" srcId="{428C3A20-E47F-4110-8E73-AC9F81FFFA81}" destId="{3BE2AFE2-F655-4B62-B571-F4B1AD69E162}" srcOrd="3" destOrd="0" presId="urn:microsoft.com/office/officeart/2005/8/layout/lProcess2"/>
    <dgm:cxn modelId="{77360E41-89FA-4062-900F-BC81698DB30E}" type="presParOf" srcId="{428C3A20-E47F-4110-8E73-AC9F81FFFA81}" destId="{AF84C55A-85E8-4BC1-A54C-61E04D5FD0F7}" srcOrd="4" destOrd="0" presId="urn:microsoft.com/office/officeart/2005/8/layout/lProcess2"/>
    <dgm:cxn modelId="{6E5CD999-0268-4AB7-9825-9C15E2E835D0}" type="presParOf" srcId="{AF84C55A-85E8-4BC1-A54C-61E04D5FD0F7}" destId="{F339AB5E-47A5-44F0-BB42-4F47A7375849}" srcOrd="0" destOrd="0" presId="urn:microsoft.com/office/officeart/2005/8/layout/lProcess2"/>
    <dgm:cxn modelId="{D4A6A1EE-6467-406E-AA0E-09FAC7E4F745}" type="presParOf" srcId="{AF84C55A-85E8-4BC1-A54C-61E04D5FD0F7}" destId="{45B21881-CEF1-46D4-B124-241DCE05A5E2}" srcOrd="1" destOrd="0" presId="urn:microsoft.com/office/officeart/2005/8/layout/lProcess2"/>
    <dgm:cxn modelId="{93A60A2B-4D3A-4550-A120-3C0E95A9E55C}" type="presParOf" srcId="{AF84C55A-85E8-4BC1-A54C-61E04D5FD0F7}" destId="{DCDBB358-8486-40CF-8D1D-8AC2FDCF2AC1}" srcOrd="2" destOrd="0" presId="urn:microsoft.com/office/officeart/2005/8/layout/lProcess2"/>
    <dgm:cxn modelId="{4437CAC8-926D-4F47-B548-5A0DD362C309}" type="presParOf" srcId="{DCDBB358-8486-40CF-8D1D-8AC2FDCF2AC1}" destId="{19B2600C-6CA3-4475-BA3B-12FD1350B4CC}" srcOrd="0" destOrd="0" presId="urn:microsoft.com/office/officeart/2005/8/layout/lProcess2"/>
    <dgm:cxn modelId="{D89533E5-B093-4E8D-A21D-C995708E00C5}" type="presParOf" srcId="{19B2600C-6CA3-4475-BA3B-12FD1350B4CC}" destId="{0904028B-1335-4F1C-9656-2086EDB85DE2}" srcOrd="0" destOrd="0" presId="urn:microsoft.com/office/officeart/2005/8/layout/lProcess2"/>
    <dgm:cxn modelId="{64B4FB94-06A5-4AF7-B3ED-46DA6DDBC808}" type="presParOf" srcId="{19B2600C-6CA3-4475-BA3B-12FD1350B4CC}" destId="{1F827DE9-DAF8-4B45-BF31-6F3B0B99F09A}" srcOrd="1" destOrd="0" presId="urn:microsoft.com/office/officeart/2005/8/layout/lProcess2"/>
    <dgm:cxn modelId="{F899A3AC-8EDE-49AE-8684-1EDD6205500E}" type="presParOf" srcId="{19B2600C-6CA3-4475-BA3B-12FD1350B4CC}" destId="{0EF9DF2F-FDBA-4C07-810D-C713D187171F}" srcOrd="2" destOrd="0" presId="urn:microsoft.com/office/officeart/2005/8/layout/lProcess2"/>
    <dgm:cxn modelId="{4A2568B5-ABDF-4132-B818-56E9285177C1}" type="presParOf" srcId="{19B2600C-6CA3-4475-BA3B-12FD1350B4CC}" destId="{11CB8D16-A299-4A73-8FFD-0D2592158070}" srcOrd="3" destOrd="0" presId="urn:microsoft.com/office/officeart/2005/8/layout/lProcess2"/>
    <dgm:cxn modelId="{F2DEDCF5-7065-4351-B2FF-A173BD6024CD}" type="presParOf" srcId="{19B2600C-6CA3-4475-BA3B-12FD1350B4CC}" destId="{58B25035-4A88-4B67-8589-9549CEA0684E}" srcOrd="4" destOrd="0" presId="urn:microsoft.com/office/officeart/2005/8/layout/lProcess2"/>
    <dgm:cxn modelId="{221D281E-FA5E-4D62-8614-5CC68E218A58}" type="presParOf" srcId="{19B2600C-6CA3-4475-BA3B-12FD1350B4CC}" destId="{10EA4F46-2120-4448-841D-28946213473D}" srcOrd="5" destOrd="0" presId="urn:microsoft.com/office/officeart/2005/8/layout/lProcess2"/>
    <dgm:cxn modelId="{46E7E270-294A-436A-89A8-90126229CCFF}" type="presParOf" srcId="{19B2600C-6CA3-4475-BA3B-12FD1350B4CC}" destId="{08021FA2-53AD-444A-AF48-0AB68E01FE2E}" srcOrd="6" destOrd="0" presId="urn:microsoft.com/office/officeart/2005/8/layout/lProcess2"/>
    <dgm:cxn modelId="{CC55334C-FD41-41B0-A78F-4F4089DC40DE}" type="presParOf" srcId="{428C3A20-E47F-4110-8E73-AC9F81FFFA81}" destId="{EEF4FB9D-2A0A-4069-813E-FE413EC215E9}" srcOrd="5" destOrd="0" presId="urn:microsoft.com/office/officeart/2005/8/layout/lProcess2"/>
    <dgm:cxn modelId="{62768ECD-5B6F-434C-9784-414BC806D7E4}" type="presParOf" srcId="{428C3A20-E47F-4110-8E73-AC9F81FFFA81}" destId="{9827CCA5-04D5-4A21-925B-1CC3269FEBFC}" srcOrd="6" destOrd="0" presId="urn:microsoft.com/office/officeart/2005/8/layout/lProcess2"/>
    <dgm:cxn modelId="{3FF01C95-B7FD-4071-AC36-F1F16E32241F}" type="presParOf" srcId="{9827CCA5-04D5-4A21-925B-1CC3269FEBFC}" destId="{4FF81789-99F3-428C-A825-FA0A952C8485}" srcOrd="0" destOrd="0" presId="urn:microsoft.com/office/officeart/2005/8/layout/lProcess2"/>
    <dgm:cxn modelId="{5D72C2F5-1853-4DC1-96A7-1DF09222212A}" type="presParOf" srcId="{9827CCA5-04D5-4A21-925B-1CC3269FEBFC}" destId="{8790D72A-D912-44FF-88AA-3375DF38CB67}" srcOrd="1" destOrd="0" presId="urn:microsoft.com/office/officeart/2005/8/layout/lProcess2"/>
    <dgm:cxn modelId="{B848B1FB-7F54-4A26-B614-43B046DEC799}" type="presParOf" srcId="{9827CCA5-04D5-4A21-925B-1CC3269FEBFC}" destId="{A390DFDF-AAD1-4BE6-91FC-D9AC425F5F44}" srcOrd="2" destOrd="0" presId="urn:microsoft.com/office/officeart/2005/8/layout/lProcess2"/>
    <dgm:cxn modelId="{D519204D-2356-43DE-8DFB-7D64C264FE18}" type="presParOf" srcId="{A390DFDF-AAD1-4BE6-91FC-D9AC425F5F44}" destId="{913457DC-FA51-4CF5-9A88-1D3B117A4474}" srcOrd="0" destOrd="0" presId="urn:microsoft.com/office/officeart/2005/8/layout/lProcess2"/>
    <dgm:cxn modelId="{1B23621B-BB98-4095-9FDE-C4B16561FB38}" type="presParOf" srcId="{913457DC-FA51-4CF5-9A88-1D3B117A4474}" destId="{AA0E2323-F5A8-48C8-83F4-D79CFD58FC81}" srcOrd="0" destOrd="0" presId="urn:microsoft.com/office/officeart/2005/8/layout/lProcess2"/>
    <dgm:cxn modelId="{59EF0C54-7E0E-4D22-AD48-3D449524988B}" type="presParOf" srcId="{913457DC-FA51-4CF5-9A88-1D3B117A4474}" destId="{4B08A4E6-B96E-4E1B-8D98-0F01C0E1B780}" srcOrd="1" destOrd="0" presId="urn:microsoft.com/office/officeart/2005/8/layout/lProcess2"/>
    <dgm:cxn modelId="{19DA9A17-19CF-4AEC-8F43-579AB6337B52}" type="presParOf" srcId="{913457DC-FA51-4CF5-9A88-1D3B117A4474}" destId="{6EAAB9A7-EE7C-458E-9243-FB0B979B8FB5}" srcOrd="2" destOrd="0" presId="urn:microsoft.com/office/officeart/2005/8/layout/lProcess2"/>
    <dgm:cxn modelId="{FBE5AB46-061B-4FA8-BD2C-2F73529533E7}" type="presParOf" srcId="{913457DC-FA51-4CF5-9A88-1D3B117A4474}" destId="{0EECDFFF-98B1-489B-9C06-6679453DEC45}" srcOrd="3" destOrd="0" presId="urn:microsoft.com/office/officeart/2005/8/layout/lProcess2"/>
    <dgm:cxn modelId="{F0472EF8-B7B6-4A8F-AEDB-F29607040D2A}" type="presParOf" srcId="{913457DC-FA51-4CF5-9A88-1D3B117A4474}" destId="{A2863DA7-DF37-4507-BED4-B6E0F099E7F4}" srcOrd="4" destOrd="0" presId="urn:microsoft.com/office/officeart/2005/8/layout/lProcess2"/>
    <dgm:cxn modelId="{67AE98F1-3E7B-48DC-A6FE-5D5B4A044213}" type="presParOf" srcId="{913457DC-FA51-4CF5-9A88-1D3B117A4474}" destId="{74176DED-B4B5-4ADC-8A6E-207FB0938F72}" srcOrd="5" destOrd="0" presId="urn:microsoft.com/office/officeart/2005/8/layout/lProcess2"/>
    <dgm:cxn modelId="{9A1C4FE8-BD63-4795-ACA7-7EF786BB3DB4}" type="presParOf" srcId="{913457DC-FA51-4CF5-9A88-1D3B117A4474}" destId="{3290E966-E84C-407E-BD40-A2F9E4C149D4}" srcOrd="6" destOrd="0" presId="urn:microsoft.com/office/officeart/2005/8/layout/lProcess2"/>
    <dgm:cxn modelId="{705ED433-A45C-4C1A-8AD4-15166B9BDDE7}" type="presParOf" srcId="{913457DC-FA51-4CF5-9A88-1D3B117A4474}" destId="{41554901-CDC3-4913-A59D-77375A95E00A}" srcOrd="7" destOrd="0" presId="urn:microsoft.com/office/officeart/2005/8/layout/lProcess2"/>
    <dgm:cxn modelId="{B648763B-4BF4-4DC6-A7E1-A2396DEA87D2}" type="presParOf" srcId="{913457DC-FA51-4CF5-9A88-1D3B117A4474}" destId="{E8CC0FF6-AFF1-493F-AF08-D96C6536397A}" srcOrd="8" destOrd="0" presId="urn:microsoft.com/office/officeart/2005/8/layout/lProcess2"/>
    <dgm:cxn modelId="{BEB2A802-AD52-46B6-B941-410AB1564335}" type="presParOf" srcId="{428C3A20-E47F-4110-8E73-AC9F81FFFA81}" destId="{620E79DF-26BE-4816-8C19-D1B275F187B3}" srcOrd="7" destOrd="0" presId="urn:microsoft.com/office/officeart/2005/8/layout/lProcess2"/>
    <dgm:cxn modelId="{57AF2DEA-5AC6-4E7E-8E05-337C8B9D2B36}" type="presParOf" srcId="{428C3A20-E47F-4110-8E73-AC9F81FFFA81}" destId="{6CC769E0-8E0B-412C-B5B0-ADCB92EE9BCE}" srcOrd="8" destOrd="0" presId="urn:microsoft.com/office/officeart/2005/8/layout/lProcess2"/>
    <dgm:cxn modelId="{D3681AB2-9146-4B05-90CD-AEE54BF19E3D}" type="presParOf" srcId="{6CC769E0-8E0B-412C-B5B0-ADCB92EE9BCE}" destId="{07A81D5D-277C-41BB-AB19-9B4F4EC32A25}" srcOrd="0" destOrd="0" presId="urn:microsoft.com/office/officeart/2005/8/layout/lProcess2"/>
    <dgm:cxn modelId="{AA0A7226-D258-48E8-9928-777540F9E1CD}" type="presParOf" srcId="{6CC769E0-8E0B-412C-B5B0-ADCB92EE9BCE}" destId="{680D5B63-6955-43BF-B77A-645283EDFACB}" srcOrd="1" destOrd="0" presId="urn:microsoft.com/office/officeart/2005/8/layout/lProcess2"/>
    <dgm:cxn modelId="{E46116CE-2C4F-44A6-9B3E-70572B01BC52}" type="presParOf" srcId="{6CC769E0-8E0B-412C-B5B0-ADCB92EE9BCE}" destId="{2AFA3CDA-CCFF-414A-A48C-505A179899FD}" srcOrd="2" destOrd="0" presId="urn:microsoft.com/office/officeart/2005/8/layout/lProcess2"/>
    <dgm:cxn modelId="{7C3A4B0C-2278-4ACA-8D2B-11B8A877CE30}" type="presParOf" srcId="{2AFA3CDA-CCFF-414A-A48C-505A179899FD}" destId="{EE85B61D-A1FC-47F8-88DE-360804155B96}" srcOrd="0" destOrd="0" presId="urn:microsoft.com/office/officeart/2005/8/layout/lProcess2"/>
    <dgm:cxn modelId="{4DC90E7D-9597-4048-993E-148E7D9529D2}" type="presParOf" srcId="{EE85B61D-A1FC-47F8-88DE-360804155B96}" destId="{837D903E-6179-487D-BE33-817BB7CA114D}" srcOrd="0" destOrd="0" presId="urn:microsoft.com/office/officeart/2005/8/layout/lProcess2"/>
    <dgm:cxn modelId="{38E49CFB-6CB0-42AB-8DA1-6FD8688CE225}" type="presParOf" srcId="{EE85B61D-A1FC-47F8-88DE-360804155B96}" destId="{C2A3581F-D60A-4F69-8E5D-F682DAD5ECF5}" srcOrd="1" destOrd="0" presId="urn:microsoft.com/office/officeart/2005/8/layout/lProcess2"/>
    <dgm:cxn modelId="{7A2C72D6-3E58-415D-A375-2EB0482A106D}" type="presParOf" srcId="{EE85B61D-A1FC-47F8-88DE-360804155B96}" destId="{CFECF285-86CE-4BA6-94CC-CE4780CCE616}" srcOrd="2" destOrd="0" presId="urn:microsoft.com/office/officeart/2005/8/layout/lProcess2"/>
    <dgm:cxn modelId="{E5B859F0-369B-4E79-9EC1-470998742826}" type="presParOf" srcId="{EE85B61D-A1FC-47F8-88DE-360804155B96}" destId="{FF215C38-265E-4343-B678-96F037544B36}" srcOrd="3" destOrd="0" presId="urn:microsoft.com/office/officeart/2005/8/layout/lProcess2"/>
    <dgm:cxn modelId="{DF8544FD-57A5-4EEC-96BE-61D1FA20DCFA}" type="presParOf" srcId="{EE85B61D-A1FC-47F8-88DE-360804155B96}" destId="{C1F7AE45-7297-417A-B167-47AAD467E3D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896B0-CEE1-4EA4-A9E5-3EFF635CD5D9}">
      <dsp:nvSpPr>
        <dsp:cNvPr id="0" name=""/>
        <dsp:cNvSpPr/>
      </dsp:nvSpPr>
      <dsp:spPr>
        <a:xfrm>
          <a:off x="0" y="266305"/>
          <a:ext cx="10529442" cy="355073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40382-D6E1-4A9F-9B31-BA479D82C099}">
      <dsp:nvSpPr>
        <dsp:cNvPr id="0" name=""/>
        <dsp:cNvSpPr/>
      </dsp:nvSpPr>
      <dsp:spPr>
        <a:xfrm>
          <a:off x="4215" y="0"/>
          <a:ext cx="3016931" cy="355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8-10 days</a:t>
          </a:r>
        </a:p>
      </dsp:txBody>
      <dsp:txXfrm>
        <a:off x="4215" y="0"/>
        <a:ext cx="3016931" cy="355073"/>
      </dsp:txXfrm>
    </dsp:sp>
    <dsp:sp modelId="{DE77B38B-8E5D-4F42-BA0C-DDD2C186509C}">
      <dsp:nvSpPr>
        <dsp:cNvPr id="0" name=""/>
        <dsp:cNvSpPr/>
      </dsp:nvSpPr>
      <dsp:spPr>
        <a:xfrm>
          <a:off x="1468296" y="399457"/>
          <a:ext cx="88768" cy="887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D58AD-23C0-4E2C-9B6C-27A77C40D65C}">
      <dsp:nvSpPr>
        <dsp:cNvPr id="0" name=""/>
        <dsp:cNvSpPr/>
      </dsp:nvSpPr>
      <dsp:spPr>
        <a:xfrm>
          <a:off x="3171993" y="532610"/>
          <a:ext cx="3016931" cy="355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5-7 days</a:t>
          </a:r>
        </a:p>
      </dsp:txBody>
      <dsp:txXfrm>
        <a:off x="3171993" y="532610"/>
        <a:ext cx="3016931" cy="355073"/>
      </dsp:txXfrm>
    </dsp:sp>
    <dsp:sp modelId="{D47F1689-1380-49DA-B9C8-215914FF92CA}">
      <dsp:nvSpPr>
        <dsp:cNvPr id="0" name=""/>
        <dsp:cNvSpPr/>
      </dsp:nvSpPr>
      <dsp:spPr>
        <a:xfrm>
          <a:off x="4636075" y="399457"/>
          <a:ext cx="88768" cy="887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6F393B-2176-4274-B09B-3BC39F09936D}">
      <dsp:nvSpPr>
        <dsp:cNvPr id="0" name=""/>
        <dsp:cNvSpPr/>
      </dsp:nvSpPr>
      <dsp:spPr>
        <a:xfrm>
          <a:off x="7168040" y="0"/>
          <a:ext cx="3132510" cy="355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20 days</a:t>
          </a:r>
        </a:p>
      </dsp:txBody>
      <dsp:txXfrm>
        <a:off x="7168040" y="0"/>
        <a:ext cx="3132510" cy="355073"/>
      </dsp:txXfrm>
    </dsp:sp>
    <dsp:sp modelId="{04FB294A-DC76-48D8-8380-59F7E7725574}">
      <dsp:nvSpPr>
        <dsp:cNvPr id="0" name=""/>
        <dsp:cNvSpPr/>
      </dsp:nvSpPr>
      <dsp:spPr>
        <a:xfrm>
          <a:off x="8655696" y="399458"/>
          <a:ext cx="88768" cy="887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C4255-3488-45D7-AEE3-DD5224F89B93}">
      <dsp:nvSpPr>
        <dsp:cNvPr id="0" name=""/>
        <dsp:cNvSpPr/>
      </dsp:nvSpPr>
      <dsp:spPr>
        <a:xfrm>
          <a:off x="4426" y="0"/>
          <a:ext cx="1553134" cy="4797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Turbo molecular pump</a:t>
          </a:r>
        </a:p>
      </dsp:txBody>
      <dsp:txXfrm>
        <a:off x="4426" y="0"/>
        <a:ext cx="1553134" cy="1439269"/>
      </dsp:txXfrm>
    </dsp:sp>
    <dsp:sp modelId="{0C55455B-C50D-402A-A9C1-8156F3171088}">
      <dsp:nvSpPr>
        <dsp:cNvPr id="0" name=""/>
        <dsp:cNvSpPr/>
      </dsp:nvSpPr>
      <dsp:spPr>
        <a:xfrm>
          <a:off x="159739" y="143938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Maintenance</a:t>
          </a:r>
        </a:p>
      </dsp:txBody>
      <dsp:txXfrm>
        <a:off x="180209" y="1459856"/>
        <a:ext cx="1201567" cy="657963"/>
      </dsp:txXfrm>
    </dsp:sp>
    <dsp:sp modelId="{F3098F39-8AD7-457F-822B-648A812CA349}">
      <dsp:nvSpPr>
        <dsp:cNvPr id="0" name=""/>
        <dsp:cNvSpPr/>
      </dsp:nvSpPr>
      <dsp:spPr>
        <a:xfrm>
          <a:off x="159739" y="2245813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FF0000"/>
              </a:solidFill>
            </a:rPr>
            <a:t>Vibration</a:t>
          </a:r>
        </a:p>
      </dsp:txBody>
      <dsp:txXfrm>
        <a:off x="180209" y="2266283"/>
        <a:ext cx="1201567" cy="657963"/>
      </dsp:txXfrm>
    </dsp:sp>
    <dsp:sp modelId="{0A1D1120-0A8C-4F6B-B858-BDEE6451C9FD}">
      <dsp:nvSpPr>
        <dsp:cNvPr id="0" name=""/>
        <dsp:cNvSpPr/>
      </dsp:nvSpPr>
      <dsp:spPr>
        <a:xfrm>
          <a:off x="159739" y="3052239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Single local power supply</a:t>
          </a:r>
        </a:p>
      </dsp:txBody>
      <dsp:txXfrm>
        <a:off x="180209" y="3072709"/>
        <a:ext cx="1201567" cy="657963"/>
      </dsp:txXfrm>
    </dsp:sp>
    <dsp:sp modelId="{3355FCCC-2F12-473B-9546-4D94DC1DFD36}">
      <dsp:nvSpPr>
        <dsp:cNvPr id="0" name=""/>
        <dsp:cNvSpPr/>
      </dsp:nvSpPr>
      <dsp:spPr>
        <a:xfrm>
          <a:off x="159739" y="385866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Control system: PLC </a:t>
          </a:r>
        </a:p>
      </dsp:txBody>
      <dsp:txXfrm>
        <a:off x="180209" y="3879136"/>
        <a:ext cx="1201567" cy="657963"/>
      </dsp:txXfrm>
    </dsp:sp>
    <dsp:sp modelId="{241E77FD-08C0-4E57-9E41-1D9D0B9C766E}">
      <dsp:nvSpPr>
        <dsp:cNvPr id="0" name=""/>
        <dsp:cNvSpPr/>
      </dsp:nvSpPr>
      <dsp:spPr>
        <a:xfrm>
          <a:off x="1674045" y="0"/>
          <a:ext cx="1553134" cy="4797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Cryogenic pumps</a:t>
          </a:r>
        </a:p>
      </dsp:txBody>
      <dsp:txXfrm>
        <a:off x="1674045" y="0"/>
        <a:ext cx="1553134" cy="1439269"/>
      </dsp:txXfrm>
    </dsp:sp>
    <dsp:sp modelId="{DCBCEE89-5B36-4919-836B-9CFEBA14E9D5}">
      <dsp:nvSpPr>
        <dsp:cNvPr id="0" name=""/>
        <dsp:cNvSpPr/>
      </dsp:nvSpPr>
      <dsp:spPr>
        <a:xfrm>
          <a:off x="1829358" y="143938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Maintenance</a:t>
          </a:r>
        </a:p>
      </dsp:txBody>
      <dsp:txXfrm>
        <a:off x="1849828" y="1459856"/>
        <a:ext cx="1201567" cy="657963"/>
      </dsp:txXfrm>
    </dsp:sp>
    <dsp:sp modelId="{D4EEF4B5-C2B6-48DA-9EE3-3B59F0E7E70F}">
      <dsp:nvSpPr>
        <dsp:cNvPr id="0" name=""/>
        <dsp:cNvSpPr/>
      </dsp:nvSpPr>
      <dsp:spPr>
        <a:xfrm>
          <a:off x="1829358" y="2245813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FF0000"/>
              </a:solidFill>
            </a:rPr>
            <a:t>Vibration</a:t>
          </a:r>
        </a:p>
      </dsp:txBody>
      <dsp:txXfrm>
        <a:off x="1849828" y="2266283"/>
        <a:ext cx="1201567" cy="657963"/>
      </dsp:txXfrm>
    </dsp:sp>
    <dsp:sp modelId="{A1FFF34E-D133-4907-947B-B1D8E7FF3AEA}">
      <dsp:nvSpPr>
        <dsp:cNvPr id="0" name=""/>
        <dsp:cNvSpPr/>
      </dsp:nvSpPr>
      <dsp:spPr>
        <a:xfrm>
          <a:off x="1829358" y="3052239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Single local power supply</a:t>
          </a:r>
        </a:p>
      </dsp:txBody>
      <dsp:txXfrm>
        <a:off x="1849828" y="3072709"/>
        <a:ext cx="1201567" cy="657963"/>
      </dsp:txXfrm>
    </dsp:sp>
    <dsp:sp modelId="{680F7E59-1695-4034-9933-D18BE8127733}">
      <dsp:nvSpPr>
        <dsp:cNvPr id="0" name=""/>
        <dsp:cNvSpPr/>
      </dsp:nvSpPr>
      <dsp:spPr>
        <a:xfrm>
          <a:off x="1829358" y="385866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Control system: PLC</a:t>
          </a:r>
        </a:p>
      </dsp:txBody>
      <dsp:txXfrm>
        <a:off x="1849828" y="3879136"/>
        <a:ext cx="1201567" cy="657963"/>
      </dsp:txXfrm>
    </dsp:sp>
    <dsp:sp modelId="{F339AB5E-47A5-44F0-BB42-4F47A7375849}">
      <dsp:nvSpPr>
        <dsp:cNvPr id="0" name=""/>
        <dsp:cNvSpPr/>
      </dsp:nvSpPr>
      <dsp:spPr>
        <a:xfrm>
          <a:off x="3343664" y="0"/>
          <a:ext cx="1553134" cy="4797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Ion pumps</a:t>
          </a:r>
        </a:p>
      </dsp:txBody>
      <dsp:txXfrm>
        <a:off x="3343664" y="0"/>
        <a:ext cx="1553134" cy="1439269"/>
      </dsp:txXfrm>
    </dsp:sp>
    <dsp:sp modelId="{0904028B-1335-4F1C-9656-2086EDB85DE2}">
      <dsp:nvSpPr>
        <dsp:cNvPr id="0" name=""/>
        <dsp:cNvSpPr/>
      </dsp:nvSpPr>
      <dsp:spPr>
        <a:xfrm>
          <a:off x="3498978" y="143938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Weight</a:t>
          </a:r>
        </a:p>
      </dsp:txBody>
      <dsp:txXfrm>
        <a:off x="3519448" y="1459856"/>
        <a:ext cx="1201567" cy="657963"/>
      </dsp:txXfrm>
    </dsp:sp>
    <dsp:sp modelId="{0EF9DF2F-FDBA-4C07-810D-C713D187171F}">
      <dsp:nvSpPr>
        <dsp:cNvPr id="0" name=""/>
        <dsp:cNvSpPr/>
      </dsp:nvSpPr>
      <dsp:spPr>
        <a:xfrm>
          <a:off x="3498978" y="2245813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Integration</a:t>
          </a:r>
        </a:p>
      </dsp:txBody>
      <dsp:txXfrm>
        <a:off x="3519448" y="2266283"/>
        <a:ext cx="1201567" cy="657963"/>
      </dsp:txXfrm>
    </dsp:sp>
    <dsp:sp modelId="{58B25035-4A88-4B67-8589-9549CEA0684E}">
      <dsp:nvSpPr>
        <dsp:cNvPr id="0" name=""/>
        <dsp:cNvSpPr/>
      </dsp:nvSpPr>
      <dsp:spPr>
        <a:xfrm>
          <a:off x="3498978" y="3052239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Single local power supply</a:t>
          </a:r>
        </a:p>
      </dsp:txBody>
      <dsp:txXfrm>
        <a:off x="3519448" y="3072709"/>
        <a:ext cx="1201567" cy="657963"/>
      </dsp:txXfrm>
    </dsp:sp>
    <dsp:sp modelId="{08021FA2-53AD-444A-AF48-0AB68E01FE2E}">
      <dsp:nvSpPr>
        <dsp:cNvPr id="0" name=""/>
        <dsp:cNvSpPr/>
      </dsp:nvSpPr>
      <dsp:spPr>
        <a:xfrm>
          <a:off x="3498978" y="3858666"/>
          <a:ext cx="1242507" cy="698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Control system: PLC</a:t>
          </a:r>
        </a:p>
      </dsp:txBody>
      <dsp:txXfrm>
        <a:off x="3519448" y="3879136"/>
        <a:ext cx="1201567" cy="657963"/>
      </dsp:txXfrm>
    </dsp:sp>
    <dsp:sp modelId="{4FF81789-99F3-428C-A825-FA0A952C8485}">
      <dsp:nvSpPr>
        <dsp:cNvPr id="0" name=""/>
        <dsp:cNvSpPr/>
      </dsp:nvSpPr>
      <dsp:spPr>
        <a:xfrm>
          <a:off x="5013284" y="0"/>
          <a:ext cx="1553134" cy="4797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Sublimation pumps</a:t>
          </a:r>
        </a:p>
      </dsp:txBody>
      <dsp:txXfrm>
        <a:off x="5013284" y="0"/>
        <a:ext cx="1553134" cy="1439269"/>
      </dsp:txXfrm>
    </dsp:sp>
    <dsp:sp modelId="{AA0E2323-F5A8-48C8-83F4-D79CFD58FC81}">
      <dsp:nvSpPr>
        <dsp:cNvPr id="0" name=""/>
        <dsp:cNvSpPr/>
      </dsp:nvSpPr>
      <dsp:spPr>
        <a:xfrm>
          <a:off x="5168597" y="1440177"/>
          <a:ext cx="1242507" cy="5550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Low cost</a:t>
          </a:r>
        </a:p>
      </dsp:txBody>
      <dsp:txXfrm>
        <a:off x="5184853" y="1456433"/>
        <a:ext cx="1209995" cy="522499"/>
      </dsp:txXfrm>
    </dsp:sp>
    <dsp:sp modelId="{6EAAB9A7-EE7C-458E-9243-FB0B979B8FB5}">
      <dsp:nvSpPr>
        <dsp:cNvPr id="0" name=""/>
        <dsp:cNvSpPr/>
      </dsp:nvSpPr>
      <dsp:spPr>
        <a:xfrm>
          <a:off x="5168597" y="2080574"/>
          <a:ext cx="1242507" cy="5550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If well designed: High pumping speed and high capacity</a:t>
          </a:r>
        </a:p>
      </dsp:txBody>
      <dsp:txXfrm>
        <a:off x="5184853" y="2096830"/>
        <a:ext cx="1209995" cy="522499"/>
      </dsp:txXfrm>
    </dsp:sp>
    <dsp:sp modelId="{A2863DA7-DF37-4507-BED4-B6E0F099E7F4}">
      <dsp:nvSpPr>
        <dsp:cNvPr id="0" name=""/>
        <dsp:cNvSpPr/>
      </dsp:nvSpPr>
      <dsp:spPr>
        <a:xfrm>
          <a:off x="5168597" y="2720972"/>
          <a:ext cx="1242507" cy="5550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Sublimation process very fats: few minutes</a:t>
          </a:r>
        </a:p>
      </dsp:txBody>
      <dsp:txXfrm>
        <a:off x="5184853" y="2737228"/>
        <a:ext cx="1209995" cy="522499"/>
      </dsp:txXfrm>
    </dsp:sp>
    <dsp:sp modelId="{3290E966-E84C-407E-BD40-A2F9E4C149D4}">
      <dsp:nvSpPr>
        <dsp:cNvPr id="0" name=""/>
        <dsp:cNvSpPr/>
      </dsp:nvSpPr>
      <dsp:spPr>
        <a:xfrm>
          <a:off x="5168597" y="3361370"/>
          <a:ext cx="1242507" cy="5550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No local controller and could be easily remotely operated</a:t>
          </a:r>
        </a:p>
      </dsp:txBody>
      <dsp:txXfrm>
        <a:off x="5184853" y="3377626"/>
        <a:ext cx="1209995" cy="522499"/>
      </dsp:txXfrm>
    </dsp:sp>
    <dsp:sp modelId="{E8CC0FF6-AFF1-493F-AF08-D96C6536397A}">
      <dsp:nvSpPr>
        <dsp:cNvPr id="0" name=""/>
        <dsp:cNvSpPr/>
      </dsp:nvSpPr>
      <dsp:spPr>
        <a:xfrm>
          <a:off x="5168597" y="4001767"/>
          <a:ext cx="1242507" cy="5550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>
              <a:solidFill>
                <a:srgbClr val="FF0000"/>
              </a:solidFill>
            </a:rPr>
            <a:t>Not possible to use during the bakeout phase</a:t>
          </a:r>
        </a:p>
      </dsp:txBody>
      <dsp:txXfrm>
        <a:off x="5184853" y="4018023"/>
        <a:ext cx="1209995" cy="522499"/>
      </dsp:txXfrm>
    </dsp:sp>
    <dsp:sp modelId="{07A81D5D-277C-41BB-AB19-9B4F4EC32A25}">
      <dsp:nvSpPr>
        <dsp:cNvPr id="0" name=""/>
        <dsp:cNvSpPr/>
      </dsp:nvSpPr>
      <dsp:spPr>
        <a:xfrm>
          <a:off x="6682903" y="0"/>
          <a:ext cx="1553134" cy="479756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NEG based pumps</a:t>
          </a:r>
        </a:p>
      </dsp:txBody>
      <dsp:txXfrm>
        <a:off x="6682903" y="0"/>
        <a:ext cx="1553134" cy="1439269"/>
      </dsp:txXfrm>
    </dsp:sp>
    <dsp:sp modelId="{837D903E-6179-487D-BE33-817BB7CA114D}">
      <dsp:nvSpPr>
        <dsp:cNvPr id="0" name=""/>
        <dsp:cNvSpPr/>
      </dsp:nvSpPr>
      <dsp:spPr>
        <a:xfrm>
          <a:off x="6838217" y="1439679"/>
          <a:ext cx="1242507" cy="942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No local controller and no power needs</a:t>
          </a:r>
        </a:p>
      </dsp:txBody>
      <dsp:txXfrm>
        <a:off x="6865823" y="1467285"/>
        <a:ext cx="1187295" cy="887317"/>
      </dsp:txXfrm>
    </dsp:sp>
    <dsp:sp modelId="{CFECF285-86CE-4BA6-94CC-CE4780CCE616}">
      <dsp:nvSpPr>
        <dsp:cNvPr id="0" name=""/>
        <dsp:cNvSpPr/>
      </dsp:nvSpPr>
      <dsp:spPr>
        <a:xfrm>
          <a:off x="6838217" y="2527213"/>
          <a:ext cx="1242507" cy="942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Activation cycle relatively short (30-60 min)</a:t>
          </a:r>
        </a:p>
      </dsp:txBody>
      <dsp:txXfrm>
        <a:off x="6865823" y="2554819"/>
        <a:ext cx="1187295" cy="887317"/>
      </dsp:txXfrm>
    </dsp:sp>
    <dsp:sp modelId="{C1F7AE45-7297-417A-B167-47AAD467E3D2}">
      <dsp:nvSpPr>
        <dsp:cNvPr id="0" name=""/>
        <dsp:cNvSpPr/>
      </dsp:nvSpPr>
      <dsp:spPr>
        <a:xfrm>
          <a:off x="6838217" y="3614747"/>
          <a:ext cx="1242507" cy="942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High capacity and possible custom made design</a:t>
          </a:r>
        </a:p>
      </dsp:txBody>
      <dsp:txXfrm>
        <a:off x="6865823" y="3642353"/>
        <a:ext cx="1187295" cy="887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98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936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936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143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28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333333"/>
                </a:solidFill>
              </a:rPr>
              <a:t>All the following considerations are made for a sector.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88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333333"/>
                </a:solidFill>
              </a:rPr>
              <a:t>All the following considerations are made for a sector.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0A2B76-B121-4A09-AE0B-A8EDA006FA58}" type="slidenum">
              <a: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699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A2B76-B121-4A09-AE0B-A8EDA006FA5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092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A3E2B2F-28CA-4E51-A7E0-A1F387B10E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4B2B1A-34AF-43E3-B2F0-43A131ED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71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C881-3556-4589-9B66-0D1368B2496A}" type="datetimeFigureOut">
              <a:rPr lang="it-IT" smtClean="0"/>
              <a:t>29/03/2023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C0146-DF06-41AE-A2E1-882CEF4BDF4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07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55" r:id="rId11"/>
    <p:sldLayoutId id="2147483701" r:id="rId12"/>
    <p:sldLayoutId id="214748370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3.wdp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1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5.tmp"/><Relationship Id="rId9" Type="http://schemas.openxmlformats.org/officeDocument/2006/relationships/diagramColors" Target="../diagrams/colors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780928"/>
            <a:ext cx="11376025" cy="2153265"/>
          </a:xfrm>
        </p:spPr>
        <p:txBody>
          <a:bodyPr/>
          <a:lstStyle/>
          <a:p>
            <a:pPr algn="ctr"/>
            <a:r>
              <a:rPr lang="en-GB" sz="4400" dirty="0"/>
              <a:t>Topical Discussion </a:t>
            </a:r>
            <a:r>
              <a:rPr lang="en-GB" sz="4400" dirty="0" err="1"/>
              <a:t>T3</a:t>
            </a:r>
            <a:r>
              <a:rPr lang="en-GB" sz="4400" dirty="0"/>
              <a:t>:</a:t>
            </a:r>
            <a:br>
              <a:rPr lang="en-GB" sz="4400" dirty="0"/>
            </a:br>
            <a:r>
              <a:rPr lang="en-GB" sz="4400" dirty="0"/>
              <a:t>Pumping system, valves sectorization and bakeout	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b="1" dirty="0"/>
              <a:t>Giuseppe Bregliozzi and Antonio </a:t>
            </a:r>
            <a:r>
              <a:rPr lang="en-US" sz="1800" b="1" dirty="0" err="1"/>
              <a:t>Pasqualetti</a:t>
            </a:r>
            <a:r>
              <a:rPr lang="en-US" sz="1800" b="1" dirty="0"/>
              <a:t> </a:t>
            </a:r>
          </a:p>
          <a:p>
            <a:pPr algn="l"/>
            <a:r>
              <a:rPr lang="en-US" sz="1800" dirty="0"/>
              <a:t>March 28</a:t>
            </a:r>
            <a:r>
              <a:rPr lang="en-US" sz="1800" baseline="30000" dirty="0"/>
              <a:t>th</a:t>
            </a:r>
            <a:r>
              <a:rPr lang="en-US" sz="1800" dirty="0"/>
              <a:t>, 2023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A4F5739-BE38-EE56-AA02-2F8922F3F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3759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58"/>
    </mc:Choice>
    <mc:Fallback xmlns="">
      <p:transition spd="slow" advTm="1165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94" y="188640"/>
            <a:ext cx="11784012" cy="1111191"/>
          </a:xfrm>
        </p:spPr>
        <p:txBody>
          <a:bodyPr/>
          <a:lstStyle/>
          <a:p>
            <a:r>
              <a:rPr lang="en-GB" dirty="0"/>
              <a:t>UHV pumping at RT: vacuum layout </a:t>
            </a:r>
            <a:br>
              <a:rPr lang="en-GB" dirty="0"/>
            </a:br>
            <a:r>
              <a:rPr lang="en-GB" dirty="0"/>
              <a:t>Some further considerations</a:t>
            </a:r>
            <a:endParaRPr lang="en-GB" baseline="-250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8D8BF67-66E1-B0A4-5DED-7C974984C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D169F09D-3702-4104-0469-99ECE9720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86" y="1473306"/>
            <a:ext cx="11376024" cy="440396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800" dirty="0"/>
              <a:t>It was said that all the valves of the pumping modules should be electropneumatic with control system to increase reliability and remote intervention if needed</a:t>
            </a:r>
          </a:p>
          <a:p>
            <a:pPr marL="342900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800" dirty="0"/>
              <a:t>It was proposed to even add every </a:t>
            </a:r>
            <a:r>
              <a:rPr lang="en-GB" sz="1800" dirty="0" err="1"/>
              <a:t>125m</a:t>
            </a:r>
            <a:r>
              <a:rPr lang="en-GB" sz="1800" dirty="0"/>
              <a:t> some additional angular metal valve/flanges to give the option in case of problems of:</a:t>
            </a:r>
          </a:p>
          <a:p>
            <a:pPr marL="666900" lvl="1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500" dirty="0">
                <a:solidFill>
                  <a:srgbClr val="00B050"/>
                </a:solidFill>
              </a:rPr>
              <a:t>Add additional pumps </a:t>
            </a:r>
            <a:r>
              <a:rPr lang="en-GB" sz="1500" dirty="0" err="1">
                <a:solidFill>
                  <a:srgbClr val="00B050"/>
                </a:solidFill>
              </a:rPr>
              <a:t>Ti</a:t>
            </a:r>
            <a:r>
              <a:rPr lang="en-GB" sz="1500" dirty="0">
                <a:solidFill>
                  <a:srgbClr val="00B050"/>
                </a:solidFill>
              </a:rPr>
              <a:t> sublimation filaments on a “sleeping” mode”: See slide afterward </a:t>
            </a:r>
          </a:p>
          <a:p>
            <a:pPr marL="666900" lvl="1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500" dirty="0"/>
              <a:t>To add some RGA if needed</a:t>
            </a:r>
          </a:p>
          <a:p>
            <a:pPr marL="666900" lvl="1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500" dirty="0"/>
              <a:t>To perform more precise leak detection</a:t>
            </a:r>
          </a:p>
        </p:txBody>
      </p:sp>
    </p:spTree>
    <p:extLst>
      <p:ext uri="{BB962C8B-B14F-4D97-AF65-F5344CB8AC3E}">
        <p14:creationId xmlns:p14="http://schemas.microsoft.com/office/powerpoint/2010/main" val="1209520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94" y="188640"/>
            <a:ext cx="11784012" cy="1111191"/>
          </a:xfrm>
        </p:spPr>
        <p:txBody>
          <a:bodyPr/>
          <a:lstStyle/>
          <a:p>
            <a:r>
              <a:rPr lang="en-GB" dirty="0"/>
              <a:t>UHV pumping at RT: vacuum layout </a:t>
            </a:r>
            <a:br>
              <a:rPr lang="en-GB" dirty="0"/>
            </a:br>
            <a:r>
              <a:rPr lang="en-GB" dirty="0"/>
              <a:t>Some further considerations</a:t>
            </a:r>
            <a:endParaRPr lang="en-GB" baseline="-250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8D8BF67-66E1-B0A4-5DED-7C974984C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D169F09D-3702-4104-0469-99ECE9720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86" y="1473306"/>
            <a:ext cx="11376024" cy="440396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800" dirty="0"/>
              <a:t>The </a:t>
            </a:r>
            <a:r>
              <a:rPr lang="en-GB" sz="1800" dirty="0" err="1"/>
              <a:t>DN1250</a:t>
            </a:r>
            <a:r>
              <a:rPr lang="en-GB" sz="1800" dirty="0"/>
              <a:t> gate valves should be installed horizontally to the beam line: </a:t>
            </a:r>
          </a:p>
          <a:p>
            <a:pPr marL="666900" lvl="1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500" dirty="0"/>
              <a:t>In case of failure you will not block the aperture</a:t>
            </a:r>
          </a:p>
          <a:p>
            <a:pPr marL="342900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800" dirty="0"/>
              <a:t>They will need in any case some dedicated space for a “clean” installation in the tunnel with a design tent and gas flow </a:t>
            </a:r>
          </a:p>
          <a:p>
            <a:pPr marL="342900" indent="-342900">
              <a:lnSpc>
                <a:spcPct val="170000"/>
              </a:lnSpc>
              <a:buFont typeface="+mj-lt"/>
              <a:buAutoNum type="arabicPeriod"/>
            </a:pPr>
            <a:r>
              <a:rPr lang="en-GB" sz="1800" dirty="0"/>
              <a:t>The </a:t>
            </a:r>
            <a:r>
              <a:rPr lang="en-GB" sz="1800" dirty="0" err="1"/>
              <a:t>DN1250</a:t>
            </a:r>
            <a:r>
              <a:rPr lang="en-GB" sz="1800" dirty="0"/>
              <a:t> gate valves are a major concern in case of failure based on existing experience. It was proposed to possibly double at least the one at </a:t>
            </a:r>
            <a:r>
              <a:rPr lang="en-GB" sz="1800" dirty="0" err="1"/>
              <a:t>5km</a:t>
            </a:r>
            <a:r>
              <a:rPr lang="en-GB" sz="1800" dirty="0"/>
              <a:t> and have a sort of buffer small sector that in case of need could be easily dismounted and allow access to the mechanism of the valve</a:t>
            </a:r>
          </a:p>
          <a:p>
            <a:pPr marL="6669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5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Need a list of risks and benefits. Also risks associated with the addition of the valves themselves (e.g. leaks ). 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should know if a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DN1000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or even smaller is a real option at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5km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because would decrease a lot the cost</a:t>
            </a:r>
          </a:p>
        </p:txBody>
      </p:sp>
    </p:spTree>
    <p:extLst>
      <p:ext uri="{BB962C8B-B14F-4D97-AF65-F5344CB8AC3E}">
        <p14:creationId xmlns:p14="http://schemas.microsoft.com/office/powerpoint/2010/main" val="893791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AB79BF-23A5-6EAC-CA96-ADCC591BB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439334"/>
            <a:ext cx="11376024" cy="465396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sz="1800" dirty="0"/>
              <a:t>It was proposed to use some purified dry air compressor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sz="15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LIGO</a:t>
            </a:r>
            <a:r>
              <a:rPr lang="en-US" sz="1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experts suggest dry air @ </a:t>
            </a:r>
            <a:r>
              <a:rPr lang="en-US" sz="15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77K</a:t>
            </a:r>
            <a:r>
              <a:rPr lang="en-US" sz="1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level with sort of purifying filters : Can we have some detailed information about that? Thanks </a:t>
            </a:r>
          </a:p>
          <a:p>
            <a:pPr marL="666900" lvl="1" indent="-342900">
              <a:buFont typeface="+mj-lt"/>
              <a:buAutoNum type="arabicPeriod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Leak test: during the installation, an overall check of 'total leak rate' shall be done by accumulation and may save some effort with the He LD procedure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Also, more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RGAs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shall help for leak localization issues: At least 3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RGA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combined with the routine check described below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As a routine check an accumulation should be done to measure that the pressure level is conform and that no “hidden” air leak are present on the system</a:t>
            </a:r>
          </a:p>
          <a:p>
            <a:pPr marL="990900" lvl="2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Important to have a proper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</a:rPr>
              <a:t>RGA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signal and every 1-3 year a kind of calibration with an Argon calibrated leak should be done on the pumping ports to be sure we have a proper and precise signal</a:t>
            </a:r>
          </a:p>
          <a:p>
            <a:pPr marL="666900" lvl="1" indent="-342900">
              <a:buFont typeface="+mj-lt"/>
              <a:buAutoNum type="arabicPeriod"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66900" lvl="1" indent="-342900">
              <a:buFont typeface="+mj-lt"/>
              <a:buAutoNum type="arabicPeriod"/>
            </a:pPr>
            <a:endParaRPr lang="en-GB" sz="15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800" dirty="0"/>
          </a:p>
          <a:p>
            <a:pPr marL="342900" indent="-342900"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05EB64-F636-02FE-2ABB-9057003C2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59" y="228316"/>
            <a:ext cx="11376025" cy="1065742"/>
          </a:xfr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200" dirty="0"/>
              <a:t>Venting system &amp; Leak test (or anticipate leaks problem)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FBEE8-D7C1-BA49-405A-6C97F155D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82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03D06-1C2D-CEA7-BB3E-CE72954510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19536" y="1844824"/>
            <a:ext cx="8856983" cy="2591493"/>
          </a:xfrm>
        </p:spPr>
        <p:txBody>
          <a:bodyPr/>
          <a:lstStyle/>
          <a:p>
            <a:pPr algn="ctr"/>
            <a:r>
              <a:rPr lang="en-GB" sz="6600" dirty="0">
                <a:solidFill>
                  <a:schemeClr val="bg1"/>
                </a:solidFill>
              </a:rPr>
              <a:t>Bake-out and insulation system</a:t>
            </a:r>
            <a:endParaRPr lang="en-GB" sz="66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12A372-70CC-F545-2F96-367F2366FC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73063"/>
            <a:ext cx="11376025" cy="534987"/>
          </a:xfrm>
        </p:spPr>
        <p:txBody>
          <a:bodyPr/>
          <a:lstStyle/>
          <a:p>
            <a:r>
              <a:rPr lang="en-GB" dirty="0"/>
              <a:t>What’s on the menu today….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13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Bake-out via ‘Joule effect’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182"/>
            <a:ext cx="10515600" cy="4351338"/>
          </a:xfrm>
        </p:spPr>
        <p:txBody>
          <a:bodyPr/>
          <a:lstStyle/>
          <a:p>
            <a:r>
              <a:rPr lang="it-IT" dirty="0"/>
              <a:t>Some details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/>
                    </a14:imgEffect>
                  </a14:imgLayer>
                </a14:imgProps>
              </a:ext>
            </a:extLst>
          </a:blip>
          <a:srcRect t="16265" r="2694"/>
          <a:stretch/>
        </p:blipFill>
        <p:spPr>
          <a:xfrm>
            <a:off x="838200" y="2017643"/>
            <a:ext cx="5025887" cy="4648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9659" t="14661" r="18381"/>
          <a:stretch/>
        </p:blipFill>
        <p:spPr>
          <a:xfrm rot="5400000">
            <a:off x="5968139" y="3580113"/>
            <a:ext cx="3538332" cy="2794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45751" y="6121700"/>
            <a:ext cx="326477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I. Electrical isolation of beampipe stands &amp; covers</a:t>
            </a:r>
          </a:p>
        </p:txBody>
      </p:sp>
      <p:cxnSp>
        <p:nvCxnSpPr>
          <p:cNvPr id="10" name="Straight Arrow Connector 9"/>
          <p:cNvCxnSpPr>
            <a:stCxn id="6" idx="2"/>
          </p:cNvCxnSpPr>
          <p:nvPr/>
        </p:nvCxnSpPr>
        <p:spPr>
          <a:xfrm flipH="1" flipV="1">
            <a:off x="1898374" y="4552123"/>
            <a:ext cx="4441664" cy="4252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9" idx="2"/>
          </p:cNvCxnSpPr>
          <p:nvPr/>
        </p:nvCxnSpPr>
        <p:spPr>
          <a:xfrm flipH="1">
            <a:off x="3538330" y="2411620"/>
            <a:ext cx="5728275" cy="9471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2"/>
          </p:cNvCxnSpPr>
          <p:nvPr/>
        </p:nvCxnSpPr>
        <p:spPr>
          <a:xfrm flipH="1">
            <a:off x="2527931" y="2411620"/>
            <a:ext cx="6738674" cy="8732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400228" y="1085039"/>
            <a:ext cx="4385914" cy="26531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66604" y="4179608"/>
            <a:ext cx="2653162" cy="114286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II. </a:t>
            </a:r>
            <a:r>
              <a:rPr lang="en-US" b="1" dirty="0"/>
              <a:t>more heat generated in thinner sections (top/bottom unequal)</a:t>
            </a:r>
            <a:endParaRPr lang="it-IT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7E645D-0240-A4C1-E1DD-6836852D1A2C}"/>
              </a:ext>
            </a:extLst>
          </p:cNvPr>
          <p:cNvSpPr txBox="1"/>
          <p:nvPr/>
        </p:nvSpPr>
        <p:spPr>
          <a:xfrm>
            <a:off x="3385448" y="912780"/>
            <a:ext cx="4726776" cy="87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The support system of the beam pipe should take in consideration the need of bakeout</a:t>
            </a:r>
          </a:p>
        </p:txBody>
      </p:sp>
    </p:spTree>
    <p:extLst>
      <p:ext uri="{BB962C8B-B14F-4D97-AF65-F5344CB8AC3E}">
        <p14:creationId xmlns:p14="http://schemas.microsoft.com/office/powerpoint/2010/main" val="1220867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Bake-out via ‘direct Joule effect’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35497" cy="4351338"/>
          </a:xfrm>
        </p:spPr>
        <p:txBody>
          <a:bodyPr/>
          <a:lstStyle/>
          <a:p>
            <a:r>
              <a:rPr lang="it-IT" dirty="0"/>
              <a:t>Some details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/>
                    </a14:imgEffect>
                  </a14:imgLayer>
                </a14:imgProps>
              </a:ext>
            </a:extLst>
          </a:blip>
          <a:srcRect l="16386" r="17397"/>
          <a:stretch/>
        </p:blipFill>
        <p:spPr>
          <a:xfrm rot="5400000">
            <a:off x="5478887" y="2519075"/>
            <a:ext cx="4374210" cy="397263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928269" y="2626885"/>
            <a:ext cx="1503495" cy="771222"/>
          </a:xfrm>
          <a:prstGeom prst="ellipse">
            <a:avLst/>
          </a:prstGeom>
          <a:noFill/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25594" y="2320758"/>
            <a:ext cx="3485486" cy="43717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25595" y="6187144"/>
            <a:ext cx="3485486" cy="48495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III. Pumping stations @ ≈ 0 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79673" y="6207545"/>
            <a:ext cx="3972635" cy="48495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to be designed on purpose</a:t>
            </a:r>
          </a:p>
        </p:txBody>
      </p:sp>
    </p:spTree>
    <p:extLst>
      <p:ext uri="{BB962C8B-B14F-4D97-AF65-F5344CB8AC3E}">
        <p14:creationId xmlns:p14="http://schemas.microsoft.com/office/powerpoint/2010/main" val="3556389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Bake-out via ‘direct Joule effect’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Some details II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</a:extLst>
          </a:blip>
          <a:srcRect l="19201" r="36183"/>
          <a:stretch/>
        </p:blipFill>
        <p:spPr>
          <a:xfrm rot="5400000">
            <a:off x="937193" y="2392092"/>
            <a:ext cx="4030078" cy="4203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57648" y="823578"/>
            <a:ext cx="6507248" cy="51072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38200" y="6023857"/>
            <a:ext cx="4215710" cy="48495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IV. Return conductor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45304" y="6153456"/>
            <a:ext cx="4215710" cy="48495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V. DC converters: room &amp; cooling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060570" y="870738"/>
            <a:ext cx="2558683" cy="1433384"/>
          </a:xfrm>
          <a:prstGeom prst="rect">
            <a:avLst/>
          </a:prstGeom>
          <a:ln w="92075">
            <a:solidFill>
              <a:schemeClr val="bg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7451124" y="3562547"/>
            <a:ext cx="1198606" cy="931222"/>
          </a:xfrm>
          <a:prstGeom prst="straightConnector1">
            <a:avLst/>
          </a:prstGeom>
          <a:ln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7723" y="2916216"/>
            <a:ext cx="1797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not optimized wrt room use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34489E-25F8-DB4B-5E04-9C6D8CDA5059}"/>
              </a:ext>
            </a:extLst>
          </p:cNvPr>
          <p:cNvSpPr txBox="1"/>
          <p:nvPr/>
        </p:nvSpPr>
        <p:spPr>
          <a:xfrm>
            <a:off x="1847660" y="1878565"/>
            <a:ext cx="4390871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Like for GEO600 the return conductor could be the possible rail (If any) used to transport the tube section in position otherwise it should be integrated in the tunnel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BBDE4C-50AE-E828-0F6F-45008BBD6FD7}"/>
              </a:ext>
            </a:extLst>
          </p:cNvPr>
          <p:cNvSpPr txBox="1"/>
          <p:nvPr/>
        </p:nvSpPr>
        <p:spPr>
          <a:xfrm>
            <a:off x="9047421" y="40147"/>
            <a:ext cx="2664296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We need to study this in detail with the technology now available</a:t>
            </a:r>
          </a:p>
        </p:txBody>
      </p:sp>
    </p:spTree>
    <p:extLst>
      <p:ext uri="{BB962C8B-B14F-4D97-AF65-F5344CB8AC3E}">
        <p14:creationId xmlns:p14="http://schemas.microsoft.com/office/powerpoint/2010/main" val="280214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Bake-out via ‘Joule effect’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182"/>
            <a:ext cx="10515600" cy="4351338"/>
          </a:xfrm>
        </p:spPr>
        <p:txBody>
          <a:bodyPr/>
          <a:lstStyle/>
          <a:p>
            <a:r>
              <a:rPr lang="it-IT" dirty="0"/>
              <a:t>Some details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5" y="5067844"/>
            <a:ext cx="9941690" cy="36933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VI. 60 V DC ‘limit’ (?) &amp; safety aspects: possible impact on layout of bake-out pumping system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337" t="41677" r="14507" b="36422"/>
          <a:stretch/>
        </p:blipFill>
        <p:spPr bwMode="auto">
          <a:xfrm>
            <a:off x="257521" y="2733745"/>
            <a:ext cx="11782816" cy="23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4D197D-EA46-D541-0C69-B9C7E322B2E9}"/>
              </a:ext>
            </a:extLst>
          </p:cNvPr>
          <p:cNvSpPr txBox="1"/>
          <p:nvPr/>
        </p:nvSpPr>
        <p:spPr>
          <a:xfrm>
            <a:off x="5540975" y="1211072"/>
            <a:ext cx="5163537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It was done for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3km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 length, and it could be implemented for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5km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. Longer sector length </a:t>
            </a: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start to be very difficult from all point of view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7544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8F9BA1-E036-AB66-783F-5AE57F22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4624"/>
            <a:ext cx="11376025" cy="392526"/>
          </a:xfrm>
        </p:spPr>
        <p:txBody>
          <a:bodyPr/>
          <a:lstStyle/>
          <a:p>
            <a:r>
              <a:rPr lang="en-US" dirty="0"/>
              <a:t>Insulation material &amp; bakeout consideration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7C37E3-6CC7-AD95-CE3D-292C516BF7AC}"/>
              </a:ext>
            </a:extLst>
          </p:cNvPr>
          <p:cNvSpPr txBox="1"/>
          <p:nvPr/>
        </p:nvSpPr>
        <p:spPr bwMode="auto">
          <a:xfrm>
            <a:off x="263352" y="2313782"/>
            <a:ext cx="11928648" cy="378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Heat to be exhausted during bakeout: forced ventilation sems not to be needed. Consequently, there seem to be no impacts with respect to sectorization. A real case of experience would be helpful. It is an important point that now needs to be defined in order to finalize the design.</a:t>
            </a:r>
          </a:p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/>
                <a:cs typeface="Arial"/>
              </a:rPr>
              <a:t>Insulation: Easy to install and to de-install in case of leak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Is it worth looking at a solution with dismountable insulation system: Gain on cost of material but more labor cost: TBD.</a:t>
            </a:r>
          </a:p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Are we searching an as much as possible dust free insulation?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Mineral wool or glass fibers or aerogel insulation (etc..) will produce a lot of dust in the tunnel: Coactivates? Blocking point?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03406F-E819-AA51-EA42-52CCD8382E65}"/>
              </a:ext>
            </a:extLst>
          </p:cNvPr>
          <p:cNvSpPr txBox="1"/>
          <p:nvPr/>
        </p:nvSpPr>
        <p:spPr>
          <a:xfrm>
            <a:off x="623392" y="692696"/>
            <a:ext cx="10369152" cy="553998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2F2F2F"/>
                </a:solidFill>
              </a:rPr>
              <a:t>H</a:t>
            </a:r>
            <a:r>
              <a:rPr lang="en-US" baseline="-25000" dirty="0">
                <a:solidFill>
                  <a:srgbClr val="2F2F2F"/>
                </a:solidFill>
              </a:rPr>
              <a:t>2</a:t>
            </a:r>
            <a:r>
              <a:rPr lang="en-US" dirty="0">
                <a:solidFill>
                  <a:srgbClr val="2F2F2F"/>
                </a:solidFill>
              </a:rPr>
              <a:t>O pressure requirements should be  carefully defined because they could have an important impact on the bakeout temperature, insulation thickness and needed time for the bakeout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2333D1-5CBC-A128-95E3-E3629944438D}"/>
              </a:ext>
            </a:extLst>
          </p:cNvPr>
          <p:cNvSpPr txBox="1"/>
          <p:nvPr/>
        </p:nvSpPr>
        <p:spPr>
          <a:xfrm>
            <a:off x="623392" y="1340768"/>
            <a:ext cx="10369152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2F2F2F"/>
                </a:solidFill>
              </a:rPr>
              <a:t>If HF or LF beam pipe have different requirements should be included already on the design because it could easier the full commissioning and installation: Possible different insulation thickness, different bakeout length, different pumping system, </a:t>
            </a:r>
            <a:r>
              <a:rPr lang="en-US" dirty="0" err="1">
                <a:solidFill>
                  <a:srgbClr val="2F2F2F"/>
                </a:solidFill>
              </a:rPr>
              <a:t>etc</a:t>
            </a:r>
            <a:r>
              <a:rPr lang="en-US" dirty="0">
                <a:solidFill>
                  <a:srgbClr val="2F2F2F"/>
                </a:solidFill>
              </a:rPr>
              <a:t>…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8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8F9BA1-E036-AB66-783F-5AE57F22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4624"/>
            <a:ext cx="11376025" cy="392526"/>
          </a:xfrm>
        </p:spPr>
        <p:txBody>
          <a:bodyPr/>
          <a:lstStyle/>
          <a:p>
            <a:r>
              <a:rPr lang="en-US" dirty="0"/>
              <a:t>Insulation material &amp; bakeout consideration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7C37E3-6CC7-AD95-CE3D-292C516BF7AC}"/>
              </a:ext>
            </a:extLst>
          </p:cNvPr>
          <p:cNvSpPr txBox="1"/>
          <p:nvPr/>
        </p:nvSpPr>
        <p:spPr bwMode="auto">
          <a:xfrm>
            <a:off x="294259" y="980728"/>
            <a:ext cx="11928648" cy="461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Bakeout with joule effect is the only option at the moment, but needs to be developed in detail for the ET project and the CERN pilot sector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kern="0" dirty="0">
              <a:solidFill>
                <a:srgbClr val="333333"/>
              </a:solidFill>
              <a:latin typeface="Source Sans Pro"/>
              <a:cs typeface="Arial"/>
            </a:endParaRPr>
          </a:p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What if a major problem happening?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Venting with dry air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Exchange the part under air flux to limit retro-diffusion of water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Use the “spare“ port with </a:t>
            </a:r>
            <a:r>
              <a:rPr lang="en-US" kern="0" dirty="0" err="1">
                <a:solidFill>
                  <a:srgbClr val="333333"/>
                </a:solidFill>
                <a:latin typeface="Source Sans Pro"/>
                <a:cs typeface="Arial"/>
              </a:rPr>
              <a:t>Ti</a:t>
            </a: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 sublimation to limit the bakeout of the exchanged part: Limited bakeout with standard heating tape to 100-</a:t>
            </a:r>
            <a:r>
              <a:rPr lang="en-US" kern="0" dirty="0" err="1">
                <a:solidFill>
                  <a:srgbClr val="333333"/>
                </a:solidFill>
                <a:latin typeface="Source Sans Pro"/>
                <a:cs typeface="Arial"/>
              </a:rPr>
              <a:t>150m</a:t>
            </a: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 already done at CERN and could save time and  money in case of problem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333333"/>
                </a:solidFill>
                <a:latin typeface="Source Sans Pro"/>
                <a:cs typeface="Arial"/>
              </a:rPr>
              <a:t>“Crazy” idea but it could/should work if analyzed in detail, on a small diameter and with NEG coated beam pipe already implemented at CERN and could be developed for ET: Safety FIRST!</a:t>
            </a:r>
          </a:p>
          <a:p>
            <a:pPr marL="285750" marR="0" lvl="0" indent="-28575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kern="0" dirty="0">
              <a:solidFill>
                <a:srgbClr val="333333"/>
              </a:solidFill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240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03D06-1C2D-CEA7-BB3E-CE7295451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51" y="1090017"/>
            <a:ext cx="11376024" cy="511253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Passing thorough a possible layout to trigger 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Valves and sectorization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Bake-out and insulation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Gauges and RGA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i="1" dirty="0"/>
              <a:t>Possible Agilent Presentation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Coffee break (30’)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Pumping system for </a:t>
            </a:r>
            <a:r>
              <a:rPr lang="en-GB" sz="1600" dirty="0" err="1"/>
              <a:t>H</a:t>
            </a:r>
            <a:r>
              <a:rPr lang="en-GB" sz="1600" baseline="-25000" dirty="0" err="1"/>
              <a:t>2</a:t>
            </a:r>
            <a:r>
              <a:rPr lang="en-GB" sz="1600" dirty="0"/>
              <a:t>, CO, CO</a:t>
            </a:r>
            <a:r>
              <a:rPr lang="en-GB" sz="1600" baseline="-25000" dirty="0"/>
              <a:t>2 </a:t>
            </a:r>
            <a:r>
              <a:rPr lang="en-GB" sz="1600" dirty="0"/>
              <a:t>and </a:t>
            </a:r>
            <a:r>
              <a:rPr lang="en-GB" sz="1600" dirty="0" err="1"/>
              <a:t>CH</a:t>
            </a:r>
            <a:r>
              <a:rPr lang="en-GB" sz="1600" baseline="-25000" dirty="0" err="1"/>
              <a:t>4</a:t>
            </a:r>
            <a:endParaRPr lang="en-GB" sz="1600" baseline="-25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Roughing and turbo molecular pumping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Final pumping system</a:t>
            </a:r>
          </a:p>
          <a:p>
            <a:pPr marL="990900" lvl="2" indent="-342900"/>
            <a:r>
              <a:rPr lang="en-GB" sz="1600" i="1" dirty="0"/>
              <a:t>SAES Presentation </a:t>
            </a:r>
          </a:p>
          <a:p>
            <a:pPr marL="990900" lvl="2" indent="-342900"/>
            <a:r>
              <a:rPr lang="en-GB" sz="1600" i="1" dirty="0"/>
              <a:t>Agilent Presentation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Tower Vacuum </a:t>
            </a:r>
            <a:r>
              <a:rPr lang="en-GB" sz="1600" b="0" i="1" dirty="0"/>
              <a:t>(If time allow)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Wrap-up </a:t>
            </a:r>
            <a:r>
              <a:rPr lang="en-GB" sz="1700" b="0" dirty="0">
                <a:solidFill>
                  <a:schemeClr val="tx1"/>
                </a:solidFill>
              </a:rPr>
              <a:t>-&gt; Now</a:t>
            </a:r>
            <a:endParaRPr lang="en-GB" sz="19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12A372-70CC-F545-2F96-367F2366F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What’s on the menu today….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44712887-EE28-CE9C-1174-B77EF91F1AA1}"/>
              </a:ext>
            </a:extLst>
          </p:cNvPr>
          <p:cNvSpPr/>
          <p:nvPr/>
        </p:nvSpPr>
        <p:spPr>
          <a:xfrm>
            <a:off x="4079776" y="2348880"/>
            <a:ext cx="288032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8969FBA7-47AF-B151-E4EF-5FD5B67F4A39}"/>
              </a:ext>
            </a:extLst>
          </p:cNvPr>
          <p:cNvSpPr/>
          <p:nvPr/>
        </p:nvSpPr>
        <p:spPr>
          <a:xfrm>
            <a:off x="3935760" y="5298622"/>
            <a:ext cx="288032" cy="4693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F5E1A7-FFB3-1598-D0F6-5A9AD75ACEBB}"/>
              </a:ext>
            </a:extLst>
          </p:cNvPr>
          <p:cNvSpPr txBox="1"/>
          <p:nvPr/>
        </p:nvSpPr>
        <p:spPr>
          <a:xfrm>
            <a:off x="4655840" y="2636912"/>
            <a:ext cx="68358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We did not have time to discuss it, but we got some “indirect” inputs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465307-6150-9F51-E6F3-23636F807919}"/>
              </a:ext>
            </a:extLst>
          </p:cNvPr>
          <p:cNvSpPr txBox="1"/>
          <p:nvPr/>
        </p:nvSpPr>
        <p:spPr>
          <a:xfrm>
            <a:off x="4297647" y="5394802"/>
            <a:ext cx="48946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We did not have time to discuss it, unfortunately</a:t>
            </a:r>
          </a:p>
        </p:txBody>
      </p:sp>
    </p:spTree>
    <p:extLst>
      <p:ext uri="{BB962C8B-B14F-4D97-AF65-F5344CB8AC3E}">
        <p14:creationId xmlns:p14="http://schemas.microsoft.com/office/powerpoint/2010/main" val="3932159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03D06-1C2D-CEA7-BB3E-CE72954510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19536" y="1556792"/>
            <a:ext cx="8856983" cy="2591493"/>
          </a:xfrm>
        </p:spPr>
        <p:txBody>
          <a:bodyPr/>
          <a:lstStyle/>
          <a:p>
            <a:pPr algn="ctr"/>
            <a:r>
              <a:rPr lang="en-GB" sz="6600" dirty="0">
                <a:solidFill>
                  <a:schemeClr val="bg1"/>
                </a:solidFill>
              </a:rPr>
              <a:t>Pumping system</a:t>
            </a:r>
            <a:endParaRPr lang="en-GB" sz="66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12A372-70CC-F545-2F96-367F2366FC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73063"/>
            <a:ext cx="11376025" cy="534987"/>
          </a:xfrm>
        </p:spPr>
        <p:txBody>
          <a:bodyPr/>
          <a:lstStyle/>
          <a:p>
            <a:r>
              <a:rPr lang="en-GB" dirty="0"/>
              <a:t>What’s on the menu today….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807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6B87A1-CD96-DDDE-365A-2CE5EF160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9883"/>
            <a:ext cx="11376025" cy="601276"/>
          </a:xfrm>
        </p:spPr>
        <p:txBody>
          <a:bodyPr/>
          <a:lstStyle/>
          <a:p>
            <a:r>
              <a:rPr lang="en-GB" dirty="0"/>
              <a:t>Pressure requirements for 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22579-F2D2-F7DC-A462-FCB78B25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229E6A-51F3-9F00-DA49-295117C88DFA}"/>
              </a:ext>
            </a:extLst>
          </p:cNvPr>
          <p:cNvSpPr txBox="1"/>
          <p:nvPr/>
        </p:nvSpPr>
        <p:spPr>
          <a:xfrm>
            <a:off x="407986" y="988912"/>
            <a:ext cx="40318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Pressure requirements for 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322418-D880-60CA-9EB6-7A240B540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62" y="1340768"/>
            <a:ext cx="5544616" cy="293171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2AAB338-6FCE-C46E-E3C6-03D2CEC6A5BC}"/>
              </a:ext>
            </a:extLst>
          </p:cNvPr>
          <p:cNvSpPr/>
          <p:nvPr/>
        </p:nvSpPr>
        <p:spPr>
          <a:xfrm>
            <a:off x="1991544" y="2428910"/>
            <a:ext cx="792088" cy="19921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9A1BF7-6E2D-4153-F2B6-E887EE59052F}"/>
              </a:ext>
            </a:extLst>
          </p:cNvPr>
          <p:cNvSpPr/>
          <p:nvPr/>
        </p:nvSpPr>
        <p:spPr>
          <a:xfrm>
            <a:off x="1991544" y="2184582"/>
            <a:ext cx="819708" cy="244328"/>
          </a:xfrm>
          <a:prstGeom prst="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AA630B-A509-5EAC-8AF4-717399AC051D}"/>
              </a:ext>
            </a:extLst>
          </p:cNvPr>
          <p:cNvSpPr txBox="1"/>
          <p:nvPr/>
        </p:nvSpPr>
        <p:spPr>
          <a:xfrm>
            <a:off x="472744" y="4326698"/>
            <a:ext cx="3959506" cy="184665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solidFill>
                  <a:srgbClr val="2F2F2F"/>
                </a:solidFill>
              </a:rPr>
              <a:t>Are these average value of pressure along 10km? On which length can you accept to a have higher pressure?  What is the limit?</a:t>
            </a:r>
            <a:endParaRPr lang="en-GB" sz="2400" dirty="0">
              <a:solidFill>
                <a:srgbClr val="2F2F2F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58E8F0-AA0C-04BD-8993-B4D0E5FCC4EA}"/>
              </a:ext>
            </a:extLst>
          </p:cNvPr>
          <p:cNvSpPr/>
          <p:nvPr/>
        </p:nvSpPr>
        <p:spPr>
          <a:xfrm>
            <a:off x="1991544" y="3106627"/>
            <a:ext cx="819708" cy="250365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39D1E4-3412-06D2-D4E7-72951DFEF71A}"/>
              </a:ext>
            </a:extLst>
          </p:cNvPr>
          <p:cNvSpPr txBox="1"/>
          <p:nvPr/>
        </p:nvSpPr>
        <p:spPr>
          <a:xfrm>
            <a:off x="4727848" y="917221"/>
            <a:ext cx="2314829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solidFill>
                  <a:srgbClr val="2F2F2F"/>
                </a:solidFill>
              </a:rPr>
              <a:t>HF&gt;&lt;LF?</a:t>
            </a:r>
            <a:endParaRPr lang="en-GB" sz="2400" dirty="0">
              <a:solidFill>
                <a:srgbClr val="2F2F2F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FED2DCAB-F7E2-A35C-3B17-6BEF55E41F7F}"/>
              </a:ext>
            </a:extLst>
          </p:cNvPr>
          <p:cNvSpPr/>
          <p:nvPr/>
        </p:nvSpPr>
        <p:spPr>
          <a:xfrm>
            <a:off x="4727848" y="4797152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986BC8-A30B-D384-D280-D13260CD4163}"/>
              </a:ext>
            </a:extLst>
          </p:cNvPr>
          <p:cNvSpPr txBox="1"/>
          <p:nvPr/>
        </p:nvSpPr>
        <p:spPr>
          <a:xfrm>
            <a:off x="5887748" y="4233862"/>
            <a:ext cx="5752868" cy="184665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2F2F2F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At first stage we consider the average pressure along the 10 km arm. To further optimise the analysis, we shall then consider the actual pressure profile in relation to the expected </a:t>
            </a:r>
            <a:r>
              <a:rPr lang="it-IT" dirty="0" err="1"/>
              <a:t>beam</a:t>
            </a:r>
            <a:r>
              <a:rPr lang="it-IT" dirty="0"/>
              <a:t> profile</a:t>
            </a:r>
          </a:p>
        </p:txBody>
      </p:sp>
    </p:spTree>
    <p:extLst>
      <p:ext uri="{BB962C8B-B14F-4D97-AF65-F5344CB8AC3E}">
        <p14:creationId xmlns:p14="http://schemas.microsoft.com/office/powerpoint/2010/main" val="49977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12A372-70CC-F545-2F96-367F2366F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Final pumping system for </a:t>
            </a:r>
            <a:r>
              <a:rPr lang="en-GB" dirty="0" err="1"/>
              <a:t>H</a:t>
            </a:r>
            <a:r>
              <a:rPr lang="en-GB" baseline="-25000" dirty="0" err="1"/>
              <a:t>2</a:t>
            </a:r>
            <a:r>
              <a:rPr lang="en-GB" dirty="0"/>
              <a:t> and </a:t>
            </a:r>
            <a:r>
              <a:rPr lang="en-GB" dirty="0" err="1"/>
              <a:t>CH</a:t>
            </a:r>
            <a:r>
              <a:rPr lang="en-GB" baseline="-25000" dirty="0" err="1"/>
              <a:t>4</a:t>
            </a:r>
            <a:endParaRPr lang="en-GB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485B5B6-2E50-D150-0994-D9C2F6EEAB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3556209"/>
              </p:ext>
            </p:extLst>
          </p:nvPr>
        </p:nvGraphicFramePr>
        <p:xfrm>
          <a:off x="1919536" y="1340768"/>
          <a:ext cx="8240464" cy="4797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3E092FD5-2B57-7F6E-4BDF-8723B8E3BD8A}"/>
              </a:ext>
            </a:extLst>
          </p:cNvPr>
          <p:cNvSpPr/>
          <p:nvPr/>
        </p:nvSpPr>
        <p:spPr>
          <a:xfrm>
            <a:off x="3935760" y="5989832"/>
            <a:ext cx="819708" cy="365125"/>
          </a:xfrm>
          <a:prstGeom prst="rect">
            <a:avLst/>
          </a:prstGeom>
          <a:solidFill>
            <a:schemeClr val="bg1"/>
          </a:solidFill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2F2F2F"/>
                </a:solidFill>
              </a:rPr>
              <a:t>CH</a:t>
            </a:r>
            <a:r>
              <a:rPr lang="en-GB" baseline="-25000" dirty="0" err="1">
                <a:solidFill>
                  <a:srgbClr val="2F2F2F"/>
                </a:solidFill>
              </a:rPr>
              <a:t>4</a:t>
            </a:r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DAFD61-0C3C-82A6-EF3E-0B313ED8F126}"/>
              </a:ext>
            </a:extLst>
          </p:cNvPr>
          <p:cNvSpPr/>
          <p:nvPr/>
        </p:nvSpPr>
        <p:spPr>
          <a:xfrm>
            <a:off x="2256342" y="5985013"/>
            <a:ext cx="819708" cy="374761"/>
          </a:xfrm>
          <a:prstGeom prst="rect">
            <a:avLst/>
          </a:prstGeom>
          <a:solidFill>
            <a:schemeClr val="bg1"/>
          </a:solidFill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2F2F2F"/>
                </a:solidFill>
              </a:rPr>
              <a:t>CH</a:t>
            </a:r>
            <a:r>
              <a:rPr lang="en-GB" baseline="-25000" dirty="0" err="1">
                <a:solidFill>
                  <a:srgbClr val="2F2F2F"/>
                </a:solidFill>
              </a:rPr>
              <a:t>4</a:t>
            </a:r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901F0F-022B-A2AF-9556-3B0FBA426B7D}"/>
              </a:ext>
            </a:extLst>
          </p:cNvPr>
          <p:cNvSpPr/>
          <p:nvPr/>
        </p:nvSpPr>
        <p:spPr>
          <a:xfrm>
            <a:off x="5291894" y="1334923"/>
            <a:ext cx="1524186" cy="4797565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885D08-0674-16A1-BB93-018C00C96605}"/>
              </a:ext>
            </a:extLst>
          </p:cNvPr>
          <p:cNvSpPr/>
          <p:nvPr/>
        </p:nvSpPr>
        <p:spPr>
          <a:xfrm>
            <a:off x="5686146" y="5989833"/>
            <a:ext cx="819708" cy="365125"/>
          </a:xfrm>
          <a:prstGeom prst="rect">
            <a:avLst/>
          </a:prstGeom>
          <a:solidFill>
            <a:schemeClr val="bg1"/>
          </a:solidFill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2F2F2F"/>
                </a:solidFill>
              </a:rPr>
              <a:t>CH</a:t>
            </a:r>
            <a:r>
              <a:rPr lang="en-GB" baseline="-25000" dirty="0" err="1">
                <a:solidFill>
                  <a:srgbClr val="2F2F2F"/>
                </a:solidFill>
              </a:rPr>
              <a:t>4</a:t>
            </a:r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D50498-0660-A67F-5D6B-BC51B42E9830}"/>
              </a:ext>
            </a:extLst>
          </p:cNvPr>
          <p:cNvSpPr/>
          <p:nvPr/>
        </p:nvSpPr>
        <p:spPr>
          <a:xfrm>
            <a:off x="6948078" y="1367739"/>
            <a:ext cx="1524186" cy="4797565"/>
          </a:xfrm>
          <a:prstGeom prst="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261121-641F-96FA-DE78-3B37AB9A1078}"/>
              </a:ext>
            </a:extLst>
          </p:cNvPr>
          <p:cNvSpPr/>
          <p:nvPr/>
        </p:nvSpPr>
        <p:spPr>
          <a:xfrm>
            <a:off x="8604262" y="1340768"/>
            <a:ext cx="1524186" cy="4797565"/>
          </a:xfrm>
          <a:prstGeom prst="rect">
            <a:avLst/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E33AB7-F38F-B6A9-F440-E16805E4503C}"/>
              </a:ext>
            </a:extLst>
          </p:cNvPr>
          <p:cNvSpPr/>
          <p:nvPr/>
        </p:nvSpPr>
        <p:spPr>
          <a:xfrm>
            <a:off x="7286245" y="1268759"/>
            <a:ext cx="819708" cy="365125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2F2F2F"/>
                </a:solidFill>
              </a:rPr>
              <a:t>H</a:t>
            </a:r>
            <a:r>
              <a:rPr lang="en-GB" baseline="-25000" dirty="0" err="1">
                <a:solidFill>
                  <a:srgbClr val="2F2F2F"/>
                </a:solidFill>
              </a:rPr>
              <a:t>2</a:t>
            </a:r>
            <a:endParaRPr lang="en-GB" baseline="-25000" dirty="0">
              <a:solidFill>
                <a:srgbClr val="2F2F2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8DEED5-3191-5A55-9F8A-45D773D463F2}"/>
              </a:ext>
            </a:extLst>
          </p:cNvPr>
          <p:cNvSpPr/>
          <p:nvPr/>
        </p:nvSpPr>
        <p:spPr>
          <a:xfrm>
            <a:off x="9036631" y="1268760"/>
            <a:ext cx="819708" cy="365125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rgbClr val="2F2F2F"/>
                </a:solidFill>
              </a:rPr>
              <a:t>H</a:t>
            </a:r>
            <a:r>
              <a:rPr lang="en-GB" baseline="-25000" dirty="0" err="1">
                <a:solidFill>
                  <a:srgbClr val="2F2F2F"/>
                </a:solidFill>
              </a:rPr>
              <a:t>2</a:t>
            </a:r>
            <a:endParaRPr lang="en-GB" baseline="-25000" dirty="0">
              <a:solidFill>
                <a:srgbClr val="2F2F2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06FF39-B453-39C5-C4B5-6109D86E68AD}"/>
              </a:ext>
            </a:extLst>
          </p:cNvPr>
          <p:cNvCxnSpPr/>
          <p:nvPr/>
        </p:nvCxnSpPr>
        <p:spPr>
          <a:xfrm>
            <a:off x="1847528" y="1268760"/>
            <a:ext cx="3312368" cy="48695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2D6BEC-1BBA-C2AF-502A-ACFF4AFACA7D}"/>
              </a:ext>
            </a:extLst>
          </p:cNvPr>
          <p:cNvCxnSpPr>
            <a:cxnSpLocks/>
          </p:cNvCxnSpPr>
          <p:nvPr/>
        </p:nvCxnSpPr>
        <p:spPr>
          <a:xfrm flipH="1">
            <a:off x="1847528" y="1196752"/>
            <a:ext cx="3312368" cy="479308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10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4FCB86-7BEE-1C41-D49D-77B958BC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73592"/>
            <a:ext cx="11376025" cy="751151"/>
          </a:xfrm>
        </p:spPr>
        <p:txBody>
          <a:bodyPr/>
          <a:lstStyle/>
          <a:p>
            <a:r>
              <a:rPr lang="en-GB" dirty="0"/>
              <a:t>NEG cartridge based pumps</a:t>
            </a:r>
            <a:br>
              <a:rPr lang="en-GB" dirty="0"/>
            </a:br>
            <a:r>
              <a:rPr lang="en-GB" dirty="0"/>
              <a:t>Some consideration &amp; Open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05D20-F157-C288-B452-06BE25A7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B80C72-C1AF-70F0-BA41-6BACCF86B188}"/>
              </a:ext>
            </a:extLst>
          </p:cNvPr>
          <p:cNvSpPr txBox="1"/>
          <p:nvPr/>
        </p:nvSpPr>
        <p:spPr>
          <a:xfrm>
            <a:off x="635472" y="2092302"/>
            <a:ext cx="10585176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Custom made shape? What is the maximum pumping speed?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External vs Internal solution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Capacity for different gases @ RT vs @ </a:t>
            </a:r>
            <a:r>
              <a:rPr lang="en-GB" dirty="0" err="1"/>
              <a:t>200</a:t>
            </a:r>
            <a:r>
              <a:rPr lang="en-GB" dirty="0" err="1">
                <a:sym typeface="Symbol" panose="05050102010706020507" pitchFamily="18" charset="2"/>
              </a:rPr>
              <a:t></a:t>
            </a:r>
            <a:r>
              <a:rPr lang="en-GB" dirty="0" err="1"/>
              <a:t>C</a:t>
            </a: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Is there any problem of dust or particles production during the activation cycle?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Pro and cons of different solution: Cost vs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Why and when using the </a:t>
            </a:r>
            <a:r>
              <a:rPr lang="en-GB" dirty="0" err="1"/>
              <a:t>ZAO</a:t>
            </a:r>
            <a:r>
              <a:rPr lang="en-GB" dirty="0"/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Why not capacitor?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Why not the NEG Strip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998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SAES presentation: External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1020F2-187C-9E18-602C-FA4C48A3F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034728"/>
            <a:ext cx="5036494" cy="3364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4B74EF-B302-4548-1745-1E6E75B90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958" y="2034728"/>
            <a:ext cx="5406238" cy="34853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C18DF6-C224-989A-320D-4054C024EE6C}"/>
              </a:ext>
            </a:extLst>
          </p:cNvPr>
          <p:cNvSpPr txBox="1"/>
          <p:nvPr/>
        </p:nvSpPr>
        <p:spPr>
          <a:xfrm>
            <a:off x="1837047" y="1421977"/>
            <a:ext cx="26091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00FF00"/>
                </a:highlight>
              </a:rPr>
              <a:t>Working @ 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6986C5-F356-23FC-1ACE-71C3DE64262B}"/>
              </a:ext>
            </a:extLst>
          </p:cNvPr>
          <p:cNvSpPr txBox="1"/>
          <p:nvPr/>
        </p:nvSpPr>
        <p:spPr>
          <a:xfrm>
            <a:off x="6240016" y="1418741"/>
            <a:ext cx="49975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FFFF00"/>
                </a:highlight>
              </a:rPr>
              <a:t>Working @ High temperature</a:t>
            </a:r>
          </a:p>
        </p:txBody>
      </p:sp>
    </p:spTree>
    <p:extLst>
      <p:ext uri="{BB962C8B-B14F-4D97-AF65-F5344CB8AC3E}">
        <p14:creationId xmlns:p14="http://schemas.microsoft.com/office/powerpoint/2010/main" val="2302054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GB" dirty="0"/>
              <a:t>SAES presentation: External solution –Custom made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C29A95-E6CF-1F90-3649-551A90300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743" y="1772816"/>
            <a:ext cx="5469902" cy="3586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9A8E90-D691-4755-5558-10F2E6E2E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1769632"/>
            <a:ext cx="6281713" cy="407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0360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GB" dirty="0"/>
              <a:t>SAES presentation: Internal solution &amp; Custom made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5D6FD2-0C44-9875-A614-EC2569BA5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439335"/>
            <a:ext cx="4844469" cy="32122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F8211E-7792-B10B-2333-1148B588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329" y="1556792"/>
            <a:ext cx="5140184" cy="331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64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GB" dirty="0"/>
              <a:t>SAES presentation: Particle detection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055AB4-1344-0D61-CA7A-1800C3CF7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026968"/>
            <a:ext cx="8538542" cy="535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43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4FCB86-7BEE-1C41-D49D-77B958BC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Ion Pumps</a:t>
            </a:r>
            <a:br>
              <a:rPr lang="en-GB" dirty="0"/>
            </a:br>
            <a:r>
              <a:rPr lang="en-GB" dirty="0"/>
              <a:t>Some consideration &amp; Open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05D20-F157-C288-B452-06BE25A7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B80C72-C1AF-70F0-BA41-6BACCF86B188}"/>
              </a:ext>
            </a:extLst>
          </p:cNvPr>
          <p:cNvSpPr txBox="1"/>
          <p:nvPr/>
        </p:nvSpPr>
        <p:spPr>
          <a:xfrm>
            <a:off x="522370" y="2095337"/>
            <a:ext cx="1058517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CH4</a:t>
            </a:r>
            <a:r>
              <a:rPr lang="en-GB" dirty="0"/>
              <a:t> Pumping: How efficient at this pressure level?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Internal vs </a:t>
            </a:r>
            <a:r>
              <a:rPr lang="en-GB"/>
              <a:t>external solution.</a:t>
            </a: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Powder and particle production? Can they migrate in the beam tube?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HV Feed through robustness? Can we drop the idea of the manual gate valve? Pro and cons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How many ion pumps can be piloted with a single power supply? Power and cable needs? </a:t>
            </a:r>
            <a:r>
              <a:rPr lang="en-GB" dirty="0" err="1"/>
              <a:t>Ethernat</a:t>
            </a:r>
            <a:r>
              <a:rPr lang="en-GB" dirty="0"/>
              <a:t> or Profibus connection?</a:t>
            </a:r>
          </a:p>
        </p:txBody>
      </p:sp>
    </p:spTree>
    <p:extLst>
      <p:ext uri="{BB962C8B-B14F-4D97-AF65-F5344CB8AC3E}">
        <p14:creationId xmlns:p14="http://schemas.microsoft.com/office/powerpoint/2010/main" val="1370684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8" y="139720"/>
            <a:ext cx="12192000" cy="1065742"/>
          </a:xfrm>
        </p:spPr>
        <p:txBody>
          <a:bodyPr/>
          <a:lstStyle/>
          <a:p>
            <a:r>
              <a:rPr lang="en-GB" sz="3200" dirty="0"/>
              <a:t>Agilent presentation: Internal solution &amp; Custom made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4C5611FE-B78A-0CC8-87D7-48813CDC9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98" y="1052735"/>
            <a:ext cx="3943606" cy="325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E3D7CE-F543-0636-328F-96E65AFF4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1052736"/>
            <a:ext cx="3984130" cy="325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7706A71-0812-89AE-624A-6BD01A267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8008" y="4581128"/>
            <a:ext cx="5329808" cy="1531367"/>
          </a:xfrm>
        </p:spPr>
        <p:txBody>
          <a:bodyPr/>
          <a:lstStyle/>
          <a:p>
            <a:r>
              <a:rPr lang="en-GB" sz="1600" dirty="0"/>
              <a:t>Slot dimensions: 160 x 130 X 300 mm</a:t>
            </a:r>
          </a:p>
          <a:p>
            <a:pPr marL="0" indent="0">
              <a:buNone/>
            </a:pPr>
            <a:r>
              <a:rPr lang="en-GB" sz="1600" dirty="0"/>
              <a:t>160 mm diameter increase</a:t>
            </a:r>
          </a:p>
          <a:p>
            <a:pPr marL="0" indent="0">
              <a:buNone/>
            </a:pPr>
            <a:r>
              <a:rPr lang="en-GB" sz="1600" dirty="0"/>
              <a:t>Overall dimensions, including magnets &amp; Pole pieces </a:t>
            </a:r>
          </a:p>
          <a:p>
            <a:pPr marL="0" indent="0">
              <a:buNone/>
            </a:pPr>
            <a:r>
              <a:rPr lang="en-GB" sz="1600" dirty="0"/>
              <a:t>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0FBE0B7-D048-B201-F72E-1A3608E00961}"/>
              </a:ext>
            </a:extLst>
          </p:cNvPr>
          <p:cNvSpPr txBox="1">
            <a:spLocks/>
          </p:cNvSpPr>
          <p:nvPr/>
        </p:nvSpPr>
        <p:spPr>
          <a:xfrm>
            <a:off x="406152" y="4509120"/>
            <a:ext cx="5329808" cy="12286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Slot dimensions: </a:t>
            </a:r>
            <a:r>
              <a:rPr lang="en-GB" sz="1600" dirty="0" err="1"/>
              <a:t>160mm</a:t>
            </a:r>
            <a:r>
              <a:rPr lang="en-GB" sz="1600" dirty="0"/>
              <a:t> x 130 mm x ??? </a:t>
            </a:r>
          </a:p>
          <a:p>
            <a:r>
              <a:rPr lang="en-GB" sz="1600" dirty="0"/>
              <a:t>160 mm Diameter increase </a:t>
            </a:r>
          </a:p>
          <a:p>
            <a:r>
              <a:rPr lang="en-GB" sz="1600" dirty="0"/>
              <a:t>Overall dimensions, including magnets &amp; Pole pieces </a:t>
            </a:r>
          </a:p>
        </p:txBody>
      </p:sp>
    </p:spTree>
    <p:extLst>
      <p:ext uri="{BB962C8B-B14F-4D97-AF65-F5344CB8AC3E}">
        <p14:creationId xmlns:p14="http://schemas.microsoft.com/office/powerpoint/2010/main" val="288889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371A1F-CE3C-BBAF-17D3-90CF753B0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Simplified overview of pumping stages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660B16-8992-BC19-220B-23D81D25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87704-447A-4D82-3DAE-4B587AD8169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06214" y="1669543"/>
            <a:ext cx="3600000" cy="2509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0AF622-83C2-F0FB-EB0A-F45B4E6EB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97" y="1711831"/>
            <a:ext cx="3600000" cy="24249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6A34B4-11C1-EA46-0FC1-5E1E29927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558" y="1406361"/>
            <a:ext cx="9526" cy="66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059A7C-7FA8-5FFB-6FF1-3C65A2E12AFE}"/>
              </a:ext>
            </a:extLst>
          </p:cNvPr>
          <p:cNvSpPr txBox="1"/>
          <p:nvPr/>
        </p:nvSpPr>
        <p:spPr>
          <a:xfrm>
            <a:off x="468273" y="1267861"/>
            <a:ext cx="33557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 – Rough pumping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B88BA0-B607-0E1B-179A-03536EF3204C}"/>
              </a:ext>
            </a:extLst>
          </p:cNvPr>
          <p:cNvSpPr txBox="1"/>
          <p:nvPr/>
        </p:nvSpPr>
        <p:spPr>
          <a:xfrm>
            <a:off x="4255583" y="1334545"/>
            <a:ext cx="37809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 – Intermediate pumping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690D93-8F55-2B07-E920-57DCC33C5DB8}"/>
              </a:ext>
            </a:extLst>
          </p:cNvPr>
          <p:cNvSpPr txBox="1"/>
          <p:nvPr/>
        </p:nvSpPr>
        <p:spPr>
          <a:xfrm>
            <a:off x="8252561" y="1406360"/>
            <a:ext cx="36724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 Bakeout &amp; Steady state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2A6242-2F0E-E18C-9246-5DCE326745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394"/>
          <a:stretch/>
        </p:blipFill>
        <p:spPr>
          <a:xfrm>
            <a:off x="8120929" y="1795221"/>
            <a:ext cx="3600000" cy="232184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C01459-E9D2-7C00-8A85-44A0C747C0CD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9775020" y="2463489"/>
            <a:ext cx="95388" cy="256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94519FD-5850-CA38-8ECA-1766287FC17A}"/>
              </a:ext>
            </a:extLst>
          </p:cNvPr>
          <p:cNvSpPr txBox="1"/>
          <p:nvPr/>
        </p:nvSpPr>
        <p:spPr bwMode="auto">
          <a:xfrm>
            <a:off x="8749612" y="2593217"/>
            <a:ext cx="10254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Bake-out start</a:t>
            </a:r>
            <a:endParaRPr lang="en-GB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244219-DB0E-6157-F89F-8BB3A89CFA2A}"/>
              </a:ext>
            </a:extLst>
          </p:cNvPr>
          <p:cNvSpPr txBox="1"/>
          <p:nvPr/>
        </p:nvSpPr>
        <p:spPr bwMode="auto">
          <a:xfrm>
            <a:off x="9138103" y="3049289"/>
            <a:ext cx="1483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NEG activation (after 1/3 bake-out duration)</a:t>
            </a:r>
            <a:endParaRPr lang="en-GB" sz="900" dirty="0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F62BF9E1-3F8E-A02E-E9E1-2C85A762628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851468" y="2657682"/>
            <a:ext cx="580005" cy="2964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131543D-27D6-32B3-9F1B-E84FBD6D8788}"/>
              </a:ext>
            </a:extLst>
          </p:cNvPr>
          <p:cNvSpPr txBox="1"/>
          <p:nvPr/>
        </p:nvSpPr>
        <p:spPr>
          <a:xfrm>
            <a:off x="9362748" y="64586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38B3BDB-B51D-FC86-A2FE-A0CC29F759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7345610"/>
              </p:ext>
            </p:extLst>
          </p:nvPr>
        </p:nvGraphicFramePr>
        <p:xfrm>
          <a:off x="1048008" y="4125317"/>
          <a:ext cx="10529442" cy="887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84D450D-E7E3-8F44-6792-E1A04D836985}"/>
              </a:ext>
            </a:extLst>
          </p:cNvPr>
          <p:cNvSpPr txBox="1"/>
          <p:nvPr/>
        </p:nvSpPr>
        <p:spPr>
          <a:xfrm>
            <a:off x="407988" y="5089374"/>
            <a:ext cx="11449272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About 5-6 weeks to fully commission </a:t>
            </a:r>
            <a:r>
              <a:rPr lang="en-GB" dirty="0" err="1"/>
              <a:t>5km</a:t>
            </a:r>
            <a:r>
              <a:rPr lang="en-GB" dirty="0"/>
              <a:t> of beam pipes -&gt; Furter optimization, mainly on the bakeout (P(H</a:t>
            </a:r>
            <a:r>
              <a:rPr lang="en-GB" baseline="-25000" dirty="0"/>
              <a:t>2</a:t>
            </a:r>
            <a:r>
              <a:rPr lang="en-GB" dirty="0"/>
              <a:t>O) requirements, bakeout temperature, insulation thickness) could even reduce the time to ≈ 4 weeks (?)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Close to one year to commission all the vacuum system: Which parallel activities could be allowed in the tunnel?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F7ACFF-C037-7DCC-37AD-BC8EF754F793}"/>
              </a:ext>
            </a:extLst>
          </p:cNvPr>
          <p:cNvSpPr txBox="1"/>
          <p:nvPr/>
        </p:nvSpPr>
        <p:spPr>
          <a:xfrm>
            <a:off x="8976320" y="822696"/>
            <a:ext cx="2744609" cy="369332"/>
          </a:xfrm>
          <a:prstGeom prst="rect">
            <a:avLst/>
          </a:prstGeom>
          <a:solidFill>
            <a:srgbClr val="FFFF00"/>
          </a:solidFill>
          <a:ln>
            <a:solidFill>
              <a:srgbClr val="30303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P</a:t>
            </a:r>
            <a:r>
              <a:rPr lang="en-US" sz="1800" baseline="-25000" dirty="0">
                <a:solidFill>
                  <a:srgbClr val="FF0000"/>
                </a:solidFill>
              </a:rPr>
              <a:t>ET</a:t>
            </a:r>
            <a:r>
              <a:rPr lang="en-US" sz="1800" dirty="0">
                <a:solidFill>
                  <a:srgbClr val="FF0000"/>
                </a:solidFill>
              </a:rPr>
              <a:t> (H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O) = 2∙10</a:t>
            </a:r>
            <a:r>
              <a:rPr lang="en-US" sz="1800" baseline="30000" dirty="0">
                <a:solidFill>
                  <a:srgbClr val="FF0000"/>
                </a:solidFill>
              </a:rPr>
              <a:t>-11</a:t>
            </a:r>
            <a:r>
              <a:rPr lang="en-US" sz="1800" dirty="0">
                <a:solidFill>
                  <a:srgbClr val="FF0000"/>
                </a:solidFill>
              </a:rPr>
              <a:t> mbar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21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8" y="139720"/>
            <a:ext cx="12192000" cy="1065742"/>
          </a:xfrm>
        </p:spPr>
        <p:txBody>
          <a:bodyPr/>
          <a:lstStyle/>
          <a:p>
            <a:r>
              <a:rPr lang="en-GB" sz="3200" dirty="0"/>
              <a:t>Agilent presentation: Particle emission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C92B79-77AA-B4DA-7B73-8A223F86B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953814"/>
            <a:ext cx="9792791" cy="495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20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8" y="139720"/>
            <a:ext cx="12192000" cy="1065742"/>
          </a:xfrm>
        </p:spPr>
        <p:txBody>
          <a:bodyPr/>
          <a:lstStyle/>
          <a:p>
            <a:r>
              <a:rPr lang="en-GB" sz="3200" dirty="0"/>
              <a:t>Agilent presentation: Particle emission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06FB62-7F25-DE92-CDB8-464E2F1C8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02" y="874560"/>
            <a:ext cx="9332045" cy="55222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49C0518-2795-D14C-F6A3-5398B3C2D9E2}"/>
              </a:ext>
            </a:extLst>
          </p:cNvPr>
          <p:cNvGrpSpPr/>
          <p:nvPr/>
        </p:nvGrpSpPr>
        <p:grpSpPr>
          <a:xfrm>
            <a:off x="7595793" y="1412776"/>
            <a:ext cx="4283260" cy="1872208"/>
            <a:chOff x="1097280" y="1024146"/>
            <a:chExt cx="9574633" cy="480970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885FEE6-463A-0E25-8163-63892A093FAC}"/>
                </a:ext>
              </a:extLst>
            </p:cNvPr>
            <p:cNvGrpSpPr/>
            <p:nvPr/>
          </p:nvGrpSpPr>
          <p:grpSpPr>
            <a:xfrm>
              <a:off x="6998954" y="1024146"/>
              <a:ext cx="3672959" cy="4809709"/>
              <a:chOff x="6998954" y="1289304"/>
              <a:chExt cx="3672959" cy="480970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51730B1-C430-4A5D-99D5-BE9EC849D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98954" y="4212060"/>
                <a:ext cx="3672959" cy="1886953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5BD71E6-3EE7-44F5-30E8-442C66D7EE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13758" y="1289304"/>
                <a:ext cx="3243353" cy="2609314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8A2D32B-53D3-CF97-0CFA-C626610D0C8E}"/>
                </a:ext>
              </a:extLst>
            </p:cNvPr>
            <p:cNvGrpSpPr/>
            <p:nvPr/>
          </p:nvGrpSpPr>
          <p:grpSpPr>
            <a:xfrm>
              <a:off x="1097280" y="1279920"/>
              <a:ext cx="4115157" cy="4298160"/>
              <a:chOff x="1097280" y="1819702"/>
              <a:chExt cx="4115157" cy="429816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5E871E7-FDDC-61EC-5AB0-50C1613CF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97280" y="1819702"/>
                <a:ext cx="4115157" cy="2078916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D19320E-DF15-FE6C-7BEF-8F709CB9D0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02106" y="4014560"/>
                <a:ext cx="3505504" cy="2103302"/>
              </a:xfrm>
              <a:prstGeom prst="rect">
                <a:avLst/>
              </a:prstGeom>
            </p:spPr>
          </p:pic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4883CBB-DABA-BBBB-0D5A-B2D8C5798535}"/>
              </a:ext>
            </a:extLst>
          </p:cNvPr>
          <p:cNvSpPr txBox="1"/>
          <p:nvPr/>
        </p:nvSpPr>
        <p:spPr>
          <a:xfrm>
            <a:off x="7504168" y="4834833"/>
            <a:ext cx="4216757" cy="138499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Loss of about 25% of pumping speed in case of shield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If installed with elbow most probably there is no need of shielding</a:t>
            </a:r>
          </a:p>
        </p:txBody>
      </p:sp>
    </p:spTree>
    <p:extLst>
      <p:ext uri="{BB962C8B-B14F-4D97-AF65-F5344CB8AC3E}">
        <p14:creationId xmlns:p14="http://schemas.microsoft.com/office/powerpoint/2010/main" val="2926958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8" y="139720"/>
            <a:ext cx="12192000" cy="1065742"/>
          </a:xfrm>
        </p:spPr>
        <p:txBody>
          <a:bodyPr/>
          <a:lstStyle/>
          <a:p>
            <a:r>
              <a:rPr lang="en-GB" sz="3200" dirty="0"/>
              <a:t>Agilent presentation: </a:t>
            </a:r>
            <a:r>
              <a:rPr lang="en-GB" sz="3200" dirty="0" err="1"/>
              <a:t>CH</a:t>
            </a:r>
            <a:r>
              <a:rPr lang="en-GB" sz="3200" baseline="-25000" dirty="0" err="1"/>
              <a:t>4</a:t>
            </a:r>
            <a:r>
              <a:rPr lang="en-GB" sz="3200" dirty="0"/>
              <a:t> Pumping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C8CCA3F-22AF-18BD-7DE7-198CDCC1E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80728"/>
            <a:ext cx="5165461" cy="4668376"/>
          </a:xfrm>
        </p:spPr>
        <p:txBody>
          <a:bodyPr>
            <a:normAutofit/>
          </a:bodyPr>
          <a:lstStyle/>
          <a:p>
            <a:r>
              <a:rPr lang="it-IT" sz="1400" dirty="0"/>
              <a:t>Methane «behaves» like a Noble Gas </a:t>
            </a:r>
          </a:p>
          <a:p>
            <a:r>
              <a:rPr lang="it-IT" sz="1400" dirty="0"/>
              <a:t>Main pumping mechanism is CH4 ions bombarding the cathode , and then either implanted there ( unstable pumping ) or being neutralized and reflected , and embedded into the anode and covered by sputtered cathode material ( stable pumping ) </a:t>
            </a:r>
          </a:p>
          <a:p>
            <a:r>
              <a:rPr lang="it-IT" sz="1400" dirty="0"/>
              <a:t>StarCell performance best for CH4 , highest reflection rate </a:t>
            </a:r>
          </a:p>
          <a:p>
            <a:r>
              <a:rPr lang="it-IT" sz="1400" dirty="0"/>
              <a:t>Phisycal burying , not chemical reaction </a:t>
            </a:r>
          </a:p>
          <a:p>
            <a:r>
              <a:rPr lang="it-IT" sz="1400" dirty="0"/>
              <a:t>Ion pumps do crack Methane and Hydrogen and CHx are pumped as «getterable» gases </a:t>
            </a:r>
          </a:p>
          <a:p>
            <a:r>
              <a:rPr lang="it-IT" sz="1400" dirty="0"/>
              <a:t>Overall efficiency  almost comparable to the one for Nitrogen </a:t>
            </a:r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endParaRPr lang="en-US" sz="1400" dirty="0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2C79D83F-7E27-6AC3-497E-D376578AA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12" y="1484784"/>
            <a:ext cx="5945488" cy="351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84B80E-CD1E-305C-6E7E-6D6106670324}"/>
              </a:ext>
            </a:extLst>
          </p:cNvPr>
          <p:cNvSpPr txBox="1"/>
          <p:nvPr/>
        </p:nvSpPr>
        <p:spPr>
          <a:xfrm>
            <a:off x="2567608" y="5591527"/>
            <a:ext cx="836122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Starcell</a:t>
            </a:r>
            <a:r>
              <a:rPr lang="en-GB" dirty="0"/>
              <a:t> is the best solution in any case</a:t>
            </a:r>
          </a:p>
        </p:txBody>
      </p:sp>
    </p:spTree>
    <p:extLst>
      <p:ext uri="{BB962C8B-B14F-4D97-AF65-F5344CB8AC3E}">
        <p14:creationId xmlns:p14="http://schemas.microsoft.com/office/powerpoint/2010/main" val="34711857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F01DFE-F29E-424D-52D4-B05DD5E08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8" y="139720"/>
            <a:ext cx="12192000" cy="1065742"/>
          </a:xfrm>
        </p:spPr>
        <p:txBody>
          <a:bodyPr/>
          <a:lstStyle/>
          <a:p>
            <a:r>
              <a:rPr lang="en-GB" sz="3200"/>
              <a:t>Agilent presentation: </a:t>
            </a:r>
            <a:br>
              <a:rPr lang="en-GB" sz="3200"/>
            </a:br>
            <a:r>
              <a:rPr lang="en-GB" sz="3200"/>
              <a:t>Corrosion free ION Pumps HV Feedthrough</a:t>
            </a:r>
            <a:br>
              <a:rPr lang="en-GB" sz="3200"/>
            </a:br>
            <a:endParaRPr lang="en-GB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B11CE-E189-FDD6-BA0E-031ECC31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0E5D877-A76F-D0E4-11DF-A8AE1805F9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7368" y="1372873"/>
            <a:ext cx="7772400" cy="2324796"/>
          </a:xfrm>
        </p:spPr>
        <p:txBody>
          <a:bodyPr>
            <a:normAutofit fontScale="77500" lnSpcReduction="20000"/>
          </a:bodyPr>
          <a:lstStyle/>
          <a:p>
            <a:r>
              <a:rPr lang="en-GB" sz="1600"/>
              <a:t>Corrosion free feedthrough</a:t>
            </a:r>
          </a:p>
          <a:p>
            <a:r>
              <a:rPr lang="en-GB" sz="1600"/>
              <a:t>HV feedthrough and connector are subjected to corrosion</a:t>
            </a:r>
          </a:p>
          <a:p>
            <a:r>
              <a:rPr lang="en-GB" sz="1600"/>
              <a:t>Transition metal to Kovar (or similar) to ceramic is critical</a:t>
            </a:r>
          </a:p>
          <a:p>
            <a:r>
              <a:rPr lang="en-GB" sz="1600"/>
              <a:t>Temperature cycling , humidity , high electric field gradient may cause corrosion</a:t>
            </a:r>
          </a:p>
          <a:p>
            <a:r>
              <a:rPr lang="en-GB" sz="1600"/>
              <a:t>Water vapor trapped in between the connector and the feedthrough may cause oxidation</a:t>
            </a:r>
          </a:p>
          <a:p>
            <a:r>
              <a:rPr lang="en-GB" sz="1600"/>
              <a:t>Specific design to minimize air trapping and critical surface exposed to air (vacuum side brazing)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CA8CAEF-A6F8-BF91-DF95-22D96A7ECB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8" t="38032" r="23665" b="32481"/>
          <a:stretch/>
        </p:blipFill>
        <p:spPr bwMode="auto">
          <a:xfrm>
            <a:off x="3939537" y="3257311"/>
            <a:ext cx="5374971" cy="277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12BD52-A1ED-7BDE-BCEE-28861426F4F1}"/>
              </a:ext>
            </a:extLst>
          </p:cNvPr>
          <p:cNvSpPr/>
          <p:nvPr/>
        </p:nvSpPr>
        <p:spPr>
          <a:xfrm>
            <a:off x="2481901" y="3935080"/>
            <a:ext cx="61389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Aft>
                <a:spcPct val="10000"/>
              </a:spcAft>
            </a:pPr>
            <a:r>
              <a:rPr lang="it-IT" sz="1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Vacuum Side Brazing for Corrosion Free</a:t>
            </a:r>
            <a:endParaRPr lang="en-US" sz="1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8493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03D06-1C2D-CEA7-BB3E-CE72954510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1384" y="548680"/>
            <a:ext cx="11376025" cy="5256584"/>
          </a:xfrm>
        </p:spPr>
        <p:txBody>
          <a:bodyPr/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Gauges</a:t>
            </a:r>
          </a:p>
          <a:p>
            <a:pPr algn="ctr"/>
            <a:endParaRPr lang="en-GB" sz="5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n-GB" sz="5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 not manged to properly discuss but we got some “indirect”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707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12A372-70CC-F545-2F96-367F2366F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Which choice do we have for vacuum gauge?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BC777-83A0-F4E8-CD39-96C2C847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2052" name="Picture 4" descr="How is vacuum pressure measured - Leybold USA">
            <a:extLst>
              <a:ext uri="{FF2B5EF4-FFF2-40B4-BE49-F238E27FC236}">
                <a16:creationId xmlns:a16="http://schemas.microsoft.com/office/drawing/2014/main" id="{B80421CD-1F0D-B08C-79F8-5FBDC7257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116821"/>
            <a:ext cx="11161240" cy="462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524BF1-9DB4-FBCF-3D7A-15D03D9DC51C}"/>
              </a:ext>
            </a:extLst>
          </p:cNvPr>
          <p:cNvSpPr txBox="1"/>
          <p:nvPr/>
        </p:nvSpPr>
        <p:spPr>
          <a:xfrm>
            <a:off x="7608168" y="5877847"/>
            <a:ext cx="41806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50" dirty="0"/>
              <a:t>FROM: https://</a:t>
            </a:r>
            <a:r>
              <a:rPr lang="en-GB" sz="1050" dirty="0" err="1"/>
              <a:t>diavac.co.jp</a:t>
            </a:r>
            <a:r>
              <a:rPr lang="en-GB" sz="1050" dirty="0"/>
              <a:t>/</a:t>
            </a:r>
            <a:r>
              <a:rPr lang="en-GB" sz="1050" dirty="0" err="1"/>
              <a:t>english</a:t>
            </a:r>
            <a:r>
              <a:rPr lang="en-GB" sz="1050" dirty="0"/>
              <a:t>/products/</a:t>
            </a:r>
            <a:r>
              <a:rPr lang="en-GB" sz="1050" dirty="0" err="1"/>
              <a:t>keisokuki</a:t>
            </a:r>
            <a:r>
              <a:rPr lang="en-GB" sz="1050" dirty="0"/>
              <a:t>/</a:t>
            </a:r>
            <a:r>
              <a:rPr lang="en-GB" sz="1050" dirty="0" err="1"/>
              <a:t>index.html</a:t>
            </a:r>
            <a:endParaRPr lang="en-GB" sz="1050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4B41B953-6F4B-436D-64C4-505E5F09250A}"/>
              </a:ext>
            </a:extLst>
          </p:cNvPr>
          <p:cNvSpPr/>
          <p:nvPr/>
        </p:nvSpPr>
        <p:spPr>
          <a:xfrm rot="16200000">
            <a:off x="4979876" y="1773103"/>
            <a:ext cx="792088" cy="2448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EE5068-4766-CE0A-97DB-B721E0DC2D24}"/>
              </a:ext>
            </a:extLst>
          </p:cNvPr>
          <p:cNvSpPr txBox="1"/>
          <p:nvPr/>
        </p:nvSpPr>
        <p:spPr>
          <a:xfrm>
            <a:off x="4593654" y="2254594"/>
            <a:ext cx="15645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highlight>
                  <a:srgbClr val="FFFF00"/>
                </a:highlight>
              </a:rPr>
              <a:t>Area of interest</a:t>
            </a:r>
          </a:p>
        </p:txBody>
      </p:sp>
    </p:spTree>
    <p:extLst>
      <p:ext uri="{BB962C8B-B14F-4D97-AF65-F5344CB8AC3E}">
        <p14:creationId xmlns:p14="http://schemas.microsoft.com/office/powerpoint/2010/main" val="14961407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59" y="324607"/>
            <a:ext cx="11784012" cy="485628"/>
          </a:xfrm>
        </p:spPr>
        <p:txBody>
          <a:bodyPr/>
          <a:lstStyle/>
          <a:p>
            <a:r>
              <a:rPr lang="en-US" baseline="-25000" dirty="0"/>
              <a:t>Pressure monitoring: total pressure profile vs. gauge limits </a:t>
            </a:r>
            <a:endParaRPr lang="en-GB" baseline="-25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E4FACD-AA5B-EB95-B937-C5DDD8976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543" y="1627200"/>
            <a:ext cx="6040457" cy="343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F1F3DE-F0E3-1781-F6E8-0EDB52979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4" y="1357928"/>
            <a:ext cx="6138497" cy="40454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9CFD1C-EE73-3182-0F11-D0D8F37C3D67}"/>
              </a:ext>
            </a:extLst>
          </p:cNvPr>
          <p:cNvSpPr txBox="1"/>
          <p:nvPr/>
        </p:nvSpPr>
        <p:spPr>
          <a:xfrm>
            <a:off x="9510932" y="60212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29BAEF-9A7C-CECF-FE07-73B1339BF0DF}"/>
              </a:ext>
            </a:extLst>
          </p:cNvPr>
          <p:cNvSpPr txBox="1"/>
          <p:nvPr/>
        </p:nvSpPr>
        <p:spPr>
          <a:xfrm>
            <a:off x="191344" y="5257138"/>
            <a:ext cx="1130942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From the discussion it seems that BA gauge are the best option and should be analysed and its integration studies in 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Installed on elbow or with shield to limit charged particles production</a:t>
            </a:r>
          </a:p>
        </p:txBody>
      </p:sp>
    </p:spTree>
    <p:extLst>
      <p:ext uri="{BB962C8B-B14F-4D97-AF65-F5344CB8AC3E}">
        <p14:creationId xmlns:p14="http://schemas.microsoft.com/office/powerpoint/2010/main" val="3973693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DFB4F-57FA-179B-27B2-AA0C41F7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C26CD1E-A4D6-C9A1-176A-C779DC545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892" y="3068960"/>
            <a:ext cx="11376025" cy="463118"/>
          </a:xfrm>
        </p:spPr>
        <p:txBody>
          <a:bodyPr/>
          <a:lstStyle/>
          <a:p>
            <a:pPr algn="ctr"/>
            <a:r>
              <a:rPr lang="en-GB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97376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95" y="261324"/>
            <a:ext cx="11592668" cy="485628"/>
          </a:xfrm>
        </p:spPr>
        <p:txBody>
          <a:bodyPr/>
          <a:lstStyle/>
          <a:p>
            <a:r>
              <a:rPr lang="en-US" sz="3200" dirty="0"/>
              <a:t>HV pumping: Mobile group to be used during the bakeout cycle</a:t>
            </a:r>
            <a:endParaRPr lang="en-GB" sz="3200" dirty="0"/>
          </a:p>
        </p:txBody>
      </p:sp>
      <p:pic>
        <p:nvPicPr>
          <p:cNvPr id="13" name="Picture 12" descr="A picture containing light&#10;&#10;Description automatically generated">
            <a:extLst>
              <a:ext uri="{FF2B5EF4-FFF2-40B4-BE49-F238E27FC236}">
                <a16:creationId xmlns:a16="http://schemas.microsoft.com/office/drawing/2014/main" id="{A59C1D9D-686F-6520-BC62-BDF8C36825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31" t="14767" r="59729" b="75825"/>
          <a:stretch/>
        </p:blipFill>
        <p:spPr>
          <a:xfrm>
            <a:off x="9698400" y="5609355"/>
            <a:ext cx="372522" cy="6451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1A69D00-B791-2414-6DDA-827EE4367BE6}"/>
              </a:ext>
            </a:extLst>
          </p:cNvPr>
          <p:cNvSpPr/>
          <p:nvPr/>
        </p:nvSpPr>
        <p:spPr>
          <a:xfrm>
            <a:off x="2623449" y="1012422"/>
            <a:ext cx="618390" cy="227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F8ABC1-A929-910A-3B1A-9B7DF4D72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0895" y="2867517"/>
            <a:ext cx="2577780" cy="485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034089-5023-B595-45C5-683BC261A1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536" r="33014"/>
          <a:stretch/>
        </p:blipFill>
        <p:spPr>
          <a:xfrm>
            <a:off x="9512267" y="4958584"/>
            <a:ext cx="622285" cy="5674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D18CB9-2A2B-A22B-6B21-DEE7767FA1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435"/>
          <a:stretch/>
        </p:blipFill>
        <p:spPr>
          <a:xfrm>
            <a:off x="10018089" y="4958584"/>
            <a:ext cx="2144968" cy="514132"/>
          </a:xfrm>
          <a:prstGeom prst="rect">
            <a:avLst/>
          </a:prstGeom>
        </p:spPr>
      </p:pic>
      <p:pic>
        <p:nvPicPr>
          <p:cNvPr id="19" name="Picture 18" descr="Shape&#10;&#10;Description automatically generated with medium confidence">
            <a:extLst>
              <a:ext uri="{FF2B5EF4-FFF2-40B4-BE49-F238E27FC236}">
                <a16:creationId xmlns:a16="http://schemas.microsoft.com/office/drawing/2014/main" id="{D89672AC-CA66-2877-D4B3-BCCA427BC4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0895" y="3468088"/>
            <a:ext cx="2612162" cy="535828"/>
          </a:xfrm>
          <a:prstGeom prst="rect">
            <a:avLst/>
          </a:prstGeom>
        </p:spPr>
      </p:pic>
      <p:pic>
        <p:nvPicPr>
          <p:cNvPr id="21" name="Picture 20" descr="Shape&#10;&#10;Description automatically generated with medium confidence">
            <a:extLst>
              <a:ext uri="{FF2B5EF4-FFF2-40B4-BE49-F238E27FC236}">
                <a16:creationId xmlns:a16="http://schemas.microsoft.com/office/drawing/2014/main" id="{B6A798E0-69C2-4927-DACC-C62C03B557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52773" y="4184840"/>
            <a:ext cx="2710627" cy="5141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F3D491-8140-2A28-9E50-BDD9B6E946C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6928"/>
          <a:stretch/>
        </p:blipFill>
        <p:spPr>
          <a:xfrm>
            <a:off x="10351722" y="5645355"/>
            <a:ext cx="1317600" cy="6139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906B1A9-EE38-E498-2699-864C2905209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1756"/>
          <a:stretch/>
        </p:blipFill>
        <p:spPr>
          <a:xfrm>
            <a:off x="228600" y="1250134"/>
            <a:ext cx="8693700" cy="49011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B47899-0825-36D4-D8E7-F20EE859B7D6}"/>
              </a:ext>
            </a:extLst>
          </p:cNvPr>
          <p:cNvSpPr txBox="1"/>
          <p:nvPr/>
        </p:nvSpPr>
        <p:spPr bwMode="auto">
          <a:xfrm>
            <a:off x="2874088" y="918229"/>
            <a:ext cx="359744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NEG at high temp during the BO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0B2BBEC-E766-27A5-E1A9-4CC37826F34D}"/>
              </a:ext>
            </a:extLst>
          </p:cNvPr>
          <p:cNvSpPr/>
          <p:nvPr/>
        </p:nvSpPr>
        <p:spPr>
          <a:xfrm>
            <a:off x="1732087" y="2929059"/>
            <a:ext cx="432048" cy="432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296469-D658-8747-18D4-F9C3EF8FAEDF}"/>
              </a:ext>
            </a:extLst>
          </p:cNvPr>
          <p:cNvSpPr/>
          <p:nvPr/>
        </p:nvSpPr>
        <p:spPr>
          <a:xfrm>
            <a:off x="1279774" y="2302272"/>
            <a:ext cx="432048" cy="432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6935764-0150-D809-7578-2DAC4B9EE935}"/>
              </a:ext>
            </a:extLst>
          </p:cNvPr>
          <p:cNvSpPr/>
          <p:nvPr/>
        </p:nvSpPr>
        <p:spPr>
          <a:xfrm>
            <a:off x="3346996" y="2302272"/>
            <a:ext cx="432048" cy="432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FA7902-B5CA-99DE-7336-DEFF4E981DFD}"/>
              </a:ext>
            </a:extLst>
          </p:cNvPr>
          <p:cNvSpPr/>
          <p:nvPr/>
        </p:nvSpPr>
        <p:spPr>
          <a:xfrm>
            <a:off x="5414218" y="2303934"/>
            <a:ext cx="432048" cy="432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8ECDE13-DBCC-5468-C130-991BEFF064F1}"/>
              </a:ext>
            </a:extLst>
          </p:cNvPr>
          <p:cNvSpPr/>
          <p:nvPr/>
        </p:nvSpPr>
        <p:spPr>
          <a:xfrm>
            <a:off x="7498406" y="2303934"/>
            <a:ext cx="432048" cy="432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4BE55D9-BCE5-8681-7B47-469FB9A167D2}"/>
              </a:ext>
            </a:extLst>
          </p:cNvPr>
          <p:cNvSpPr/>
          <p:nvPr/>
        </p:nvSpPr>
        <p:spPr>
          <a:xfrm>
            <a:off x="9554536" y="2864690"/>
            <a:ext cx="468000" cy="468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9EA84-8D92-ACF3-93DE-C1D3E7F6B32E}"/>
              </a:ext>
            </a:extLst>
          </p:cNvPr>
          <p:cNvSpPr txBox="1"/>
          <p:nvPr/>
        </p:nvSpPr>
        <p:spPr>
          <a:xfrm>
            <a:off x="8256240" y="6116746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DE03A2-5081-C05D-F74C-1FEB1FD4DB86}"/>
              </a:ext>
            </a:extLst>
          </p:cNvPr>
          <p:cNvSpPr txBox="1"/>
          <p:nvPr/>
        </p:nvSpPr>
        <p:spPr bwMode="auto">
          <a:xfrm>
            <a:off x="4439816" y="2939645"/>
            <a:ext cx="4032448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These NEG cartridges will be activated at ≈ </a:t>
            </a:r>
            <a:r>
              <a:rPr lang="en-GB" dirty="0" err="1"/>
              <a:t>500</a:t>
            </a:r>
            <a:r>
              <a:rPr lang="en-GB" dirty="0" err="1">
                <a:sym typeface="Symbol" panose="05050102010706020507" pitchFamily="18" charset="2"/>
              </a:rPr>
              <a:t></a:t>
            </a:r>
            <a:r>
              <a:rPr lang="en-GB" dirty="0" err="1"/>
              <a:t>C</a:t>
            </a:r>
            <a:r>
              <a:rPr lang="en-GB" dirty="0"/>
              <a:t> and then kept at </a:t>
            </a:r>
            <a:r>
              <a:rPr lang="en-GB" dirty="0" err="1"/>
              <a:t>200</a:t>
            </a:r>
            <a:r>
              <a:rPr lang="en-GB" dirty="0" err="1">
                <a:sym typeface="Symbol" panose="05050102010706020507" pitchFamily="18" charset="2"/>
              </a:rPr>
              <a:t></a:t>
            </a:r>
            <a:r>
              <a:rPr lang="en-GB" dirty="0" err="1"/>
              <a:t>C</a:t>
            </a:r>
            <a:r>
              <a:rPr lang="en-GB" dirty="0"/>
              <a:t> (about </a:t>
            </a:r>
            <a:r>
              <a:rPr lang="en-GB" dirty="0" err="1"/>
              <a:t>40W</a:t>
            </a:r>
            <a:r>
              <a:rPr lang="en-GB" dirty="0"/>
              <a:t> needed) for the bakeout duration. This will ≈double the capacity and increase diffusion mainly for H</a:t>
            </a:r>
            <a:r>
              <a:rPr lang="en-GB" baseline="-25000" dirty="0"/>
              <a:t>2</a:t>
            </a:r>
            <a:r>
              <a:rPr lang="en-GB" dirty="0"/>
              <a:t>O during this stage</a:t>
            </a:r>
          </a:p>
        </p:txBody>
      </p:sp>
    </p:spTree>
    <p:extLst>
      <p:ext uri="{BB962C8B-B14F-4D97-AF65-F5344CB8AC3E}">
        <p14:creationId xmlns:p14="http://schemas.microsoft.com/office/powerpoint/2010/main" val="16755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095474" cy="485628"/>
          </a:xfrm>
        </p:spPr>
        <p:txBody>
          <a:bodyPr/>
          <a:lstStyle/>
          <a:p>
            <a:r>
              <a:rPr lang="en-US" dirty="0"/>
              <a:t>HV pumping: vacuum layout</a:t>
            </a:r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3C38EB5-4262-7D5C-522B-1B391DF80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36" y="1318860"/>
            <a:ext cx="6800532" cy="31602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3BF887-844C-CDA1-3BB4-83D73FD9B383}"/>
              </a:ext>
            </a:extLst>
          </p:cNvPr>
          <p:cNvSpPr txBox="1"/>
          <p:nvPr/>
        </p:nvSpPr>
        <p:spPr bwMode="auto">
          <a:xfrm>
            <a:off x="8203072" y="725913"/>
            <a:ext cx="3225800" cy="87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Module A (mobile):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FFFF00"/>
                </a:highlight>
                <a:uLnTx/>
                <a:uFillTx/>
                <a:latin typeface="Source Sans Pro"/>
                <a:cs typeface="Arial"/>
              </a:rPr>
              <a:t>2000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FFFF00"/>
                </a:highlight>
                <a:uLnTx/>
                <a:uFillTx/>
                <a:latin typeface="Source Sans Pro"/>
                <a:cs typeface="Arial"/>
              </a:rPr>
              <a:t>-1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FFFF00"/>
                </a:highlight>
                <a:uLnTx/>
                <a:uFillTx/>
                <a:latin typeface="Source Sans Pro"/>
                <a:cs typeface="Arial"/>
              </a:rPr>
              <a:t>NEG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+ 700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-1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 TMP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E7A30E-E72E-4DC7-DC6F-4C68CB15EDDE}"/>
              </a:ext>
            </a:extLst>
          </p:cNvPr>
          <p:cNvCxnSpPr>
            <a:cxnSpLocks/>
          </p:cNvCxnSpPr>
          <p:nvPr/>
        </p:nvCxnSpPr>
        <p:spPr>
          <a:xfrm>
            <a:off x="8655438" y="4810861"/>
            <a:ext cx="239550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7E2397A-6162-9258-AC46-B3638C4C7D3D}"/>
              </a:ext>
            </a:extLst>
          </p:cNvPr>
          <p:cNvSpPr txBox="1"/>
          <p:nvPr/>
        </p:nvSpPr>
        <p:spPr bwMode="auto">
          <a:xfrm>
            <a:off x="9401422" y="4445101"/>
            <a:ext cx="9035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~39 cm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4" name="Picture 3" descr="A picture containing hydrant, outdoor object, dark&#10;&#10;Description automatically generated">
            <a:extLst>
              <a:ext uri="{FF2B5EF4-FFF2-40B4-BE49-F238E27FC236}">
                <a16:creationId xmlns:a16="http://schemas.microsoft.com/office/drawing/2014/main" id="{3AFF114A-565E-4DC6-A9B7-988C33E163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856" t="35181" r="43317" b="29196"/>
          <a:stretch/>
        </p:blipFill>
        <p:spPr>
          <a:xfrm>
            <a:off x="8324158" y="1957832"/>
            <a:ext cx="2996072" cy="2401728"/>
          </a:xfrm>
          <a:prstGeom prst="rect">
            <a:avLst/>
          </a:prstGeom>
        </p:spPr>
      </p:pic>
      <p:pic>
        <p:nvPicPr>
          <p:cNvPr id="8" name="Picture 7" descr="A picture containing light&#10;&#10;Description automatically generated">
            <a:extLst>
              <a:ext uri="{FF2B5EF4-FFF2-40B4-BE49-F238E27FC236}">
                <a16:creationId xmlns:a16="http://schemas.microsoft.com/office/drawing/2014/main" id="{E49C3E15-0A69-53FB-001A-5E0E6465A5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50" t="12529" r="36953" b="25016"/>
          <a:stretch/>
        </p:blipFill>
        <p:spPr>
          <a:xfrm>
            <a:off x="1309584" y="3068960"/>
            <a:ext cx="4043916" cy="304345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8F06CC-7505-9740-7687-31340722235D}"/>
              </a:ext>
            </a:extLst>
          </p:cNvPr>
          <p:cNvCxnSpPr>
            <a:cxnSpLocks/>
          </p:cNvCxnSpPr>
          <p:nvPr/>
        </p:nvCxnSpPr>
        <p:spPr>
          <a:xfrm flipV="1">
            <a:off x="5516879" y="3863340"/>
            <a:ext cx="809944" cy="156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857EB31-1108-6E76-9865-4D6F58284F71}"/>
              </a:ext>
            </a:extLst>
          </p:cNvPr>
          <p:cNvSpPr txBox="1"/>
          <p:nvPr/>
        </p:nvSpPr>
        <p:spPr bwMode="auto">
          <a:xfrm>
            <a:off x="7940627" y="365087"/>
            <a:ext cx="35060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NEG at high temp during the BO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32C15A-0A3A-EAAE-BDF3-3BC275138D87}"/>
              </a:ext>
            </a:extLst>
          </p:cNvPr>
          <p:cNvSpPr txBox="1"/>
          <p:nvPr/>
        </p:nvSpPr>
        <p:spPr>
          <a:xfrm>
            <a:off x="9510932" y="60212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8D7380-5D37-D906-3188-AC64C1FEB97D}"/>
              </a:ext>
            </a:extLst>
          </p:cNvPr>
          <p:cNvSpPr txBox="1"/>
          <p:nvPr/>
        </p:nvSpPr>
        <p:spPr bwMode="auto">
          <a:xfrm>
            <a:off x="5516879" y="5262163"/>
            <a:ext cx="345638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A more detailed design of the module with possibly an elbow </a:t>
            </a:r>
            <a:r>
              <a:rPr lang="en-US" kern="0" dirty="0">
                <a:solidFill>
                  <a:srgbClr val="F8F8F8">
                    <a:lumMod val="10000"/>
                  </a:srgbClr>
                </a:solidFill>
                <a:latin typeface="Source Sans Pro"/>
                <a:cs typeface="Arial"/>
              </a:rPr>
              <a:t>need to be studies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 and integrated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06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73EBA247-6253-D5DC-C13F-DDB7BAD62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36" y="1635785"/>
            <a:ext cx="6800532" cy="3160211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CBED1EB-EC0C-B91B-96BE-65808D278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338" y="3006641"/>
            <a:ext cx="3359557" cy="25244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075CC-194E-8159-152D-12593583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89F96D1-4B9E-231D-961A-223EAC7019CC}"/>
              </a:ext>
            </a:extLst>
          </p:cNvPr>
          <p:cNvCxnSpPr>
            <a:cxnSpLocks/>
          </p:cNvCxnSpPr>
          <p:nvPr/>
        </p:nvCxnSpPr>
        <p:spPr>
          <a:xfrm flipH="1">
            <a:off x="4511824" y="3841916"/>
            <a:ext cx="360040" cy="482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D314BB-10FA-AFD2-2E80-50EAF0804395}"/>
              </a:ext>
            </a:extLst>
          </p:cNvPr>
          <p:cNvSpPr txBox="1"/>
          <p:nvPr/>
        </p:nvSpPr>
        <p:spPr>
          <a:xfrm>
            <a:off x="4861933" y="3507494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Gauge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4D01D16E-5019-C2A1-8127-D77401EA4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HV pumping: vacuum layout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4537BF-9733-719F-E342-459B30725530}"/>
              </a:ext>
            </a:extLst>
          </p:cNvPr>
          <p:cNvSpPr txBox="1"/>
          <p:nvPr/>
        </p:nvSpPr>
        <p:spPr bwMode="auto">
          <a:xfrm>
            <a:off x="7464152" y="1920792"/>
            <a:ext cx="4153380" cy="1295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Module C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1C446A">
                    <a:lumMod val="50000"/>
                  </a:srgbClr>
                </a:solidFill>
                <a:latin typeface="Source Sans Pro"/>
                <a:cs typeface="Arial"/>
              </a:rPr>
              <a:t>Will replace the module A mobile turbo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2000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-1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NEG + 500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-1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 Ion Pump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4F3B94-000A-D204-7996-E7D762F77B2B}"/>
              </a:ext>
            </a:extLst>
          </p:cNvPr>
          <p:cNvSpPr txBox="1"/>
          <p:nvPr/>
        </p:nvSpPr>
        <p:spPr>
          <a:xfrm>
            <a:off x="6689341" y="4160113"/>
            <a:ext cx="16671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303030"/>
                </a:solidFill>
              </a:rPr>
              <a:t>C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EC6F9F-66D5-BEBE-1F76-7DB3EC0BAA94}"/>
              </a:ext>
            </a:extLst>
          </p:cNvPr>
          <p:cNvCxnSpPr>
            <a:cxnSpLocks/>
          </p:cNvCxnSpPr>
          <p:nvPr/>
        </p:nvCxnSpPr>
        <p:spPr>
          <a:xfrm flipV="1">
            <a:off x="3791744" y="4991918"/>
            <a:ext cx="432048" cy="809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AC1E9EA-DBC7-F380-51D1-505408BD4A5F}"/>
              </a:ext>
            </a:extLst>
          </p:cNvPr>
          <p:cNvSpPr txBox="1"/>
          <p:nvPr/>
        </p:nvSpPr>
        <p:spPr>
          <a:xfrm>
            <a:off x="2493076" y="5613521"/>
            <a:ext cx="12241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All metal valve for LD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6AA02D-3C56-CFCF-08A9-C257C9B4D05D}"/>
              </a:ext>
            </a:extLst>
          </p:cNvPr>
          <p:cNvSpPr txBox="1"/>
          <p:nvPr/>
        </p:nvSpPr>
        <p:spPr>
          <a:xfrm>
            <a:off x="8232687" y="4607821"/>
            <a:ext cx="335955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00FF00"/>
                </a:highlight>
              </a:rPr>
              <a:t>Final configuration after bakeout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C58992-3CE8-3C9F-3129-73D6DD5985C9}"/>
              </a:ext>
            </a:extLst>
          </p:cNvPr>
          <p:cNvSpPr txBox="1"/>
          <p:nvPr/>
        </p:nvSpPr>
        <p:spPr>
          <a:xfrm>
            <a:off x="9510932" y="60212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200955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095474" cy="485628"/>
          </a:xfrm>
        </p:spPr>
        <p:txBody>
          <a:bodyPr/>
          <a:lstStyle/>
          <a:p>
            <a:r>
              <a:rPr lang="en-US" dirty="0"/>
              <a:t>HV pumping: vacuum layout</a:t>
            </a:r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3C38EB5-4262-7D5C-522B-1B391DF80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68" y="1158306"/>
            <a:ext cx="7168947" cy="3331414"/>
          </a:xfrm>
          <a:prstGeom prst="rect">
            <a:avLst/>
          </a:prstGeom>
        </p:spPr>
      </p:pic>
      <p:pic>
        <p:nvPicPr>
          <p:cNvPr id="9" name="Picture 8" descr="A picture containing black, white, light&#10;&#10;Description automatically generated">
            <a:extLst>
              <a:ext uri="{FF2B5EF4-FFF2-40B4-BE49-F238E27FC236}">
                <a16:creationId xmlns:a16="http://schemas.microsoft.com/office/drawing/2014/main" id="{750DBE5F-23F1-452E-CEB8-EB73C535FE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18" t="12853" r="24197" b="20927"/>
          <a:stretch/>
        </p:blipFill>
        <p:spPr>
          <a:xfrm>
            <a:off x="3669670" y="2660984"/>
            <a:ext cx="4074972" cy="35502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7443F0-9740-382F-A289-527D9C17A59A}"/>
              </a:ext>
            </a:extLst>
          </p:cNvPr>
          <p:cNvSpPr txBox="1"/>
          <p:nvPr/>
        </p:nvSpPr>
        <p:spPr bwMode="auto">
          <a:xfrm>
            <a:off x="8203072" y="725913"/>
            <a:ext cx="3225800" cy="87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Module B: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2000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-1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NEG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042B6ED-474F-0898-B418-B4DA523330D3}"/>
              </a:ext>
            </a:extLst>
          </p:cNvPr>
          <p:cNvCxnSpPr>
            <a:cxnSpLocks/>
          </p:cNvCxnSpPr>
          <p:nvPr/>
        </p:nvCxnSpPr>
        <p:spPr>
          <a:xfrm>
            <a:off x="8740140" y="6011256"/>
            <a:ext cx="227358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8626E14-6B41-688D-E305-26128991E232}"/>
              </a:ext>
            </a:extLst>
          </p:cNvPr>
          <p:cNvSpPr txBox="1"/>
          <p:nvPr/>
        </p:nvSpPr>
        <p:spPr bwMode="auto">
          <a:xfrm>
            <a:off x="9364204" y="5645496"/>
            <a:ext cx="9035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~39 cm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2394F29-DF91-2824-EE30-6BD38162C59E}"/>
              </a:ext>
            </a:extLst>
          </p:cNvPr>
          <p:cNvCxnSpPr>
            <a:cxnSpLocks/>
          </p:cNvCxnSpPr>
          <p:nvPr/>
        </p:nvCxnSpPr>
        <p:spPr>
          <a:xfrm flipH="1" flipV="1">
            <a:off x="3756241" y="4005825"/>
            <a:ext cx="562262" cy="68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8468DE40-23D0-67FA-0C0A-584658F804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26" t="43496" r="14006" b="15193"/>
          <a:stretch/>
        </p:blipFill>
        <p:spPr>
          <a:xfrm>
            <a:off x="8151375" y="1669822"/>
            <a:ext cx="4008581" cy="1398816"/>
          </a:xfrm>
          <a:prstGeom prst="rect">
            <a:avLst/>
          </a:prstGeom>
        </p:spPr>
      </p:pic>
      <p:pic>
        <p:nvPicPr>
          <p:cNvPr id="17" name="Picture 16" descr="A picture containing hydrant&#10;&#10;Description automatically generated">
            <a:extLst>
              <a:ext uri="{FF2B5EF4-FFF2-40B4-BE49-F238E27FC236}">
                <a16:creationId xmlns:a16="http://schemas.microsoft.com/office/drawing/2014/main" id="{45D8DA6D-293E-F96E-4D47-90D56750C5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884" t="42040" r="35053" b="16056"/>
          <a:stretch/>
        </p:blipFill>
        <p:spPr>
          <a:xfrm>
            <a:off x="8424235" y="3103269"/>
            <a:ext cx="2905393" cy="24447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71D620-7279-E732-51E4-73C4D6AE0055}"/>
              </a:ext>
            </a:extLst>
          </p:cNvPr>
          <p:cNvSpPr txBox="1"/>
          <p:nvPr/>
        </p:nvSpPr>
        <p:spPr bwMode="auto">
          <a:xfrm>
            <a:off x="219025" y="4879338"/>
            <a:ext cx="3043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highlight>
                  <a:srgbClr val="FFFF00"/>
                </a:highlight>
              </a:rPr>
              <a:t>NEG at high temp during the BO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5C293F-3084-DE04-41F4-51AD47EADCE1}"/>
              </a:ext>
            </a:extLst>
          </p:cNvPr>
          <p:cNvSpPr txBox="1"/>
          <p:nvPr/>
        </p:nvSpPr>
        <p:spPr>
          <a:xfrm>
            <a:off x="9510932" y="60212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9469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8D8BF67-66E1-B0A4-5DED-7C974984C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4939226-4B5C-0876-A8CB-BE6AE526D624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974512" cy="485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UHV pumping at RT: vacuum layout</a:t>
            </a:r>
            <a:endParaRPr kumimoji="0" lang="en-GB" sz="3600" b="1" i="0" u="none" strike="noStrike" kern="0" cap="none" spc="0" normalizeH="0" baseline="-2500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D55A8E-52B9-3A60-5608-A3DB4FD1CABE}"/>
              </a:ext>
            </a:extLst>
          </p:cNvPr>
          <p:cNvSpPr txBox="1"/>
          <p:nvPr/>
        </p:nvSpPr>
        <p:spPr bwMode="auto">
          <a:xfrm>
            <a:off x="8455660" y="692747"/>
            <a:ext cx="2514600" cy="87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Module D: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00FF00"/>
                </a:highlight>
                <a:uLnTx/>
                <a:uFillTx/>
                <a:latin typeface="Source Sans Pro"/>
                <a:cs typeface="Arial"/>
              </a:rPr>
              <a:t>1000 ls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00FF00"/>
                </a:highlight>
                <a:uLnTx/>
                <a:uFillTx/>
                <a:latin typeface="Source Sans Pro"/>
                <a:cs typeface="Arial"/>
              </a:rPr>
              <a:t>-1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highlight>
                  <a:srgbClr val="00FF00"/>
                </a:highlight>
                <a:uLnTx/>
                <a:uFillTx/>
                <a:latin typeface="Source Sans Pro"/>
                <a:cs typeface="Arial"/>
              </a:rPr>
              <a:t>NEG or similar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CA1D163-E95A-898C-69A5-195953887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2" y="373593"/>
            <a:ext cx="6563178" cy="4640395"/>
          </a:xfrm>
          <a:prstGeom prst="rect">
            <a:avLst/>
          </a:prstGeom>
        </p:spPr>
      </p:pic>
      <p:pic>
        <p:nvPicPr>
          <p:cNvPr id="12" name="Picture 11" descr="A picture containing light&#10;&#10;Description automatically generated">
            <a:extLst>
              <a:ext uri="{FF2B5EF4-FFF2-40B4-BE49-F238E27FC236}">
                <a16:creationId xmlns:a16="http://schemas.microsoft.com/office/drawing/2014/main" id="{D9917E00-2067-7594-37A6-CDFDAF834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34" t="3888" r="59389" b="86667"/>
          <a:stretch/>
        </p:blipFill>
        <p:spPr>
          <a:xfrm>
            <a:off x="209233" y="3593319"/>
            <a:ext cx="803276" cy="463315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AEAC196F-E397-F003-49AA-1E9E213A0B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443"/>
          <a:stretch/>
        </p:blipFill>
        <p:spPr>
          <a:xfrm>
            <a:off x="270966" y="4219269"/>
            <a:ext cx="339905" cy="463315"/>
          </a:xfrm>
          <a:prstGeom prst="rect">
            <a:avLst/>
          </a:prstGeom>
        </p:spPr>
      </p:pic>
      <p:pic>
        <p:nvPicPr>
          <p:cNvPr id="14" name="Picture 13" descr="Shape&#10;&#10;Description automatically generated with medium confidence">
            <a:extLst>
              <a:ext uri="{FF2B5EF4-FFF2-40B4-BE49-F238E27FC236}">
                <a16:creationId xmlns:a16="http://schemas.microsoft.com/office/drawing/2014/main" id="{18E3AF34-3341-00AA-503D-35CEE71173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631" r="14939" b="41734"/>
          <a:stretch/>
        </p:blipFill>
        <p:spPr>
          <a:xfrm>
            <a:off x="686332" y="4197362"/>
            <a:ext cx="326177" cy="399928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0A58BC6-C344-4AFB-9142-C69CDB541D79}"/>
              </a:ext>
            </a:extLst>
          </p:cNvPr>
          <p:cNvCxnSpPr>
            <a:cxnSpLocks/>
          </p:cNvCxnSpPr>
          <p:nvPr/>
        </p:nvCxnSpPr>
        <p:spPr>
          <a:xfrm>
            <a:off x="8740140" y="6011256"/>
            <a:ext cx="227358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435F178-74F2-14A9-0F63-E6E7B1D16F0E}"/>
              </a:ext>
            </a:extLst>
          </p:cNvPr>
          <p:cNvSpPr txBox="1"/>
          <p:nvPr/>
        </p:nvSpPr>
        <p:spPr bwMode="auto">
          <a:xfrm>
            <a:off x="9364204" y="5645496"/>
            <a:ext cx="109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~ 25 cm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3844A66-8999-D219-C3AC-49603124A0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526" t="43496" r="14006" b="15193"/>
          <a:stretch/>
        </p:blipFill>
        <p:spPr>
          <a:xfrm>
            <a:off x="8151375" y="1669822"/>
            <a:ext cx="4008581" cy="1398816"/>
          </a:xfrm>
          <a:prstGeom prst="rect">
            <a:avLst/>
          </a:prstGeom>
        </p:spPr>
      </p:pic>
      <p:pic>
        <p:nvPicPr>
          <p:cNvPr id="8" name="Picture 7" descr="A picture containing hydrant&#10;&#10;Description automatically generated">
            <a:extLst>
              <a:ext uri="{FF2B5EF4-FFF2-40B4-BE49-F238E27FC236}">
                <a16:creationId xmlns:a16="http://schemas.microsoft.com/office/drawing/2014/main" id="{A15009D6-7543-2529-F05E-5B1D084516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84" t="42040" r="35053" b="16056"/>
          <a:stretch/>
        </p:blipFill>
        <p:spPr>
          <a:xfrm>
            <a:off x="8424235" y="3103269"/>
            <a:ext cx="2905393" cy="2444752"/>
          </a:xfrm>
          <a:prstGeom prst="rect">
            <a:avLst/>
          </a:prstGeom>
        </p:spPr>
      </p:pic>
      <p:pic>
        <p:nvPicPr>
          <p:cNvPr id="9" name="Picture 8" descr="A picture containing black, white, light&#10;&#10;Description automatically generated">
            <a:extLst>
              <a:ext uri="{FF2B5EF4-FFF2-40B4-BE49-F238E27FC236}">
                <a16:creationId xmlns:a16="http://schemas.microsoft.com/office/drawing/2014/main" id="{5BC015CE-9D40-BCFD-CB0C-5918A32BB6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918" t="12853" r="24197" b="20927"/>
          <a:stretch/>
        </p:blipFill>
        <p:spPr>
          <a:xfrm>
            <a:off x="2496384" y="2095270"/>
            <a:ext cx="4074972" cy="355022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F6D83F-0B66-B630-0EDE-FE1FF6D1E507}"/>
              </a:ext>
            </a:extLst>
          </p:cNvPr>
          <p:cNvCxnSpPr>
            <a:cxnSpLocks/>
          </p:cNvCxnSpPr>
          <p:nvPr/>
        </p:nvCxnSpPr>
        <p:spPr>
          <a:xfrm flipH="1" flipV="1">
            <a:off x="2190939" y="3512745"/>
            <a:ext cx="851025" cy="80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13B8D5-5C06-D818-FFA8-08338224F7C6}"/>
              </a:ext>
            </a:extLst>
          </p:cNvPr>
          <p:cNvSpPr txBox="1"/>
          <p:nvPr/>
        </p:nvSpPr>
        <p:spPr>
          <a:xfrm>
            <a:off x="114194" y="5324255"/>
            <a:ext cx="335955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00FF00"/>
                </a:highlight>
              </a:rPr>
              <a:t>Final configuration after bakeout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0F9092-2ADE-C6E6-3B3D-4EEA161D8FA9}"/>
              </a:ext>
            </a:extLst>
          </p:cNvPr>
          <p:cNvSpPr txBox="1"/>
          <p:nvPr/>
        </p:nvSpPr>
        <p:spPr>
          <a:xfrm>
            <a:off x="9510932" y="6021288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3455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974512" cy="485628"/>
          </a:xfrm>
        </p:spPr>
        <p:txBody>
          <a:bodyPr/>
          <a:lstStyle/>
          <a:p>
            <a:r>
              <a:rPr lang="da-DK" dirty="0"/>
              <a:t>UHV pumping at RT: vacuum layout</a:t>
            </a:r>
            <a:endParaRPr lang="en-GB" baseline="-250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8D8BF67-66E1-B0A4-5DED-7C974984C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A0720CD-2DFE-D453-0186-EFDEA710E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55" y="1176603"/>
            <a:ext cx="9624081" cy="3020183"/>
          </a:xfrm>
          <a:prstGeom prst="rect">
            <a:avLst/>
          </a:prstGeom>
        </p:spPr>
      </p:pic>
      <p:pic>
        <p:nvPicPr>
          <p:cNvPr id="13" name="Picture 12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66F26E66-08FD-4E5F-0AC4-5CB8A63555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244" b="72570"/>
          <a:stretch/>
        </p:blipFill>
        <p:spPr>
          <a:xfrm>
            <a:off x="2142256" y="4712194"/>
            <a:ext cx="7907473" cy="52054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84454F-149D-0FC7-BE32-7FFE40CE14EC}"/>
              </a:ext>
            </a:extLst>
          </p:cNvPr>
          <p:cNvCxnSpPr>
            <a:cxnSpLocks/>
          </p:cNvCxnSpPr>
          <p:nvPr/>
        </p:nvCxnSpPr>
        <p:spPr>
          <a:xfrm>
            <a:off x="2500818" y="4923799"/>
            <a:ext cx="3537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EE5A0A3-9549-DAD4-81FE-D1E2801B2AEA}"/>
              </a:ext>
            </a:extLst>
          </p:cNvPr>
          <p:cNvSpPr txBox="1"/>
          <p:nvPr/>
        </p:nvSpPr>
        <p:spPr bwMode="auto">
          <a:xfrm>
            <a:off x="1118418" y="4532634"/>
            <a:ext cx="1435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Source Sans Pro"/>
                <a:cs typeface="Arial"/>
              </a:rPr>
              <a:t>From intermediate phase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50298F7-AF6D-17EA-B034-371BABEB99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661"/>
          <a:stretch/>
        </p:blipFill>
        <p:spPr>
          <a:xfrm>
            <a:off x="4230273" y="5387965"/>
            <a:ext cx="3731440" cy="10171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0AFF654-0E76-8E4C-B0B1-137C181A27C3}"/>
              </a:ext>
            </a:extLst>
          </p:cNvPr>
          <p:cNvSpPr/>
          <p:nvPr/>
        </p:nvSpPr>
        <p:spPr>
          <a:xfrm>
            <a:off x="2419450" y="3668266"/>
            <a:ext cx="430972" cy="5019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3EEAA9-15B4-C97C-7B1D-B404C7067679}"/>
              </a:ext>
            </a:extLst>
          </p:cNvPr>
          <p:cNvSpPr/>
          <p:nvPr/>
        </p:nvSpPr>
        <p:spPr>
          <a:xfrm>
            <a:off x="4708798" y="3665209"/>
            <a:ext cx="430972" cy="5019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5D51CE-04B5-C8E1-9476-578E8FE7325C}"/>
              </a:ext>
            </a:extLst>
          </p:cNvPr>
          <p:cNvSpPr/>
          <p:nvPr/>
        </p:nvSpPr>
        <p:spPr>
          <a:xfrm>
            <a:off x="7003941" y="3665209"/>
            <a:ext cx="430972" cy="5019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E1D711-D816-0E22-BEBB-A87C24BAE0D3}"/>
              </a:ext>
            </a:extLst>
          </p:cNvPr>
          <p:cNvSpPr/>
          <p:nvPr/>
        </p:nvSpPr>
        <p:spPr>
          <a:xfrm>
            <a:off x="9299084" y="3665209"/>
            <a:ext cx="430972" cy="5019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959FFE-9010-9D2F-B923-FEF1C349C37A}"/>
              </a:ext>
            </a:extLst>
          </p:cNvPr>
          <p:cNvSpPr/>
          <p:nvPr/>
        </p:nvSpPr>
        <p:spPr>
          <a:xfrm>
            <a:off x="1863766" y="3673256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1C1EA7-2509-645B-5BDB-0DE63E3FB069}"/>
              </a:ext>
            </a:extLst>
          </p:cNvPr>
          <p:cNvSpPr/>
          <p:nvPr/>
        </p:nvSpPr>
        <p:spPr>
          <a:xfrm>
            <a:off x="4153114" y="3670199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F523B4-9114-942C-1BC4-9C8AFF6A8984}"/>
              </a:ext>
            </a:extLst>
          </p:cNvPr>
          <p:cNvSpPr/>
          <p:nvPr/>
        </p:nvSpPr>
        <p:spPr>
          <a:xfrm>
            <a:off x="6448257" y="3670199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ECBDEE-ADA9-BE58-CEFE-9410E324239E}"/>
              </a:ext>
            </a:extLst>
          </p:cNvPr>
          <p:cNvSpPr/>
          <p:nvPr/>
        </p:nvSpPr>
        <p:spPr>
          <a:xfrm>
            <a:off x="8743400" y="3670199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53401B-36AB-5E4D-6DB5-7D0186A2E18F}"/>
              </a:ext>
            </a:extLst>
          </p:cNvPr>
          <p:cNvSpPr/>
          <p:nvPr/>
        </p:nvSpPr>
        <p:spPr>
          <a:xfrm>
            <a:off x="3017629" y="3681013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BB170C-C2CB-AA5F-878C-A27737239809}"/>
              </a:ext>
            </a:extLst>
          </p:cNvPr>
          <p:cNvSpPr/>
          <p:nvPr/>
        </p:nvSpPr>
        <p:spPr>
          <a:xfrm>
            <a:off x="5306977" y="3677956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05EBE9-996E-4071-EFFE-68FF8642C93E}"/>
              </a:ext>
            </a:extLst>
          </p:cNvPr>
          <p:cNvSpPr/>
          <p:nvPr/>
        </p:nvSpPr>
        <p:spPr>
          <a:xfrm>
            <a:off x="7602120" y="3677956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98E8FA4-16ED-8755-6A6F-578DAD35A0A1}"/>
              </a:ext>
            </a:extLst>
          </p:cNvPr>
          <p:cNvSpPr/>
          <p:nvPr/>
        </p:nvSpPr>
        <p:spPr>
          <a:xfrm>
            <a:off x="9897263" y="3677956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E2F4C8-5769-1A5A-B19A-2FFABE7CE5A4}"/>
              </a:ext>
            </a:extLst>
          </p:cNvPr>
          <p:cNvSpPr/>
          <p:nvPr/>
        </p:nvSpPr>
        <p:spPr>
          <a:xfrm>
            <a:off x="3554935" y="3665209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DF41454-0AC5-0CA7-2788-249587CE29A3}"/>
              </a:ext>
            </a:extLst>
          </p:cNvPr>
          <p:cNvSpPr/>
          <p:nvPr/>
        </p:nvSpPr>
        <p:spPr>
          <a:xfrm>
            <a:off x="5868456" y="3673256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07B1011-C387-8B64-C025-914C138E733C}"/>
              </a:ext>
            </a:extLst>
          </p:cNvPr>
          <p:cNvSpPr/>
          <p:nvPr/>
        </p:nvSpPr>
        <p:spPr>
          <a:xfrm>
            <a:off x="8163599" y="3665209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081F86-3053-6F1F-FD5E-4585314B552A}"/>
              </a:ext>
            </a:extLst>
          </p:cNvPr>
          <p:cNvSpPr txBox="1"/>
          <p:nvPr/>
        </p:nvSpPr>
        <p:spPr>
          <a:xfrm>
            <a:off x="9174372" y="5333430"/>
            <a:ext cx="26091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00FF00"/>
                </a:highlight>
              </a:rPr>
              <a:t>Working @ RT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B2795-33D1-9AF7-F8CF-173112F2A851}"/>
              </a:ext>
            </a:extLst>
          </p:cNvPr>
          <p:cNvSpPr/>
          <p:nvPr/>
        </p:nvSpPr>
        <p:spPr>
          <a:xfrm>
            <a:off x="8645889" y="5288740"/>
            <a:ext cx="430972" cy="50191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FB17FC-0BB8-EAEC-F089-37856C3181E0}"/>
              </a:ext>
            </a:extLst>
          </p:cNvPr>
          <p:cNvSpPr/>
          <p:nvPr/>
        </p:nvSpPr>
        <p:spPr>
          <a:xfrm>
            <a:off x="8633338" y="5865010"/>
            <a:ext cx="430972" cy="5019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CE66BC-4E90-A7AD-C934-31699F813208}"/>
              </a:ext>
            </a:extLst>
          </p:cNvPr>
          <p:cNvSpPr txBox="1"/>
          <p:nvPr/>
        </p:nvSpPr>
        <p:spPr>
          <a:xfrm>
            <a:off x="9204411" y="5865010"/>
            <a:ext cx="260918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>
                <a:highlight>
                  <a:srgbClr val="FFFF00"/>
                </a:highlight>
              </a:rPr>
              <a:t>Working @ High temperature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F63BE4-B44D-AB55-D1A8-CA83CC1ADAAE}"/>
              </a:ext>
            </a:extLst>
          </p:cNvPr>
          <p:cNvSpPr txBox="1"/>
          <p:nvPr/>
        </p:nvSpPr>
        <p:spPr>
          <a:xfrm>
            <a:off x="6961403" y="6511340"/>
            <a:ext cx="2277868" cy="215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From </a:t>
            </a:r>
            <a:r>
              <a:rPr lang="en-GB" sz="1400" dirty="0" err="1"/>
              <a:t>C.Scarcia</a:t>
            </a:r>
            <a:r>
              <a:rPr lang="en-GB" sz="1400" dirty="0"/>
              <a:t> presentation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0EF3EA-92B3-32AA-EAD9-80995F3F6CBD}"/>
              </a:ext>
            </a:extLst>
          </p:cNvPr>
          <p:cNvSpPr txBox="1"/>
          <p:nvPr/>
        </p:nvSpPr>
        <p:spPr>
          <a:xfrm>
            <a:off x="370952" y="1547129"/>
            <a:ext cx="543097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Very Important: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Need of power </a:t>
            </a:r>
            <a:r>
              <a:rPr lang="en-GB" dirty="0" err="1"/>
              <a:t>220V</a:t>
            </a:r>
            <a:r>
              <a:rPr lang="en-GB" dirty="0"/>
              <a:t> on all the pumping station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Need of compressed air on all the pumping station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CFF33C-908C-2B56-17C8-5DF4BCC60500}"/>
              </a:ext>
            </a:extLst>
          </p:cNvPr>
          <p:cNvSpPr txBox="1"/>
          <p:nvPr/>
        </p:nvSpPr>
        <p:spPr>
          <a:xfrm>
            <a:off x="8400256" y="247843"/>
            <a:ext cx="3420783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Whenever possible the beampipe experts should try to finalize the design of the tunnel, which conditions the spaces and positions of the other elements of the system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cryosystems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towers,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5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12895</TotalTime>
  <Words>2260</Words>
  <Application>Microsoft Office PowerPoint</Application>
  <PresentationFormat>Widescreen</PresentationFormat>
  <Paragraphs>277</Paragraphs>
  <Slides>37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Aharoni</vt:lpstr>
      <vt:lpstr>Arial</vt:lpstr>
      <vt:lpstr>Calibri</vt:lpstr>
      <vt:lpstr>Source Sans Pro</vt:lpstr>
      <vt:lpstr>Symbol</vt:lpstr>
      <vt:lpstr>Office Theme</vt:lpstr>
      <vt:lpstr>Topical Discussion T3: Pumping system, valves sectorization and bakeout </vt:lpstr>
      <vt:lpstr>What’s on the menu today….</vt:lpstr>
      <vt:lpstr>Simplified overview of pumping stages</vt:lpstr>
      <vt:lpstr>HV pumping: Mobile group to be used during the bakeout cycle</vt:lpstr>
      <vt:lpstr>HV pumping: vacuum layout</vt:lpstr>
      <vt:lpstr>HV pumping: vacuum layout</vt:lpstr>
      <vt:lpstr>HV pumping: vacuum layout</vt:lpstr>
      <vt:lpstr>PowerPoint Presentation</vt:lpstr>
      <vt:lpstr>UHV pumping at RT: vacuum layout</vt:lpstr>
      <vt:lpstr>UHV pumping at RT: vacuum layout  Some further considerations</vt:lpstr>
      <vt:lpstr>UHV pumping at RT: vacuum layout  Some further considerations</vt:lpstr>
      <vt:lpstr>Venting system &amp; Leak test (or anticipate leaks problem)</vt:lpstr>
      <vt:lpstr>What’s on the menu today….</vt:lpstr>
      <vt:lpstr>Bake-out via ‘Joule effect’</vt:lpstr>
      <vt:lpstr>Bake-out via ‘direct Joule effect’</vt:lpstr>
      <vt:lpstr>Bake-out via ‘direct Joule effect’</vt:lpstr>
      <vt:lpstr>Bake-out via ‘Joule effect’</vt:lpstr>
      <vt:lpstr>Insulation material &amp; bakeout consideration</vt:lpstr>
      <vt:lpstr>Insulation material &amp; bakeout consideration</vt:lpstr>
      <vt:lpstr>What’s on the menu today….</vt:lpstr>
      <vt:lpstr>Pressure requirements for ET</vt:lpstr>
      <vt:lpstr>Final pumping system for H2 and CH4</vt:lpstr>
      <vt:lpstr>NEG cartridge based pumps Some consideration &amp; Open questions</vt:lpstr>
      <vt:lpstr>SAES presentation: External solution</vt:lpstr>
      <vt:lpstr>SAES presentation: External solution –Custom made</vt:lpstr>
      <vt:lpstr>SAES presentation: Internal solution &amp; Custom made</vt:lpstr>
      <vt:lpstr>SAES presentation: Particle detection</vt:lpstr>
      <vt:lpstr>Ion Pumps Some consideration &amp; Open questions</vt:lpstr>
      <vt:lpstr>Agilent presentation: Internal solution &amp; Custom made</vt:lpstr>
      <vt:lpstr>Agilent presentation: Particle emission</vt:lpstr>
      <vt:lpstr>Agilent presentation: Particle emission</vt:lpstr>
      <vt:lpstr>Agilent presentation: CH4 Pumping</vt:lpstr>
      <vt:lpstr>Agilent presentation:  Corrosion free ION Pumps HV Feedthrough </vt:lpstr>
      <vt:lpstr>PowerPoint Presentation</vt:lpstr>
      <vt:lpstr>Which choice do we have for vacuum gauge?</vt:lpstr>
      <vt:lpstr>Pressure monitoring: total pressure profile vs. gauge limits 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vacuum technology for the Einstein Telescope.</dc:title>
  <dc:creator>Paolo Chiggiato</dc:creator>
  <cp:lastModifiedBy>Giuseppe Bregliozzi</cp:lastModifiedBy>
  <cp:revision>259</cp:revision>
  <dcterms:created xsi:type="dcterms:W3CDTF">2020-12-01T09:32:20Z</dcterms:created>
  <dcterms:modified xsi:type="dcterms:W3CDTF">2023-03-29T07:40:53Z</dcterms:modified>
</cp:coreProperties>
</file>