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1E174-3B6C-05E6-A8B1-6E51CEB898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5343F-88C2-0EA0-9247-ECEF28A45C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FA293-610A-B0AF-ACC2-9EB8E6AD1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BBCD9-85FC-4C06-9357-57AA455CB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D63D0-7DB5-7292-0FB9-65A75F3F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34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AD70-4900-A64D-A0C3-95B938E6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509A97-6F3F-C5D3-F431-A6D4E63C0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D6BA4-3D2E-275C-C131-B8ACBDCD3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FF072-7610-A3D6-3308-386EC7E0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65594-01F0-3AA9-0AAE-46D4560E2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9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9ECB9D-B57B-EF99-BE15-EBA39919E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8C6ED-B843-2333-D3D1-CE785107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B9EFD-3486-5EA9-25B7-43EA8DF43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EC15-7925-6DAB-E621-375D11B0A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F6833-DAE0-1D83-3EE1-8E5F9FE6E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68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C2184-65CA-69EE-03F1-5123FB667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2A954-A783-B8C0-A44E-C864C0E26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842D8-B928-EF9A-F2E3-F3B9BF8B9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7F5F5-B18F-9F40-439D-00AF6C732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D2F23-F34E-82AD-8DBD-AD48A64B9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8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E064A-C900-3271-5A87-B929A467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195DC1-8C4F-FF68-A19C-66BF214CA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3B620-1018-9AAA-063A-B1C06549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A8C3A-11E4-BCC8-6D4E-631966460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7C584-0E7E-7DFD-176D-3B3475CA0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243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7F81A-4EC9-D598-DBC3-891320553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7702D-50BB-919C-61FE-B72A822573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CEE98-B9E1-D55B-8E4E-1D4FE5CE3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9765DD-7FF2-017D-560E-64859422D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DEBFA-601B-81F7-3F6C-1B0874E89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55A14C-EEB7-E481-8F11-F0EC58229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830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5D791-71F3-FD9D-F5A4-6F55ECD2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C50C1-6D27-FC5C-BA04-BC3C875C3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213E80-E934-ABF4-B393-C758210AD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E9A540-AE47-59A9-10C3-BD85079F6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3706F6-483D-3D87-0828-C7B199BA95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14146C-5703-C702-A8A3-43B9D092A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B5D4ED-F3E0-4A3E-F839-CB8157468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BF9E27-7CA6-19A7-9B89-4A7080B04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39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FED60-D69C-0141-ED26-799CC6C89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6B96C5-7A8C-7E05-F615-8FD9BC6DE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7D5C69-AB9E-1837-04AB-C1BE0FDD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561E9B-A020-BCBE-7F21-0094EC1ED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40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505A03-8F15-15E7-C64D-5D03F352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0695D8-98B1-F164-98A1-8AA883367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AB370-2401-B0B0-C50D-7E59CF7A4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9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29E32-5AA8-4115-7092-4243D2D32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3B302-65CC-28D4-3C64-1AB0F8C80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6CEC6-0AF3-AA4E-50F5-DC9FC4F26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2990A-BC1A-5DBE-0EED-EC7A3EC02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645CE-E612-F3E1-E502-1642F9473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C782F-2FD6-9EC5-F942-F3270D680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00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DA66F-6E9B-4770-D29C-A8375720A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D6912C-F980-6D09-B4B7-8527954EE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BDC55-28AB-BC75-7DE5-C90D7159C7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BFA98-E488-1F0D-32A0-AFE5D864B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E10C26-6D77-41D3-2791-B872DDFB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067D8-09C0-E365-85E4-4F7F3F4B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34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B7C36A-EF50-0C1D-226B-6515D2075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4936A-FDED-E6CC-7435-AD3E0DCE7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68ACEC-8867-17CE-6C1D-7D733065E1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F160-9A4F-42E8-82D5-9BA1AF298CAE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44E67-369E-5131-BF82-8F6E617F3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18AFB-9C2E-027A-3F35-467F8B1C9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06DD9-C233-4860-8BC3-3267A281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0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CDE8A-23A0-F836-233C-C66B63A0F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BAD43-E90A-6947-DFEA-1D1D1F12F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9836" cy="4351338"/>
          </a:xfrm>
        </p:spPr>
        <p:txBody>
          <a:bodyPr/>
          <a:lstStyle/>
          <a:p>
            <a:r>
              <a:rPr lang="en-US" dirty="0"/>
              <a:t>Temperature increase with 12 bunches was worrying if scaling was at least linear, but with 220 bunches it remains of the order of 1C</a:t>
            </a:r>
          </a:p>
          <a:p>
            <a:r>
              <a:rPr lang="en-US" dirty="0"/>
              <a:t>Temperature very sensitive to bunch length, but so is pressure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likely a real signal, pointing to a very fast reaction time</a:t>
            </a:r>
            <a:endParaRPr lang="en-US" dirty="0"/>
          </a:p>
          <a:p>
            <a:r>
              <a:rPr lang="en-US" dirty="0"/>
              <a:t>Pressure increase </a:t>
            </a:r>
            <a:r>
              <a:rPr lang="en-US"/>
              <a:t>with 220 </a:t>
            </a:r>
            <a:r>
              <a:rPr lang="en-US" dirty="0"/>
              <a:t>bunches is clearly visible</a:t>
            </a:r>
          </a:p>
          <a:p>
            <a:endParaRPr lang="en-US" dirty="0"/>
          </a:p>
          <a:p>
            <a:r>
              <a:rPr lang="en-US" dirty="0"/>
              <a:t>Full closure (+/-5 mm) very similar to partial closure (+/- 3.5 mm)</a:t>
            </a:r>
          </a:p>
          <a:p>
            <a:r>
              <a:rPr lang="en-US" dirty="0"/>
              <a:t>Proposal to do the ramp-up with 300-600-1200 (instead of 12-300-1200)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94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CCAF1-61D4-6E65-3ED8-4185E6416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18" y="21734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Temperature follows bunch length, but so does pressure</a:t>
            </a:r>
            <a:endParaRPr lang="en-GB" sz="3600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6ED3A423-09B5-D26B-E25C-EA0A0BFB9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1690688"/>
            <a:ext cx="9058981" cy="5095677"/>
          </a:xfrm>
        </p:spPr>
      </p:pic>
    </p:spTree>
    <p:extLst>
      <p:ext uri="{BB962C8B-B14F-4D97-AF65-F5344CB8AC3E}">
        <p14:creationId xmlns:p14="http://schemas.microsoft.com/office/powerpoint/2010/main" val="201319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6F23-BCAF-F433-B2E4-E27FF6792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600"/>
          </a:xfrm>
        </p:spPr>
        <p:txBody>
          <a:bodyPr/>
          <a:lstStyle/>
          <a:p>
            <a:r>
              <a:rPr lang="en-US" dirty="0"/>
              <a:t>temperatures</a:t>
            </a:r>
            <a:endParaRPr lang="en-GB" dirty="0"/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1180C556-BCCA-889C-70BB-7E90B7DFF0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5" y="1124149"/>
            <a:ext cx="10029825" cy="5641776"/>
          </a:xfrm>
        </p:spPr>
      </p:pic>
    </p:spTree>
    <p:extLst>
      <p:ext uri="{BB962C8B-B14F-4D97-AF65-F5344CB8AC3E}">
        <p14:creationId xmlns:p14="http://schemas.microsoft.com/office/powerpoint/2010/main" val="763598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10EB-8145-BA1C-22F2-CCD893875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5" y="0"/>
            <a:ext cx="10515600" cy="866775"/>
          </a:xfrm>
        </p:spPr>
        <p:txBody>
          <a:bodyPr/>
          <a:lstStyle/>
          <a:p>
            <a:r>
              <a:rPr lang="en-US" dirty="0"/>
              <a:t>pressures</a:t>
            </a:r>
            <a:endParaRPr lang="en-GB" dirty="0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74A8F120-7E94-298A-CE36-210A5D74A0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4" y="866776"/>
            <a:ext cx="10312398" cy="5800724"/>
          </a:xfrm>
        </p:spPr>
      </p:pic>
    </p:spTree>
    <p:extLst>
      <p:ext uri="{BB962C8B-B14F-4D97-AF65-F5344CB8AC3E}">
        <p14:creationId xmlns:p14="http://schemas.microsoft.com/office/powerpoint/2010/main" val="1248433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624BF-0DBE-5F1C-6C04-8D7BF0D50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2EBC07F4-E703-553D-D57C-EFF1389A85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39" y="1825625"/>
            <a:ext cx="7669321" cy="4351338"/>
          </a:xfrm>
        </p:spPr>
      </p:pic>
    </p:spTree>
    <p:extLst>
      <p:ext uri="{BB962C8B-B14F-4D97-AF65-F5344CB8AC3E}">
        <p14:creationId xmlns:p14="http://schemas.microsoft.com/office/powerpoint/2010/main" val="1473508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98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Some remarks</vt:lpstr>
      <vt:lpstr>Temperature follows bunch length, but so does pressure</vt:lpstr>
      <vt:lpstr>temperatures</vt:lpstr>
      <vt:lpstr>pressures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10</cp:revision>
  <dcterms:created xsi:type="dcterms:W3CDTF">2022-10-10T07:56:15Z</dcterms:created>
  <dcterms:modified xsi:type="dcterms:W3CDTF">2022-10-10T08:59:19Z</dcterms:modified>
</cp:coreProperties>
</file>